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1"/>
    <p:sldMasterId id="2147483687" r:id="rId2"/>
    <p:sldMasterId id="2147483693" r:id="rId3"/>
  </p:sldMasterIdLst>
  <p:notesMasterIdLst>
    <p:notesMasterId r:id="rId23"/>
  </p:notesMasterIdLst>
  <p:sldIdLst>
    <p:sldId id="282" r:id="rId4"/>
    <p:sldId id="285" r:id="rId5"/>
    <p:sldId id="273" r:id="rId6"/>
    <p:sldId id="286" r:id="rId7"/>
    <p:sldId id="274" r:id="rId8"/>
    <p:sldId id="283" r:id="rId9"/>
    <p:sldId id="293" r:id="rId10"/>
    <p:sldId id="287" r:id="rId11"/>
    <p:sldId id="302" r:id="rId12"/>
    <p:sldId id="289" r:id="rId13"/>
    <p:sldId id="304" r:id="rId14"/>
    <p:sldId id="290" r:id="rId15"/>
    <p:sldId id="301" r:id="rId16"/>
    <p:sldId id="291" r:id="rId17"/>
    <p:sldId id="266" r:id="rId18"/>
    <p:sldId id="267" r:id="rId19"/>
    <p:sldId id="303" r:id="rId20"/>
    <p:sldId id="292" r:id="rId21"/>
    <p:sldId id="297" r:id="rId22"/>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582" autoAdjust="0"/>
  </p:normalViewPr>
  <p:slideViewPr>
    <p:cSldViewPr snapToGrid="0">
      <p:cViewPr varScale="1">
        <p:scale>
          <a:sx n="32" d="100"/>
          <a:sy n="32" d="100"/>
        </p:scale>
        <p:origin x="1096"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B1BAB25-D502-4A2C-B576-553EC2A94149}" type="doc">
      <dgm:prSet loTypeId="urn:microsoft.com/office/officeart/2005/8/layout/vProcess5" loCatId="process" qsTypeId="urn:microsoft.com/office/officeart/2005/8/quickstyle/3d1" qsCatId="3D" csTypeId="urn:microsoft.com/office/officeart/2005/8/colors/accent1_2" csCatId="accent1" phldr="1"/>
      <dgm:spPr/>
      <dgm:t>
        <a:bodyPr/>
        <a:lstStyle/>
        <a:p>
          <a:endParaRPr lang="en-US"/>
        </a:p>
      </dgm:t>
    </dgm:pt>
    <dgm:pt modelId="{01575ED5-81F9-4C09-AB22-D4B4BF9FC310}">
      <dgm:prSet phldrT="[Text]" custT="1"/>
      <dgm:spPr>
        <a:noFill/>
        <a:ln>
          <a:solidFill>
            <a:srgbClr val="FFFF00"/>
          </a:solidFill>
        </a:ln>
      </dgm:spPr>
      <dgm:t>
        <a:bodyPr/>
        <a:lstStyle/>
        <a:p>
          <a:r>
            <a:rPr lang="en-US" sz="3400" b="0" dirty="0">
              <a:solidFill>
                <a:srgbClr val="FFFF00"/>
              </a:solidFill>
              <a:latin typeface="Times New Roman" panose="02020603050405020304" pitchFamily="18" charset="0"/>
              <a:cs typeface="Times New Roman" panose="02020603050405020304" pitchFamily="18" charset="0"/>
            </a:rPr>
            <a:t>III. </a:t>
          </a:r>
          <a:r>
            <a:rPr lang="en-US" sz="3400" b="0" dirty="0" err="1">
              <a:solidFill>
                <a:srgbClr val="FFFF00"/>
              </a:solidFill>
              <a:latin typeface="Times New Roman" panose="02020603050405020304" pitchFamily="18" charset="0"/>
              <a:cs typeface="Times New Roman" panose="02020603050405020304" pitchFamily="18" charset="0"/>
            </a:rPr>
            <a:t>Tính</a:t>
          </a:r>
          <a:r>
            <a:rPr lang="en-US" sz="3400" b="0" dirty="0">
              <a:solidFill>
                <a:srgbClr val="FFFF00"/>
              </a:solidFill>
              <a:latin typeface="Times New Roman" panose="02020603050405020304" pitchFamily="18" charset="0"/>
              <a:cs typeface="Times New Roman" panose="02020603050405020304" pitchFamily="18" charset="0"/>
            </a:rPr>
            <a:t> </a:t>
          </a:r>
          <a:r>
            <a:rPr lang="en-US" sz="3400" b="0" dirty="0" err="1">
              <a:solidFill>
                <a:srgbClr val="FFFF00"/>
              </a:solidFill>
              <a:latin typeface="Times New Roman" panose="02020603050405020304" pitchFamily="18" charset="0"/>
              <a:cs typeface="Times New Roman" panose="02020603050405020304" pitchFamily="18" charset="0"/>
            </a:rPr>
            <a:t>chất</a:t>
          </a:r>
          <a:r>
            <a:rPr lang="en-US" sz="3400" b="0" dirty="0">
              <a:solidFill>
                <a:srgbClr val="FFFF00"/>
              </a:solidFill>
              <a:latin typeface="Times New Roman" panose="02020603050405020304" pitchFamily="18" charset="0"/>
              <a:cs typeface="Times New Roman" panose="02020603050405020304" pitchFamily="18" charset="0"/>
            </a:rPr>
            <a:t> </a:t>
          </a:r>
          <a:r>
            <a:rPr lang="en-US" sz="3400" b="0" dirty="0" err="1">
              <a:solidFill>
                <a:srgbClr val="FFFF00"/>
              </a:solidFill>
              <a:latin typeface="Times New Roman" panose="02020603050405020304" pitchFamily="18" charset="0"/>
              <a:cs typeface="Times New Roman" panose="02020603050405020304" pitchFamily="18" charset="0"/>
            </a:rPr>
            <a:t>hóa</a:t>
          </a:r>
          <a:r>
            <a:rPr lang="en-US" sz="3400" b="0" dirty="0">
              <a:solidFill>
                <a:srgbClr val="FFFF00"/>
              </a:solidFill>
              <a:latin typeface="Times New Roman" panose="02020603050405020304" pitchFamily="18" charset="0"/>
              <a:cs typeface="Times New Roman" panose="02020603050405020304" pitchFamily="18" charset="0"/>
            </a:rPr>
            <a:t> </a:t>
          </a:r>
          <a:r>
            <a:rPr lang="en-US" sz="3400" b="0" dirty="0" err="1">
              <a:solidFill>
                <a:srgbClr val="FFFF00"/>
              </a:solidFill>
              <a:latin typeface="Times New Roman" panose="02020603050405020304" pitchFamily="18" charset="0"/>
              <a:cs typeface="Times New Roman" panose="02020603050405020304" pitchFamily="18" charset="0"/>
            </a:rPr>
            <a:t>học</a:t>
          </a:r>
          <a:endParaRPr lang="en-US" sz="3400" b="0" dirty="0">
            <a:solidFill>
              <a:srgbClr val="FFFF00"/>
            </a:solidFill>
            <a:latin typeface="Times New Roman" panose="02020603050405020304" pitchFamily="18" charset="0"/>
            <a:cs typeface="Times New Roman" panose="02020603050405020304" pitchFamily="18" charset="0"/>
          </a:endParaRPr>
        </a:p>
      </dgm:t>
    </dgm:pt>
    <dgm:pt modelId="{BE3CE3C7-9187-4F93-B980-79360D97C1F0}" type="parTrans" cxnId="{2C31002D-285E-454D-8F20-E805887BF9DF}">
      <dgm:prSet/>
      <dgm:spPr/>
      <dgm:t>
        <a:bodyPr/>
        <a:lstStyle/>
        <a:p>
          <a:endParaRPr lang="en-US" sz="3400" b="0">
            <a:solidFill>
              <a:srgbClr val="FFFF00"/>
            </a:solidFill>
            <a:latin typeface="Times New Roman" panose="02020603050405020304" pitchFamily="18" charset="0"/>
            <a:cs typeface="Times New Roman" panose="02020603050405020304" pitchFamily="18" charset="0"/>
          </a:endParaRPr>
        </a:p>
      </dgm:t>
    </dgm:pt>
    <dgm:pt modelId="{8A329D7D-6165-438F-B0EE-DAAC1750CBD4}" type="sibTrans" cxnId="{2C31002D-285E-454D-8F20-E805887BF9DF}">
      <dgm:prSet custT="1"/>
      <dgm:spPr>
        <a:noFill/>
        <a:ln>
          <a:solidFill>
            <a:srgbClr val="FFFF00"/>
          </a:solidFill>
        </a:ln>
      </dgm:spPr>
      <dgm:t>
        <a:bodyPr/>
        <a:lstStyle/>
        <a:p>
          <a:endParaRPr lang="en-US" sz="3400" b="0">
            <a:solidFill>
              <a:srgbClr val="FFFF00"/>
            </a:solidFill>
            <a:latin typeface="Times New Roman" panose="02020603050405020304" pitchFamily="18" charset="0"/>
            <a:cs typeface="Times New Roman" panose="02020603050405020304" pitchFamily="18" charset="0"/>
          </a:endParaRPr>
        </a:p>
      </dgm:t>
    </dgm:pt>
    <dgm:pt modelId="{53AEFAE0-5EC4-4AEE-8B21-FD5BB1C71E5D}">
      <dgm:prSet phldrT="[Text]" custT="1"/>
      <dgm:spPr>
        <a:noFill/>
        <a:ln>
          <a:solidFill>
            <a:srgbClr val="FFFF00"/>
          </a:solidFill>
        </a:ln>
      </dgm:spPr>
      <dgm:t>
        <a:bodyPr/>
        <a:lstStyle/>
        <a:p>
          <a:r>
            <a:rPr lang="en-US" sz="3400" b="0" dirty="0">
              <a:solidFill>
                <a:srgbClr val="FFFF00"/>
              </a:solidFill>
              <a:latin typeface="Times New Roman" panose="02020603050405020304" pitchFamily="18" charset="0"/>
              <a:cs typeface="Times New Roman" panose="02020603050405020304" pitchFamily="18" charset="0"/>
            </a:rPr>
            <a:t>IV. </a:t>
          </a:r>
          <a:r>
            <a:rPr lang="en-US" sz="3400" b="0" dirty="0" err="1">
              <a:solidFill>
                <a:srgbClr val="FFFF00"/>
              </a:solidFill>
              <a:latin typeface="Times New Roman" panose="02020603050405020304" pitchFamily="18" charset="0"/>
              <a:cs typeface="Times New Roman" panose="02020603050405020304" pitchFamily="18" charset="0"/>
            </a:rPr>
            <a:t>Điều</a:t>
          </a:r>
          <a:r>
            <a:rPr lang="en-US" sz="3400" b="0" dirty="0">
              <a:solidFill>
                <a:srgbClr val="FFFF00"/>
              </a:solidFill>
              <a:latin typeface="Times New Roman" panose="02020603050405020304" pitchFamily="18" charset="0"/>
              <a:cs typeface="Times New Roman" panose="02020603050405020304" pitchFamily="18" charset="0"/>
            </a:rPr>
            <a:t> </a:t>
          </a:r>
          <a:r>
            <a:rPr lang="en-US" sz="3400" b="0" dirty="0" err="1">
              <a:solidFill>
                <a:srgbClr val="FFFF00"/>
              </a:solidFill>
              <a:latin typeface="Times New Roman" panose="02020603050405020304" pitchFamily="18" charset="0"/>
              <a:cs typeface="Times New Roman" panose="02020603050405020304" pitchFamily="18" charset="0"/>
            </a:rPr>
            <a:t>chế</a:t>
          </a:r>
          <a:endParaRPr lang="en-US" sz="3400" b="0" dirty="0">
            <a:solidFill>
              <a:srgbClr val="FFFF00"/>
            </a:solidFill>
            <a:latin typeface="Times New Roman" panose="02020603050405020304" pitchFamily="18" charset="0"/>
            <a:cs typeface="Times New Roman" panose="02020603050405020304" pitchFamily="18" charset="0"/>
          </a:endParaRPr>
        </a:p>
      </dgm:t>
    </dgm:pt>
    <dgm:pt modelId="{FEAAD6D2-2061-4349-80C5-6BFE27C0BDA7}" type="parTrans" cxnId="{BE3F0BBB-B23E-4170-B92E-E1A4F9DFD716}">
      <dgm:prSet/>
      <dgm:spPr/>
      <dgm:t>
        <a:bodyPr/>
        <a:lstStyle/>
        <a:p>
          <a:endParaRPr lang="en-US" sz="3400" b="0">
            <a:solidFill>
              <a:srgbClr val="FFFF00"/>
            </a:solidFill>
            <a:latin typeface="Times New Roman" panose="02020603050405020304" pitchFamily="18" charset="0"/>
            <a:cs typeface="Times New Roman" panose="02020603050405020304" pitchFamily="18" charset="0"/>
          </a:endParaRPr>
        </a:p>
      </dgm:t>
    </dgm:pt>
    <dgm:pt modelId="{999D09D4-482A-4512-8140-7D28ABC4B425}" type="sibTrans" cxnId="{BE3F0BBB-B23E-4170-B92E-E1A4F9DFD716}">
      <dgm:prSet custT="1"/>
      <dgm:spPr>
        <a:noFill/>
        <a:ln>
          <a:solidFill>
            <a:srgbClr val="FFFF00"/>
          </a:solidFill>
        </a:ln>
      </dgm:spPr>
      <dgm:t>
        <a:bodyPr/>
        <a:lstStyle/>
        <a:p>
          <a:endParaRPr lang="en-US" sz="3400" b="0">
            <a:solidFill>
              <a:srgbClr val="FFFF00"/>
            </a:solidFill>
            <a:latin typeface="Times New Roman" panose="02020603050405020304" pitchFamily="18" charset="0"/>
            <a:cs typeface="Times New Roman" panose="02020603050405020304" pitchFamily="18" charset="0"/>
          </a:endParaRPr>
        </a:p>
      </dgm:t>
    </dgm:pt>
    <dgm:pt modelId="{1E792AE4-5C63-4403-8E7D-19B3C3F8C7DE}">
      <dgm:prSet phldrT="[Text]" custT="1"/>
      <dgm:spPr>
        <a:noFill/>
        <a:ln>
          <a:solidFill>
            <a:srgbClr val="FFFF00"/>
          </a:solidFill>
        </a:ln>
      </dgm:spPr>
      <dgm:t>
        <a:bodyPr/>
        <a:lstStyle/>
        <a:p>
          <a:r>
            <a:rPr lang="en-US" sz="3400" b="0" dirty="0">
              <a:solidFill>
                <a:srgbClr val="FFFF00"/>
              </a:solidFill>
              <a:latin typeface="Times New Roman" panose="02020603050405020304" pitchFamily="18" charset="0"/>
              <a:cs typeface="Times New Roman" panose="02020603050405020304" pitchFamily="18" charset="0"/>
            </a:rPr>
            <a:t>V. </a:t>
          </a:r>
          <a:r>
            <a:rPr lang="en-US" sz="3400" b="0" dirty="0" err="1">
              <a:solidFill>
                <a:srgbClr val="FFFF00"/>
              </a:solidFill>
              <a:latin typeface="Times New Roman" panose="02020603050405020304" pitchFamily="18" charset="0"/>
              <a:cs typeface="Times New Roman" panose="02020603050405020304" pitchFamily="18" charset="0"/>
            </a:rPr>
            <a:t>Ứng</a:t>
          </a:r>
          <a:r>
            <a:rPr lang="en-US" sz="3400" b="0" dirty="0">
              <a:solidFill>
                <a:srgbClr val="FFFF00"/>
              </a:solidFill>
              <a:latin typeface="Times New Roman" panose="02020603050405020304" pitchFamily="18" charset="0"/>
              <a:cs typeface="Times New Roman" panose="02020603050405020304" pitchFamily="18" charset="0"/>
            </a:rPr>
            <a:t> </a:t>
          </a:r>
          <a:r>
            <a:rPr lang="en-US" sz="3400" b="0" dirty="0" err="1">
              <a:solidFill>
                <a:srgbClr val="FFFF00"/>
              </a:solidFill>
              <a:latin typeface="Times New Roman" panose="02020603050405020304" pitchFamily="18" charset="0"/>
              <a:cs typeface="Times New Roman" panose="02020603050405020304" pitchFamily="18" charset="0"/>
            </a:rPr>
            <a:t>dụng</a:t>
          </a:r>
          <a:endParaRPr lang="en-US" sz="3400" b="0" dirty="0">
            <a:solidFill>
              <a:srgbClr val="FFFF00"/>
            </a:solidFill>
            <a:latin typeface="Times New Roman" panose="02020603050405020304" pitchFamily="18" charset="0"/>
            <a:cs typeface="Times New Roman" panose="02020603050405020304" pitchFamily="18" charset="0"/>
          </a:endParaRPr>
        </a:p>
      </dgm:t>
    </dgm:pt>
    <dgm:pt modelId="{24B645B8-114E-45D9-A6AE-545094CD2349}" type="parTrans" cxnId="{64B99479-EDC9-4089-A03E-BE7489D6315E}">
      <dgm:prSet/>
      <dgm:spPr/>
      <dgm:t>
        <a:bodyPr/>
        <a:lstStyle/>
        <a:p>
          <a:endParaRPr lang="en-US" sz="3400" b="0">
            <a:solidFill>
              <a:srgbClr val="FFFF00"/>
            </a:solidFill>
            <a:latin typeface="Times New Roman" panose="02020603050405020304" pitchFamily="18" charset="0"/>
            <a:cs typeface="Times New Roman" panose="02020603050405020304" pitchFamily="18" charset="0"/>
          </a:endParaRPr>
        </a:p>
      </dgm:t>
    </dgm:pt>
    <dgm:pt modelId="{646CB222-46F8-4923-9F25-663F63C7B998}" type="sibTrans" cxnId="{64B99479-EDC9-4089-A03E-BE7489D6315E}">
      <dgm:prSet/>
      <dgm:spPr/>
      <dgm:t>
        <a:bodyPr/>
        <a:lstStyle/>
        <a:p>
          <a:endParaRPr lang="en-US" sz="3400" b="0">
            <a:solidFill>
              <a:srgbClr val="FFFF00"/>
            </a:solidFill>
            <a:latin typeface="Times New Roman" panose="02020603050405020304" pitchFamily="18" charset="0"/>
            <a:cs typeface="Times New Roman" panose="02020603050405020304" pitchFamily="18" charset="0"/>
          </a:endParaRPr>
        </a:p>
      </dgm:t>
    </dgm:pt>
    <dgm:pt modelId="{61A7DBFE-A64A-49E4-9ADF-D1012EFD2321}" type="pres">
      <dgm:prSet presAssocID="{AB1BAB25-D502-4A2C-B576-553EC2A94149}" presName="outerComposite" presStyleCnt="0">
        <dgm:presLayoutVars>
          <dgm:chMax val="5"/>
          <dgm:dir/>
          <dgm:resizeHandles val="exact"/>
        </dgm:presLayoutVars>
      </dgm:prSet>
      <dgm:spPr/>
    </dgm:pt>
    <dgm:pt modelId="{DA375DF4-D125-4653-9CDC-6334F865699F}" type="pres">
      <dgm:prSet presAssocID="{AB1BAB25-D502-4A2C-B576-553EC2A94149}" presName="dummyMaxCanvas" presStyleCnt="0">
        <dgm:presLayoutVars/>
      </dgm:prSet>
      <dgm:spPr/>
    </dgm:pt>
    <dgm:pt modelId="{A4D295F0-8324-43CE-87A1-50497C26773C}" type="pres">
      <dgm:prSet presAssocID="{AB1BAB25-D502-4A2C-B576-553EC2A94149}" presName="ThreeNodes_1" presStyleLbl="node1" presStyleIdx="0" presStyleCnt="3" custScaleY="68741" custLinFactNeighborY="-3329">
        <dgm:presLayoutVars>
          <dgm:bulletEnabled val="1"/>
        </dgm:presLayoutVars>
      </dgm:prSet>
      <dgm:spPr/>
    </dgm:pt>
    <dgm:pt modelId="{DE9E491B-BECB-491F-8AA8-9A260B6C1972}" type="pres">
      <dgm:prSet presAssocID="{AB1BAB25-D502-4A2C-B576-553EC2A94149}" presName="ThreeNodes_2" presStyleLbl="node1" presStyleIdx="1" presStyleCnt="3" custScaleY="66909">
        <dgm:presLayoutVars>
          <dgm:bulletEnabled val="1"/>
        </dgm:presLayoutVars>
      </dgm:prSet>
      <dgm:spPr/>
    </dgm:pt>
    <dgm:pt modelId="{FD574779-BB2B-4790-A013-7EDACBD16805}" type="pres">
      <dgm:prSet presAssocID="{AB1BAB25-D502-4A2C-B576-553EC2A94149}" presName="ThreeNodes_3" presStyleLbl="node1" presStyleIdx="2" presStyleCnt="3" custScaleY="62485">
        <dgm:presLayoutVars>
          <dgm:bulletEnabled val="1"/>
        </dgm:presLayoutVars>
      </dgm:prSet>
      <dgm:spPr/>
    </dgm:pt>
    <dgm:pt modelId="{CFC3216E-CFFA-4995-A449-7A29A12A1B07}" type="pres">
      <dgm:prSet presAssocID="{AB1BAB25-D502-4A2C-B576-553EC2A94149}" presName="ThreeConn_1-2" presStyleLbl="fgAccFollowNode1" presStyleIdx="0" presStyleCnt="2">
        <dgm:presLayoutVars>
          <dgm:bulletEnabled val="1"/>
        </dgm:presLayoutVars>
      </dgm:prSet>
      <dgm:spPr/>
    </dgm:pt>
    <dgm:pt modelId="{70AB7798-60FA-4D86-92BD-40E59590628A}" type="pres">
      <dgm:prSet presAssocID="{AB1BAB25-D502-4A2C-B576-553EC2A94149}" presName="ThreeConn_2-3" presStyleLbl="fgAccFollowNode1" presStyleIdx="1" presStyleCnt="2">
        <dgm:presLayoutVars>
          <dgm:bulletEnabled val="1"/>
        </dgm:presLayoutVars>
      </dgm:prSet>
      <dgm:spPr/>
    </dgm:pt>
    <dgm:pt modelId="{E17F7C77-F4E7-4CB1-9EB8-45CE6B089311}" type="pres">
      <dgm:prSet presAssocID="{AB1BAB25-D502-4A2C-B576-553EC2A94149}" presName="ThreeNodes_1_text" presStyleLbl="node1" presStyleIdx="2" presStyleCnt="3">
        <dgm:presLayoutVars>
          <dgm:bulletEnabled val="1"/>
        </dgm:presLayoutVars>
      </dgm:prSet>
      <dgm:spPr/>
    </dgm:pt>
    <dgm:pt modelId="{CECD78E9-2065-468D-9597-30A75E2A9BEC}" type="pres">
      <dgm:prSet presAssocID="{AB1BAB25-D502-4A2C-B576-553EC2A94149}" presName="ThreeNodes_2_text" presStyleLbl="node1" presStyleIdx="2" presStyleCnt="3">
        <dgm:presLayoutVars>
          <dgm:bulletEnabled val="1"/>
        </dgm:presLayoutVars>
      </dgm:prSet>
      <dgm:spPr/>
    </dgm:pt>
    <dgm:pt modelId="{67364A67-BA14-4140-A817-90C1A9A3AF99}" type="pres">
      <dgm:prSet presAssocID="{AB1BAB25-D502-4A2C-B576-553EC2A94149}" presName="ThreeNodes_3_text" presStyleLbl="node1" presStyleIdx="2" presStyleCnt="3">
        <dgm:presLayoutVars>
          <dgm:bulletEnabled val="1"/>
        </dgm:presLayoutVars>
      </dgm:prSet>
      <dgm:spPr/>
    </dgm:pt>
  </dgm:ptLst>
  <dgm:cxnLst>
    <dgm:cxn modelId="{0A971E05-295D-46BA-AE96-BF7997DE3A42}" type="presOf" srcId="{53AEFAE0-5EC4-4AEE-8B21-FD5BB1C71E5D}" destId="{DE9E491B-BECB-491F-8AA8-9A260B6C1972}" srcOrd="0" destOrd="0" presId="urn:microsoft.com/office/officeart/2005/8/layout/vProcess5"/>
    <dgm:cxn modelId="{2C31002D-285E-454D-8F20-E805887BF9DF}" srcId="{AB1BAB25-D502-4A2C-B576-553EC2A94149}" destId="{01575ED5-81F9-4C09-AB22-D4B4BF9FC310}" srcOrd="0" destOrd="0" parTransId="{BE3CE3C7-9187-4F93-B980-79360D97C1F0}" sibTransId="{8A329D7D-6165-438F-B0EE-DAAC1750CBD4}"/>
    <dgm:cxn modelId="{A26B7B61-E5C4-41AD-B55E-EBB2B5021C30}" type="presOf" srcId="{01575ED5-81F9-4C09-AB22-D4B4BF9FC310}" destId="{A4D295F0-8324-43CE-87A1-50497C26773C}" srcOrd="0" destOrd="0" presId="urn:microsoft.com/office/officeart/2005/8/layout/vProcess5"/>
    <dgm:cxn modelId="{59B27546-802E-4502-B7DD-BFC898368FA0}" type="presOf" srcId="{1E792AE4-5C63-4403-8E7D-19B3C3F8C7DE}" destId="{FD574779-BB2B-4790-A013-7EDACBD16805}" srcOrd="0" destOrd="0" presId="urn:microsoft.com/office/officeart/2005/8/layout/vProcess5"/>
    <dgm:cxn modelId="{459F854C-4014-4333-8030-08C154A15AE8}" type="presOf" srcId="{1E792AE4-5C63-4403-8E7D-19B3C3F8C7DE}" destId="{67364A67-BA14-4140-A817-90C1A9A3AF99}" srcOrd="1" destOrd="0" presId="urn:microsoft.com/office/officeart/2005/8/layout/vProcess5"/>
    <dgm:cxn modelId="{1BB8E278-D5DA-4735-8334-F9353F991F11}" type="presOf" srcId="{999D09D4-482A-4512-8140-7D28ABC4B425}" destId="{70AB7798-60FA-4D86-92BD-40E59590628A}" srcOrd="0" destOrd="0" presId="urn:microsoft.com/office/officeart/2005/8/layout/vProcess5"/>
    <dgm:cxn modelId="{64B99479-EDC9-4089-A03E-BE7489D6315E}" srcId="{AB1BAB25-D502-4A2C-B576-553EC2A94149}" destId="{1E792AE4-5C63-4403-8E7D-19B3C3F8C7DE}" srcOrd="2" destOrd="0" parTransId="{24B645B8-114E-45D9-A6AE-545094CD2349}" sibTransId="{646CB222-46F8-4923-9F25-663F63C7B998}"/>
    <dgm:cxn modelId="{5C200F7F-7D13-46EA-9D13-91958E52EA31}" type="presOf" srcId="{AB1BAB25-D502-4A2C-B576-553EC2A94149}" destId="{61A7DBFE-A64A-49E4-9ADF-D1012EFD2321}" srcOrd="0" destOrd="0" presId="urn:microsoft.com/office/officeart/2005/8/layout/vProcess5"/>
    <dgm:cxn modelId="{58B92D94-3E7B-48EF-B46C-3EB441843391}" type="presOf" srcId="{8A329D7D-6165-438F-B0EE-DAAC1750CBD4}" destId="{CFC3216E-CFFA-4995-A449-7A29A12A1B07}" srcOrd="0" destOrd="0" presId="urn:microsoft.com/office/officeart/2005/8/layout/vProcess5"/>
    <dgm:cxn modelId="{2C8F95A0-CE56-4D8A-B2F2-5B206F073183}" type="presOf" srcId="{01575ED5-81F9-4C09-AB22-D4B4BF9FC310}" destId="{E17F7C77-F4E7-4CB1-9EB8-45CE6B089311}" srcOrd="1" destOrd="0" presId="urn:microsoft.com/office/officeart/2005/8/layout/vProcess5"/>
    <dgm:cxn modelId="{BE3F0BBB-B23E-4170-B92E-E1A4F9DFD716}" srcId="{AB1BAB25-D502-4A2C-B576-553EC2A94149}" destId="{53AEFAE0-5EC4-4AEE-8B21-FD5BB1C71E5D}" srcOrd="1" destOrd="0" parTransId="{FEAAD6D2-2061-4349-80C5-6BFE27C0BDA7}" sibTransId="{999D09D4-482A-4512-8140-7D28ABC4B425}"/>
    <dgm:cxn modelId="{B893E3C0-5EBC-4638-843D-3D8321553AA2}" type="presOf" srcId="{53AEFAE0-5EC4-4AEE-8B21-FD5BB1C71E5D}" destId="{CECD78E9-2065-468D-9597-30A75E2A9BEC}" srcOrd="1" destOrd="0" presId="urn:microsoft.com/office/officeart/2005/8/layout/vProcess5"/>
    <dgm:cxn modelId="{5240A77F-0825-4C74-807A-5ECE88EFB1D0}" type="presParOf" srcId="{61A7DBFE-A64A-49E4-9ADF-D1012EFD2321}" destId="{DA375DF4-D125-4653-9CDC-6334F865699F}" srcOrd="0" destOrd="0" presId="urn:microsoft.com/office/officeart/2005/8/layout/vProcess5"/>
    <dgm:cxn modelId="{BF80D49B-3341-4D2D-BDA2-703C69CCB079}" type="presParOf" srcId="{61A7DBFE-A64A-49E4-9ADF-D1012EFD2321}" destId="{A4D295F0-8324-43CE-87A1-50497C26773C}" srcOrd="1" destOrd="0" presId="urn:microsoft.com/office/officeart/2005/8/layout/vProcess5"/>
    <dgm:cxn modelId="{9AD349C6-72C3-43BE-8F7F-46B6464FC05A}" type="presParOf" srcId="{61A7DBFE-A64A-49E4-9ADF-D1012EFD2321}" destId="{DE9E491B-BECB-491F-8AA8-9A260B6C1972}" srcOrd="2" destOrd="0" presId="urn:microsoft.com/office/officeart/2005/8/layout/vProcess5"/>
    <dgm:cxn modelId="{71EC1490-64D3-4209-932F-FF5CAD1E3E34}" type="presParOf" srcId="{61A7DBFE-A64A-49E4-9ADF-D1012EFD2321}" destId="{FD574779-BB2B-4790-A013-7EDACBD16805}" srcOrd="3" destOrd="0" presId="urn:microsoft.com/office/officeart/2005/8/layout/vProcess5"/>
    <dgm:cxn modelId="{0742DDED-A7CC-47DE-B734-551E207FD23D}" type="presParOf" srcId="{61A7DBFE-A64A-49E4-9ADF-D1012EFD2321}" destId="{CFC3216E-CFFA-4995-A449-7A29A12A1B07}" srcOrd="4" destOrd="0" presId="urn:microsoft.com/office/officeart/2005/8/layout/vProcess5"/>
    <dgm:cxn modelId="{0D3F6242-98D2-4168-8D87-319CCF221DFE}" type="presParOf" srcId="{61A7DBFE-A64A-49E4-9ADF-D1012EFD2321}" destId="{70AB7798-60FA-4D86-92BD-40E59590628A}" srcOrd="5" destOrd="0" presId="urn:microsoft.com/office/officeart/2005/8/layout/vProcess5"/>
    <dgm:cxn modelId="{8D06D07A-4C1B-44D6-8BD8-EF63E93E1C75}" type="presParOf" srcId="{61A7DBFE-A64A-49E4-9ADF-D1012EFD2321}" destId="{E17F7C77-F4E7-4CB1-9EB8-45CE6B089311}" srcOrd="6" destOrd="0" presId="urn:microsoft.com/office/officeart/2005/8/layout/vProcess5"/>
    <dgm:cxn modelId="{F53526E0-6768-4C55-B04D-8BE76E8E87CC}" type="presParOf" srcId="{61A7DBFE-A64A-49E4-9ADF-D1012EFD2321}" destId="{CECD78E9-2065-468D-9597-30A75E2A9BEC}" srcOrd="7" destOrd="0" presId="urn:microsoft.com/office/officeart/2005/8/layout/vProcess5"/>
    <dgm:cxn modelId="{A37BB8B8-2037-41C3-ACA9-E7665B800764}" type="presParOf" srcId="{61A7DBFE-A64A-49E4-9ADF-D1012EFD2321}" destId="{67364A67-BA14-4140-A817-90C1A9A3AF99}" srcOrd="8" destOrd="0" presId="urn:microsoft.com/office/officeart/2005/8/layout/vProcess5"/>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D295F0-8324-43CE-87A1-50497C26773C}">
      <dsp:nvSpPr>
        <dsp:cNvPr id="0" name=""/>
        <dsp:cNvSpPr/>
      </dsp:nvSpPr>
      <dsp:spPr>
        <a:xfrm>
          <a:off x="0" y="111974"/>
          <a:ext cx="8155870" cy="625764"/>
        </a:xfrm>
        <a:prstGeom prst="roundRect">
          <a:avLst>
            <a:gd name="adj" fmla="val 10000"/>
          </a:avLst>
        </a:prstGeom>
        <a:noFill/>
        <a:ln>
          <a:solidFill>
            <a:srgbClr val="FFFF00"/>
          </a:solid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b="0" kern="1200" dirty="0">
              <a:solidFill>
                <a:srgbClr val="FFFF00"/>
              </a:solidFill>
              <a:latin typeface="Times New Roman" panose="02020603050405020304" pitchFamily="18" charset="0"/>
              <a:cs typeface="Times New Roman" panose="02020603050405020304" pitchFamily="18" charset="0"/>
            </a:rPr>
            <a:t>III. </a:t>
          </a:r>
          <a:r>
            <a:rPr lang="en-US" sz="3400" b="0" kern="1200" dirty="0" err="1">
              <a:solidFill>
                <a:srgbClr val="FFFF00"/>
              </a:solidFill>
              <a:latin typeface="Times New Roman" panose="02020603050405020304" pitchFamily="18" charset="0"/>
              <a:cs typeface="Times New Roman" panose="02020603050405020304" pitchFamily="18" charset="0"/>
            </a:rPr>
            <a:t>Tính</a:t>
          </a:r>
          <a:r>
            <a:rPr lang="en-US" sz="3400" b="0" kern="1200" dirty="0">
              <a:solidFill>
                <a:srgbClr val="FFFF00"/>
              </a:solidFill>
              <a:latin typeface="Times New Roman" panose="02020603050405020304" pitchFamily="18" charset="0"/>
              <a:cs typeface="Times New Roman" panose="02020603050405020304" pitchFamily="18" charset="0"/>
            </a:rPr>
            <a:t> </a:t>
          </a:r>
          <a:r>
            <a:rPr lang="en-US" sz="3400" b="0" kern="1200" dirty="0" err="1">
              <a:solidFill>
                <a:srgbClr val="FFFF00"/>
              </a:solidFill>
              <a:latin typeface="Times New Roman" panose="02020603050405020304" pitchFamily="18" charset="0"/>
              <a:cs typeface="Times New Roman" panose="02020603050405020304" pitchFamily="18" charset="0"/>
            </a:rPr>
            <a:t>chất</a:t>
          </a:r>
          <a:r>
            <a:rPr lang="en-US" sz="3400" b="0" kern="1200" dirty="0">
              <a:solidFill>
                <a:srgbClr val="FFFF00"/>
              </a:solidFill>
              <a:latin typeface="Times New Roman" panose="02020603050405020304" pitchFamily="18" charset="0"/>
              <a:cs typeface="Times New Roman" panose="02020603050405020304" pitchFamily="18" charset="0"/>
            </a:rPr>
            <a:t> </a:t>
          </a:r>
          <a:r>
            <a:rPr lang="en-US" sz="3400" b="0" kern="1200" dirty="0" err="1">
              <a:solidFill>
                <a:srgbClr val="FFFF00"/>
              </a:solidFill>
              <a:latin typeface="Times New Roman" panose="02020603050405020304" pitchFamily="18" charset="0"/>
              <a:cs typeface="Times New Roman" panose="02020603050405020304" pitchFamily="18" charset="0"/>
            </a:rPr>
            <a:t>hóa</a:t>
          </a:r>
          <a:r>
            <a:rPr lang="en-US" sz="3400" b="0" kern="1200" dirty="0">
              <a:solidFill>
                <a:srgbClr val="FFFF00"/>
              </a:solidFill>
              <a:latin typeface="Times New Roman" panose="02020603050405020304" pitchFamily="18" charset="0"/>
              <a:cs typeface="Times New Roman" panose="02020603050405020304" pitchFamily="18" charset="0"/>
            </a:rPr>
            <a:t> </a:t>
          </a:r>
          <a:r>
            <a:rPr lang="en-US" sz="3400" b="0" kern="1200" dirty="0" err="1">
              <a:solidFill>
                <a:srgbClr val="FFFF00"/>
              </a:solidFill>
              <a:latin typeface="Times New Roman" panose="02020603050405020304" pitchFamily="18" charset="0"/>
              <a:cs typeface="Times New Roman" panose="02020603050405020304" pitchFamily="18" charset="0"/>
            </a:rPr>
            <a:t>học</a:t>
          </a:r>
          <a:endParaRPr lang="en-US" sz="3400" b="0" kern="1200" dirty="0">
            <a:solidFill>
              <a:srgbClr val="FFFF00"/>
            </a:solidFill>
            <a:latin typeface="Times New Roman" panose="02020603050405020304" pitchFamily="18" charset="0"/>
            <a:cs typeface="Times New Roman" panose="02020603050405020304" pitchFamily="18" charset="0"/>
          </a:endParaRPr>
        </a:p>
      </dsp:txBody>
      <dsp:txXfrm>
        <a:off x="18328" y="130302"/>
        <a:ext cx="7190231" cy="589108"/>
      </dsp:txXfrm>
    </dsp:sp>
    <dsp:sp modelId="{DE9E491B-BECB-491F-8AA8-9A260B6C1972}">
      <dsp:nvSpPr>
        <dsp:cNvPr id="0" name=""/>
        <dsp:cNvSpPr/>
      </dsp:nvSpPr>
      <dsp:spPr>
        <a:xfrm>
          <a:off x="719635" y="1212659"/>
          <a:ext cx="8155870" cy="609087"/>
        </a:xfrm>
        <a:prstGeom prst="roundRect">
          <a:avLst>
            <a:gd name="adj" fmla="val 10000"/>
          </a:avLst>
        </a:prstGeom>
        <a:noFill/>
        <a:ln>
          <a:solidFill>
            <a:srgbClr val="FFFF00"/>
          </a:solid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b="0" kern="1200" dirty="0">
              <a:solidFill>
                <a:srgbClr val="FFFF00"/>
              </a:solidFill>
              <a:latin typeface="Times New Roman" panose="02020603050405020304" pitchFamily="18" charset="0"/>
              <a:cs typeface="Times New Roman" panose="02020603050405020304" pitchFamily="18" charset="0"/>
            </a:rPr>
            <a:t>IV. </a:t>
          </a:r>
          <a:r>
            <a:rPr lang="en-US" sz="3400" b="0" kern="1200" dirty="0" err="1">
              <a:solidFill>
                <a:srgbClr val="FFFF00"/>
              </a:solidFill>
              <a:latin typeface="Times New Roman" panose="02020603050405020304" pitchFamily="18" charset="0"/>
              <a:cs typeface="Times New Roman" panose="02020603050405020304" pitchFamily="18" charset="0"/>
            </a:rPr>
            <a:t>Điều</a:t>
          </a:r>
          <a:r>
            <a:rPr lang="en-US" sz="3400" b="0" kern="1200" dirty="0">
              <a:solidFill>
                <a:srgbClr val="FFFF00"/>
              </a:solidFill>
              <a:latin typeface="Times New Roman" panose="02020603050405020304" pitchFamily="18" charset="0"/>
              <a:cs typeface="Times New Roman" panose="02020603050405020304" pitchFamily="18" charset="0"/>
            </a:rPr>
            <a:t> </a:t>
          </a:r>
          <a:r>
            <a:rPr lang="en-US" sz="3400" b="0" kern="1200" dirty="0" err="1">
              <a:solidFill>
                <a:srgbClr val="FFFF00"/>
              </a:solidFill>
              <a:latin typeface="Times New Roman" panose="02020603050405020304" pitchFamily="18" charset="0"/>
              <a:cs typeface="Times New Roman" panose="02020603050405020304" pitchFamily="18" charset="0"/>
            </a:rPr>
            <a:t>chế</a:t>
          </a:r>
          <a:endParaRPr lang="en-US" sz="3400" b="0" kern="1200" dirty="0">
            <a:solidFill>
              <a:srgbClr val="FFFF00"/>
            </a:solidFill>
            <a:latin typeface="Times New Roman" panose="02020603050405020304" pitchFamily="18" charset="0"/>
            <a:cs typeface="Times New Roman" panose="02020603050405020304" pitchFamily="18" charset="0"/>
          </a:endParaRPr>
        </a:p>
      </dsp:txBody>
      <dsp:txXfrm>
        <a:off x="737475" y="1230499"/>
        <a:ext cx="6808845" cy="573407"/>
      </dsp:txXfrm>
    </dsp:sp>
    <dsp:sp modelId="{FD574779-BB2B-4790-A013-7EDACBD16805}">
      <dsp:nvSpPr>
        <dsp:cNvPr id="0" name=""/>
        <dsp:cNvSpPr/>
      </dsp:nvSpPr>
      <dsp:spPr>
        <a:xfrm>
          <a:off x="1439271" y="2294837"/>
          <a:ext cx="8155870" cy="568814"/>
        </a:xfrm>
        <a:prstGeom prst="roundRect">
          <a:avLst>
            <a:gd name="adj" fmla="val 10000"/>
          </a:avLst>
        </a:prstGeom>
        <a:noFill/>
        <a:ln>
          <a:solidFill>
            <a:srgbClr val="FFFF00"/>
          </a:solid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b="0" kern="1200" dirty="0">
              <a:solidFill>
                <a:srgbClr val="FFFF00"/>
              </a:solidFill>
              <a:latin typeface="Times New Roman" panose="02020603050405020304" pitchFamily="18" charset="0"/>
              <a:cs typeface="Times New Roman" panose="02020603050405020304" pitchFamily="18" charset="0"/>
            </a:rPr>
            <a:t>V. </a:t>
          </a:r>
          <a:r>
            <a:rPr lang="en-US" sz="3400" b="0" kern="1200" dirty="0" err="1">
              <a:solidFill>
                <a:srgbClr val="FFFF00"/>
              </a:solidFill>
              <a:latin typeface="Times New Roman" panose="02020603050405020304" pitchFamily="18" charset="0"/>
              <a:cs typeface="Times New Roman" panose="02020603050405020304" pitchFamily="18" charset="0"/>
            </a:rPr>
            <a:t>Ứng</a:t>
          </a:r>
          <a:r>
            <a:rPr lang="en-US" sz="3400" b="0" kern="1200" dirty="0">
              <a:solidFill>
                <a:srgbClr val="FFFF00"/>
              </a:solidFill>
              <a:latin typeface="Times New Roman" panose="02020603050405020304" pitchFamily="18" charset="0"/>
              <a:cs typeface="Times New Roman" panose="02020603050405020304" pitchFamily="18" charset="0"/>
            </a:rPr>
            <a:t> </a:t>
          </a:r>
          <a:r>
            <a:rPr lang="en-US" sz="3400" b="0" kern="1200" dirty="0" err="1">
              <a:solidFill>
                <a:srgbClr val="FFFF00"/>
              </a:solidFill>
              <a:latin typeface="Times New Roman" panose="02020603050405020304" pitchFamily="18" charset="0"/>
              <a:cs typeface="Times New Roman" panose="02020603050405020304" pitchFamily="18" charset="0"/>
            </a:rPr>
            <a:t>dụng</a:t>
          </a:r>
          <a:endParaRPr lang="en-US" sz="3400" b="0" kern="1200" dirty="0">
            <a:solidFill>
              <a:srgbClr val="FFFF00"/>
            </a:solidFill>
            <a:latin typeface="Times New Roman" panose="02020603050405020304" pitchFamily="18" charset="0"/>
            <a:cs typeface="Times New Roman" panose="02020603050405020304" pitchFamily="18" charset="0"/>
          </a:endParaRPr>
        </a:p>
      </dsp:txBody>
      <dsp:txXfrm>
        <a:off x="1455931" y="2311497"/>
        <a:ext cx="6811205" cy="535494"/>
      </dsp:txXfrm>
    </dsp:sp>
    <dsp:sp modelId="{CFC3216E-CFFA-4995-A449-7A29A12A1B07}">
      <dsp:nvSpPr>
        <dsp:cNvPr id="0" name=""/>
        <dsp:cNvSpPr/>
      </dsp:nvSpPr>
      <dsp:spPr>
        <a:xfrm>
          <a:off x="7564161" y="690327"/>
          <a:ext cx="591709" cy="591709"/>
        </a:xfrm>
        <a:prstGeom prst="downArrow">
          <a:avLst>
            <a:gd name="adj1" fmla="val 55000"/>
            <a:gd name="adj2" fmla="val 45000"/>
          </a:avLst>
        </a:prstGeom>
        <a:noFill/>
        <a:ln w="9525" cap="flat" cmpd="sng" algn="ctr">
          <a:solidFill>
            <a:srgbClr val="FFFF00"/>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endParaRPr lang="en-US" sz="3400" b="0" kern="1200">
            <a:solidFill>
              <a:srgbClr val="FFFF00"/>
            </a:solidFill>
            <a:latin typeface="Times New Roman" panose="02020603050405020304" pitchFamily="18" charset="0"/>
            <a:cs typeface="Times New Roman" panose="02020603050405020304" pitchFamily="18" charset="0"/>
          </a:endParaRPr>
        </a:p>
      </dsp:txBody>
      <dsp:txXfrm>
        <a:off x="7697296" y="690327"/>
        <a:ext cx="325439" cy="445261"/>
      </dsp:txXfrm>
    </dsp:sp>
    <dsp:sp modelId="{70AB7798-60FA-4D86-92BD-40E59590628A}">
      <dsp:nvSpPr>
        <dsp:cNvPr id="0" name=""/>
        <dsp:cNvSpPr/>
      </dsp:nvSpPr>
      <dsp:spPr>
        <a:xfrm>
          <a:off x="8283797" y="1746300"/>
          <a:ext cx="591709" cy="591709"/>
        </a:xfrm>
        <a:prstGeom prst="downArrow">
          <a:avLst>
            <a:gd name="adj1" fmla="val 55000"/>
            <a:gd name="adj2" fmla="val 45000"/>
          </a:avLst>
        </a:prstGeom>
        <a:noFill/>
        <a:ln w="9525" cap="flat" cmpd="sng" algn="ctr">
          <a:solidFill>
            <a:srgbClr val="FFFF00"/>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endParaRPr lang="en-US" sz="3400" b="0" kern="1200">
            <a:solidFill>
              <a:srgbClr val="FFFF00"/>
            </a:solidFill>
            <a:latin typeface="Times New Roman" panose="02020603050405020304" pitchFamily="18" charset="0"/>
            <a:cs typeface="Times New Roman" panose="02020603050405020304" pitchFamily="18" charset="0"/>
          </a:endParaRPr>
        </a:p>
      </dsp:txBody>
      <dsp:txXfrm>
        <a:off x="8416932" y="1746300"/>
        <a:ext cx="325439" cy="445261"/>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6430A2-008E-4253-9FBA-42927EB1CD4A}" type="datetimeFigureOut">
              <a:rPr lang="en-US" smtClean="0"/>
              <a:t>5/5/2023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653336-D0A2-4AA1-BE7E-7A0944484DBC}" type="slidenum">
              <a:rPr lang="en-US" smtClean="0"/>
              <a:t>‹#›</a:t>
            </a:fld>
            <a:endParaRPr lang="en-US"/>
          </a:p>
        </p:txBody>
      </p:sp>
    </p:spTree>
    <p:extLst>
      <p:ext uri="{BB962C8B-B14F-4D97-AF65-F5344CB8AC3E}">
        <p14:creationId xmlns:p14="http://schemas.microsoft.com/office/powerpoint/2010/main" val="8944274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653336-D0A2-4AA1-BE7E-7A0944484DBC}" type="slidenum">
              <a:rPr lang="en-US" smtClean="0"/>
              <a:t>2</a:t>
            </a:fld>
            <a:endParaRPr lang="en-US"/>
          </a:p>
        </p:txBody>
      </p:sp>
    </p:spTree>
    <p:extLst>
      <p:ext uri="{BB962C8B-B14F-4D97-AF65-F5344CB8AC3E}">
        <p14:creationId xmlns:p14="http://schemas.microsoft.com/office/powerpoint/2010/main" val="17994117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Đối</a:t>
            </a:r>
            <a:r>
              <a:rPr lang="en-US" dirty="0"/>
              <a:t> </a:t>
            </a:r>
            <a:r>
              <a:rPr lang="en-US" dirty="0" err="1"/>
              <a:t>với</a:t>
            </a:r>
            <a:r>
              <a:rPr lang="en-US" dirty="0"/>
              <a:t> </a:t>
            </a:r>
            <a:r>
              <a:rPr lang="en-US" dirty="0" err="1"/>
              <a:t>bài</a:t>
            </a:r>
            <a:r>
              <a:rPr lang="en-US" dirty="0"/>
              <a:t> </a:t>
            </a:r>
            <a:r>
              <a:rPr lang="en-US" dirty="0" err="1"/>
              <a:t>tập</a:t>
            </a:r>
            <a:r>
              <a:rPr lang="en-US" dirty="0"/>
              <a:t> </a:t>
            </a:r>
            <a:r>
              <a:rPr lang="en-US" dirty="0" err="1"/>
              <a:t>này</a:t>
            </a:r>
            <a:r>
              <a:rPr lang="en-US" dirty="0"/>
              <a:t> tr</a:t>
            </a:r>
            <a:r>
              <a:rPr lang="vi-VN" dirty="0"/>
              <a:t>ư</a:t>
            </a:r>
            <a:r>
              <a:rPr lang="en-US" dirty="0" err="1"/>
              <a:t>ớc</a:t>
            </a:r>
            <a:r>
              <a:rPr lang="en-US" dirty="0"/>
              <a:t> </a:t>
            </a:r>
            <a:r>
              <a:rPr lang="en-US" dirty="0" err="1"/>
              <a:t>tiên</a:t>
            </a:r>
            <a:r>
              <a:rPr lang="en-US" dirty="0"/>
              <a:t> </a:t>
            </a:r>
            <a:r>
              <a:rPr lang="en-US" dirty="0" err="1"/>
              <a:t>các</a:t>
            </a:r>
            <a:r>
              <a:rPr lang="en-US" dirty="0"/>
              <a:t> </a:t>
            </a:r>
            <a:r>
              <a:rPr lang="en-US" dirty="0" err="1"/>
              <a:t>em</a:t>
            </a:r>
            <a:r>
              <a:rPr lang="en-US" dirty="0"/>
              <a:t> </a:t>
            </a:r>
            <a:r>
              <a:rPr lang="en-US" dirty="0" err="1"/>
              <a:t>cần</a:t>
            </a:r>
            <a:r>
              <a:rPr lang="en-US" dirty="0"/>
              <a:t> </a:t>
            </a:r>
            <a:r>
              <a:rPr lang="en-US" dirty="0" err="1"/>
              <a:t>viết</a:t>
            </a:r>
            <a:r>
              <a:rPr lang="en-US" dirty="0"/>
              <a:t> đ</a:t>
            </a:r>
            <a:r>
              <a:rPr lang="vi-VN" dirty="0"/>
              <a:t>ư</a:t>
            </a:r>
            <a:r>
              <a:rPr lang="en-US" dirty="0" err="1"/>
              <a:t>ợc</a:t>
            </a:r>
            <a:r>
              <a:rPr lang="en-US" dirty="0"/>
              <a:t> CTCT </a:t>
            </a:r>
            <a:r>
              <a:rPr lang="en-US" dirty="0" err="1"/>
              <a:t>các</a:t>
            </a:r>
            <a:r>
              <a:rPr lang="en-US" dirty="0"/>
              <a:t> </a:t>
            </a:r>
            <a:r>
              <a:rPr lang="en-US" dirty="0" err="1"/>
              <a:t>chất</a:t>
            </a:r>
            <a:endParaRPr lang="en-US" dirty="0"/>
          </a:p>
          <a:p>
            <a:r>
              <a:rPr lang="en-US" dirty="0" err="1"/>
              <a:t>Anken</a:t>
            </a:r>
            <a:r>
              <a:rPr lang="en-US" dirty="0"/>
              <a:t> + HX </a:t>
            </a:r>
            <a:r>
              <a:rPr lang="en-US" dirty="0" err="1"/>
              <a:t>sẽ</a:t>
            </a:r>
            <a:r>
              <a:rPr lang="en-US" dirty="0"/>
              <a:t> </a:t>
            </a:r>
            <a:r>
              <a:rPr lang="en-US" dirty="0" err="1"/>
              <a:t>tạo</a:t>
            </a:r>
            <a:r>
              <a:rPr lang="en-US" dirty="0"/>
              <a:t> ra </a:t>
            </a:r>
            <a:r>
              <a:rPr lang="en-US" dirty="0" err="1"/>
              <a:t>một</a:t>
            </a:r>
            <a:r>
              <a:rPr lang="en-US" dirty="0"/>
              <a:t> </a:t>
            </a:r>
            <a:r>
              <a:rPr lang="en-US" dirty="0" err="1"/>
              <a:t>sản</a:t>
            </a:r>
            <a:r>
              <a:rPr lang="en-US" dirty="0"/>
              <a:t> </a:t>
            </a:r>
            <a:r>
              <a:rPr lang="en-US" dirty="0" err="1"/>
              <a:t>phẩm</a:t>
            </a:r>
            <a:r>
              <a:rPr lang="en-US" dirty="0"/>
              <a:t> </a:t>
            </a:r>
            <a:r>
              <a:rPr lang="en-US" dirty="0" err="1"/>
              <a:t>cộng</a:t>
            </a:r>
            <a:r>
              <a:rPr lang="en-US" dirty="0"/>
              <a:t> </a:t>
            </a:r>
            <a:r>
              <a:rPr lang="en-US" dirty="0" err="1"/>
              <a:t>duy</a:t>
            </a:r>
            <a:r>
              <a:rPr lang="en-US" dirty="0"/>
              <a:t> </a:t>
            </a:r>
            <a:r>
              <a:rPr lang="en-US" dirty="0" err="1"/>
              <a:t>nhất</a:t>
            </a:r>
            <a:r>
              <a:rPr lang="en-US" dirty="0"/>
              <a:t> </a:t>
            </a:r>
            <a:r>
              <a:rPr lang="en-US" dirty="0" err="1"/>
              <a:t>nếu</a:t>
            </a:r>
            <a:r>
              <a:rPr lang="en-US" dirty="0"/>
              <a:t> </a:t>
            </a:r>
            <a:r>
              <a:rPr lang="en-US" dirty="0" err="1"/>
              <a:t>anken</a:t>
            </a:r>
            <a:r>
              <a:rPr lang="en-US" dirty="0"/>
              <a:t> </a:t>
            </a:r>
            <a:r>
              <a:rPr lang="en-US" dirty="0" err="1"/>
              <a:t>đó</a:t>
            </a:r>
            <a:r>
              <a:rPr lang="en-US" dirty="0"/>
              <a:t> </a:t>
            </a:r>
            <a:r>
              <a:rPr lang="en-US" dirty="0" err="1"/>
              <a:t>có</a:t>
            </a:r>
            <a:r>
              <a:rPr lang="en-US" dirty="0"/>
              <a:t> </a:t>
            </a:r>
            <a:r>
              <a:rPr lang="en-US" dirty="0" err="1"/>
              <a:t>cấu</a:t>
            </a:r>
            <a:r>
              <a:rPr lang="en-US" dirty="0"/>
              <a:t> </a:t>
            </a:r>
            <a:r>
              <a:rPr lang="en-US" dirty="0" err="1"/>
              <a:t>tạo</a:t>
            </a:r>
            <a:r>
              <a:rPr lang="en-US" dirty="0"/>
              <a:t> </a:t>
            </a:r>
            <a:r>
              <a:rPr lang="en-US" dirty="0" err="1"/>
              <a:t>đối</a:t>
            </a:r>
            <a:r>
              <a:rPr lang="en-US" dirty="0"/>
              <a:t> </a:t>
            </a:r>
            <a:r>
              <a:rPr lang="en-US" dirty="0" err="1"/>
              <a:t>xứng</a:t>
            </a:r>
            <a:r>
              <a:rPr lang="en-US" dirty="0"/>
              <a:t> . Sau </a:t>
            </a:r>
            <a:r>
              <a:rPr lang="en-US" dirty="0" err="1"/>
              <a:t>đây</a:t>
            </a:r>
            <a:r>
              <a:rPr lang="en-US" dirty="0"/>
              <a:t> </a:t>
            </a:r>
            <a:r>
              <a:rPr lang="en-US" dirty="0" err="1"/>
              <a:t>chúng</a:t>
            </a:r>
            <a:r>
              <a:rPr lang="en-US" dirty="0"/>
              <a:t> ta </a:t>
            </a:r>
            <a:r>
              <a:rPr lang="en-US" dirty="0" err="1"/>
              <a:t>sẽ</a:t>
            </a:r>
            <a:r>
              <a:rPr lang="en-US" dirty="0"/>
              <a:t> </a:t>
            </a:r>
            <a:r>
              <a:rPr lang="en-US" dirty="0" err="1"/>
              <a:t>tiếp</a:t>
            </a:r>
            <a:r>
              <a:rPr lang="en-US" dirty="0"/>
              <a:t> </a:t>
            </a:r>
            <a:r>
              <a:rPr lang="en-US" dirty="0" err="1"/>
              <a:t>tục</a:t>
            </a:r>
            <a:r>
              <a:rPr lang="en-US" dirty="0"/>
              <a:t> </a:t>
            </a:r>
            <a:r>
              <a:rPr lang="en-US" dirty="0" err="1"/>
              <a:t>nghiên</a:t>
            </a:r>
            <a:r>
              <a:rPr lang="en-US" dirty="0"/>
              <a:t> </a:t>
            </a:r>
            <a:r>
              <a:rPr lang="en-US" dirty="0" err="1"/>
              <a:t>cứu</a:t>
            </a:r>
            <a:r>
              <a:rPr lang="en-US" dirty="0"/>
              <a:t> </a:t>
            </a:r>
            <a:r>
              <a:rPr lang="en-US" dirty="0" err="1"/>
              <a:t>các</a:t>
            </a:r>
            <a:r>
              <a:rPr lang="en-US" dirty="0"/>
              <a:t> </a:t>
            </a:r>
            <a:r>
              <a:rPr lang="en-US" dirty="0" err="1"/>
              <a:t>nội</a:t>
            </a:r>
            <a:r>
              <a:rPr lang="en-US" dirty="0"/>
              <a:t> dung </a:t>
            </a:r>
            <a:r>
              <a:rPr lang="en-US" dirty="0" err="1"/>
              <a:t>khác</a:t>
            </a:r>
            <a:r>
              <a:rPr lang="en-US" dirty="0"/>
              <a:t> </a:t>
            </a:r>
            <a:r>
              <a:rPr lang="en-US" dirty="0" err="1"/>
              <a:t>về</a:t>
            </a:r>
            <a:r>
              <a:rPr lang="en-US" dirty="0"/>
              <a:t> </a:t>
            </a:r>
            <a:r>
              <a:rPr lang="en-US" dirty="0" err="1"/>
              <a:t>anken</a:t>
            </a:r>
            <a:r>
              <a:rPr lang="en-US" dirty="0"/>
              <a:t>. </a:t>
            </a:r>
            <a:r>
              <a:rPr lang="en-US" dirty="0" err="1"/>
              <a:t>Mời</a:t>
            </a:r>
            <a:r>
              <a:rPr lang="en-US" dirty="0"/>
              <a:t> </a:t>
            </a:r>
            <a:r>
              <a:rPr lang="en-US" dirty="0" err="1"/>
              <a:t>các</a:t>
            </a:r>
            <a:r>
              <a:rPr lang="en-US" dirty="0"/>
              <a:t> </a:t>
            </a:r>
            <a:r>
              <a:rPr lang="en-US" dirty="0" err="1"/>
              <a:t>em</a:t>
            </a:r>
            <a:r>
              <a:rPr lang="en-US" dirty="0"/>
              <a:t> </a:t>
            </a:r>
            <a:r>
              <a:rPr lang="en-US" dirty="0" err="1"/>
              <a:t>vào</a:t>
            </a:r>
            <a:r>
              <a:rPr lang="en-US" dirty="0"/>
              <a:t> </a:t>
            </a:r>
            <a:r>
              <a:rPr lang="en-US" dirty="0" err="1"/>
              <a:t>bài</a:t>
            </a:r>
            <a:r>
              <a:rPr lang="en-US" dirty="0"/>
              <a:t> </a:t>
            </a:r>
            <a:r>
              <a:rPr lang="en-US" dirty="0" err="1"/>
              <a:t>học</a:t>
            </a:r>
            <a:r>
              <a:rPr lang="en-US" dirty="0"/>
              <a:t> </a:t>
            </a:r>
            <a:r>
              <a:rPr lang="en-US" dirty="0" err="1"/>
              <a:t>mới</a:t>
            </a:r>
            <a:r>
              <a:rPr lang="en-US" dirty="0"/>
              <a:t>. </a:t>
            </a:r>
          </a:p>
        </p:txBody>
      </p:sp>
      <p:sp>
        <p:nvSpPr>
          <p:cNvPr id="4" name="Slide Number Placeholder 3"/>
          <p:cNvSpPr>
            <a:spLocks noGrp="1"/>
          </p:cNvSpPr>
          <p:nvPr>
            <p:ph type="sldNum" sz="quarter" idx="5"/>
          </p:nvPr>
        </p:nvSpPr>
        <p:spPr/>
        <p:txBody>
          <a:bodyPr/>
          <a:lstStyle/>
          <a:p>
            <a:fld id="{48653336-D0A2-4AA1-BE7E-7A0944484DBC}" type="slidenum">
              <a:rPr lang="en-US" smtClean="0"/>
              <a:t>5</a:t>
            </a:fld>
            <a:endParaRPr lang="en-US"/>
          </a:p>
        </p:txBody>
      </p:sp>
    </p:spTree>
    <p:extLst>
      <p:ext uri="{BB962C8B-B14F-4D97-AF65-F5344CB8AC3E}">
        <p14:creationId xmlns:p14="http://schemas.microsoft.com/office/powerpoint/2010/main" val="16711137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Trong</a:t>
            </a:r>
            <a:r>
              <a:rPr lang="en-US" dirty="0"/>
              <a:t> </a:t>
            </a:r>
            <a:r>
              <a:rPr lang="en-US" dirty="0" err="1"/>
              <a:t>bài</a:t>
            </a:r>
            <a:r>
              <a:rPr lang="en-US" dirty="0"/>
              <a:t> </a:t>
            </a:r>
            <a:r>
              <a:rPr lang="en-US" dirty="0" err="1"/>
              <a:t>học</a:t>
            </a:r>
            <a:r>
              <a:rPr lang="en-US" dirty="0"/>
              <a:t> </a:t>
            </a:r>
            <a:r>
              <a:rPr lang="en-US" dirty="0" err="1"/>
              <a:t>này</a:t>
            </a:r>
            <a:r>
              <a:rPr lang="en-US" dirty="0"/>
              <a:t> </a:t>
            </a:r>
            <a:r>
              <a:rPr lang="en-US" dirty="0" err="1"/>
              <a:t>chúng</a:t>
            </a:r>
            <a:r>
              <a:rPr lang="en-US" dirty="0"/>
              <a:t> ta </a:t>
            </a:r>
            <a:r>
              <a:rPr lang="en-US" dirty="0" err="1"/>
              <a:t>cùng</a:t>
            </a:r>
            <a:r>
              <a:rPr lang="en-US" dirty="0"/>
              <a:t> </a:t>
            </a:r>
            <a:r>
              <a:rPr lang="en-US" dirty="0" err="1"/>
              <a:t>tìm</a:t>
            </a:r>
            <a:r>
              <a:rPr lang="en-US" dirty="0"/>
              <a:t> </a:t>
            </a:r>
            <a:r>
              <a:rPr lang="en-US" dirty="0" err="1"/>
              <a:t>hiểu</a:t>
            </a:r>
            <a:r>
              <a:rPr lang="en-US" dirty="0"/>
              <a:t> </a:t>
            </a:r>
            <a:r>
              <a:rPr lang="en-US" dirty="0" err="1"/>
              <a:t>về</a:t>
            </a:r>
            <a:r>
              <a:rPr lang="en-US" dirty="0"/>
              <a:t> </a:t>
            </a:r>
            <a:r>
              <a:rPr lang="en-US" dirty="0" err="1"/>
              <a:t>phản</a:t>
            </a:r>
            <a:r>
              <a:rPr lang="en-US" dirty="0"/>
              <a:t> </a:t>
            </a:r>
            <a:r>
              <a:rPr lang="en-US" dirty="0" err="1"/>
              <a:t>ứng</a:t>
            </a:r>
            <a:r>
              <a:rPr lang="en-US" dirty="0"/>
              <a:t> </a:t>
            </a:r>
            <a:r>
              <a:rPr lang="en-US" dirty="0" err="1"/>
              <a:t>trùng</a:t>
            </a:r>
            <a:r>
              <a:rPr lang="en-US" dirty="0"/>
              <a:t> </a:t>
            </a:r>
            <a:r>
              <a:rPr lang="en-US" dirty="0" err="1"/>
              <a:t>hợp</a:t>
            </a:r>
            <a:r>
              <a:rPr lang="en-US" dirty="0"/>
              <a:t>, </a:t>
            </a:r>
            <a:r>
              <a:rPr lang="en-US" dirty="0" err="1"/>
              <a:t>pư</a:t>
            </a:r>
            <a:r>
              <a:rPr lang="en-US" dirty="0"/>
              <a:t> </a:t>
            </a:r>
            <a:r>
              <a:rPr lang="en-US" dirty="0" err="1"/>
              <a:t>cộng</a:t>
            </a:r>
            <a:r>
              <a:rPr lang="en-US" dirty="0"/>
              <a:t> </a:t>
            </a:r>
            <a:r>
              <a:rPr lang="en-US" dirty="0" err="1"/>
              <a:t>trong</a:t>
            </a:r>
            <a:r>
              <a:rPr lang="en-US" dirty="0"/>
              <a:t> </a:t>
            </a:r>
            <a:r>
              <a:rPr lang="en-US" dirty="0" err="1"/>
              <a:t>phần</a:t>
            </a:r>
            <a:r>
              <a:rPr lang="en-US" dirty="0"/>
              <a:t> </a:t>
            </a:r>
            <a:r>
              <a:rPr lang="en-US" dirty="0" err="1"/>
              <a:t>tính</a:t>
            </a:r>
            <a:r>
              <a:rPr lang="en-US" dirty="0"/>
              <a:t> </a:t>
            </a:r>
            <a:r>
              <a:rPr lang="en-US" dirty="0" err="1"/>
              <a:t>chất</a:t>
            </a:r>
            <a:r>
              <a:rPr lang="en-US" dirty="0"/>
              <a:t> </a:t>
            </a:r>
            <a:r>
              <a:rPr lang="en-US" dirty="0" err="1"/>
              <a:t>hóa</a:t>
            </a:r>
            <a:r>
              <a:rPr lang="en-US" dirty="0"/>
              <a:t> </a:t>
            </a:r>
            <a:r>
              <a:rPr lang="en-US" dirty="0" err="1"/>
              <a:t>học</a:t>
            </a:r>
            <a:r>
              <a:rPr lang="en-US" dirty="0"/>
              <a:t> </a:t>
            </a:r>
            <a:r>
              <a:rPr lang="en-US" dirty="0" err="1"/>
              <a:t>của</a:t>
            </a:r>
            <a:r>
              <a:rPr lang="en-US" dirty="0"/>
              <a:t> </a:t>
            </a:r>
            <a:r>
              <a:rPr lang="en-US" dirty="0" err="1"/>
              <a:t>anken</a:t>
            </a:r>
            <a:r>
              <a:rPr lang="en-US" dirty="0"/>
              <a:t>. </a:t>
            </a:r>
            <a:r>
              <a:rPr lang="en-US" dirty="0" err="1"/>
              <a:t>Điều</a:t>
            </a:r>
            <a:r>
              <a:rPr lang="en-US" dirty="0"/>
              <a:t> </a:t>
            </a:r>
            <a:r>
              <a:rPr lang="en-US" dirty="0" err="1"/>
              <a:t>chế</a:t>
            </a:r>
            <a:r>
              <a:rPr lang="en-US" dirty="0"/>
              <a:t> </a:t>
            </a:r>
            <a:r>
              <a:rPr lang="en-US" dirty="0" err="1"/>
              <a:t>và</a:t>
            </a:r>
            <a:r>
              <a:rPr lang="en-US" dirty="0"/>
              <a:t> </a:t>
            </a:r>
            <a:r>
              <a:rPr lang="en-US" dirty="0" err="1"/>
              <a:t>ứng</a:t>
            </a:r>
            <a:r>
              <a:rPr lang="en-US" dirty="0"/>
              <a:t> </a:t>
            </a:r>
            <a:r>
              <a:rPr lang="en-US" err="1"/>
              <a:t>dụng</a:t>
            </a:r>
            <a:r>
              <a:rPr lang="en-US"/>
              <a:t> anken</a:t>
            </a:r>
            <a:endParaRPr lang="en-US" dirty="0"/>
          </a:p>
        </p:txBody>
      </p:sp>
      <p:sp>
        <p:nvSpPr>
          <p:cNvPr id="4" name="Slide Number Placeholder 3"/>
          <p:cNvSpPr>
            <a:spLocks noGrp="1"/>
          </p:cNvSpPr>
          <p:nvPr>
            <p:ph type="sldNum" sz="quarter" idx="5"/>
          </p:nvPr>
        </p:nvSpPr>
        <p:spPr/>
        <p:txBody>
          <a:bodyPr/>
          <a:lstStyle/>
          <a:p>
            <a:fld id="{48653336-D0A2-4AA1-BE7E-7A0944484DBC}" type="slidenum">
              <a:rPr lang="en-US" smtClean="0"/>
              <a:t>6</a:t>
            </a:fld>
            <a:endParaRPr lang="en-US"/>
          </a:p>
        </p:txBody>
      </p:sp>
    </p:spTree>
    <p:extLst>
      <p:ext uri="{BB962C8B-B14F-4D97-AF65-F5344CB8AC3E}">
        <p14:creationId xmlns:p14="http://schemas.microsoft.com/office/powerpoint/2010/main" val="27238963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effectLst/>
                <a:latin typeface="+mn-lt"/>
                <a:ea typeface="+mn-ea"/>
                <a:cs typeface="+mn-cs"/>
              </a:rPr>
              <a:t>Pư</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trùng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hợp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pư</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cộng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liên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tiếp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nhiều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các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nguyên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tử</a:t>
            </a:r>
            <a:r>
              <a:rPr lang="en-US" sz="1200" kern="1200" dirty="0">
                <a:solidFill>
                  <a:schemeClr val="tx1"/>
                </a:solidFill>
                <a:effectLst/>
                <a:latin typeface="+mn-lt"/>
                <a:ea typeface="+mn-ea"/>
                <a:cs typeface="+mn-cs"/>
              </a:rPr>
              <a:t> C </a:t>
            </a:r>
            <a:r>
              <a:rPr lang="en-US" sz="1200" kern="1200" dirty="0" err="1">
                <a:solidFill>
                  <a:schemeClr val="tx1"/>
                </a:solidFill>
                <a:effectLst/>
                <a:latin typeface="+mn-lt"/>
                <a:ea typeface="+mn-ea"/>
                <a:cs typeface="+mn-cs"/>
              </a:rPr>
              <a:t>mang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liên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kết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đôi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của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anken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Các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ngt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phải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lại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được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gần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nhau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để</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hình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thành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liên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kết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đơn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mới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Vì</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vậy</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nếu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nhóm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liên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kết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với</a:t>
            </a:r>
            <a:r>
              <a:rPr lang="en-US" sz="1200" kern="1200" dirty="0">
                <a:solidFill>
                  <a:schemeClr val="tx1"/>
                </a:solidFill>
                <a:effectLst/>
                <a:latin typeface="+mn-lt"/>
                <a:ea typeface="+mn-ea"/>
                <a:cs typeface="+mn-cs"/>
              </a:rPr>
              <a:t> C </a:t>
            </a:r>
            <a:r>
              <a:rPr lang="en-US" sz="1200" kern="1200" dirty="0" err="1">
                <a:solidFill>
                  <a:schemeClr val="tx1"/>
                </a:solidFill>
                <a:effectLst/>
                <a:latin typeface="+mn-lt"/>
                <a:ea typeface="+mn-ea"/>
                <a:cs typeface="+mn-cs"/>
              </a:rPr>
              <a:t>mang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liên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kết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đôi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càng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cồng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kềnh</a:t>
            </a:r>
            <a:r>
              <a:rPr lang="en-US"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sym typeface="Wingdings" panose="05000000000000000000" pitchFamily="2" charset="2"/>
              </a:rPr>
              <a: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pư</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trùng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hợp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tạo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polime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càng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khó</a:t>
            </a:r>
            <a:r>
              <a:rPr lang="en-US" sz="1200" kern="1200" dirty="0">
                <a:solidFill>
                  <a:schemeClr val="tx1"/>
                </a:solidFill>
                <a:effectLst/>
                <a:latin typeface="+mn-lt"/>
                <a:ea typeface="+mn-ea"/>
                <a:cs typeface="+mn-cs"/>
              </a:rPr>
              <a:t>. Do </a:t>
            </a:r>
            <a:r>
              <a:rPr lang="en-US" sz="1200" kern="1200" dirty="0" err="1">
                <a:solidFill>
                  <a:schemeClr val="tx1"/>
                </a:solidFill>
                <a:effectLst/>
                <a:latin typeface="+mn-lt"/>
                <a:ea typeface="+mn-ea"/>
                <a:cs typeface="+mn-cs"/>
              </a:rPr>
              <a:t>vậy</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pư</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THthường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đặc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trưng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các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anken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có</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liên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kết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đôi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đầu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mạch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các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ank</a:t>
            </a:r>
            <a:r>
              <a:rPr lang="en-US" sz="1200" kern="1200" dirty="0">
                <a:solidFill>
                  <a:schemeClr val="tx1"/>
                </a:solidFill>
                <a:effectLst/>
                <a:latin typeface="+mn-lt"/>
                <a:ea typeface="+mn-ea"/>
                <a:cs typeface="+mn-cs"/>
              </a:rPr>
              <a:t> -1-en) </a:t>
            </a:r>
            <a:r>
              <a:rPr lang="en-US" sz="1200" kern="1200" dirty="0" err="1">
                <a:solidFill>
                  <a:schemeClr val="tx1"/>
                </a:solidFill>
                <a:effectLst/>
                <a:latin typeface="+mn-lt"/>
                <a:ea typeface="+mn-ea"/>
                <a:cs typeface="+mn-cs"/>
              </a:rPr>
              <a:t>và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có</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số</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lượng</a:t>
            </a:r>
            <a:r>
              <a:rPr lang="en-US" sz="1200" kern="1200" dirty="0">
                <a:solidFill>
                  <a:schemeClr val="tx1"/>
                </a:solidFill>
                <a:effectLst/>
                <a:latin typeface="+mn-lt"/>
                <a:ea typeface="+mn-ea"/>
                <a:cs typeface="+mn-cs"/>
              </a:rPr>
              <a:t> C </a:t>
            </a:r>
            <a:r>
              <a:rPr lang="en-US" sz="1200" kern="1200" dirty="0" err="1">
                <a:solidFill>
                  <a:schemeClr val="tx1"/>
                </a:solidFill>
                <a:effectLst/>
                <a:latin typeface="+mn-lt"/>
                <a:ea typeface="+mn-ea"/>
                <a:cs typeface="+mn-cs"/>
              </a:rPr>
              <a:t>trong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mạch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nhỏ</a:t>
            </a:r>
            <a:r>
              <a:rPr lang="en-US" sz="1200" kern="1200" dirty="0">
                <a:solidFill>
                  <a:schemeClr val="tx1"/>
                </a:solidFill>
                <a:effectLst/>
                <a:latin typeface="+mn-lt"/>
                <a:ea typeface="+mn-ea"/>
                <a:cs typeface="+mn-cs"/>
              </a:rPr>
              <a:t>.</a:t>
            </a:r>
          </a:p>
          <a:p>
            <a:r>
              <a:rPr lang="en-US" dirty="0"/>
              <a:t>PE </a:t>
            </a:r>
            <a:r>
              <a:rPr lang="en-US" dirty="0" err="1"/>
              <a:t>và</a:t>
            </a:r>
            <a:r>
              <a:rPr lang="en-US" dirty="0"/>
              <a:t> PP </a:t>
            </a:r>
            <a:r>
              <a:rPr lang="en-US" dirty="0" err="1"/>
              <a:t>là</a:t>
            </a:r>
            <a:r>
              <a:rPr lang="en-US" dirty="0"/>
              <a:t> </a:t>
            </a:r>
            <a:r>
              <a:rPr lang="en-US" dirty="0" err="1"/>
              <a:t>những</a:t>
            </a:r>
            <a:r>
              <a:rPr lang="en-US" dirty="0"/>
              <a:t> </a:t>
            </a:r>
            <a:r>
              <a:rPr lang="en-US" dirty="0" err="1"/>
              <a:t>hợp</a:t>
            </a:r>
            <a:r>
              <a:rPr lang="en-US" dirty="0"/>
              <a:t> </a:t>
            </a:r>
            <a:r>
              <a:rPr lang="en-US" dirty="0" err="1"/>
              <a:t>chất</a:t>
            </a:r>
            <a:r>
              <a:rPr lang="en-US" dirty="0"/>
              <a:t> </a:t>
            </a:r>
            <a:r>
              <a:rPr lang="en-US" dirty="0" err="1"/>
              <a:t>không</a:t>
            </a:r>
            <a:r>
              <a:rPr lang="en-US" dirty="0"/>
              <a:t> </a:t>
            </a:r>
            <a:r>
              <a:rPr lang="en-US" dirty="0" err="1"/>
              <a:t>độc</a:t>
            </a:r>
            <a:r>
              <a:rPr lang="en-US" dirty="0"/>
              <a:t> </a:t>
            </a:r>
            <a:r>
              <a:rPr lang="en-US" dirty="0" err="1"/>
              <a:t>nên</a:t>
            </a:r>
            <a:r>
              <a:rPr lang="en-US" dirty="0"/>
              <a:t> </a:t>
            </a:r>
            <a:r>
              <a:rPr lang="en-US" dirty="0" err="1"/>
              <a:t>th</a:t>
            </a:r>
            <a:r>
              <a:rPr lang="vi-VN" dirty="0"/>
              <a:t>ư</a:t>
            </a:r>
            <a:r>
              <a:rPr lang="en-US" dirty="0" err="1"/>
              <a:t>ờng</a:t>
            </a:r>
            <a:r>
              <a:rPr lang="en-US" dirty="0"/>
              <a:t> đ</a:t>
            </a:r>
            <a:r>
              <a:rPr lang="vi-VN" dirty="0"/>
              <a:t>ư</a:t>
            </a:r>
            <a:r>
              <a:rPr lang="en-US" dirty="0" err="1"/>
              <a:t>ợc</a:t>
            </a:r>
            <a:r>
              <a:rPr lang="en-US" dirty="0"/>
              <a:t> </a:t>
            </a:r>
            <a:r>
              <a:rPr lang="en-US" dirty="0" err="1"/>
              <a:t>sử</a:t>
            </a:r>
            <a:r>
              <a:rPr lang="en-US" dirty="0"/>
              <a:t> </a:t>
            </a:r>
            <a:r>
              <a:rPr lang="en-US" dirty="0" err="1"/>
              <a:t>dụng</a:t>
            </a:r>
            <a:r>
              <a:rPr lang="en-US" dirty="0"/>
              <a:t> </a:t>
            </a:r>
            <a:r>
              <a:rPr lang="en-US" dirty="0" err="1"/>
              <a:t>làm</a:t>
            </a:r>
            <a:r>
              <a:rPr lang="en-US" dirty="0"/>
              <a:t> </a:t>
            </a:r>
            <a:r>
              <a:rPr lang="en-US" dirty="0" err="1"/>
              <a:t>đồ</a:t>
            </a:r>
            <a:r>
              <a:rPr lang="en-US" dirty="0"/>
              <a:t> </a:t>
            </a:r>
            <a:r>
              <a:rPr lang="en-US" dirty="0" err="1"/>
              <a:t>chứa</a:t>
            </a:r>
            <a:r>
              <a:rPr lang="en-US" dirty="0"/>
              <a:t> </a:t>
            </a:r>
            <a:r>
              <a:rPr lang="en-US" dirty="0" err="1"/>
              <a:t>thực</a:t>
            </a:r>
            <a:r>
              <a:rPr lang="en-US" dirty="0"/>
              <a:t> </a:t>
            </a:r>
            <a:r>
              <a:rPr lang="en-US" dirty="0" err="1"/>
              <a:t>phẩm</a:t>
            </a:r>
            <a:r>
              <a:rPr lang="en-US" dirty="0"/>
              <a:t> </a:t>
            </a:r>
            <a:r>
              <a:rPr lang="en-US" dirty="0" err="1"/>
              <a:t>nh</a:t>
            </a:r>
            <a:r>
              <a:rPr lang="vi-VN" dirty="0"/>
              <a:t>ư</a:t>
            </a:r>
            <a:r>
              <a:rPr lang="en-US" dirty="0"/>
              <a:t> </a:t>
            </a:r>
            <a:r>
              <a:rPr lang="en-US" dirty="0" err="1"/>
              <a:t>magf</a:t>
            </a:r>
            <a:r>
              <a:rPr lang="en-US" dirty="0"/>
              <a:t> </a:t>
            </a:r>
            <a:r>
              <a:rPr lang="en-US" dirty="0" err="1"/>
              <a:t>bọc</a:t>
            </a:r>
            <a:r>
              <a:rPr lang="en-US" dirty="0"/>
              <a:t>, </a:t>
            </a:r>
            <a:r>
              <a:rPr lang="en-US" dirty="0" err="1"/>
              <a:t>hộp</a:t>
            </a:r>
            <a:r>
              <a:rPr lang="en-US" dirty="0"/>
              <a:t> </a:t>
            </a:r>
            <a:r>
              <a:rPr lang="en-US" dirty="0" err="1"/>
              <a:t>đựng</a:t>
            </a:r>
            <a:r>
              <a:rPr lang="en-US" dirty="0"/>
              <a:t> </a:t>
            </a:r>
            <a:r>
              <a:rPr lang="en-US" dirty="0" err="1"/>
              <a:t>thực</a:t>
            </a:r>
            <a:r>
              <a:rPr lang="en-US" dirty="0"/>
              <a:t> </a:t>
            </a:r>
            <a:r>
              <a:rPr lang="en-US" dirty="0" err="1"/>
              <a:t>phẩm,cố</a:t>
            </a:r>
            <a:r>
              <a:rPr lang="en-US" dirty="0"/>
              <a:t> </a:t>
            </a:r>
            <a:r>
              <a:rPr lang="en-US" dirty="0" err="1"/>
              <a:t>nhựa</a:t>
            </a:r>
            <a:r>
              <a:rPr lang="en-US" dirty="0"/>
              <a:t>, </a:t>
            </a:r>
            <a:r>
              <a:rPr lang="en-US" dirty="0" err="1"/>
              <a:t>ống</a:t>
            </a:r>
            <a:r>
              <a:rPr lang="en-US" dirty="0"/>
              <a:t> </a:t>
            </a:r>
            <a:r>
              <a:rPr lang="en-US" dirty="0" err="1"/>
              <a:t>hút</a:t>
            </a:r>
            <a:r>
              <a:rPr lang="en-US" dirty="0"/>
              <a:t>….</a:t>
            </a:r>
            <a:r>
              <a:rPr lang="en-US" dirty="0" err="1"/>
              <a:t>Mặc</a:t>
            </a:r>
            <a:r>
              <a:rPr lang="en-US" dirty="0"/>
              <a:t> </a:t>
            </a:r>
            <a:r>
              <a:rPr lang="en-US" dirty="0" err="1"/>
              <a:t>dù</a:t>
            </a:r>
            <a:r>
              <a:rPr lang="en-US" dirty="0"/>
              <a:t> </a:t>
            </a:r>
            <a:r>
              <a:rPr lang="en-US" dirty="0" err="1"/>
              <a:t>các</a:t>
            </a:r>
            <a:r>
              <a:rPr lang="en-US" dirty="0"/>
              <a:t> </a:t>
            </a:r>
            <a:r>
              <a:rPr lang="en-US" dirty="0" err="1"/>
              <a:t>đồ</a:t>
            </a:r>
            <a:r>
              <a:rPr lang="en-US" dirty="0"/>
              <a:t> </a:t>
            </a:r>
            <a:r>
              <a:rPr lang="en-US" dirty="0" err="1"/>
              <a:t>vật</a:t>
            </a:r>
            <a:r>
              <a:rPr lang="en-US" dirty="0"/>
              <a:t> </a:t>
            </a:r>
            <a:r>
              <a:rPr lang="en-US" dirty="0" err="1"/>
              <a:t>này</a:t>
            </a:r>
            <a:r>
              <a:rPr lang="en-US" dirty="0"/>
              <a:t> </a:t>
            </a:r>
            <a:r>
              <a:rPr lang="en-US" dirty="0" err="1"/>
              <a:t>rất</a:t>
            </a:r>
            <a:r>
              <a:rPr lang="en-US" dirty="0"/>
              <a:t> </a:t>
            </a:r>
            <a:r>
              <a:rPr lang="en-US" dirty="0" err="1"/>
              <a:t>tiện</a:t>
            </a:r>
            <a:r>
              <a:rPr lang="en-US" dirty="0"/>
              <a:t> </a:t>
            </a:r>
            <a:r>
              <a:rPr lang="en-US" dirty="0" err="1"/>
              <a:t>lợi</a:t>
            </a:r>
            <a:r>
              <a:rPr lang="en-US" dirty="0"/>
              <a:t> </a:t>
            </a:r>
            <a:r>
              <a:rPr lang="en-US" dirty="0" err="1"/>
              <a:t>trong</a:t>
            </a:r>
            <a:r>
              <a:rPr lang="en-US" dirty="0"/>
              <a:t> </a:t>
            </a:r>
            <a:r>
              <a:rPr lang="en-US" dirty="0" err="1"/>
              <a:t>đời</a:t>
            </a:r>
            <a:r>
              <a:rPr lang="en-US" dirty="0"/>
              <a:t> </a:t>
            </a:r>
            <a:r>
              <a:rPr lang="en-US" dirty="0" err="1"/>
              <a:t>sống</a:t>
            </a:r>
            <a:r>
              <a:rPr lang="en-US" dirty="0"/>
              <a:t>. </a:t>
            </a:r>
            <a:r>
              <a:rPr lang="en-US" dirty="0" err="1"/>
              <a:t>Tuy</a:t>
            </a:r>
            <a:r>
              <a:rPr lang="en-US" dirty="0"/>
              <a:t> </a:t>
            </a:r>
            <a:r>
              <a:rPr lang="en-US" dirty="0" err="1"/>
              <a:t>nhiên</a:t>
            </a:r>
            <a:r>
              <a:rPr lang="en-US" dirty="0"/>
              <a:t>…</a:t>
            </a:r>
          </a:p>
        </p:txBody>
      </p:sp>
      <p:sp>
        <p:nvSpPr>
          <p:cNvPr id="4" name="Slide Number Placeholder 3"/>
          <p:cNvSpPr>
            <a:spLocks noGrp="1"/>
          </p:cNvSpPr>
          <p:nvPr>
            <p:ph type="sldNum" sz="quarter" idx="5"/>
          </p:nvPr>
        </p:nvSpPr>
        <p:spPr/>
        <p:txBody>
          <a:bodyPr/>
          <a:lstStyle/>
          <a:p>
            <a:fld id="{48653336-D0A2-4AA1-BE7E-7A0944484DBC}" type="slidenum">
              <a:rPr lang="en-US" smtClean="0"/>
              <a:t>12</a:t>
            </a:fld>
            <a:endParaRPr lang="en-US"/>
          </a:p>
        </p:txBody>
      </p:sp>
    </p:spTree>
    <p:extLst>
      <p:ext uri="{BB962C8B-B14F-4D97-AF65-F5344CB8AC3E}">
        <p14:creationId xmlns:p14="http://schemas.microsoft.com/office/powerpoint/2010/main" val="36607200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Sau </a:t>
            </a:r>
            <a:r>
              <a:rPr lang="en-US" dirty="0" err="1"/>
              <a:t>buổi</a:t>
            </a:r>
            <a:r>
              <a:rPr lang="en-US" dirty="0"/>
              <a:t> </a:t>
            </a:r>
            <a:r>
              <a:rPr lang="en-US" dirty="0" err="1"/>
              <a:t>học</a:t>
            </a:r>
            <a:r>
              <a:rPr lang="en-US" dirty="0"/>
              <a:t> </a:t>
            </a:r>
            <a:r>
              <a:rPr lang="en-US" dirty="0" err="1"/>
              <a:t>hôm</a:t>
            </a:r>
            <a:r>
              <a:rPr lang="en-US" dirty="0"/>
              <a:t> nay </a:t>
            </a:r>
            <a:r>
              <a:rPr lang="en-US" dirty="0" err="1"/>
              <a:t>cô</a:t>
            </a:r>
            <a:r>
              <a:rPr lang="en-US" dirty="0"/>
              <a:t> tin </a:t>
            </a:r>
            <a:r>
              <a:rPr lang="en-US" dirty="0" err="1"/>
              <a:t>là</a:t>
            </a:r>
            <a:r>
              <a:rPr lang="en-US" dirty="0"/>
              <a:t> </a:t>
            </a:r>
            <a:r>
              <a:rPr lang="en-US" dirty="0" err="1"/>
              <a:t>các</a:t>
            </a:r>
            <a:r>
              <a:rPr lang="en-US" dirty="0"/>
              <a:t> </a:t>
            </a:r>
            <a:r>
              <a:rPr lang="en-US" dirty="0" err="1"/>
              <a:t>em</a:t>
            </a:r>
            <a:r>
              <a:rPr lang="en-US" dirty="0"/>
              <a:t> </a:t>
            </a:r>
            <a:r>
              <a:rPr lang="en-US" dirty="0" err="1"/>
              <a:t>sẽ</a:t>
            </a:r>
            <a:r>
              <a:rPr lang="en-US" dirty="0"/>
              <a:t> </a:t>
            </a:r>
            <a:r>
              <a:rPr lang="en-US" dirty="0" err="1"/>
              <a:t>hành</a:t>
            </a:r>
            <a:r>
              <a:rPr lang="en-US" dirty="0"/>
              <a:t> </a:t>
            </a:r>
            <a:r>
              <a:rPr lang="en-US" dirty="0" err="1"/>
              <a:t>động</a:t>
            </a:r>
            <a:r>
              <a:rPr lang="en-US" dirty="0"/>
              <a:t> </a:t>
            </a:r>
            <a:r>
              <a:rPr lang="en-US" dirty="0" err="1"/>
              <a:t>và</a:t>
            </a:r>
            <a:r>
              <a:rPr lang="en-US" dirty="0"/>
              <a:t> </a:t>
            </a:r>
            <a:r>
              <a:rPr lang="en-US" dirty="0" err="1"/>
              <a:t>sẽ</a:t>
            </a:r>
            <a:r>
              <a:rPr lang="en-US" dirty="0"/>
              <a:t> </a:t>
            </a:r>
            <a:r>
              <a:rPr lang="en-US" dirty="0" err="1"/>
              <a:t>tuyên</a:t>
            </a:r>
            <a:r>
              <a:rPr lang="en-US" dirty="0"/>
              <a:t> </a:t>
            </a:r>
            <a:r>
              <a:rPr lang="en-US" dirty="0" err="1"/>
              <a:t>truyền</a:t>
            </a:r>
            <a:r>
              <a:rPr lang="en-US" dirty="0"/>
              <a:t> </a:t>
            </a:r>
            <a:r>
              <a:rPr lang="en-US" dirty="0" err="1"/>
              <a:t>cho</a:t>
            </a:r>
            <a:r>
              <a:rPr lang="en-US" dirty="0"/>
              <a:t> </a:t>
            </a:r>
            <a:r>
              <a:rPr lang="en-US" dirty="0" err="1"/>
              <a:t>những</a:t>
            </a:r>
            <a:r>
              <a:rPr lang="en-US" dirty="0"/>
              <a:t> </a:t>
            </a:r>
            <a:r>
              <a:rPr lang="en-US" dirty="0" err="1"/>
              <a:t>người</a:t>
            </a:r>
            <a:r>
              <a:rPr lang="en-US" dirty="0"/>
              <a:t> </a:t>
            </a:r>
            <a:r>
              <a:rPr lang="en-US" dirty="0" err="1"/>
              <a:t>xung</a:t>
            </a:r>
            <a:r>
              <a:rPr lang="en-US" dirty="0"/>
              <a:t> </a:t>
            </a:r>
            <a:r>
              <a:rPr lang="en-US" dirty="0" err="1"/>
              <a:t>quanh</a:t>
            </a:r>
            <a:r>
              <a:rPr lang="en-US" dirty="0"/>
              <a:t> </a:t>
            </a:r>
            <a:r>
              <a:rPr lang="en-US" dirty="0" err="1"/>
              <a:t>cùng</a:t>
            </a:r>
            <a:r>
              <a:rPr lang="en-US" dirty="0"/>
              <a:t> </a:t>
            </a:r>
            <a:r>
              <a:rPr lang="en-US" dirty="0" err="1"/>
              <a:t>hành</a:t>
            </a:r>
            <a:r>
              <a:rPr lang="en-US" dirty="0"/>
              <a:t> </a:t>
            </a:r>
            <a:r>
              <a:rPr lang="en-US" dirty="0" err="1"/>
              <a:t>động</a:t>
            </a:r>
            <a:r>
              <a:rPr lang="en-US" dirty="0"/>
              <a:t> </a:t>
            </a:r>
            <a:r>
              <a:rPr lang="en-US" dirty="0" err="1"/>
              <a:t>giảm</a:t>
            </a:r>
            <a:r>
              <a:rPr lang="en-US" dirty="0"/>
              <a:t> </a:t>
            </a:r>
            <a:r>
              <a:rPr lang="en-US" dirty="0" err="1"/>
              <a:t>thiểu</a:t>
            </a:r>
            <a:r>
              <a:rPr lang="en-US" dirty="0"/>
              <a:t> </a:t>
            </a:r>
            <a:r>
              <a:rPr lang="en-US" dirty="0" err="1"/>
              <a:t>sử</a:t>
            </a:r>
            <a:r>
              <a:rPr lang="en-US" dirty="0"/>
              <a:t> </a:t>
            </a:r>
            <a:r>
              <a:rPr lang="en-US" dirty="0" err="1"/>
              <a:t>dụng</a:t>
            </a:r>
            <a:r>
              <a:rPr lang="en-US" dirty="0"/>
              <a:t> </a:t>
            </a:r>
            <a:r>
              <a:rPr lang="en-US" dirty="0" err="1"/>
              <a:t>sản</a:t>
            </a:r>
            <a:r>
              <a:rPr lang="en-US" dirty="0"/>
              <a:t> </a:t>
            </a:r>
            <a:r>
              <a:rPr lang="en-US" dirty="0" err="1"/>
              <a:t>phẩm</a:t>
            </a:r>
            <a:r>
              <a:rPr lang="en-US" dirty="0"/>
              <a:t> </a:t>
            </a:r>
            <a:r>
              <a:rPr lang="en-US" dirty="0" err="1"/>
              <a:t>nhựa</a:t>
            </a:r>
            <a:r>
              <a:rPr lang="en-US" dirty="0"/>
              <a:t> </a:t>
            </a:r>
            <a:r>
              <a:rPr lang="en-US" dirty="0" err="1"/>
              <a:t>sử</a:t>
            </a:r>
            <a:r>
              <a:rPr lang="en-US" dirty="0"/>
              <a:t> </a:t>
            </a:r>
            <a:r>
              <a:rPr lang="en-US" dirty="0" err="1"/>
              <a:t>dụng</a:t>
            </a:r>
            <a:r>
              <a:rPr lang="en-US" dirty="0"/>
              <a:t> </a:t>
            </a:r>
            <a:r>
              <a:rPr lang="en-US" dirty="0" err="1"/>
              <a:t>một</a:t>
            </a:r>
            <a:r>
              <a:rPr lang="en-US" dirty="0"/>
              <a:t> </a:t>
            </a:r>
            <a:r>
              <a:rPr lang="en-US" dirty="0" err="1"/>
              <a:t>lần</a:t>
            </a:r>
            <a:r>
              <a:rPr lang="en-US" dirty="0"/>
              <a:t>  </a:t>
            </a:r>
            <a:r>
              <a:rPr lang="en-US" dirty="0" err="1"/>
              <a:t>để</a:t>
            </a:r>
            <a:r>
              <a:rPr lang="en-US" dirty="0"/>
              <a:t> </a:t>
            </a:r>
            <a:r>
              <a:rPr lang="en-US" dirty="0" err="1"/>
              <a:t>trái</a:t>
            </a:r>
            <a:r>
              <a:rPr lang="en-US" dirty="0"/>
              <a:t> </a:t>
            </a:r>
            <a:r>
              <a:rPr lang="en-US" dirty="0" err="1"/>
              <a:t>đất</a:t>
            </a:r>
            <a:r>
              <a:rPr lang="en-US" dirty="0"/>
              <a:t> </a:t>
            </a:r>
            <a:r>
              <a:rPr lang="en-US" dirty="0" err="1"/>
              <a:t>của</a:t>
            </a:r>
            <a:r>
              <a:rPr lang="en-US" dirty="0"/>
              <a:t> </a:t>
            </a:r>
            <a:r>
              <a:rPr lang="en-US" dirty="0" err="1"/>
              <a:t>chúng</a:t>
            </a:r>
            <a:r>
              <a:rPr lang="en-US" dirty="0"/>
              <a:t> ta </a:t>
            </a:r>
            <a:r>
              <a:rPr lang="en-US" dirty="0" err="1"/>
              <a:t>luôn</a:t>
            </a:r>
            <a:r>
              <a:rPr lang="en-US" dirty="0"/>
              <a:t> </a:t>
            </a:r>
            <a:r>
              <a:rPr lang="en-US" dirty="0" err="1"/>
              <a:t>xanh</a:t>
            </a:r>
            <a:r>
              <a:rPr lang="en-US" dirty="0"/>
              <a:t>, </a:t>
            </a:r>
            <a:r>
              <a:rPr lang="en-US" dirty="0" err="1"/>
              <a:t>sạch</a:t>
            </a:r>
            <a:r>
              <a:rPr lang="en-US" dirty="0"/>
              <a:t>, </a:t>
            </a:r>
            <a:r>
              <a:rPr lang="en-US" dirty="0" err="1"/>
              <a:t>đẹp</a:t>
            </a:r>
            <a:r>
              <a:rPr lang="en-US" dirty="0"/>
              <a:t> </a:t>
            </a:r>
            <a:r>
              <a:rPr lang="en-US" dirty="0" err="1"/>
              <a:t>và</a:t>
            </a:r>
            <a:r>
              <a:rPr lang="en-US" dirty="0"/>
              <a:t> an </a:t>
            </a:r>
            <a:r>
              <a:rPr lang="en-US" dirty="0" err="1"/>
              <a:t>toàn</a:t>
            </a:r>
            <a:endParaRPr lang="en-US" dirty="0"/>
          </a:p>
        </p:txBody>
      </p:sp>
      <p:sp>
        <p:nvSpPr>
          <p:cNvPr id="4" name="Slide Number Placeholder 3"/>
          <p:cNvSpPr>
            <a:spLocks noGrp="1"/>
          </p:cNvSpPr>
          <p:nvPr>
            <p:ph type="sldNum" sz="quarter" idx="5"/>
          </p:nvPr>
        </p:nvSpPr>
        <p:spPr/>
        <p:txBody>
          <a:bodyPr/>
          <a:lstStyle/>
          <a:p>
            <a:fld id="{48653336-D0A2-4AA1-BE7E-7A0944484DBC}" type="slidenum">
              <a:rPr lang="en-US" smtClean="0"/>
              <a:t>13</a:t>
            </a:fld>
            <a:endParaRPr lang="en-US"/>
          </a:p>
        </p:txBody>
      </p:sp>
    </p:spTree>
    <p:extLst>
      <p:ext uri="{BB962C8B-B14F-4D97-AF65-F5344CB8AC3E}">
        <p14:creationId xmlns:p14="http://schemas.microsoft.com/office/powerpoint/2010/main" val="18083452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653336-D0A2-4AA1-BE7E-7A0944484DBC}" type="slidenum">
              <a:rPr lang="en-US" smtClean="0"/>
              <a:t>15</a:t>
            </a:fld>
            <a:endParaRPr lang="en-US"/>
          </a:p>
        </p:txBody>
      </p:sp>
    </p:spTree>
    <p:extLst>
      <p:ext uri="{BB962C8B-B14F-4D97-AF65-F5344CB8AC3E}">
        <p14:creationId xmlns:p14="http://schemas.microsoft.com/office/powerpoint/2010/main" val="35245507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Hình</a:t>
            </a:r>
            <a:r>
              <a:rPr lang="en-US" dirty="0"/>
              <a:t> 6.3 SGK </a:t>
            </a:r>
            <a:r>
              <a:rPr lang="en-US" dirty="0" err="1"/>
              <a:t>không</a:t>
            </a:r>
            <a:r>
              <a:rPr lang="en-US" dirty="0"/>
              <a:t> </a:t>
            </a:r>
            <a:r>
              <a:rPr lang="en-US" dirty="0" err="1"/>
              <a:t>vẽ</a:t>
            </a:r>
            <a:r>
              <a:rPr lang="en-US" dirty="0"/>
              <a:t> </a:t>
            </a:r>
            <a:r>
              <a:rPr lang="en-US" dirty="0" err="1"/>
              <a:t>bình</a:t>
            </a:r>
            <a:r>
              <a:rPr lang="en-US" dirty="0"/>
              <a:t> </a:t>
            </a:r>
            <a:r>
              <a:rPr lang="en-US" dirty="0" err="1"/>
              <a:t>đựng</a:t>
            </a:r>
            <a:r>
              <a:rPr lang="en-US" dirty="0"/>
              <a:t> dd NaOH (</a:t>
            </a:r>
            <a:r>
              <a:rPr lang="en-US" dirty="0" err="1"/>
              <a:t>Khí</a:t>
            </a:r>
            <a:r>
              <a:rPr lang="en-US" dirty="0"/>
              <a:t> </a:t>
            </a:r>
            <a:r>
              <a:rPr lang="en-US" dirty="0" err="1"/>
              <a:t>thu</a:t>
            </a:r>
            <a:r>
              <a:rPr lang="en-US" dirty="0"/>
              <a:t> </a:t>
            </a:r>
            <a:r>
              <a:rPr lang="en-US" dirty="0" err="1"/>
              <a:t>trực</a:t>
            </a:r>
            <a:r>
              <a:rPr lang="en-US" dirty="0"/>
              <a:t> </a:t>
            </a:r>
            <a:r>
              <a:rPr lang="en-US" dirty="0" err="1"/>
              <a:t>tiếp</a:t>
            </a:r>
            <a:r>
              <a:rPr lang="en-US" dirty="0"/>
              <a:t> </a:t>
            </a:r>
            <a:r>
              <a:rPr lang="en-US" dirty="0" err="1"/>
              <a:t>từ</a:t>
            </a:r>
            <a:r>
              <a:rPr lang="en-US" dirty="0"/>
              <a:t> </a:t>
            </a:r>
            <a:r>
              <a:rPr lang="en-US" dirty="0" err="1"/>
              <a:t>phản</a:t>
            </a:r>
            <a:r>
              <a:rPr lang="en-US" dirty="0"/>
              <a:t> </a:t>
            </a:r>
            <a:r>
              <a:rPr lang="en-US" dirty="0" err="1"/>
              <a:t>ứng</a:t>
            </a:r>
            <a:r>
              <a:rPr lang="en-US" dirty="0"/>
              <a:t> </a:t>
            </a:r>
            <a:r>
              <a:rPr lang="en-US" dirty="0" err="1"/>
              <a:t>không</a:t>
            </a:r>
            <a:r>
              <a:rPr lang="en-US" dirty="0"/>
              <a:t> đ</a:t>
            </a:r>
            <a:r>
              <a:rPr lang="vi-VN" dirty="0"/>
              <a:t>ư</a:t>
            </a:r>
            <a:r>
              <a:rPr lang="en-US" dirty="0" err="1"/>
              <a:t>ợc</a:t>
            </a:r>
            <a:r>
              <a:rPr lang="en-US" dirty="0"/>
              <a:t> </a:t>
            </a:r>
            <a:r>
              <a:rPr lang="en-US" dirty="0" err="1"/>
              <a:t>rửa</a:t>
            </a:r>
            <a:r>
              <a:rPr lang="en-US" dirty="0"/>
              <a:t> </a:t>
            </a:r>
            <a:r>
              <a:rPr lang="en-US" dirty="0" err="1"/>
              <a:t>có</a:t>
            </a:r>
            <a:r>
              <a:rPr lang="en-US" dirty="0"/>
              <a:t> </a:t>
            </a:r>
            <a:r>
              <a:rPr lang="en-US" dirty="0" err="1"/>
              <a:t>thể</a:t>
            </a:r>
            <a:r>
              <a:rPr lang="en-US" dirty="0"/>
              <a:t> </a:t>
            </a:r>
            <a:r>
              <a:rPr lang="en-US" dirty="0" err="1"/>
              <a:t>lẫn</a:t>
            </a:r>
            <a:r>
              <a:rPr lang="en-US" dirty="0"/>
              <a:t> SO</a:t>
            </a:r>
            <a:r>
              <a:rPr lang="en-US" baseline="-25000" dirty="0"/>
              <a:t>2</a:t>
            </a:r>
            <a:r>
              <a:rPr lang="en-US" baseline="0" dirty="0"/>
              <a:t>, CO</a:t>
            </a:r>
            <a:r>
              <a:rPr lang="en-US" baseline="-25000" dirty="0"/>
              <a:t>2</a:t>
            </a:r>
            <a:r>
              <a:rPr lang="en-US" baseline="0" dirty="0"/>
              <a:t>….)</a:t>
            </a:r>
          </a:p>
          <a:p>
            <a:r>
              <a:rPr lang="en-US" baseline="0" dirty="0"/>
              <a:t>Đ/C </a:t>
            </a:r>
            <a:r>
              <a:rPr lang="en-US" baseline="0" dirty="0" err="1"/>
              <a:t>trong</a:t>
            </a:r>
            <a:r>
              <a:rPr lang="en-US" baseline="0" dirty="0"/>
              <a:t> CN: </a:t>
            </a:r>
            <a:r>
              <a:rPr lang="en-US" baseline="0" dirty="0" err="1"/>
              <a:t>Có</a:t>
            </a:r>
            <a:r>
              <a:rPr lang="en-US" baseline="0" dirty="0"/>
              <a:t> </a:t>
            </a:r>
            <a:r>
              <a:rPr lang="en-US" baseline="0" dirty="0" err="1"/>
              <a:t>thể</a:t>
            </a:r>
            <a:r>
              <a:rPr lang="en-US" baseline="0" dirty="0"/>
              <a:t> </a:t>
            </a:r>
            <a:r>
              <a:rPr lang="en-US" baseline="0" dirty="0" err="1"/>
              <a:t>từ</a:t>
            </a:r>
            <a:r>
              <a:rPr lang="en-US" baseline="0" dirty="0"/>
              <a:t> </a:t>
            </a:r>
            <a:r>
              <a:rPr lang="en-US" baseline="0" dirty="0" err="1"/>
              <a:t>pư</a:t>
            </a:r>
            <a:r>
              <a:rPr lang="en-US" baseline="0" dirty="0"/>
              <a:t> </a:t>
            </a:r>
            <a:r>
              <a:rPr lang="en-US" baseline="0" dirty="0" err="1"/>
              <a:t>phân</a:t>
            </a:r>
            <a:r>
              <a:rPr lang="en-US" baseline="0" dirty="0"/>
              <a:t> </a:t>
            </a:r>
            <a:r>
              <a:rPr lang="en-US" baseline="0" dirty="0" err="1"/>
              <a:t>cắt</a:t>
            </a:r>
            <a:r>
              <a:rPr lang="en-US" baseline="0" dirty="0"/>
              <a:t> </a:t>
            </a:r>
            <a:r>
              <a:rPr lang="en-US" baseline="0" dirty="0" err="1"/>
              <a:t>liên</a:t>
            </a:r>
            <a:r>
              <a:rPr lang="en-US" baseline="0" dirty="0"/>
              <a:t> </a:t>
            </a:r>
            <a:r>
              <a:rPr lang="en-US" baseline="0" dirty="0" err="1"/>
              <a:t>kết</a:t>
            </a:r>
            <a:r>
              <a:rPr lang="en-US" baseline="0" dirty="0"/>
              <a:t> C-C (p</a:t>
            </a:r>
            <a:r>
              <a:rPr lang="vi-VN" baseline="0" dirty="0"/>
              <a:t>ư</a:t>
            </a:r>
            <a:r>
              <a:rPr lang="en-US" baseline="0" dirty="0"/>
              <a:t> </a:t>
            </a:r>
            <a:r>
              <a:rPr lang="en-US" baseline="0" dirty="0" err="1"/>
              <a:t>crackinh</a:t>
            </a:r>
            <a:r>
              <a:rPr lang="en-US" baseline="0" dirty="0"/>
              <a:t>)</a:t>
            </a:r>
            <a:r>
              <a:rPr lang="en-US" dirty="0"/>
              <a:t> </a:t>
            </a:r>
          </a:p>
        </p:txBody>
      </p:sp>
      <p:sp>
        <p:nvSpPr>
          <p:cNvPr id="4" name="Slide Number Placeholder 3"/>
          <p:cNvSpPr>
            <a:spLocks noGrp="1"/>
          </p:cNvSpPr>
          <p:nvPr>
            <p:ph type="sldNum" sz="quarter" idx="5"/>
          </p:nvPr>
        </p:nvSpPr>
        <p:spPr/>
        <p:txBody>
          <a:bodyPr/>
          <a:lstStyle/>
          <a:p>
            <a:fld id="{48653336-D0A2-4AA1-BE7E-7A0944484DBC}" type="slidenum">
              <a:rPr lang="en-US" smtClean="0"/>
              <a:t>16</a:t>
            </a:fld>
            <a:endParaRPr lang="en-US"/>
          </a:p>
        </p:txBody>
      </p:sp>
    </p:spTree>
    <p:extLst>
      <p:ext uri="{BB962C8B-B14F-4D97-AF65-F5344CB8AC3E}">
        <p14:creationId xmlns:p14="http://schemas.microsoft.com/office/powerpoint/2010/main" val="22966303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Buổi</a:t>
            </a:r>
            <a:r>
              <a:rPr lang="en-US" dirty="0"/>
              <a:t> </a:t>
            </a:r>
            <a:r>
              <a:rPr lang="en-US" dirty="0" err="1"/>
              <a:t>học</a:t>
            </a:r>
            <a:r>
              <a:rPr lang="en-US" dirty="0"/>
              <a:t> </a:t>
            </a:r>
            <a:r>
              <a:rPr lang="en-US" dirty="0" err="1"/>
              <a:t>của</a:t>
            </a:r>
            <a:r>
              <a:rPr lang="en-US" dirty="0"/>
              <a:t> </a:t>
            </a:r>
            <a:r>
              <a:rPr lang="en-US" dirty="0" err="1"/>
              <a:t>chúng</a:t>
            </a:r>
            <a:r>
              <a:rPr lang="en-US" dirty="0"/>
              <a:t> ta </a:t>
            </a:r>
            <a:r>
              <a:rPr lang="en-US" dirty="0" err="1"/>
              <a:t>hôm</a:t>
            </a:r>
            <a:r>
              <a:rPr lang="en-US" dirty="0"/>
              <a:t> nay </a:t>
            </a:r>
            <a:r>
              <a:rPr lang="en-US" dirty="0" err="1"/>
              <a:t>đến</a:t>
            </a:r>
            <a:r>
              <a:rPr lang="en-US" dirty="0"/>
              <a:t> </a:t>
            </a:r>
            <a:r>
              <a:rPr lang="en-US" dirty="0" err="1"/>
              <a:t>đây</a:t>
            </a:r>
            <a:r>
              <a:rPr lang="en-US" dirty="0"/>
              <a:t> </a:t>
            </a:r>
            <a:r>
              <a:rPr lang="en-US" dirty="0" err="1"/>
              <a:t>là</a:t>
            </a:r>
            <a:r>
              <a:rPr lang="en-US" dirty="0"/>
              <a:t> </a:t>
            </a:r>
            <a:r>
              <a:rPr lang="en-US" dirty="0" err="1"/>
              <a:t>kết</a:t>
            </a:r>
            <a:r>
              <a:rPr lang="en-US" dirty="0"/>
              <a:t> </a:t>
            </a:r>
            <a:r>
              <a:rPr lang="en-US" dirty="0" err="1"/>
              <a:t>thúc</a:t>
            </a:r>
            <a:r>
              <a:rPr lang="en-US" dirty="0"/>
              <a:t>. </a:t>
            </a:r>
            <a:r>
              <a:rPr lang="en-US" dirty="0" err="1"/>
              <a:t>Để</a:t>
            </a:r>
            <a:r>
              <a:rPr lang="en-US" dirty="0"/>
              <a:t> </a:t>
            </a:r>
            <a:r>
              <a:rPr lang="en-US" dirty="0" err="1"/>
              <a:t>nhớ</a:t>
            </a:r>
            <a:r>
              <a:rPr lang="en-US" dirty="0"/>
              <a:t> </a:t>
            </a:r>
            <a:r>
              <a:rPr lang="en-US" dirty="0" err="1"/>
              <a:t>bài</a:t>
            </a:r>
            <a:r>
              <a:rPr lang="en-US" dirty="0"/>
              <a:t> </a:t>
            </a:r>
            <a:r>
              <a:rPr lang="en-US" dirty="0" err="1"/>
              <a:t>và</a:t>
            </a:r>
            <a:r>
              <a:rPr lang="en-US" dirty="0"/>
              <a:t> </a:t>
            </a:r>
            <a:r>
              <a:rPr lang="en-US" dirty="0" err="1"/>
              <a:t>hiểu</a:t>
            </a:r>
            <a:r>
              <a:rPr lang="en-US" dirty="0"/>
              <a:t> </a:t>
            </a:r>
            <a:r>
              <a:rPr lang="en-US" dirty="0" err="1"/>
              <a:t>bài</a:t>
            </a:r>
            <a:r>
              <a:rPr lang="en-US" dirty="0"/>
              <a:t> </a:t>
            </a:r>
            <a:r>
              <a:rPr lang="en-US" dirty="0" err="1"/>
              <a:t>sâu</a:t>
            </a:r>
            <a:r>
              <a:rPr lang="en-US" dirty="0"/>
              <a:t> h</a:t>
            </a:r>
            <a:r>
              <a:rPr lang="vi-VN" dirty="0"/>
              <a:t>ơ</a:t>
            </a:r>
            <a:r>
              <a:rPr lang="en-US" dirty="0"/>
              <a:t>n </a:t>
            </a:r>
            <a:r>
              <a:rPr lang="en-US" dirty="0" err="1"/>
              <a:t>sau</a:t>
            </a:r>
            <a:r>
              <a:rPr lang="en-US" dirty="0"/>
              <a:t> </a:t>
            </a:r>
            <a:r>
              <a:rPr lang="en-US" dirty="0" err="1"/>
              <a:t>buổi</a:t>
            </a:r>
            <a:r>
              <a:rPr lang="en-US" dirty="0"/>
              <a:t> </a:t>
            </a:r>
            <a:r>
              <a:rPr lang="en-US" dirty="0" err="1"/>
              <a:t>học</a:t>
            </a:r>
            <a:r>
              <a:rPr lang="en-US" dirty="0"/>
              <a:t> </a:t>
            </a:r>
            <a:r>
              <a:rPr lang="en-US" dirty="0" err="1"/>
              <a:t>này</a:t>
            </a:r>
            <a:r>
              <a:rPr lang="en-US" dirty="0"/>
              <a:t> </a:t>
            </a:r>
            <a:r>
              <a:rPr lang="en-US" dirty="0" err="1"/>
              <a:t>các</a:t>
            </a:r>
            <a:r>
              <a:rPr lang="en-US" dirty="0"/>
              <a:t> </a:t>
            </a:r>
            <a:r>
              <a:rPr lang="en-US" dirty="0" err="1"/>
              <a:t>em</a:t>
            </a:r>
            <a:r>
              <a:rPr lang="en-US" dirty="0"/>
              <a:t> </a:t>
            </a:r>
            <a:r>
              <a:rPr lang="en-US" dirty="0" err="1"/>
              <a:t>nhớ</a:t>
            </a:r>
            <a:r>
              <a:rPr lang="en-US" dirty="0"/>
              <a:t> </a:t>
            </a:r>
            <a:r>
              <a:rPr lang="en-US" dirty="0" err="1"/>
              <a:t>xem</a:t>
            </a:r>
            <a:r>
              <a:rPr lang="en-US" dirty="0"/>
              <a:t> </a:t>
            </a:r>
            <a:r>
              <a:rPr lang="en-US" dirty="0" err="1"/>
              <a:t>lại</a:t>
            </a:r>
            <a:r>
              <a:rPr lang="en-US" dirty="0"/>
              <a:t> </a:t>
            </a:r>
            <a:r>
              <a:rPr lang="en-US" dirty="0" err="1"/>
              <a:t>bài</a:t>
            </a:r>
            <a:r>
              <a:rPr lang="en-US" dirty="0"/>
              <a:t> </a:t>
            </a:r>
            <a:r>
              <a:rPr lang="en-US" dirty="0" err="1"/>
              <a:t>và</a:t>
            </a:r>
            <a:r>
              <a:rPr lang="en-US" dirty="0"/>
              <a:t>  </a:t>
            </a:r>
            <a:r>
              <a:rPr lang="en-US" dirty="0" err="1"/>
              <a:t>làm</a:t>
            </a:r>
            <a:r>
              <a:rPr lang="en-US" dirty="0"/>
              <a:t> </a:t>
            </a:r>
            <a:r>
              <a:rPr lang="en-US" dirty="0" err="1"/>
              <a:t>các</a:t>
            </a:r>
            <a:r>
              <a:rPr lang="en-US" dirty="0"/>
              <a:t> </a:t>
            </a:r>
            <a:r>
              <a:rPr lang="en-US" dirty="0" err="1"/>
              <a:t>bài</a:t>
            </a:r>
            <a:r>
              <a:rPr lang="en-US" dirty="0"/>
              <a:t> </a:t>
            </a:r>
            <a:r>
              <a:rPr lang="en-US" dirty="0" err="1"/>
              <a:t>tập</a:t>
            </a:r>
            <a:r>
              <a:rPr lang="en-US" dirty="0"/>
              <a:t> 6.6 </a:t>
            </a:r>
            <a:r>
              <a:rPr lang="en-US" dirty="0" err="1"/>
              <a:t>đến</a:t>
            </a:r>
            <a:r>
              <a:rPr lang="en-US" dirty="0"/>
              <a:t> 6.12 </a:t>
            </a:r>
            <a:r>
              <a:rPr lang="en-US" dirty="0" err="1"/>
              <a:t>Sách</a:t>
            </a:r>
            <a:r>
              <a:rPr lang="en-US" dirty="0"/>
              <a:t> BTHH 11 </a:t>
            </a:r>
          </a:p>
        </p:txBody>
      </p:sp>
      <p:sp>
        <p:nvSpPr>
          <p:cNvPr id="4" name="Slide Number Placeholder 3"/>
          <p:cNvSpPr>
            <a:spLocks noGrp="1"/>
          </p:cNvSpPr>
          <p:nvPr>
            <p:ph type="sldNum" sz="quarter" idx="5"/>
          </p:nvPr>
        </p:nvSpPr>
        <p:spPr/>
        <p:txBody>
          <a:bodyPr/>
          <a:lstStyle/>
          <a:p>
            <a:fld id="{48653336-D0A2-4AA1-BE7E-7A0944484DBC}" type="slidenum">
              <a:rPr lang="en-US" smtClean="0"/>
              <a:t>18</a:t>
            </a:fld>
            <a:endParaRPr lang="en-US"/>
          </a:p>
        </p:txBody>
      </p:sp>
    </p:spTree>
    <p:extLst>
      <p:ext uri="{BB962C8B-B14F-4D97-AF65-F5344CB8AC3E}">
        <p14:creationId xmlns:p14="http://schemas.microsoft.com/office/powerpoint/2010/main" val="33113449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F8A21-DB05-424C-8116-FA9DFAE5EE4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EF7BC93-2263-4FB5-9351-4CBB6AA0D90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3CD4D86-EB6C-4A1D-852B-F3EC9A4BA8F2}"/>
              </a:ext>
            </a:extLst>
          </p:cNvPr>
          <p:cNvSpPr>
            <a:spLocks noGrp="1"/>
          </p:cNvSpPr>
          <p:nvPr>
            <p:ph type="dt" sz="half" idx="10"/>
          </p:nvPr>
        </p:nvSpPr>
        <p:spPr/>
        <p:txBody>
          <a:bodyPr/>
          <a:lstStyle/>
          <a:p>
            <a:fld id="{C2F3F186-06CA-4EF6-94D9-BB75E5BB9531}" type="datetimeFigureOut">
              <a:rPr lang="en-US" smtClean="0"/>
              <a:t>5/5/2023</a:t>
            </a:fld>
            <a:endParaRPr lang="en-US"/>
          </a:p>
        </p:txBody>
      </p:sp>
      <p:sp>
        <p:nvSpPr>
          <p:cNvPr id="5" name="Footer Placeholder 4">
            <a:extLst>
              <a:ext uri="{FF2B5EF4-FFF2-40B4-BE49-F238E27FC236}">
                <a16:creationId xmlns:a16="http://schemas.microsoft.com/office/drawing/2014/main" id="{F5D60BB1-DC7C-4944-9080-DFAC404683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E907B2-F99C-439F-BCFF-F6726B1ABC53}"/>
              </a:ext>
            </a:extLst>
          </p:cNvPr>
          <p:cNvSpPr>
            <a:spLocks noGrp="1"/>
          </p:cNvSpPr>
          <p:nvPr>
            <p:ph type="sldNum" sz="quarter" idx="12"/>
          </p:nvPr>
        </p:nvSpPr>
        <p:spPr/>
        <p:txBody>
          <a:bodyPr/>
          <a:lstStyle/>
          <a:p>
            <a:fld id="{99FE30AB-B8FE-4490-9151-CEA50FD09A69}" type="slidenum">
              <a:rPr lang="en-US" smtClean="0"/>
              <a:t>‹#›</a:t>
            </a:fld>
            <a:endParaRPr lang="en-US"/>
          </a:p>
        </p:txBody>
      </p:sp>
    </p:spTree>
    <p:extLst>
      <p:ext uri="{BB962C8B-B14F-4D97-AF65-F5344CB8AC3E}">
        <p14:creationId xmlns:p14="http://schemas.microsoft.com/office/powerpoint/2010/main" val="27947423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3BBF0-547A-40BB-8455-E1D9FF297D2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C5E48FF-3B33-4C3E-9CF1-D3E7272FA69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75F851-BC0D-48EE-B658-C67C3C0501B5}"/>
              </a:ext>
            </a:extLst>
          </p:cNvPr>
          <p:cNvSpPr>
            <a:spLocks noGrp="1"/>
          </p:cNvSpPr>
          <p:nvPr>
            <p:ph type="dt" sz="half" idx="10"/>
          </p:nvPr>
        </p:nvSpPr>
        <p:spPr/>
        <p:txBody>
          <a:bodyPr/>
          <a:lstStyle/>
          <a:p>
            <a:fld id="{C2F3F186-06CA-4EF6-94D9-BB75E5BB9531}" type="datetimeFigureOut">
              <a:rPr lang="en-US" smtClean="0"/>
              <a:t>5/5/2023</a:t>
            </a:fld>
            <a:endParaRPr lang="en-US"/>
          </a:p>
        </p:txBody>
      </p:sp>
      <p:sp>
        <p:nvSpPr>
          <p:cNvPr id="5" name="Footer Placeholder 4">
            <a:extLst>
              <a:ext uri="{FF2B5EF4-FFF2-40B4-BE49-F238E27FC236}">
                <a16:creationId xmlns:a16="http://schemas.microsoft.com/office/drawing/2014/main" id="{D84710A1-25DC-45BF-9513-782FA7A512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C47FB9-D4A4-489C-BA08-47E6013F08F4}"/>
              </a:ext>
            </a:extLst>
          </p:cNvPr>
          <p:cNvSpPr>
            <a:spLocks noGrp="1"/>
          </p:cNvSpPr>
          <p:nvPr>
            <p:ph type="sldNum" sz="quarter" idx="12"/>
          </p:nvPr>
        </p:nvSpPr>
        <p:spPr/>
        <p:txBody>
          <a:bodyPr/>
          <a:lstStyle/>
          <a:p>
            <a:fld id="{99FE30AB-B8FE-4490-9151-CEA50FD09A69}" type="slidenum">
              <a:rPr lang="en-US" smtClean="0"/>
              <a:t>‹#›</a:t>
            </a:fld>
            <a:endParaRPr lang="en-US"/>
          </a:p>
        </p:txBody>
      </p:sp>
    </p:spTree>
    <p:extLst>
      <p:ext uri="{BB962C8B-B14F-4D97-AF65-F5344CB8AC3E}">
        <p14:creationId xmlns:p14="http://schemas.microsoft.com/office/powerpoint/2010/main" val="10904702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48647FF-AFF2-458F-9242-EADBD724DD9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D8B44F4-8828-4929-9D4E-A5BB38051FC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78ADDB-D2F4-456A-8EA5-E46AB9623BD5}"/>
              </a:ext>
            </a:extLst>
          </p:cNvPr>
          <p:cNvSpPr>
            <a:spLocks noGrp="1"/>
          </p:cNvSpPr>
          <p:nvPr>
            <p:ph type="dt" sz="half" idx="10"/>
          </p:nvPr>
        </p:nvSpPr>
        <p:spPr/>
        <p:txBody>
          <a:bodyPr/>
          <a:lstStyle/>
          <a:p>
            <a:fld id="{C2F3F186-06CA-4EF6-94D9-BB75E5BB9531}" type="datetimeFigureOut">
              <a:rPr lang="en-US" smtClean="0"/>
              <a:t>5/5/2023</a:t>
            </a:fld>
            <a:endParaRPr lang="en-US"/>
          </a:p>
        </p:txBody>
      </p:sp>
      <p:sp>
        <p:nvSpPr>
          <p:cNvPr id="5" name="Footer Placeholder 4">
            <a:extLst>
              <a:ext uri="{FF2B5EF4-FFF2-40B4-BE49-F238E27FC236}">
                <a16:creationId xmlns:a16="http://schemas.microsoft.com/office/drawing/2014/main" id="{EA189923-782B-412C-B9E2-DDAAAAA199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AC43E4-A1C6-45D9-B58F-4FD5DC212642}"/>
              </a:ext>
            </a:extLst>
          </p:cNvPr>
          <p:cNvSpPr>
            <a:spLocks noGrp="1"/>
          </p:cNvSpPr>
          <p:nvPr>
            <p:ph type="sldNum" sz="quarter" idx="12"/>
          </p:nvPr>
        </p:nvSpPr>
        <p:spPr/>
        <p:txBody>
          <a:bodyPr/>
          <a:lstStyle/>
          <a:p>
            <a:fld id="{99FE30AB-B8FE-4490-9151-CEA50FD09A69}" type="slidenum">
              <a:rPr lang="en-US" smtClean="0"/>
              <a:t>‹#›</a:t>
            </a:fld>
            <a:endParaRPr lang="en-US"/>
          </a:p>
        </p:txBody>
      </p:sp>
    </p:spTree>
    <p:extLst>
      <p:ext uri="{BB962C8B-B14F-4D97-AF65-F5344CB8AC3E}">
        <p14:creationId xmlns:p14="http://schemas.microsoft.com/office/powerpoint/2010/main" val="11835549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0"/>
            <a:ext cx="10972801"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52E6070E-14A1-4816-831C-17F5BC80A937}"/>
              </a:ext>
            </a:extLst>
          </p:cNvPr>
          <p:cNvSpPr>
            <a:spLocks noGrp="1" noChangeArrowheads="1"/>
          </p:cNvSpPr>
          <p:nvPr>
            <p:ph type="dt" sz="half" idx="10"/>
          </p:nvPr>
        </p:nvSpPr>
        <p:spPr>
          <a:ln/>
        </p:spPr>
        <p:txBody>
          <a:bodyPr/>
          <a:lstStyle>
            <a:lvl1pPr>
              <a:defRPr/>
            </a:lvl1pPr>
          </a:lstStyle>
          <a:p>
            <a:fld id="{C2F3F186-06CA-4EF6-94D9-BB75E5BB9531}" type="datetimeFigureOut">
              <a:rPr lang="en-US" smtClean="0"/>
              <a:t>5/5/2023</a:t>
            </a:fld>
            <a:endParaRPr lang="en-US"/>
          </a:p>
        </p:txBody>
      </p:sp>
      <p:sp>
        <p:nvSpPr>
          <p:cNvPr id="4" name="Rectangle 5">
            <a:extLst>
              <a:ext uri="{FF2B5EF4-FFF2-40B4-BE49-F238E27FC236}">
                <a16:creationId xmlns:a16="http://schemas.microsoft.com/office/drawing/2014/main" id="{1E3E5F0F-D8E5-4405-B2ED-4FEE1C09B5E2}"/>
              </a:ext>
            </a:extLst>
          </p:cNvPr>
          <p:cNvSpPr>
            <a:spLocks noGrp="1" noChangeArrowheads="1"/>
          </p:cNvSpPr>
          <p:nvPr>
            <p:ph type="ftr" sz="quarter" idx="11"/>
          </p:nvPr>
        </p:nvSpPr>
        <p:spPr>
          <a:ln/>
        </p:spPr>
        <p:txBody>
          <a:bodyPr/>
          <a:lstStyle>
            <a:lvl1pPr>
              <a:defRPr/>
            </a:lvl1pPr>
          </a:lstStyle>
          <a:p>
            <a:endParaRPr lang="en-US"/>
          </a:p>
        </p:txBody>
      </p:sp>
      <p:sp>
        <p:nvSpPr>
          <p:cNvPr id="5" name="Rectangle 6">
            <a:extLst>
              <a:ext uri="{FF2B5EF4-FFF2-40B4-BE49-F238E27FC236}">
                <a16:creationId xmlns:a16="http://schemas.microsoft.com/office/drawing/2014/main" id="{EED31968-8429-4E4F-9EF8-6733B50AAA14}"/>
              </a:ext>
            </a:extLst>
          </p:cNvPr>
          <p:cNvSpPr>
            <a:spLocks noGrp="1" noChangeArrowheads="1"/>
          </p:cNvSpPr>
          <p:nvPr>
            <p:ph type="sldNum" sz="quarter" idx="12"/>
          </p:nvPr>
        </p:nvSpPr>
        <p:spPr>
          <a:ln/>
        </p:spPr>
        <p:txBody>
          <a:bodyPr/>
          <a:lstStyle>
            <a:lvl1pPr>
              <a:defRPr/>
            </a:lvl1pPr>
          </a:lstStyle>
          <a:p>
            <a:fld id="{99FE30AB-B8FE-4490-9151-CEA50FD09A69}" type="slidenum">
              <a:rPr lang="en-US" smtClean="0"/>
              <a:t>‹#›</a:t>
            </a:fld>
            <a:endParaRPr lang="en-US"/>
          </a:p>
        </p:txBody>
      </p:sp>
    </p:spTree>
    <p:extLst>
      <p:ext uri="{BB962C8B-B14F-4D97-AF65-F5344CB8AC3E}">
        <p14:creationId xmlns:p14="http://schemas.microsoft.com/office/powerpoint/2010/main" val="6618935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4DB13E-F722-4ED6-BB00-556651E95281}"/>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Group 6">
            <a:extLst>
              <a:ext uri="{FF2B5EF4-FFF2-40B4-BE49-F238E27FC236}">
                <a16:creationId xmlns:a16="http://schemas.microsoft.com/office/drawing/2014/main" id="{E26428D7-C6F3-473D-A360-A3F5C3E8728C}"/>
              </a:ext>
            </a:extLst>
          </p:cNvPr>
          <p:cNvGrpSpPr/>
          <p:nvPr/>
        </p:nvGrpSpPr>
        <p:grpSpPr>
          <a:xfrm>
            <a:off x="5250180" y="1267730"/>
            <a:ext cx="1691640" cy="615934"/>
            <a:chOff x="5250180" y="1267730"/>
            <a:chExt cx="1691640" cy="615934"/>
          </a:xfrm>
        </p:grpSpPr>
        <p:cxnSp>
          <p:nvCxnSpPr>
            <p:cNvPr id="17" name="Straight Connector 16"/>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629103" y="2244830"/>
            <a:ext cx="8933796" cy="2437232"/>
          </a:xfrm>
        </p:spPr>
        <p:txBody>
          <a:bodyPr tIns="45720" bIns="45720" anchor="ctr">
            <a:normAutofit/>
          </a:bodyPr>
          <a:lstStyle>
            <a:lvl1pPr algn="ctr">
              <a:lnSpc>
                <a:spcPct val="83000"/>
              </a:lnSpc>
              <a:defRPr lang="en-US" sz="6800" b="0" kern="1200" cap="none"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629101" y="4682062"/>
            <a:ext cx="8936846" cy="457201"/>
          </a:xfrm>
        </p:spPr>
        <p:txBody>
          <a:bodyPr>
            <a:normAutofit/>
          </a:bodyPr>
          <a:lstStyle>
            <a:lvl1pPr marL="0" indent="0" algn="ctr">
              <a:spcBef>
                <a:spcPts val="0"/>
              </a:spcBef>
              <a:buNone/>
              <a:defRPr sz="1800" spc="80" baseline="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6"/>
            <a:ext cx="1554480" cy="485546"/>
          </a:xfrm>
        </p:spPr>
        <p:txBody>
          <a:bodyPr/>
          <a:lstStyle>
            <a:lvl1pPr algn="ctr">
              <a:defRPr sz="1300" spc="0" baseline="0">
                <a:solidFill>
                  <a:srgbClr val="FFFFFF"/>
                </a:solidFill>
                <a:latin typeface="+mn-lt"/>
              </a:defRPr>
            </a:lvl1pPr>
          </a:lstStyle>
          <a:p>
            <a:fld id="{C28DE96D-7903-4882-A6AA-D2E3887563B5}" type="datetimeFigureOut">
              <a:rPr lang="en-US" smtClean="0"/>
              <a:t>5/5/2023</a:t>
            </a:fld>
            <a:endParaRPr lang="en-US"/>
          </a:p>
        </p:txBody>
      </p:sp>
      <p:sp>
        <p:nvSpPr>
          <p:cNvPr id="21" name="Footer Placeholder 20"/>
          <p:cNvSpPr>
            <a:spLocks noGrp="1"/>
          </p:cNvSpPr>
          <p:nvPr>
            <p:ph type="ftr" sz="quarter" idx="11"/>
          </p:nvPr>
        </p:nvSpPr>
        <p:spPr>
          <a:xfrm>
            <a:off x="1629100" y="5177408"/>
            <a:ext cx="5730295" cy="228600"/>
          </a:xfrm>
        </p:spPr>
        <p:txBody>
          <a:bodyPr/>
          <a:lstStyle>
            <a:lvl1pPr algn="l">
              <a:defRPr>
                <a:solidFill>
                  <a:schemeClr val="tx1">
                    <a:lumMod val="85000"/>
                    <a:lumOff val="15000"/>
                  </a:schemeClr>
                </a:solidFill>
              </a:defRPr>
            </a:lvl1pPr>
          </a:lstStyle>
          <a:p>
            <a:endParaRPr lang="en-US"/>
          </a:p>
        </p:txBody>
      </p:sp>
      <p:sp>
        <p:nvSpPr>
          <p:cNvPr id="22" name="Slide Number Placeholder 21"/>
          <p:cNvSpPr>
            <a:spLocks noGrp="1"/>
          </p:cNvSpPr>
          <p:nvPr>
            <p:ph type="sldNum" sz="quarter" idx="12"/>
          </p:nvPr>
        </p:nvSpPr>
        <p:spPr>
          <a:xfrm>
            <a:off x="8606920" y="5177408"/>
            <a:ext cx="1955980" cy="228600"/>
          </a:xfrm>
        </p:spPr>
        <p:txBody>
          <a:bodyPr/>
          <a:lstStyle>
            <a:lvl1pPr>
              <a:defRPr>
                <a:solidFill>
                  <a:schemeClr val="tx1">
                    <a:lumMod val="85000"/>
                    <a:lumOff val="15000"/>
                  </a:schemeClr>
                </a:solidFill>
              </a:defRPr>
            </a:lvl1pPr>
          </a:lstStyle>
          <a:p>
            <a:fld id="{171B285D-C8D7-4DA8-9145-B54E4AEF4415}" type="slidenum">
              <a:rPr lang="en-US" smtClean="0"/>
              <a:t>‹#›</a:t>
            </a:fld>
            <a:endParaRPr lang="en-US"/>
          </a:p>
        </p:txBody>
      </p:sp>
    </p:spTree>
    <p:extLst>
      <p:ext uri="{BB962C8B-B14F-4D97-AF65-F5344CB8AC3E}">
        <p14:creationId xmlns:p14="http://schemas.microsoft.com/office/powerpoint/2010/main" val="12903192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0"/>
            <a:ext cx="10972801"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52E6070E-14A1-4816-831C-17F5BC80A937}"/>
              </a:ext>
            </a:extLst>
          </p:cNvPr>
          <p:cNvSpPr>
            <a:spLocks noGrp="1" noChangeArrowheads="1"/>
          </p:cNvSpPr>
          <p:nvPr>
            <p:ph type="dt" sz="half" idx="10"/>
          </p:nvPr>
        </p:nvSpPr>
        <p:spPr>
          <a:ln/>
        </p:spPr>
        <p:txBody>
          <a:bodyPr/>
          <a:lstStyle>
            <a:lvl1pPr>
              <a:defRPr/>
            </a:lvl1pPr>
          </a:lstStyle>
          <a:p>
            <a:fld id="{C28DE96D-7903-4882-A6AA-D2E3887563B5}" type="datetimeFigureOut">
              <a:rPr lang="en-US" smtClean="0"/>
              <a:t>5/5/2023</a:t>
            </a:fld>
            <a:endParaRPr lang="en-US"/>
          </a:p>
        </p:txBody>
      </p:sp>
      <p:sp>
        <p:nvSpPr>
          <p:cNvPr id="4" name="Rectangle 5">
            <a:extLst>
              <a:ext uri="{FF2B5EF4-FFF2-40B4-BE49-F238E27FC236}">
                <a16:creationId xmlns:a16="http://schemas.microsoft.com/office/drawing/2014/main" id="{1E3E5F0F-D8E5-4405-B2ED-4FEE1C09B5E2}"/>
              </a:ext>
            </a:extLst>
          </p:cNvPr>
          <p:cNvSpPr>
            <a:spLocks noGrp="1" noChangeArrowheads="1"/>
          </p:cNvSpPr>
          <p:nvPr>
            <p:ph type="ftr" sz="quarter" idx="11"/>
          </p:nvPr>
        </p:nvSpPr>
        <p:spPr>
          <a:ln/>
        </p:spPr>
        <p:txBody>
          <a:bodyPr/>
          <a:lstStyle>
            <a:lvl1pPr>
              <a:defRPr/>
            </a:lvl1pPr>
          </a:lstStyle>
          <a:p>
            <a:endParaRPr lang="en-US"/>
          </a:p>
        </p:txBody>
      </p:sp>
      <p:sp>
        <p:nvSpPr>
          <p:cNvPr id="5" name="Rectangle 6">
            <a:extLst>
              <a:ext uri="{FF2B5EF4-FFF2-40B4-BE49-F238E27FC236}">
                <a16:creationId xmlns:a16="http://schemas.microsoft.com/office/drawing/2014/main" id="{EED31968-8429-4E4F-9EF8-6733B50AAA14}"/>
              </a:ext>
            </a:extLst>
          </p:cNvPr>
          <p:cNvSpPr>
            <a:spLocks noGrp="1" noChangeArrowheads="1"/>
          </p:cNvSpPr>
          <p:nvPr>
            <p:ph type="sldNum" sz="quarter" idx="12"/>
          </p:nvPr>
        </p:nvSpPr>
        <p:spPr>
          <a:ln/>
        </p:spPr>
        <p:txBody>
          <a:bodyPr/>
          <a:lstStyle>
            <a:lvl1pPr>
              <a:defRPr/>
            </a:lvl1pPr>
          </a:lstStyle>
          <a:p>
            <a:fld id="{171B285D-C8D7-4DA8-9145-B54E4AEF4415}" type="slidenum">
              <a:rPr lang="en-US" smtClean="0"/>
              <a:t>‹#›</a:t>
            </a:fld>
            <a:endParaRPr lang="en-US"/>
          </a:p>
        </p:txBody>
      </p:sp>
    </p:spTree>
    <p:extLst>
      <p:ext uri="{BB962C8B-B14F-4D97-AF65-F5344CB8AC3E}">
        <p14:creationId xmlns:p14="http://schemas.microsoft.com/office/powerpoint/2010/main" val="24923489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5C00533-05D2-4C8A-BD4A-1F87426902E3}"/>
              </a:ext>
            </a:extLst>
          </p:cNvPr>
          <p:cNvSpPr>
            <a:spLocks noGrp="1" noChangeArrowheads="1"/>
          </p:cNvSpPr>
          <p:nvPr>
            <p:ph type="dt" sz="half" idx="10"/>
          </p:nvPr>
        </p:nvSpPr>
        <p:spPr>
          <a:ln/>
        </p:spPr>
        <p:txBody>
          <a:bodyPr/>
          <a:lstStyle>
            <a:lvl1pPr>
              <a:defRPr/>
            </a:lvl1pPr>
          </a:lstStyle>
          <a:p>
            <a:fld id="{C28DE96D-7903-4882-A6AA-D2E3887563B5}" type="datetimeFigureOut">
              <a:rPr lang="en-US" smtClean="0"/>
              <a:t>5/5/2023</a:t>
            </a:fld>
            <a:endParaRPr lang="en-US"/>
          </a:p>
        </p:txBody>
      </p:sp>
      <p:sp>
        <p:nvSpPr>
          <p:cNvPr id="5" name="Rectangle 5">
            <a:extLst>
              <a:ext uri="{FF2B5EF4-FFF2-40B4-BE49-F238E27FC236}">
                <a16:creationId xmlns:a16="http://schemas.microsoft.com/office/drawing/2014/main" id="{9714D78F-DB93-4495-964E-AF27FECB21B4}"/>
              </a:ext>
            </a:extLst>
          </p:cNvPr>
          <p:cNvSpPr>
            <a:spLocks noGrp="1" noChangeArrowheads="1"/>
          </p:cNvSpPr>
          <p:nvPr>
            <p:ph type="ftr" sz="quarter" idx="11"/>
          </p:nvPr>
        </p:nvSpPr>
        <p:spPr>
          <a:ln/>
        </p:spPr>
        <p:txBody>
          <a:bodyPr/>
          <a:lstStyle>
            <a:lvl1pPr>
              <a:defRPr/>
            </a:lvl1pPr>
          </a:lstStyle>
          <a:p>
            <a:endParaRPr lang="en-US"/>
          </a:p>
        </p:txBody>
      </p:sp>
      <p:sp>
        <p:nvSpPr>
          <p:cNvPr id="6" name="Rectangle 6">
            <a:extLst>
              <a:ext uri="{FF2B5EF4-FFF2-40B4-BE49-F238E27FC236}">
                <a16:creationId xmlns:a16="http://schemas.microsoft.com/office/drawing/2014/main" id="{ECC75713-44D5-41E3-AE40-6DB3EF7C2563}"/>
              </a:ext>
            </a:extLst>
          </p:cNvPr>
          <p:cNvSpPr>
            <a:spLocks noGrp="1" noChangeArrowheads="1"/>
          </p:cNvSpPr>
          <p:nvPr>
            <p:ph type="sldNum" sz="quarter" idx="12"/>
          </p:nvPr>
        </p:nvSpPr>
        <p:spPr>
          <a:ln/>
        </p:spPr>
        <p:txBody>
          <a:bodyPr/>
          <a:lstStyle>
            <a:lvl1pPr>
              <a:defRPr/>
            </a:lvl1pPr>
          </a:lstStyle>
          <a:p>
            <a:fld id="{171B285D-C8D7-4DA8-9145-B54E4AEF4415}" type="slidenum">
              <a:rPr lang="en-US" smtClean="0"/>
              <a:t>‹#›</a:t>
            </a:fld>
            <a:endParaRPr lang="en-US"/>
          </a:p>
        </p:txBody>
      </p:sp>
    </p:spTree>
    <p:extLst>
      <p:ext uri="{BB962C8B-B14F-4D97-AF65-F5344CB8AC3E}">
        <p14:creationId xmlns:p14="http://schemas.microsoft.com/office/powerpoint/2010/main" val="22739469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23E0F3B-721C-4F11-BD8E-777C8BA0746E}"/>
              </a:ext>
            </a:extLst>
          </p:cNvPr>
          <p:cNvSpPr>
            <a:spLocks noGrp="1" noChangeArrowheads="1"/>
          </p:cNvSpPr>
          <p:nvPr>
            <p:ph type="dt" sz="half" idx="10"/>
          </p:nvPr>
        </p:nvSpPr>
        <p:spPr>
          <a:ln/>
        </p:spPr>
        <p:txBody>
          <a:bodyPr/>
          <a:lstStyle>
            <a:lvl1pPr>
              <a:defRPr/>
            </a:lvl1pPr>
          </a:lstStyle>
          <a:p>
            <a:fld id="{C28DE96D-7903-4882-A6AA-D2E3887563B5}" type="datetimeFigureOut">
              <a:rPr lang="en-US" smtClean="0"/>
              <a:t>5/5/2023</a:t>
            </a:fld>
            <a:endParaRPr lang="en-US"/>
          </a:p>
        </p:txBody>
      </p:sp>
      <p:sp>
        <p:nvSpPr>
          <p:cNvPr id="6" name="Rectangle 5">
            <a:extLst>
              <a:ext uri="{FF2B5EF4-FFF2-40B4-BE49-F238E27FC236}">
                <a16:creationId xmlns:a16="http://schemas.microsoft.com/office/drawing/2014/main" id="{40461644-8E1B-4806-9B2F-B029E1930E9E}"/>
              </a:ext>
            </a:extLst>
          </p:cNvPr>
          <p:cNvSpPr>
            <a:spLocks noGrp="1" noChangeArrowheads="1"/>
          </p:cNvSpPr>
          <p:nvPr>
            <p:ph type="ftr" sz="quarter" idx="11"/>
          </p:nvPr>
        </p:nvSpPr>
        <p:spPr>
          <a:ln/>
        </p:spPr>
        <p:txBody>
          <a:bodyPr/>
          <a:lstStyle>
            <a:lvl1pPr>
              <a:defRPr/>
            </a:lvl1pPr>
          </a:lstStyle>
          <a:p>
            <a:endParaRPr lang="en-US"/>
          </a:p>
        </p:txBody>
      </p:sp>
      <p:sp>
        <p:nvSpPr>
          <p:cNvPr id="7" name="Rectangle 6">
            <a:extLst>
              <a:ext uri="{FF2B5EF4-FFF2-40B4-BE49-F238E27FC236}">
                <a16:creationId xmlns:a16="http://schemas.microsoft.com/office/drawing/2014/main" id="{7950DB52-60CB-4C41-8C39-88AA515C6618}"/>
              </a:ext>
            </a:extLst>
          </p:cNvPr>
          <p:cNvSpPr>
            <a:spLocks noGrp="1" noChangeArrowheads="1"/>
          </p:cNvSpPr>
          <p:nvPr>
            <p:ph type="sldNum" sz="quarter" idx="12"/>
          </p:nvPr>
        </p:nvSpPr>
        <p:spPr>
          <a:ln/>
        </p:spPr>
        <p:txBody>
          <a:bodyPr/>
          <a:lstStyle>
            <a:lvl1pPr>
              <a:defRPr/>
            </a:lvl1pPr>
          </a:lstStyle>
          <a:p>
            <a:fld id="{171B285D-C8D7-4DA8-9145-B54E4AEF4415}" type="slidenum">
              <a:rPr lang="en-US" smtClean="0"/>
              <a:t>‹#›</a:t>
            </a:fld>
            <a:endParaRPr lang="en-US"/>
          </a:p>
        </p:txBody>
      </p:sp>
    </p:spTree>
    <p:extLst>
      <p:ext uri="{BB962C8B-B14F-4D97-AF65-F5344CB8AC3E}">
        <p14:creationId xmlns:p14="http://schemas.microsoft.com/office/powerpoint/2010/main" val="36510264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5C910898-52A3-4C52-BEE7-8C008866CBE1}"/>
              </a:ext>
            </a:extLst>
          </p:cNvPr>
          <p:cNvSpPr>
            <a:spLocks noGrp="1" noChangeArrowheads="1"/>
          </p:cNvSpPr>
          <p:nvPr>
            <p:ph type="dt" sz="half" idx="10"/>
          </p:nvPr>
        </p:nvSpPr>
        <p:spPr>
          <a:ln/>
        </p:spPr>
        <p:txBody>
          <a:bodyPr/>
          <a:lstStyle>
            <a:lvl1pPr>
              <a:defRPr/>
            </a:lvl1pPr>
          </a:lstStyle>
          <a:p>
            <a:fld id="{C28DE96D-7903-4882-A6AA-D2E3887563B5}" type="datetimeFigureOut">
              <a:rPr lang="en-US" smtClean="0"/>
              <a:t>5/5/2023</a:t>
            </a:fld>
            <a:endParaRPr lang="en-US"/>
          </a:p>
        </p:txBody>
      </p:sp>
      <p:sp>
        <p:nvSpPr>
          <p:cNvPr id="3" name="Rectangle 5">
            <a:extLst>
              <a:ext uri="{FF2B5EF4-FFF2-40B4-BE49-F238E27FC236}">
                <a16:creationId xmlns:a16="http://schemas.microsoft.com/office/drawing/2014/main" id="{A376713A-DAD8-4133-96D0-26A761694691}"/>
              </a:ext>
            </a:extLst>
          </p:cNvPr>
          <p:cNvSpPr>
            <a:spLocks noGrp="1" noChangeArrowheads="1"/>
          </p:cNvSpPr>
          <p:nvPr>
            <p:ph type="ftr" sz="quarter" idx="11"/>
          </p:nvPr>
        </p:nvSpPr>
        <p:spPr>
          <a:ln/>
        </p:spPr>
        <p:txBody>
          <a:bodyPr/>
          <a:lstStyle>
            <a:lvl1pPr>
              <a:defRPr/>
            </a:lvl1pPr>
          </a:lstStyle>
          <a:p>
            <a:endParaRPr lang="en-US"/>
          </a:p>
        </p:txBody>
      </p:sp>
      <p:sp>
        <p:nvSpPr>
          <p:cNvPr id="4" name="Rectangle 6">
            <a:extLst>
              <a:ext uri="{FF2B5EF4-FFF2-40B4-BE49-F238E27FC236}">
                <a16:creationId xmlns:a16="http://schemas.microsoft.com/office/drawing/2014/main" id="{4740DE2C-8D8D-4BA8-AFD2-20491DB5B9C1}"/>
              </a:ext>
            </a:extLst>
          </p:cNvPr>
          <p:cNvSpPr>
            <a:spLocks noGrp="1" noChangeArrowheads="1"/>
          </p:cNvSpPr>
          <p:nvPr>
            <p:ph type="sldNum" sz="quarter" idx="12"/>
          </p:nvPr>
        </p:nvSpPr>
        <p:spPr>
          <a:ln/>
        </p:spPr>
        <p:txBody>
          <a:bodyPr/>
          <a:lstStyle>
            <a:lvl1pPr>
              <a:defRPr/>
            </a:lvl1pPr>
          </a:lstStyle>
          <a:p>
            <a:fld id="{171B285D-C8D7-4DA8-9145-B54E4AEF4415}" type="slidenum">
              <a:rPr lang="en-US" smtClean="0"/>
              <a:t>‹#›</a:t>
            </a:fld>
            <a:endParaRPr lang="en-US"/>
          </a:p>
        </p:txBody>
      </p:sp>
    </p:spTree>
    <p:extLst>
      <p:ext uri="{BB962C8B-B14F-4D97-AF65-F5344CB8AC3E}">
        <p14:creationId xmlns:p14="http://schemas.microsoft.com/office/powerpoint/2010/main" val="3128271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1"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F1BC40ED-C360-41F5-AC28-25FB5917AF5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1182FDB-85CF-4BEE-B5F9-BE5611D6036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A5B1B82-AEA6-4E03-874B-25E72B43D82D}"/>
              </a:ext>
            </a:extLst>
          </p:cNvPr>
          <p:cNvSpPr>
            <a:spLocks noGrp="1" noChangeArrowheads="1"/>
          </p:cNvSpPr>
          <p:nvPr>
            <p:ph type="sldNum" sz="quarter" idx="12"/>
          </p:nvPr>
        </p:nvSpPr>
        <p:spPr>
          <a:ln/>
        </p:spPr>
        <p:txBody>
          <a:bodyPr/>
          <a:lstStyle>
            <a:lvl1pPr>
              <a:defRPr/>
            </a:lvl1pPr>
          </a:lstStyle>
          <a:p>
            <a:fld id="{11C8B69B-D3C9-409B-B17B-B3B842505E0D}" type="slidenum">
              <a:rPr lang="en-US" altLang="en-US"/>
              <a:pPr/>
              <a:t>‹#›</a:t>
            </a:fld>
            <a:endParaRPr lang="en-US" altLang="en-US"/>
          </a:p>
        </p:txBody>
      </p:sp>
    </p:spTree>
    <p:extLst>
      <p:ext uri="{BB962C8B-B14F-4D97-AF65-F5344CB8AC3E}">
        <p14:creationId xmlns:p14="http://schemas.microsoft.com/office/powerpoint/2010/main" val="17132872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B8C85A2-CACF-4196-95EC-024E1BE5B7D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C11D694-80FA-4A73-9A3C-6E061D3457E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5B95C6E-0505-42B3-91DF-186AFC180A0C}"/>
              </a:ext>
            </a:extLst>
          </p:cNvPr>
          <p:cNvSpPr>
            <a:spLocks noGrp="1" noChangeArrowheads="1"/>
          </p:cNvSpPr>
          <p:nvPr>
            <p:ph type="sldNum" sz="quarter" idx="12"/>
          </p:nvPr>
        </p:nvSpPr>
        <p:spPr>
          <a:ln/>
        </p:spPr>
        <p:txBody>
          <a:bodyPr/>
          <a:lstStyle>
            <a:lvl1pPr>
              <a:defRPr/>
            </a:lvl1pPr>
          </a:lstStyle>
          <a:p>
            <a:fld id="{036BB5D7-E494-440D-8BAD-9EF03EF42038}" type="slidenum">
              <a:rPr lang="en-US" altLang="en-US"/>
              <a:pPr/>
              <a:t>‹#›</a:t>
            </a:fld>
            <a:endParaRPr lang="en-US" altLang="en-US"/>
          </a:p>
        </p:txBody>
      </p:sp>
    </p:spTree>
    <p:extLst>
      <p:ext uri="{BB962C8B-B14F-4D97-AF65-F5344CB8AC3E}">
        <p14:creationId xmlns:p14="http://schemas.microsoft.com/office/powerpoint/2010/main" val="36374346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3A1A7-9DDE-4955-BA27-66B147330A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3044BE4-30B4-4877-BB4E-3191E452A80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21CB63-8EDA-4E15-95FE-292A691603B8}"/>
              </a:ext>
            </a:extLst>
          </p:cNvPr>
          <p:cNvSpPr>
            <a:spLocks noGrp="1"/>
          </p:cNvSpPr>
          <p:nvPr>
            <p:ph type="dt" sz="half" idx="10"/>
          </p:nvPr>
        </p:nvSpPr>
        <p:spPr/>
        <p:txBody>
          <a:bodyPr/>
          <a:lstStyle/>
          <a:p>
            <a:fld id="{C2F3F186-06CA-4EF6-94D9-BB75E5BB9531}" type="datetimeFigureOut">
              <a:rPr lang="en-US" smtClean="0"/>
              <a:t>5/5/2023</a:t>
            </a:fld>
            <a:endParaRPr lang="en-US"/>
          </a:p>
        </p:txBody>
      </p:sp>
      <p:sp>
        <p:nvSpPr>
          <p:cNvPr id="5" name="Footer Placeholder 4">
            <a:extLst>
              <a:ext uri="{FF2B5EF4-FFF2-40B4-BE49-F238E27FC236}">
                <a16:creationId xmlns:a16="http://schemas.microsoft.com/office/drawing/2014/main" id="{D7EA2BA6-1C1B-4947-98AC-0AD7808B85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6037F8-4744-44E9-BDDB-5B7CA55C1570}"/>
              </a:ext>
            </a:extLst>
          </p:cNvPr>
          <p:cNvSpPr>
            <a:spLocks noGrp="1"/>
          </p:cNvSpPr>
          <p:nvPr>
            <p:ph type="sldNum" sz="quarter" idx="12"/>
          </p:nvPr>
        </p:nvSpPr>
        <p:spPr/>
        <p:txBody>
          <a:bodyPr/>
          <a:lstStyle/>
          <a:p>
            <a:fld id="{99FE30AB-B8FE-4490-9151-CEA50FD09A69}" type="slidenum">
              <a:rPr lang="en-US" smtClean="0"/>
              <a:t>‹#›</a:t>
            </a:fld>
            <a:endParaRPr lang="en-US"/>
          </a:p>
        </p:txBody>
      </p:sp>
    </p:spTree>
    <p:extLst>
      <p:ext uri="{BB962C8B-B14F-4D97-AF65-F5344CB8AC3E}">
        <p14:creationId xmlns:p14="http://schemas.microsoft.com/office/powerpoint/2010/main" val="24567970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72F18731-6804-474F-BFC7-87A5875E64E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9696EA1-34F4-40AC-B755-57D784A9F15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97D274A-C00A-4BDA-AAB5-51CDE446CD86}"/>
              </a:ext>
            </a:extLst>
          </p:cNvPr>
          <p:cNvSpPr>
            <a:spLocks noGrp="1" noChangeArrowheads="1"/>
          </p:cNvSpPr>
          <p:nvPr>
            <p:ph type="sldNum" sz="quarter" idx="12"/>
          </p:nvPr>
        </p:nvSpPr>
        <p:spPr>
          <a:ln/>
        </p:spPr>
        <p:txBody>
          <a:bodyPr/>
          <a:lstStyle>
            <a:lvl1pPr>
              <a:defRPr/>
            </a:lvl1pPr>
          </a:lstStyle>
          <a:p>
            <a:fld id="{369119C3-10CB-40E3-8135-1B8D50354389}" type="slidenum">
              <a:rPr lang="en-US" altLang="en-US"/>
              <a:pPr/>
              <a:t>‹#›</a:t>
            </a:fld>
            <a:endParaRPr lang="en-US" altLang="en-US"/>
          </a:p>
        </p:txBody>
      </p:sp>
    </p:spTree>
    <p:extLst>
      <p:ext uri="{BB962C8B-B14F-4D97-AF65-F5344CB8AC3E}">
        <p14:creationId xmlns:p14="http://schemas.microsoft.com/office/powerpoint/2010/main" val="8889804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D80E103A-22D5-4E37-9B56-BA6000B7491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575BE9B-8BA0-4D28-9F82-DA0C5F8360B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5BCDD6D-3443-4A88-80A5-E9EF94D7A1D3}"/>
              </a:ext>
            </a:extLst>
          </p:cNvPr>
          <p:cNvSpPr>
            <a:spLocks noGrp="1" noChangeArrowheads="1"/>
          </p:cNvSpPr>
          <p:nvPr>
            <p:ph type="sldNum" sz="quarter" idx="12"/>
          </p:nvPr>
        </p:nvSpPr>
        <p:spPr>
          <a:ln/>
        </p:spPr>
        <p:txBody>
          <a:bodyPr/>
          <a:lstStyle>
            <a:lvl1pPr>
              <a:defRPr/>
            </a:lvl1pPr>
          </a:lstStyle>
          <a:p>
            <a:fld id="{B518911E-CC8E-427F-9AE3-FF59961B36DD}" type="slidenum">
              <a:rPr lang="en-US" altLang="en-US"/>
              <a:pPr/>
              <a:t>‹#›</a:t>
            </a:fld>
            <a:endParaRPr lang="en-US" altLang="en-US"/>
          </a:p>
        </p:txBody>
      </p:sp>
    </p:spTree>
    <p:extLst>
      <p:ext uri="{BB962C8B-B14F-4D97-AF65-F5344CB8AC3E}">
        <p14:creationId xmlns:p14="http://schemas.microsoft.com/office/powerpoint/2010/main" val="26105051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7"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FC85139F-C4FC-4331-8FDF-C3318E0CC556}"/>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72AC61A9-1161-4F56-8609-F8A8C8E3BAE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ABC93BB8-F4BB-4161-AF23-A87B223A9A25}"/>
              </a:ext>
            </a:extLst>
          </p:cNvPr>
          <p:cNvSpPr>
            <a:spLocks noGrp="1" noChangeArrowheads="1"/>
          </p:cNvSpPr>
          <p:nvPr>
            <p:ph type="sldNum" sz="quarter" idx="12"/>
          </p:nvPr>
        </p:nvSpPr>
        <p:spPr>
          <a:ln/>
        </p:spPr>
        <p:txBody>
          <a:bodyPr/>
          <a:lstStyle>
            <a:lvl1pPr>
              <a:defRPr/>
            </a:lvl1pPr>
          </a:lstStyle>
          <a:p>
            <a:fld id="{3FA42E7F-F642-458E-9C8D-323D355BD4E8}" type="slidenum">
              <a:rPr lang="en-US" altLang="en-US"/>
              <a:pPr/>
              <a:t>‹#›</a:t>
            </a:fld>
            <a:endParaRPr lang="en-US" altLang="en-US"/>
          </a:p>
        </p:txBody>
      </p:sp>
    </p:spTree>
    <p:extLst>
      <p:ext uri="{BB962C8B-B14F-4D97-AF65-F5344CB8AC3E}">
        <p14:creationId xmlns:p14="http://schemas.microsoft.com/office/powerpoint/2010/main" val="34770286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FCBC3848-67B3-486D-912D-38EAC474ED2F}"/>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2BD03738-F327-4156-9826-7C96E88F429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9B868D3A-0347-40C2-9307-BD07BF93C433}"/>
              </a:ext>
            </a:extLst>
          </p:cNvPr>
          <p:cNvSpPr>
            <a:spLocks noGrp="1" noChangeArrowheads="1"/>
          </p:cNvSpPr>
          <p:nvPr>
            <p:ph type="sldNum" sz="quarter" idx="12"/>
          </p:nvPr>
        </p:nvSpPr>
        <p:spPr>
          <a:ln/>
        </p:spPr>
        <p:txBody>
          <a:bodyPr/>
          <a:lstStyle>
            <a:lvl1pPr>
              <a:defRPr/>
            </a:lvl1pPr>
          </a:lstStyle>
          <a:p>
            <a:fld id="{EF28409E-66B7-4F05-85C8-713B3B3E6FD9}" type="slidenum">
              <a:rPr lang="en-US" altLang="en-US"/>
              <a:pPr/>
              <a:t>‹#›</a:t>
            </a:fld>
            <a:endParaRPr lang="en-US" altLang="en-US"/>
          </a:p>
        </p:txBody>
      </p:sp>
    </p:spTree>
    <p:extLst>
      <p:ext uri="{BB962C8B-B14F-4D97-AF65-F5344CB8AC3E}">
        <p14:creationId xmlns:p14="http://schemas.microsoft.com/office/powerpoint/2010/main" val="42929495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FDE8BC36-4EAD-4643-8B9F-0C1485C737E8}"/>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1F6A8993-C130-4D4A-AE3E-8D5885AF55C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6250C207-EF07-4B18-9FB3-14F9C593BCDC}"/>
              </a:ext>
            </a:extLst>
          </p:cNvPr>
          <p:cNvSpPr>
            <a:spLocks noGrp="1" noChangeArrowheads="1"/>
          </p:cNvSpPr>
          <p:nvPr>
            <p:ph type="sldNum" sz="quarter" idx="12"/>
          </p:nvPr>
        </p:nvSpPr>
        <p:spPr>
          <a:ln/>
        </p:spPr>
        <p:txBody>
          <a:bodyPr/>
          <a:lstStyle>
            <a:lvl1pPr>
              <a:defRPr/>
            </a:lvl1pPr>
          </a:lstStyle>
          <a:p>
            <a:fld id="{9F89B255-C81A-4FC8-8CB7-4BF27A513BA8}" type="slidenum">
              <a:rPr lang="en-US" altLang="en-US"/>
              <a:pPr/>
              <a:t>‹#›</a:t>
            </a:fld>
            <a:endParaRPr lang="en-US" altLang="en-US"/>
          </a:p>
        </p:txBody>
      </p:sp>
    </p:spTree>
    <p:extLst>
      <p:ext uri="{BB962C8B-B14F-4D97-AF65-F5344CB8AC3E}">
        <p14:creationId xmlns:p14="http://schemas.microsoft.com/office/powerpoint/2010/main" val="27272106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A1A080DB-71E0-49A0-B4F0-F49DC1F1F99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9C7F714-DB53-4641-BF4A-0F9ED0B3FD1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83F469F-333A-4A02-95B0-F11216FBFCE2}"/>
              </a:ext>
            </a:extLst>
          </p:cNvPr>
          <p:cNvSpPr>
            <a:spLocks noGrp="1" noChangeArrowheads="1"/>
          </p:cNvSpPr>
          <p:nvPr>
            <p:ph type="sldNum" sz="quarter" idx="12"/>
          </p:nvPr>
        </p:nvSpPr>
        <p:spPr>
          <a:ln/>
        </p:spPr>
        <p:txBody>
          <a:bodyPr/>
          <a:lstStyle>
            <a:lvl1pPr>
              <a:defRPr/>
            </a:lvl1pPr>
          </a:lstStyle>
          <a:p>
            <a:fld id="{CC9373B1-9B26-46DF-AC97-4A5585A249DD}" type="slidenum">
              <a:rPr lang="en-US" altLang="en-US"/>
              <a:pPr/>
              <a:t>‹#›</a:t>
            </a:fld>
            <a:endParaRPr lang="en-US" altLang="en-US"/>
          </a:p>
        </p:txBody>
      </p:sp>
    </p:spTree>
    <p:extLst>
      <p:ext uri="{BB962C8B-B14F-4D97-AF65-F5344CB8AC3E}">
        <p14:creationId xmlns:p14="http://schemas.microsoft.com/office/powerpoint/2010/main" val="22721318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1E103546-E627-41A0-A4E4-36E56CA0B93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61F1A30-889D-4503-BCB4-27F8A1E4572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E60B4E1-0F93-4AAE-B68A-CD62DF4EC118}"/>
              </a:ext>
            </a:extLst>
          </p:cNvPr>
          <p:cNvSpPr>
            <a:spLocks noGrp="1" noChangeArrowheads="1"/>
          </p:cNvSpPr>
          <p:nvPr>
            <p:ph type="sldNum" sz="quarter" idx="12"/>
          </p:nvPr>
        </p:nvSpPr>
        <p:spPr>
          <a:ln/>
        </p:spPr>
        <p:txBody>
          <a:bodyPr/>
          <a:lstStyle>
            <a:lvl1pPr>
              <a:defRPr/>
            </a:lvl1pPr>
          </a:lstStyle>
          <a:p>
            <a:fld id="{167C2AE0-7F70-446A-B9F2-6221E776C1B6}" type="slidenum">
              <a:rPr lang="en-US" altLang="en-US"/>
              <a:pPr/>
              <a:t>‹#›</a:t>
            </a:fld>
            <a:endParaRPr lang="en-US" altLang="en-US"/>
          </a:p>
        </p:txBody>
      </p:sp>
    </p:spTree>
    <p:extLst>
      <p:ext uri="{BB962C8B-B14F-4D97-AF65-F5344CB8AC3E}">
        <p14:creationId xmlns:p14="http://schemas.microsoft.com/office/powerpoint/2010/main" val="39081582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447BB16-E3A3-469E-9308-169EAD58B07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BCC587F-4D9E-4A42-8E1D-EDA4C078E2C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DA77B73-1B9E-4E2A-8850-EDD8E0F79F90}"/>
              </a:ext>
            </a:extLst>
          </p:cNvPr>
          <p:cNvSpPr>
            <a:spLocks noGrp="1" noChangeArrowheads="1"/>
          </p:cNvSpPr>
          <p:nvPr>
            <p:ph type="sldNum" sz="quarter" idx="12"/>
          </p:nvPr>
        </p:nvSpPr>
        <p:spPr>
          <a:ln/>
        </p:spPr>
        <p:txBody>
          <a:bodyPr/>
          <a:lstStyle>
            <a:lvl1pPr>
              <a:defRPr/>
            </a:lvl1pPr>
          </a:lstStyle>
          <a:p>
            <a:fld id="{DE301D73-213A-45DB-A458-4BB8F8A5BFAF}" type="slidenum">
              <a:rPr lang="en-US" altLang="en-US"/>
              <a:pPr/>
              <a:t>‹#›</a:t>
            </a:fld>
            <a:endParaRPr lang="en-US" altLang="en-US"/>
          </a:p>
        </p:txBody>
      </p:sp>
    </p:spTree>
    <p:extLst>
      <p:ext uri="{BB962C8B-B14F-4D97-AF65-F5344CB8AC3E}">
        <p14:creationId xmlns:p14="http://schemas.microsoft.com/office/powerpoint/2010/main" val="26127587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CA87E07-ABCA-4714-BF01-FCEE078A262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3694E16-AE19-48C2-A68B-F7B13E4A1CB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7692DDB-78A7-4052-B7F1-BEEC1097DDD4}"/>
              </a:ext>
            </a:extLst>
          </p:cNvPr>
          <p:cNvSpPr>
            <a:spLocks noGrp="1" noChangeArrowheads="1"/>
          </p:cNvSpPr>
          <p:nvPr>
            <p:ph type="sldNum" sz="quarter" idx="12"/>
          </p:nvPr>
        </p:nvSpPr>
        <p:spPr>
          <a:ln/>
        </p:spPr>
        <p:txBody>
          <a:bodyPr/>
          <a:lstStyle>
            <a:lvl1pPr>
              <a:defRPr/>
            </a:lvl1pPr>
          </a:lstStyle>
          <a:p>
            <a:fld id="{1AC41855-66C2-4485-A603-0FAE4080F106}" type="slidenum">
              <a:rPr lang="en-US" altLang="en-US"/>
              <a:pPr/>
              <a:t>‹#›</a:t>
            </a:fld>
            <a:endParaRPr lang="en-US" altLang="en-US"/>
          </a:p>
        </p:txBody>
      </p:sp>
    </p:spTree>
    <p:extLst>
      <p:ext uri="{BB962C8B-B14F-4D97-AF65-F5344CB8AC3E}">
        <p14:creationId xmlns:p14="http://schemas.microsoft.com/office/powerpoint/2010/main" val="20963692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0"/>
            <a:ext cx="10972801"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97D0B025-3946-46F1-9A6F-FB01DAE70719}"/>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9BFF492A-1DF8-416D-B220-63E88D01F6E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22F79857-F2E3-4654-B126-A916E97851A6}"/>
              </a:ext>
            </a:extLst>
          </p:cNvPr>
          <p:cNvSpPr>
            <a:spLocks noGrp="1" noChangeArrowheads="1"/>
          </p:cNvSpPr>
          <p:nvPr>
            <p:ph type="sldNum" sz="quarter" idx="12"/>
          </p:nvPr>
        </p:nvSpPr>
        <p:spPr>
          <a:ln/>
        </p:spPr>
        <p:txBody>
          <a:bodyPr/>
          <a:lstStyle>
            <a:lvl1pPr>
              <a:defRPr/>
            </a:lvl1pPr>
          </a:lstStyle>
          <a:p>
            <a:fld id="{06D1BD21-FB59-4D87-8BAC-CAAD6ECC7FDD}" type="slidenum">
              <a:rPr lang="en-US" altLang="en-US"/>
              <a:pPr/>
              <a:t>‹#›</a:t>
            </a:fld>
            <a:endParaRPr lang="en-US" altLang="en-US"/>
          </a:p>
        </p:txBody>
      </p:sp>
    </p:spTree>
    <p:extLst>
      <p:ext uri="{BB962C8B-B14F-4D97-AF65-F5344CB8AC3E}">
        <p14:creationId xmlns:p14="http://schemas.microsoft.com/office/powerpoint/2010/main" val="41953028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010C6-BC9C-4755-AA58-0295CDB9214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1B77F82-3C59-4206-9EF8-C019B6E37E3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B0389AB-EFF6-4637-B534-2859E2CC97D3}"/>
              </a:ext>
            </a:extLst>
          </p:cNvPr>
          <p:cNvSpPr>
            <a:spLocks noGrp="1"/>
          </p:cNvSpPr>
          <p:nvPr>
            <p:ph type="dt" sz="half" idx="10"/>
          </p:nvPr>
        </p:nvSpPr>
        <p:spPr/>
        <p:txBody>
          <a:bodyPr/>
          <a:lstStyle/>
          <a:p>
            <a:fld id="{C2F3F186-06CA-4EF6-94D9-BB75E5BB9531}" type="datetimeFigureOut">
              <a:rPr lang="en-US" smtClean="0"/>
              <a:t>5/5/2023</a:t>
            </a:fld>
            <a:endParaRPr lang="en-US"/>
          </a:p>
        </p:txBody>
      </p:sp>
      <p:sp>
        <p:nvSpPr>
          <p:cNvPr id="5" name="Footer Placeholder 4">
            <a:extLst>
              <a:ext uri="{FF2B5EF4-FFF2-40B4-BE49-F238E27FC236}">
                <a16:creationId xmlns:a16="http://schemas.microsoft.com/office/drawing/2014/main" id="{7484A091-B8F8-402F-9BBC-4692B8BEFF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BD2823-6573-46FB-9165-E8C182FFF3D8}"/>
              </a:ext>
            </a:extLst>
          </p:cNvPr>
          <p:cNvSpPr>
            <a:spLocks noGrp="1"/>
          </p:cNvSpPr>
          <p:nvPr>
            <p:ph type="sldNum" sz="quarter" idx="12"/>
          </p:nvPr>
        </p:nvSpPr>
        <p:spPr/>
        <p:txBody>
          <a:bodyPr/>
          <a:lstStyle/>
          <a:p>
            <a:fld id="{99FE30AB-B8FE-4490-9151-CEA50FD09A69}" type="slidenum">
              <a:rPr lang="en-US" smtClean="0"/>
              <a:t>‹#›</a:t>
            </a:fld>
            <a:endParaRPr lang="en-US"/>
          </a:p>
        </p:txBody>
      </p:sp>
    </p:spTree>
    <p:extLst>
      <p:ext uri="{BB962C8B-B14F-4D97-AF65-F5344CB8AC3E}">
        <p14:creationId xmlns:p14="http://schemas.microsoft.com/office/powerpoint/2010/main" val="9512510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1" cy="1143000"/>
          </a:xfrm>
        </p:spPr>
        <p:txBody>
          <a:bodyPr/>
          <a:lstStyle/>
          <a:p>
            <a:r>
              <a:rPr lang="en-US"/>
              <a:t>Click to edit Master title style</a:t>
            </a:r>
          </a:p>
        </p:txBody>
      </p:sp>
      <p:sp>
        <p:nvSpPr>
          <p:cNvPr id="3" name="Table Placeholder 2"/>
          <p:cNvSpPr>
            <a:spLocks noGrp="1"/>
          </p:cNvSpPr>
          <p:nvPr>
            <p:ph type="tbl" idx="1"/>
          </p:nvPr>
        </p:nvSpPr>
        <p:spPr>
          <a:xfrm>
            <a:off x="609600" y="1600202"/>
            <a:ext cx="10972801" cy="4525963"/>
          </a:xfrm>
        </p:spPr>
        <p:txBody>
          <a:bodyPr/>
          <a:lstStyle/>
          <a:p>
            <a:pPr lvl="0"/>
            <a:r>
              <a:rPr lang="en-US" noProof="0"/>
              <a:t>Click icon to add table</a:t>
            </a:r>
          </a:p>
        </p:txBody>
      </p:sp>
      <p:sp>
        <p:nvSpPr>
          <p:cNvPr id="4" name="Rectangle 4">
            <a:extLst>
              <a:ext uri="{FF2B5EF4-FFF2-40B4-BE49-F238E27FC236}">
                <a16:creationId xmlns:a16="http://schemas.microsoft.com/office/drawing/2014/main" id="{939BB314-3FE2-42E5-BF30-8D5A9EB8E92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D3D0848-6D06-47D1-A98E-5FA3C4824F3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E2C025C-D841-4BDB-BC6A-48B008B84A27}"/>
              </a:ext>
            </a:extLst>
          </p:cNvPr>
          <p:cNvSpPr>
            <a:spLocks noGrp="1" noChangeArrowheads="1"/>
          </p:cNvSpPr>
          <p:nvPr>
            <p:ph type="sldNum" sz="quarter" idx="12"/>
          </p:nvPr>
        </p:nvSpPr>
        <p:spPr>
          <a:ln/>
        </p:spPr>
        <p:txBody>
          <a:bodyPr/>
          <a:lstStyle>
            <a:lvl1pPr>
              <a:defRPr/>
            </a:lvl1pPr>
          </a:lstStyle>
          <a:p>
            <a:fld id="{D52D3F18-830C-4C8D-B9AA-DE487150A887}" type="slidenum">
              <a:rPr lang="en-US" altLang="en-US"/>
              <a:pPr/>
              <a:t>‹#›</a:t>
            </a:fld>
            <a:endParaRPr lang="en-US" altLang="en-US"/>
          </a:p>
        </p:txBody>
      </p:sp>
    </p:spTree>
    <p:extLst>
      <p:ext uri="{BB962C8B-B14F-4D97-AF65-F5344CB8AC3E}">
        <p14:creationId xmlns:p14="http://schemas.microsoft.com/office/powerpoint/2010/main" val="24619987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82B3D6-BC23-42F5-BCE8-CC2D6F3275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39780A8-221C-4473-AA2B-BCA3EEAB3F2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C8C2413-298D-4D5F-A506-D10ACF717C3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A06A027-EA8A-4963-B735-EDAB72E4BEA8}"/>
              </a:ext>
            </a:extLst>
          </p:cNvPr>
          <p:cNvSpPr>
            <a:spLocks noGrp="1"/>
          </p:cNvSpPr>
          <p:nvPr>
            <p:ph type="dt" sz="half" idx="10"/>
          </p:nvPr>
        </p:nvSpPr>
        <p:spPr/>
        <p:txBody>
          <a:bodyPr/>
          <a:lstStyle/>
          <a:p>
            <a:fld id="{C2F3F186-06CA-4EF6-94D9-BB75E5BB9531}" type="datetimeFigureOut">
              <a:rPr lang="en-US" smtClean="0"/>
              <a:t>5/5/2023</a:t>
            </a:fld>
            <a:endParaRPr lang="en-US"/>
          </a:p>
        </p:txBody>
      </p:sp>
      <p:sp>
        <p:nvSpPr>
          <p:cNvPr id="6" name="Footer Placeholder 5">
            <a:extLst>
              <a:ext uri="{FF2B5EF4-FFF2-40B4-BE49-F238E27FC236}">
                <a16:creationId xmlns:a16="http://schemas.microsoft.com/office/drawing/2014/main" id="{5925A768-51A1-420A-BC23-D86CF2FAB99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C2A6B2F-C8DC-4A3D-B889-A1ADD7AA7EC0}"/>
              </a:ext>
            </a:extLst>
          </p:cNvPr>
          <p:cNvSpPr>
            <a:spLocks noGrp="1"/>
          </p:cNvSpPr>
          <p:nvPr>
            <p:ph type="sldNum" sz="quarter" idx="12"/>
          </p:nvPr>
        </p:nvSpPr>
        <p:spPr/>
        <p:txBody>
          <a:bodyPr/>
          <a:lstStyle/>
          <a:p>
            <a:fld id="{99FE30AB-B8FE-4490-9151-CEA50FD09A69}" type="slidenum">
              <a:rPr lang="en-US" smtClean="0"/>
              <a:t>‹#›</a:t>
            </a:fld>
            <a:endParaRPr lang="en-US"/>
          </a:p>
        </p:txBody>
      </p:sp>
    </p:spTree>
    <p:extLst>
      <p:ext uri="{BB962C8B-B14F-4D97-AF65-F5344CB8AC3E}">
        <p14:creationId xmlns:p14="http://schemas.microsoft.com/office/powerpoint/2010/main" val="22865962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703BFB-DA21-43C1-B666-7132B4235C2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CEC375A-CF90-423E-8CFA-2C0C0589118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A7DA010-C2FA-43A9-A657-BA3AE68DD69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06FCFB2-88C5-4A78-81D3-0B239175B33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EB8FC8-603E-42B2-8F5D-15F8CAC6C18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8DB7EAB-1340-48D3-A67B-B50F8498A8CA}"/>
              </a:ext>
            </a:extLst>
          </p:cNvPr>
          <p:cNvSpPr>
            <a:spLocks noGrp="1"/>
          </p:cNvSpPr>
          <p:nvPr>
            <p:ph type="dt" sz="half" idx="10"/>
          </p:nvPr>
        </p:nvSpPr>
        <p:spPr/>
        <p:txBody>
          <a:bodyPr/>
          <a:lstStyle/>
          <a:p>
            <a:fld id="{C2F3F186-06CA-4EF6-94D9-BB75E5BB9531}" type="datetimeFigureOut">
              <a:rPr lang="en-US" smtClean="0"/>
              <a:t>5/5/2023</a:t>
            </a:fld>
            <a:endParaRPr lang="en-US"/>
          </a:p>
        </p:txBody>
      </p:sp>
      <p:sp>
        <p:nvSpPr>
          <p:cNvPr id="8" name="Footer Placeholder 7">
            <a:extLst>
              <a:ext uri="{FF2B5EF4-FFF2-40B4-BE49-F238E27FC236}">
                <a16:creationId xmlns:a16="http://schemas.microsoft.com/office/drawing/2014/main" id="{AA408F1D-F2A2-48B1-9650-28FF5C80B22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3D7FD56-4B0D-44BB-9F81-F14BCE6B7A35}"/>
              </a:ext>
            </a:extLst>
          </p:cNvPr>
          <p:cNvSpPr>
            <a:spLocks noGrp="1"/>
          </p:cNvSpPr>
          <p:nvPr>
            <p:ph type="sldNum" sz="quarter" idx="12"/>
          </p:nvPr>
        </p:nvSpPr>
        <p:spPr/>
        <p:txBody>
          <a:bodyPr/>
          <a:lstStyle/>
          <a:p>
            <a:fld id="{99FE30AB-B8FE-4490-9151-CEA50FD09A69}" type="slidenum">
              <a:rPr lang="en-US" smtClean="0"/>
              <a:t>‹#›</a:t>
            </a:fld>
            <a:endParaRPr lang="en-US"/>
          </a:p>
        </p:txBody>
      </p:sp>
    </p:spTree>
    <p:extLst>
      <p:ext uri="{BB962C8B-B14F-4D97-AF65-F5344CB8AC3E}">
        <p14:creationId xmlns:p14="http://schemas.microsoft.com/office/powerpoint/2010/main" val="3918182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49E87-129F-41FC-BF98-BA77FD9A2EB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3BE523D-2376-40BF-9F01-9183936CE6B9}"/>
              </a:ext>
            </a:extLst>
          </p:cNvPr>
          <p:cNvSpPr>
            <a:spLocks noGrp="1"/>
          </p:cNvSpPr>
          <p:nvPr>
            <p:ph type="dt" sz="half" idx="10"/>
          </p:nvPr>
        </p:nvSpPr>
        <p:spPr/>
        <p:txBody>
          <a:bodyPr/>
          <a:lstStyle/>
          <a:p>
            <a:fld id="{C2F3F186-06CA-4EF6-94D9-BB75E5BB9531}" type="datetimeFigureOut">
              <a:rPr lang="en-US" smtClean="0"/>
              <a:t>5/5/2023</a:t>
            </a:fld>
            <a:endParaRPr lang="en-US"/>
          </a:p>
        </p:txBody>
      </p:sp>
      <p:sp>
        <p:nvSpPr>
          <p:cNvPr id="4" name="Footer Placeholder 3">
            <a:extLst>
              <a:ext uri="{FF2B5EF4-FFF2-40B4-BE49-F238E27FC236}">
                <a16:creationId xmlns:a16="http://schemas.microsoft.com/office/drawing/2014/main" id="{A9B40B07-FD68-475A-A808-5F788C2CB30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937682D-36E3-4EC2-B896-D51ED6C43755}"/>
              </a:ext>
            </a:extLst>
          </p:cNvPr>
          <p:cNvSpPr>
            <a:spLocks noGrp="1"/>
          </p:cNvSpPr>
          <p:nvPr>
            <p:ph type="sldNum" sz="quarter" idx="12"/>
          </p:nvPr>
        </p:nvSpPr>
        <p:spPr/>
        <p:txBody>
          <a:bodyPr/>
          <a:lstStyle/>
          <a:p>
            <a:fld id="{99FE30AB-B8FE-4490-9151-CEA50FD09A69}" type="slidenum">
              <a:rPr lang="en-US" smtClean="0"/>
              <a:t>‹#›</a:t>
            </a:fld>
            <a:endParaRPr lang="en-US"/>
          </a:p>
        </p:txBody>
      </p:sp>
    </p:spTree>
    <p:extLst>
      <p:ext uri="{BB962C8B-B14F-4D97-AF65-F5344CB8AC3E}">
        <p14:creationId xmlns:p14="http://schemas.microsoft.com/office/powerpoint/2010/main" val="20825421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55EBCC2-6DF5-4445-B071-FB8896F76471}"/>
              </a:ext>
            </a:extLst>
          </p:cNvPr>
          <p:cNvSpPr>
            <a:spLocks noGrp="1"/>
          </p:cNvSpPr>
          <p:nvPr>
            <p:ph type="dt" sz="half" idx="10"/>
          </p:nvPr>
        </p:nvSpPr>
        <p:spPr/>
        <p:txBody>
          <a:bodyPr/>
          <a:lstStyle/>
          <a:p>
            <a:fld id="{C2F3F186-06CA-4EF6-94D9-BB75E5BB9531}" type="datetimeFigureOut">
              <a:rPr lang="en-US" smtClean="0"/>
              <a:t>5/5/2023</a:t>
            </a:fld>
            <a:endParaRPr lang="en-US"/>
          </a:p>
        </p:txBody>
      </p:sp>
      <p:sp>
        <p:nvSpPr>
          <p:cNvPr id="3" name="Footer Placeholder 2">
            <a:extLst>
              <a:ext uri="{FF2B5EF4-FFF2-40B4-BE49-F238E27FC236}">
                <a16:creationId xmlns:a16="http://schemas.microsoft.com/office/drawing/2014/main" id="{97545523-ED32-44C9-AB51-7A8075EDAD0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4C88B90-6F76-40EB-B81E-D2384C15A1DD}"/>
              </a:ext>
            </a:extLst>
          </p:cNvPr>
          <p:cNvSpPr>
            <a:spLocks noGrp="1"/>
          </p:cNvSpPr>
          <p:nvPr>
            <p:ph type="sldNum" sz="quarter" idx="12"/>
          </p:nvPr>
        </p:nvSpPr>
        <p:spPr/>
        <p:txBody>
          <a:bodyPr/>
          <a:lstStyle/>
          <a:p>
            <a:fld id="{99FE30AB-B8FE-4490-9151-CEA50FD09A69}" type="slidenum">
              <a:rPr lang="en-US" smtClean="0"/>
              <a:t>‹#›</a:t>
            </a:fld>
            <a:endParaRPr lang="en-US"/>
          </a:p>
        </p:txBody>
      </p:sp>
    </p:spTree>
    <p:extLst>
      <p:ext uri="{BB962C8B-B14F-4D97-AF65-F5344CB8AC3E}">
        <p14:creationId xmlns:p14="http://schemas.microsoft.com/office/powerpoint/2010/main" val="37120356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C8EF5-3058-4861-99FB-079FBBCB6E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108D689-8515-403D-BD38-063ED9B443F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27B793A-9FBD-46C2-959F-FCB3304082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71C38C-497C-404B-BFB7-5CB83D4E9DF1}"/>
              </a:ext>
            </a:extLst>
          </p:cNvPr>
          <p:cNvSpPr>
            <a:spLocks noGrp="1"/>
          </p:cNvSpPr>
          <p:nvPr>
            <p:ph type="dt" sz="half" idx="10"/>
          </p:nvPr>
        </p:nvSpPr>
        <p:spPr/>
        <p:txBody>
          <a:bodyPr/>
          <a:lstStyle/>
          <a:p>
            <a:fld id="{C2F3F186-06CA-4EF6-94D9-BB75E5BB9531}" type="datetimeFigureOut">
              <a:rPr lang="en-US" smtClean="0"/>
              <a:t>5/5/2023</a:t>
            </a:fld>
            <a:endParaRPr lang="en-US"/>
          </a:p>
        </p:txBody>
      </p:sp>
      <p:sp>
        <p:nvSpPr>
          <p:cNvPr id="6" name="Footer Placeholder 5">
            <a:extLst>
              <a:ext uri="{FF2B5EF4-FFF2-40B4-BE49-F238E27FC236}">
                <a16:creationId xmlns:a16="http://schemas.microsoft.com/office/drawing/2014/main" id="{86899E00-E7A1-4806-A010-46576CD9EF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E0203CC-3E52-4705-B446-E21682099182}"/>
              </a:ext>
            </a:extLst>
          </p:cNvPr>
          <p:cNvSpPr>
            <a:spLocks noGrp="1"/>
          </p:cNvSpPr>
          <p:nvPr>
            <p:ph type="sldNum" sz="quarter" idx="12"/>
          </p:nvPr>
        </p:nvSpPr>
        <p:spPr/>
        <p:txBody>
          <a:bodyPr/>
          <a:lstStyle/>
          <a:p>
            <a:fld id="{99FE30AB-B8FE-4490-9151-CEA50FD09A69}" type="slidenum">
              <a:rPr lang="en-US" smtClean="0"/>
              <a:t>‹#›</a:t>
            </a:fld>
            <a:endParaRPr lang="en-US"/>
          </a:p>
        </p:txBody>
      </p:sp>
    </p:spTree>
    <p:extLst>
      <p:ext uri="{BB962C8B-B14F-4D97-AF65-F5344CB8AC3E}">
        <p14:creationId xmlns:p14="http://schemas.microsoft.com/office/powerpoint/2010/main" val="10202800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B6E8F4-B5AF-46E7-801A-9E46EAA489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FA909DE-182D-4A62-ACAE-7871BA06183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DB27C4DD-094E-4AC8-AAC2-75B3176224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C7E066-5145-46E8-912D-32F9A26B1D61}"/>
              </a:ext>
            </a:extLst>
          </p:cNvPr>
          <p:cNvSpPr>
            <a:spLocks noGrp="1"/>
          </p:cNvSpPr>
          <p:nvPr>
            <p:ph type="dt" sz="half" idx="10"/>
          </p:nvPr>
        </p:nvSpPr>
        <p:spPr/>
        <p:txBody>
          <a:bodyPr/>
          <a:lstStyle/>
          <a:p>
            <a:fld id="{C2F3F186-06CA-4EF6-94D9-BB75E5BB9531}" type="datetimeFigureOut">
              <a:rPr lang="en-US" smtClean="0"/>
              <a:t>5/5/2023</a:t>
            </a:fld>
            <a:endParaRPr lang="en-US"/>
          </a:p>
        </p:txBody>
      </p:sp>
      <p:sp>
        <p:nvSpPr>
          <p:cNvPr id="6" name="Footer Placeholder 5">
            <a:extLst>
              <a:ext uri="{FF2B5EF4-FFF2-40B4-BE49-F238E27FC236}">
                <a16:creationId xmlns:a16="http://schemas.microsoft.com/office/drawing/2014/main" id="{4FF18755-CBC5-441C-A0E3-35C3ECA2F1E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8913417-F3CF-402A-9E32-CCE429346FC4}"/>
              </a:ext>
            </a:extLst>
          </p:cNvPr>
          <p:cNvSpPr>
            <a:spLocks noGrp="1"/>
          </p:cNvSpPr>
          <p:nvPr>
            <p:ph type="sldNum" sz="quarter" idx="12"/>
          </p:nvPr>
        </p:nvSpPr>
        <p:spPr/>
        <p:txBody>
          <a:bodyPr/>
          <a:lstStyle/>
          <a:p>
            <a:fld id="{99FE30AB-B8FE-4490-9151-CEA50FD09A69}" type="slidenum">
              <a:rPr lang="en-US" smtClean="0"/>
              <a:t>‹#›</a:t>
            </a:fld>
            <a:endParaRPr lang="en-US"/>
          </a:p>
        </p:txBody>
      </p:sp>
    </p:spTree>
    <p:extLst>
      <p:ext uri="{BB962C8B-B14F-4D97-AF65-F5344CB8AC3E}">
        <p14:creationId xmlns:p14="http://schemas.microsoft.com/office/powerpoint/2010/main" val="33724653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theme" Target="../theme/theme2.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14977C7-49DE-422C-9A60-A8037CD8D74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1066CB1-BDE6-4C76-B589-4383AFDAA5E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04D4C4-E75C-4D4C-ABAA-D90AB89AF37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F3F186-06CA-4EF6-94D9-BB75E5BB9531}" type="datetimeFigureOut">
              <a:rPr lang="en-US" smtClean="0"/>
              <a:t>5/5/2023</a:t>
            </a:fld>
            <a:endParaRPr lang="en-US"/>
          </a:p>
        </p:txBody>
      </p:sp>
      <p:sp>
        <p:nvSpPr>
          <p:cNvPr id="5" name="Footer Placeholder 4">
            <a:extLst>
              <a:ext uri="{FF2B5EF4-FFF2-40B4-BE49-F238E27FC236}">
                <a16:creationId xmlns:a16="http://schemas.microsoft.com/office/drawing/2014/main" id="{AF4DFC66-A7EA-4E98-B55F-6DB907CFFB3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816790B-5EB5-400B-A2D9-682438F74AD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FE30AB-B8FE-4490-9151-CEA50FD09A69}" type="slidenum">
              <a:rPr lang="en-US" smtClean="0"/>
              <a:t>‹#›</a:t>
            </a:fld>
            <a:endParaRPr lang="en-US"/>
          </a:p>
        </p:txBody>
      </p:sp>
    </p:spTree>
    <p:extLst>
      <p:ext uri="{BB962C8B-B14F-4D97-AF65-F5344CB8AC3E}">
        <p14:creationId xmlns:p14="http://schemas.microsoft.com/office/powerpoint/2010/main" val="622009271"/>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94681D-2A4C-4A8D-B9B5-31D440D0328D}"/>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8" name="Rectangle 7"/>
          <p:cNvSpPr/>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8496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56794" y="6035040"/>
            <a:ext cx="2893045"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C28DE96D-7903-4882-A6AA-D2E3887563B5}" type="datetimeFigureOut">
              <a:rPr lang="en-US" smtClean="0"/>
              <a:t>5/5/2023</a:t>
            </a:fld>
            <a:endParaRPr lang="en-US"/>
          </a:p>
        </p:txBody>
      </p:sp>
      <p:sp>
        <p:nvSpPr>
          <p:cNvPr id="5" name="Footer Placeholder 4"/>
          <p:cNvSpPr>
            <a:spLocks noGrp="1"/>
          </p:cNvSpPr>
          <p:nvPr>
            <p:ph type="ftr" sz="quarter" idx="3"/>
          </p:nvPr>
        </p:nvSpPr>
        <p:spPr>
          <a:xfrm>
            <a:off x="1066800" y="6035040"/>
            <a:ext cx="5816600" cy="365760"/>
          </a:xfrm>
          <a:prstGeom prst="rect">
            <a:avLst/>
          </a:prstGeom>
        </p:spPr>
        <p:txBody>
          <a:bodyPr vert="horz" lIns="91440" tIns="45720" rIns="91440" bIns="45720" rtlCol="0" anchor="b"/>
          <a:lstStyle>
            <a:lvl1pPr algn="l">
              <a:defRPr sz="800">
                <a:solidFill>
                  <a:schemeClr val="tx1">
                    <a:lumMod val="85000"/>
                    <a:lumOff val="15000"/>
                  </a:schemeClr>
                </a:solidFill>
              </a:defRPr>
            </a:lvl1pPr>
          </a:lstStyle>
          <a:p>
            <a:endParaRPr lang="en-US"/>
          </a:p>
        </p:txBody>
      </p:sp>
      <p:sp>
        <p:nvSpPr>
          <p:cNvPr id="6" name="Slide Number Placeholder 5"/>
          <p:cNvSpPr>
            <a:spLocks noGrp="1"/>
          </p:cNvSpPr>
          <p:nvPr>
            <p:ph type="sldNum" sz="quarter" idx="4"/>
          </p:nvPr>
        </p:nvSpPr>
        <p:spPr>
          <a:xfrm>
            <a:off x="10287000" y="6035040"/>
            <a:ext cx="838200"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171B285D-C8D7-4DA8-9145-B54E4AEF4415}" type="slidenum">
              <a:rPr lang="en-US" smtClean="0"/>
              <a:t>‹#›</a:t>
            </a:fld>
            <a:endParaRPr lang="en-US"/>
          </a:p>
        </p:txBody>
      </p:sp>
    </p:spTree>
    <p:extLst>
      <p:ext uri="{BB962C8B-B14F-4D97-AF65-F5344CB8AC3E}">
        <p14:creationId xmlns:p14="http://schemas.microsoft.com/office/powerpoint/2010/main" val="3451006151"/>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Lst>
  <p:txStyles>
    <p:titleStyle>
      <a:lvl1pPr algn="l" defTabSz="914400" rtl="0" eaLnBrk="1" latinLnBrk="0" hangingPunct="1">
        <a:lnSpc>
          <a:spcPct val="90000"/>
        </a:lnSpc>
        <a:spcBef>
          <a:spcPct val="0"/>
        </a:spcBef>
        <a:buNone/>
        <a:defRPr lang="en-US" sz="3800" i="1"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20000"/>
        </a:lnSpc>
        <a:spcBef>
          <a:spcPts val="900"/>
        </a:spcBef>
        <a:spcAft>
          <a:spcPts val="0"/>
        </a:spcAft>
        <a:buClr>
          <a:schemeClr val="tx1">
            <a:lumMod val="85000"/>
            <a:lumOff val="15000"/>
          </a:schemeClr>
        </a:buClr>
        <a:buFont typeface="Garamond" pitchFamily="18" charset="0"/>
        <a:buChar char="◦"/>
        <a:defRPr sz="14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003300"/>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720D47EA-BCE0-442D-AB54-4B00E5677425}"/>
              </a:ext>
            </a:extLst>
          </p:cNvPr>
          <p:cNvSpPr>
            <a:spLocks noGrp="1" noChangeArrowheads="1"/>
          </p:cNvSpPr>
          <p:nvPr>
            <p:ph type="title"/>
          </p:nvPr>
        </p:nvSpPr>
        <p:spPr bwMode="auto">
          <a:xfrm>
            <a:off x="609760" y="274638"/>
            <a:ext cx="10972482"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DED83C3D-45AC-4A3E-8885-2AE94E6ECD36}"/>
              </a:ext>
            </a:extLst>
          </p:cNvPr>
          <p:cNvSpPr>
            <a:spLocks noGrp="1" noChangeArrowheads="1"/>
          </p:cNvSpPr>
          <p:nvPr>
            <p:ph type="body" idx="1"/>
          </p:nvPr>
        </p:nvSpPr>
        <p:spPr bwMode="auto">
          <a:xfrm>
            <a:off x="609760" y="1600201"/>
            <a:ext cx="10972482"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2292" name="Rectangle 4">
            <a:extLst>
              <a:ext uri="{FF2B5EF4-FFF2-40B4-BE49-F238E27FC236}">
                <a16:creationId xmlns:a16="http://schemas.microsoft.com/office/drawing/2014/main" id="{43C0F058-BE1D-48AC-AC67-0A04E9956AA2}"/>
              </a:ext>
            </a:extLst>
          </p:cNvPr>
          <p:cNvSpPr>
            <a:spLocks noGrp="1" noChangeArrowheads="1"/>
          </p:cNvSpPr>
          <p:nvPr>
            <p:ph type="dt" sz="half" idx="2"/>
          </p:nvPr>
        </p:nvSpPr>
        <p:spPr bwMode="auto">
          <a:xfrm>
            <a:off x="609759" y="6245225"/>
            <a:ext cx="2843954"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n-US"/>
          </a:p>
        </p:txBody>
      </p:sp>
      <p:sp>
        <p:nvSpPr>
          <p:cNvPr id="12293" name="Rectangle 5">
            <a:extLst>
              <a:ext uri="{FF2B5EF4-FFF2-40B4-BE49-F238E27FC236}">
                <a16:creationId xmlns:a16="http://schemas.microsoft.com/office/drawing/2014/main" id="{77538FBA-6912-4E6A-B173-556A3CCB7651}"/>
              </a:ext>
            </a:extLst>
          </p:cNvPr>
          <p:cNvSpPr>
            <a:spLocks noGrp="1" noChangeArrowheads="1"/>
          </p:cNvSpPr>
          <p:nvPr>
            <p:ph type="ftr" sz="quarter" idx="3"/>
          </p:nvPr>
        </p:nvSpPr>
        <p:spPr bwMode="auto">
          <a:xfrm>
            <a:off x="4165098" y="6245225"/>
            <a:ext cx="3861806"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n-US"/>
          </a:p>
        </p:txBody>
      </p:sp>
      <p:sp>
        <p:nvSpPr>
          <p:cNvPr id="12294" name="Rectangle 6">
            <a:extLst>
              <a:ext uri="{FF2B5EF4-FFF2-40B4-BE49-F238E27FC236}">
                <a16:creationId xmlns:a16="http://schemas.microsoft.com/office/drawing/2014/main" id="{8F0424C9-73FF-4B8A-8185-9BDAC6857F77}"/>
              </a:ext>
            </a:extLst>
          </p:cNvPr>
          <p:cNvSpPr>
            <a:spLocks noGrp="1" noChangeArrowheads="1"/>
          </p:cNvSpPr>
          <p:nvPr>
            <p:ph type="sldNum" sz="quarter" idx="4"/>
          </p:nvPr>
        </p:nvSpPr>
        <p:spPr bwMode="auto">
          <a:xfrm>
            <a:off x="8738288" y="6245225"/>
            <a:ext cx="2843953"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fld id="{FFA0C1F8-AFE8-443F-9134-A19273548588}" type="slidenum">
              <a:rPr lang="en-US" altLang="en-US"/>
              <a:pPr/>
              <a:t>‹#›</a:t>
            </a:fld>
            <a:endParaRPr lang="en-US" altLang="en-US"/>
          </a:p>
        </p:txBody>
      </p:sp>
    </p:spTree>
    <p:extLst>
      <p:ext uri="{BB962C8B-B14F-4D97-AF65-F5344CB8AC3E}">
        <p14:creationId xmlns:p14="http://schemas.microsoft.com/office/powerpoint/2010/main" val="391376679"/>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jpg"/><Relationship Id="rId2" Type="http://schemas.openxmlformats.org/officeDocument/2006/relationships/image" Target="../media/image2.jpeg"/><Relationship Id="rId1" Type="http://schemas.openxmlformats.org/officeDocument/2006/relationships/slideLayout" Target="../slideLayouts/slideLayout19.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4.xml"/><Relationship Id="rId6" Type="http://schemas.openxmlformats.org/officeDocument/2006/relationships/image" Target="../media/image21.jpeg"/><Relationship Id="rId5" Type="http://schemas.openxmlformats.org/officeDocument/2006/relationships/image" Target="../media/image20.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60.png"/><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2.png"/><Relationship Id="rId4" Type="http://schemas.openxmlformats.org/officeDocument/2006/relationships/notesSlide" Target="../notesSlides/notesSlide6.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jpeg"/><Relationship Id="rId7" Type="http://schemas.openxmlformats.org/officeDocument/2006/relationships/image" Target="../media/image28.png"/><Relationship Id="rId2" Type="http://schemas.openxmlformats.org/officeDocument/2006/relationships/image" Target="../media/image3.jpeg"/><Relationship Id="rId1" Type="http://schemas.openxmlformats.org/officeDocument/2006/relationships/slideLayout" Target="../slideLayouts/slideLayout24.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jpeg"/><Relationship Id="rId9" Type="http://schemas.openxmlformats.org/officeDocument/2006/relationships/image" Target="../media/image30.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jpeg"/><Relationship Id="rId7"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Layout" Target="../slideLayouts/slideLayout29.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 Id="rId9"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25FFAA-D00E-4B33-8FA7-3F9CF45687D0}"/>
              </a:ext>
            </a:extLst>
          </p:cNvPr>
          <p:cNvSpPr>
            <a:spLocks noGrp="1"/>
          </p:cNvSpPr>
          <p:nvPr>
            <p:ph type="title"/>
          </p:nvPr>
        </p:nvSpPr>
        <p:spPr/>
        <p:txBody>
          <a:bodyPr/>
          <a:lstStyle/>
          <a:p>
            <a:endParaRPr lang="en-US"/>
          </a:p>
        </p:txBody>
      </p:sp>
      <p:sp>
        <p:nvSpPr>
          <p:cNvPr id="13" name="Content Placeholder 12">
            <a:extLst>
              <a:ext uri="{FF2B5EF4-FFF2-40B4-BE49-F238E27FC236}">
                <a16:creationId xmlns:a16="http://schemas.microsoft.com/office/drawing/2014/main" id="{85EFE733-B4B8-4774-9E2A-C93E749ABDA3}"/>
              </a:ext>
            </a:extLst>
          </p:cNvPr>
          <p:cNvSpPr>
            <a:spLocks noGrp="1"/>
          </p:cNvSpPr>
          <p:nvPr>
            <p:ph idx="1"/>
          </p:nvPr>
        </p:nvSpPr>
        <p:spPr/>
        <p:txBody>
          <a:bodyPr/>
          <a:lstStyle/>
          <a:p>
            <a:endParaRPr lang="en-US" dirty="0"/>
          </a:p>
        </p:txBody>
      </p:sp>
      <p:grpSp>
        <p:nvGrpSpPr>
          <p:cNvPr id="17" name="Group 16">
            <a:extLst>
              <a:ext uri="{FF2B5EF4-FFF2-40B4-BE49-F238E27FC236}">
                <a16:creationId xmlns:a16="http://schemas.microsoft.com/office/drawing/2014/main" id="{E3ABAD3E-C4D3-455E-BC64-C69A2F075462}"/>
              </a:ext>
            </a:extLst>
          </p:cNvPr>
          <p:cNvGrpSpPr/>
          <p:nvPr/>
        </p:nvGrpSpPr>
        <p:grpSpPr>
          <a:xfrm>
            <a:off x="10129935" y="0"/>
            <a:ext cx="2062065" cy="6823322"/>
            <a:chOff x="10217021" y="27989"/>
            <a:chExt cx="2062065" cy="6823322"/>
          </a:xfrm>
        </p:grpSpPr>
        <p:grpSp>
          <p:nvGrpSpPr>
            <p:cNvPr id="18" name="Group 17">
              <a:extLst>
                <a:ext uri="{FF2B5EF4-FFF2-40B4-BE49-F238E27FC236}">
                  <a16:creationId xmlns:a16="http://schemas.microsoft.com/office/drawing/2014/main" id="{9F34DD5F-8BF9-4549-9668-E259D56F33DC}"/>
                </a:ext>
              </a:extLst>
            </p:cNvPr>
            <p:cNvGrpSpPr/>
            <p:nvPr/>
          </p:nvGrpSpPr>
          <p:grpSpPr>
            <a:xfrm>
              <a:off x="10217021" y="27989"/>
              <a:ext cx="2062065" cy="5242265"/>
              <a:chOff x="10217021" y="27989"/>
              <a:chExt cx="2062065" cy="5242265"/>
            </a:xfrm>
          </p:grpSpPr>
          <p:pic>
            <p:nvPicPr>
              <p:cNvPr id="20" name="Picture 8" descr="Kết quả hình ảnh cho đồ nhựa">
                <a:extLst>
                  <a:ext uri="{FF2B5EF4-FFF2-40B4-BE49-F238E27FC236}">
                    <a16:creationId xmlns:a16="http://schemas.microsoft.com/office/drawing/2014/main" id="{CD3F4103-CE34-47F4-BC4E-7B88E15189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11545" y="27989"/>
                <a:ext cx="1536441" cy="135818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descr="Kết quả hình ảnh cho đồ nhựa">
                <a:extLst>
                  <a:ext uri="{FF2B5EF4-FFF2-40B4-BE49-F238E27FC236}">
                    <a16:creationId xmlns:a16="http://schemas.microsoft.com/office/drawing/2014/main" id="{563EFC68-75CF-4755-9F32-1B934F7CF0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11544" y="1342941"/>
                <a:ext cx="1536441" cy="129705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2" descr="Kết quả hình ảnh cho đồ nhựa dùng một làn">
                <a:extLst>
                  <a:ext uri="{FF2B5EF4-FFF2-40B4-BE49-F238E27FC236}">
                    <a16:creationId xmlns:a16="http://schemas.microsoft.com/office/drawing/2014/main" id="{A28CA4C7-C55A-40FB-9736-971022AF42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17021" y="2651138"/>
                <a:ext cx="2062065" cy="131295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4" descr="Kết quả hình ảnh cho túi nilon">
                <a:extLst>
                  <a:ext uri="{FF2B5EF4-FFF2-40B4-BE49-F238E27FC236}">
                    <a16:creationId xmlns:a16="http://schemas.microsoft.com/office/drawing/2014/main" id="{63623C6F-C6C3-48FA-8776-DFE63ECF55F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67587" y="3975238"/>
                <a:ext cx="1811499" cy="1295016"/>
              </a:xfrm>
              <a:prstGeom prst="rect">
                <a:avLst/>
              </a:prstGeom>
              <a:noFill/>
              <a:extLst>
                <a:ext uri="{909E8E84-426E-40DD-AFC4-6F175D3DCCD1}">
                  <a14:hiddenFill xmlns:a14="http://schemas.microsoft.com/office/drawing/2010/main">
                    <a:solidFill>
                      <a:srgbClr val="FFFFFF"/>
                    </a:solidFill>
                  </a14:hiddenFill>
                </a:ext>
              </a:extLst>
            </p:spPr>
          </p:pic>
        </p:grpSp>
        <p:pic>
          <p:nvPicPr>
            <p:cNvPr id="19" name="Picture 12" descr="Kết quả hình ảnh cho túi giả da pvc">
              <a:extLst>
                <a:ext uri="{FF2B5EF4-FFF2-40B4-BE49-F238E27FC236}">
                  <a16:creationId xmlns:a16="http://schemas.microsoft.com/office/drawing/2014/main" id="{02C6CFF3-C643-4B81-A152-5A78D7119C4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68685" y="5272905"/>
              <a:ext cx="1679300" cy="1578406"/>
            </a:xfrm>
            <a:prstGeom prst="rect">
              <a:avLst/>
            </a:prstGeom>
            <a:noFill/>
            <a:extLst>
              <a:ext uri="{909E8E84-426E-40DD-AFC4-6F175D3DCCD1}">
                <a14:hiddenFill xmlns:a14="http://schemas.microsoft.com/office/drawing/2010/main">
                  <a:solidFill>
                    <a:srgbClr val="FFFFFF"/>
                  </a:solidFill>
                </a14:hiddenFill>
              </a:ext>
            </a:extLst>
          </p:spPr>
        </p:pic>
      </p:grpSp>
      <p:pic>
        <p:nvPicPr>
          <p:cNvPr id="24" name="Content Placeholder 4">
            <a:extLst>
              <a:ext uri="{FF2B5EF4-FFF2-40B4-BE49-F238E27FC236}">
                <a16:creationId xmlns:a16="http://schemas.microsoft.com/office/drawing/2014/main" id="{EA5C943B-AB44-49E7-8866-F2898C73E45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20" y="-9594"/>
            <a:ext cx="10618237" cy="6830265"/>
          </a:xfrm>
          <a:prstGeom prst="rect">
            <a:avLst/>
          </a:prstGeom>
        </p:spPr>
      </p:pic>
      <p:sp>
        <p:nvSpPr>
          <p:cNvPr id="25" name="Rectangle 24">
            <a:extLst>
              <a:ext uri="{FF2B5EF4-FFF2-40B4-BE49-F238E27FC236}">
                <a16:creationId xmlns:a16="http://schemas.microsoft.com/office/drawing/2014/main" id="{657ACEF8-4747-4F53-A645-A9A82180379B}"/>
              </a:ext>
            </a:extLst>
          </p:cNvPr>
          <p:cNvSpPr/>
          <p:nvPr/>
        </p:nvSpPr>
        <p:spPr>
          <a:xfrm>
            <a:off x="2006083" y="664365"/>
            <a:ext cx="6848669" cy="1200329"/>
          </a:xfrm>
          <a:prstGeom prst="rect">
            <a:avLst/>
          </a:prstGeom>
          <a:noFill/>
          <a:ln>
            <a:noFill/>
          </a:ln>
          <a:effectLst>
            <a:glow rad="647700">
              <a:schemeClr val="accent1">
                <a:alpha val="61000"/>
              </a:schemeClr>
            </a:glow>
            <a:outerShdw blurRad="190500" dist="228600" dir="2700000" algn="ctr">
              <a:srgbClr val="000000">
                <a:alpha val="30000"/>
              </a:srgbClr>
            </a:outerShdw>
          </a:effectLst>
          <a:scene3d>
            <a:camera prst="obliqueTopLeft"/>
            <a:lightRig rig="glow" dir="t">
              <a:rot lat="0" lon="0" rev="7200000"/>
            </a:lightRig>
          </a:scene3d>
          <a:sp3d prstMaterial="matte">
            <a:bevelT w="127000" h="63500"/>
          </a:sp3d>
        </p:spPr>
        <p:txBody>
          <a:bodyPr wrap="square" lIns="91440" tIns="45720" rIns="91440" bIns="45720">
            <a:spAutoFit/>
            <a:sp3d contourW="127000">
              <a:bevelT w="0" h="0"/>
              <a:bevelB w="0" h="0"/>
            </a:sp3d>
          </a:bodyPr>
          <a:lstStyle/>
          <a:p>
            <a:pPr algn="ctr"/>
            <a:r>
              <a:rPr lang="en-US" sz="7200" b="1" cap="none" spc="0" dirty="0" err="1">
                <a:ln w="9525">
                  <a:solidFill>
                    <a:schemeClr val="bg1"/>
                  </a:solidFill>
                  <a:prstDash val="solid"/>
                </a:ln>
                <a:solidFill>
                  <a:srgbClr val="FFFF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Bài</a:t>
            </a:r>
            <a:r>
              <a:rPr lang="en-US" sz="7200" b="1" cap="none" spc="0"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 29: ANKEN </a:t>
            </a:r>
          </a:p>
        </p:txBody>
      </p:sp>
    </p:spTree>
    <p:extLst>
      <p:ext uri="{BB962C8B-B14F-4D97-AF65-F5344CB8AC3E}">
        <p14:creationId xmlns:p14="http://schemas.microsoft.com/office/powerpoint/2010/main" val="3419285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500"/>
                                  </p:stCondLst>
                                  <p:childTnLst>
                                    <p:set>
                                      <p:cBhvr>
                                        <p:cTn id="6" dur="1" fill="hold">
                                          <p:stCondLst>
                                            <p:cond delay="0"/>
                                          </p:stCondLst>
                                        </p:cTn>
                                        <p:tgtEl>
                                          <p:spTgt spid="25"/>
                                        </p:tgtEl>
                                        <p:attrNameLst>
                                          <p:attrName>style.visibility</p:attrName>
                                        </p:attrNameLst>
                                      </p:cBhvr>
                                      <p:to>
                                        <p:strVal val="visible"/>
                                      </p:to>
                                    </p:set>
                                    <p:anim calcmode="lin" valueType="num">
                                      <p:cBhvr>
                                        <p:cTn id="7" dur="1000" fill="hold"/>
                                        <p:tgtEl>
                                          <p:spTgt spid="25"/>
                                        </p:tgtEl>
                                        <p:attrNameLst>
                                          <p:attrName>ppt_w</p:attrName>
                                        </p:attrNameLst>
                                      </p:cBhvr>
                                      <p:tavLst>
                                        <p:tav tm="0">
                                          <p:val>
                                            <p:fltVal val="0"/>
                                          </p:val>
                                        </p:tav>
                                        <p:tav tm="100000">
                                          <p:val>
                                            <p:strVal val="#ppt_w"/>
                                          </p:val>
                                        </p:tav>
                                      </p:tavLst>
                                    </p:anim>
                                    <p:anim calcmode="lin" valueType="num">
                                      <p:cBhvr>
                                        <p:cTn id="8" dur="1000" fill="hold"/>
                                        <p:tgtEl>
                                          <p:spTgt spid="25"/>
                                        </p:tgtEl>
                                        <p:attrNameLst>
                                          <p:attrName>ppt_h</p:attrName>
                                        </p:attrNameLst>
                                      </p:cBhvr>
                                      <p:tavLst>
                                        <p:tav tm="0">
                                          <p:val>
                                            <p:fltVal val="0"/>
                                          </p:val>
                                        </p:tav>
                                        <p:tav tm="100000">
                                          <p:val>
                                            <p:strVal val="#ppt_h"/>
                                          </p:val>
                                        </p:tav>
                                      </p:tavLst>
                                    </p:anim>
                                    <p:animEffect transition="in" filter="fade">
                                      <p:cBhvr>
                                        <p:cTn id="9"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F9029-DA63-4C06-A128-448BC83A5BB3}"/>
              </a:ext>
            </a:extLst>
          </p:cNvPr>
          <p:cNvSpPr txBox="1">
            <a:spLocks/>
          </p:cNvSpPr>
          <p:nvPr/>
        </p:nvSpPr>
        <p:spPr bwMode="auto">
          <a:xfrm>
            <a:off x="1145760" y="98413"/>
            <a:ext cx="4681019" cy="8328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pPr algn="l"/>
            <a:r>
              <a:rPr lang="en-US" sz="3400" b="1" u="sng" kern="0" dirty="0">
                <a:solidFill>
                  <a:srgbClr val="FFFF00"/>
                </a:solidFill>
                <a:latin typeface="Times New Roman" panose="02020603050405020304" pitchFamily="18" charset="0"/>
                <a:cs typeface="Times New Roman" panose="02020603050405020304" pitchFamily="18" charset="0"/>
              </a:rPr>
              <a:t>III.  </a:t>
            </a:r>
            <a:r>
              <a:rPr lang="en-US" sz="3400" b="1" u="sng" kern="0" dirty="0" err="1">
                <a:solidFill>
                  <a:srgbClr val="FFFF00"/>
                </a:solidFill>
                <a:latin typeface="Times New Roman" panose="02020603050405020304" pitchFamily="18" charset="0"/>
                <a:cs typeface="Times New Roman" panose="02020603050405020304" pitchFamily="18" charset="0"/>
              </a:rPr>
              <a:t>Tính</a:t>
            </a:r>
            <a:r>
              <a:rPr lang="en-US" sz="3400" b="1" u="sng" kern="0" dirty="0">
                <a:solidFill>
                  <a:srgbClr val="FFFF00"/>
                </a:solidFill>
                <a:latin typeface="Times New Roman" panose="02020603050405020304" pitchFamily="18" charset="0"/>
                <a:cs typeface="Times New Roman" panose="02020603050405020304" pitchFamily="18" charset="0"/>
              </a:rPr>
              <a:t> </a:t>
            </a:r>
            <a:r>
              <a:rPr lang="en-US" sz="3400" b="1" u="sng" kern="0" dirty="0" err="1">
                <a:solidFill>
                  <a:srgbClr val="FFFF00"/>
                </a:solidFill>
                <a:latin typeface="Times New Roman" panose="02020603050405020304" pitchFamily="18" charset="0"/>
                <a:cs typeface="Times New Roman" panose="02020603050405020304" pitchFamily="18" charset="0"/>
              </a:rPr>
              <a:t>chất</a:t>
            </a:r>
            <a:r>
              <a:rPr lang="en-US" sz="3400" b="1" u="sng" kern="0" dirty="0">
                <a:solidFill>
                  <a:srgbClr val="FFFF00"/>
                </a:solidFill>
                <a:latin typeface="Times New Roman" panose="02020603050405020304" pitchFamily="18" charset="0"/>
                <a:cs typeface="Times New Roman" panose="02020603050405020304" pitchFamily="18" charset="0"/>
              </a:rPr>
              <a:t> </a:t>
            </a:r>
            <a:r>
              <a:rPr lang="en-US" sz="3400" b="1" u="sng" kern="0" dirty="0" err="1">
                <a:solidFill>
                  <a:srgbClr val="FFFF00"/>
                </a:solidFill>
                <a:latin typeface="Times New Roman" panose="02020603050405020304" pitchFamily="18" charset="0"/>
                <a:cs typeface="Times New Roman" panose="02020603050405020304" pitchFamily="18" charset="0"/>
              </a:rPr>
              <a:t>hóa</a:t>
            </a:r>
            <a:r>
              <a:rPr lang="en-US" sz="3400" b="1" u="sng" kern="0" dirty="0">
                <a:solidFill>
                  <a:srgbClr val="FFFF00"/>
                </a:solidFill>
                <a:latin typeface="Times New Roman" panose="02020603050405020304" pitchFamily="18" charset="0"/>
                <a:cs typeface="Times New Roman" panose="02020603050405020304" pitchFamily="18" charset="0"/>
              </a:rPr>
              <a:t> </a:t>
            </a:r>
            <a:r>
              <a:rPr lang="en-US" sz="3400" b="1" u="sng" kern="0" dirty="0" err="1">
                <a:solidFill>
                  <a:srgbClr val="FFFF00"/>
                </a:solidFill>
                <a:latin typeface="Times New Roman" panose="02020603050405020304" pitchFamily="18" charset="0"/>
                <a:cs typeface="Times New Roman" panose="02020603050405020304" pitchFamily="18" charset="0"/>
              </a:rPr>
              <a:t>học</a:t>
            </a:r>
            <a:endParaRPr lang="en-US" sz="3400" b="1" u="sng" kern="0" dirty="0">
              <a:solidFill>
                <a:srgbClr val="FFFF00"/>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112DECF5-F42C-4F8E-A89F-29AA927FC751}"/>
              </a:ext>
            </a:extLst>
          </p:cNvPr>
          <p:cNvSpPr txBox="1"/>
          <p:nvPr/>
        </p:nvSpPr>
        <p:spPr>
          <a:xfrm>
            <a:off x="1262464" y="829523"/>
            <a:ext cx="3849131" cy="584775"/>
          </a:xfrm>
          <a:prstGeom prst="rect">
            <a:avLst/>
          </a:prstGeom>
          <a:noFill/>
        </p:spPr>
        <p:txBody>
          <a:bodyPr wrap="none" rtlCol="0">
            <a:spAutoFit/>
          </a:bodyPr>
          <a:lstStyle/>
          <a:p>
            <a:r>
              <a:rPr lang="en-US" sz="3200" dirty="0">
                <a:solidFill>
                  <a:srgbClr val="FFFF00"/>
                </a:solidFill>
                <a:latin typeface="Times New Roman" panose="02020603050405020304" pitchFamily="18" charset="0"/>
                <a:cs typeface="Times New Roman" panose="02020603050405020304" pitchFamily="18" charset="0"/>
              </a:rPr>
              <a:t>2. </a:t>
            </a:r>
            <a:r>
              <a:rPr lang="en-US" sz="3200" dirty="0" err="1">
                <a:solidFill>
                  <a:srgbClr val="FFFF00"/>
                </a:solidFill>
                <a:latin typeface="Times New Roman" panose="02020603050405020304" pitchFamily="18" charset="0"/>
                <a:cs typeface="Times New Roman" panose="02020603050405020304" pitchFamily="18" charset="0"/>
              </a:rPr>
              <a:t>Phản</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ứng</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trùng</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hợp</a:t>
            </a:r>
            <a:endParaRPr lang="en-US" sz="3200" dirty="0">
              <a:solidFill>
                <a:srgbClr val="FFFF00"/>
              </a:solidFill>
              <a:latin typeface="Times New Roman" panose="02020603050405020304" pitchFamily="18" charset="0"/>
              <a:cs typeface="Times New Roman" panose="02020603050405020304" pitchFamily="18" charset="0"/>
            </a:endParaRPr>
          </a:p>
        </p:txBody>
      </p:sp>
      <p:grpSp>
        <p:nvGrpSpPr>
          <p:cNvPr id="34" name="Group 33">
            <a:extLst>
              <a:ext uri="{FF2B5EF4-FFF2-40B4-BE49-F238E27FC236}">
                <a16:creationId xmlns:a16="http://schemas.microsoft.com/office/drawing/2014/main" id="{48016827-34CE-4A11-924F-41EEF447BC9A}"/>
              </a:ext>
            </a:extLst>
          </p:cNvPr>
          <p:cNvGrpSpPr/>
          <p:nvPr/>
        </p:nvGrpSpPr>
        <p:grpSpPr>
          <a:xfrm>
            <a:off x="1432560" y="3720400"/>
            <a:ext cx="4911076" cy="679359"/>
            <a:chOff x="2072640" y="3644298"/>
            <a:chExt cx="4911076" cy="679359"/>
          </a:xfrm>
        </p:grpSpPr>
        <p:sp>
          <p:nvSpPr>
            <p:cNvPr id="14" name="TextBox 13">
              <a:extLst>
                <a:ext uri="{FF2B5EF4-FFF2-40B4-BE49-F238E27FC236}">
                  <a16:creationId xmlns:a16="http://schemas.microsoft.com/office/drawing/2014/main" id="{6446263B-02B2-429F-BB55-A66A7CA3EC7C}"/>
                </a:ext>
              </a:extLst>
            </p:cNvPr>
            <p:cNvSpPr txBox="1"/>
            <p:nvPr/>
          </p:nvSpPr>
          <p:spPr>
            <a:xfrm>
              <a:off x="2072640" y="3738882"/>
              <a:ext cx="2346960" cy="584775"/>
            </a:xfrm>
            <a:prstGeom prst="rect">
              <a:avLst/>
            </a:prstGeom>
            <a:noFill/>
          </p:spPr>
          <p:txBody>
            <a:bodyPr wrap="square" rtlCol="0">
              <a:spAutoFit/>
            </a:bodyPr>
            <a:lstStyle/>
            <a:p>
              <a:r>
                <a:rPr lang="en-US" sz="3200" dirty="0">
                  <a:solidFill>
                    <a:srgbClr val="FFFF00"/>
                  </a:solidFill>
                  <a:latin typeface="Times New Roman" panose="02020603050405020304" pitchFamily="18" charset="0"/>
                  <a:cs typeface="Times New Roman" panose="02020603050405020304" pitchFamily="18" charset="0"/>
                </a:rPr>
                <a:t>n</a:t>
              </a:r>
              <a:r>
                <a:rPr lang="en-US" sz="3200" dirty="0">
                  <a:solidFill>
                    <a:schemeClr val="bg1"/>
                  </a:solidFill>
                  <a:latin typeface="Times New Roman" panose="02020603050405020304" pitchFamily="18" charset="0"/>
                  <a:cs typeface="Times New Roman" panose="02020603050405020304" pitchFamily="18" charset="0"/>
                </a:rPr>
                <a:t> CH</a:t>
              </a:r>
              <a:r>
                <a:rPr lang="en-US" sz="3200" baseline="-25000" dirty="0">
                  <a:solidFill>
                    <a:schemeClr val="bg1"/>
                  </a:solidFill>
                  <a:latin typeface="Times New Roman" panose="02020603050405020304" pitchFamily="18" charset="0"/>
                  <a:cs typeface="Times New Roman" panose="02020603050405020304" pitchFamily="18" charset="0"/>
                </a:rPr>
                <a:t>2</a:t>
              </a:r>
              <a:r>
                <a:rPr lang="en-US" sz="3200" dirty="0">
                  <a:solidFill>
                    <a:schemeClr val="bg1"/>
                  </a:solidFill>
                  <a:latin typeface="Times New Roman" panose="02020603050405020304" pitchFamily="18" charset="0"/>
                  <a:cs typeface="Times New Roman" panose="02020603050405020304" pitchFamily="18" charset="0"/>
                </a:rPr>
                <a:t> = CH</a:t>
              </a:r>
              <a:r>
                <a:rPr lang="en-US" sz="3200" baseline="-25000" dirty="0">
                  <a:solidFill>
                    <a:schemeClr val="bg1"/>
                  </a:solidFill>
                  <a:latin typeface="Times New Roman" panose="02020603050405020304" pitchFamily="18" charset="0"/>
                  <a:cs typeface="Times New Roman" panose="02020603050405020304" pitchFamily="18" charset="0"/>
                </a:rPr>
                <a:t>2</a:t>
              </a:r>
              <a:r>
                <a:rPr lang="en-US" sz="3200" dirty="0">
                  <a:solidFill>
                    <a:schemeClr val="bg1"/>
                  </a:solidFill>
                  <a:latin typeface="Times New Roman" panose="02020603050405020304" pitchFamily="18" charset="0"/>
                  <a:cs typeface="Times New Roman" panose="02020603050405020304" pitchFamily="18" charset="0"/>
                </a:rPr>
                <a:t> </a:t>
              </a:r>
            </a:p>
          </p:txBody>
        </p:sp>
        <p:grpSp>
          <p:nvGrpSpPr>
            <p:cNvPr id="15" name="Group 14">
              <a:extLst>
                <a:ext uri="{FF2B5EF4-FFF2-40B4-BE49-F238E27FC236}">
                  <a16:creationId xmlns:a16="http://schemas.microsoft.com/office/drawing/2014/main" id="{7E7CF0B0-79AA-4E37-8EB3-251673E324E1}"/>
                </a:ext>
              </a:extLst>
            </p:cNvPr>
            <p:cNvGrpSpPr/>
            <p:nvPr/>
          </p:nvGrpSpPr>
          <p:grpSpPr>
            <a:xfrm>
              <a:off x="5456776" y="3644298"/>
              <a:ext cx="1526940" cy="447467"/>
              <a:chOff x="3191096" y="1825658"/>
              <a:chExt cx="1526940" cy="447467"/>
            </a:xfrm>
          </p:grpSpPr>
          <p:cxnSp>
            <p:nvCxnSpPr>
              <p:cNvPr id="16" name="Straight Arrow Connector 15">
                <a:extLst>
                  <a:ext uri="{FF2B5EF4-FFF2-40B4-BE49-F238E27FC236}">
                    <a16:creationId xmlns:a16="http://schemas.microsoft.com/office/drawing/2014/main" id="{580118C3-D3CA-4234-A036-F780C671D2DD}"/>
                  </a:ext>
                </a:extLst>
              </p:cNvPr>
              <p:cNvCxnSpPr/>
              <p:nvPr/>
            </p:nvCxnSpPr>
            <p:spPr>
              <a:xfrm>
                <a:off x="3299647" y="2273125"/>
                <a:ext cx="914439"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956C1BC2-970E-4EB6-BE38-4CC8A0A85057}"/>
                  </a:ext>
                </a:extLst>
              </p:cNvPr>
              <p:cNvSpPr txBox="1"/>
              <p:nvPr/>
            </p:nvSpPr>
            <p:spPr>
              <a:xfrm>
                <a:off x="3191096" y="1825658"/>
                <a:ext cx="1526940" cy="430887"/>
              </a:xfrm>
              <a:prstGeom prst="rect">
                <a:avLst/>
              </a:prstGeom>
              <a:noFill/>
            </p:spPr>
            <p:txBody>
              <a:bodyPr wrap="square" rtlCol="0">
                <a:spAutoFit/>
              </a:bodyPr>
              <a:lstStyle/>
              <a:p>
                <a:r>
                  <a:rPr lang="en-US" sz="2200" dirty="0">
                    <a:solidFill>
                      <a:schemeClr val="bg1"/>
                    </a:solidFill>
                    <a:latin typeface="Times New Roman" panose="02020603050405020304" pitchFamily="18" charset="0"/>
                    <a:cs typeface="Times New Roman" panose="02020603050405020304" pitchFamily="18" charset="0"/>
                  </a:rPr>
                  <a:t>t</a:t>
                </a:r>
                <a:r>
                  <a:rPr lang="en-US" sz="2200" baseline="30000" dirty="0">
                    <a:solidFill>
                      <a:schemeClr val="bg1"/>
                    </a:solidFill>
                    <a:latin typeface="Times New Roman" panose="02020603050405020304" pitchFamily="18" charset="0"/>
                    <a:cs typeface="Times New Roman" panose="02020603050405020304" pitchFamily="18" charset="0"/>
                  </a:rPr>
                  <a:t>0</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xt</a:t>
                </a:r>
                <a:r>
                  <a:rPr lang="en-US" sz="2200" dirty="0">
                    <a:solidFill>
                      <a:schemeClr val="bg1"/>
                    </a:solidFill>
                    <a:latin typeface="Times New Roman" panose="02020603050405020304" pitchFamily="18" charset="0"/>
                    <a:cs typeface="Times New Roman" panose="02020603050405020304" pitchFamily="18" charset="0"/>
                  </a:rPr>
                  <a:t>, p</a:t>
                </a:r>
              </a:p>
            </p:txBody>
          </p:sp>
        </p:grpSp>
      </p:grpSp>
      <p:grpSp>
        <p:nvGrpSpPr>
          <p:cNvPr id="24" name="Group 23">
            <a:extLst>
              <a:ext uri="{FF2B5EF4-FFF2-40B4-BE49-F238E27FC236}">
                <a16:creationId xmlns:a16="http://schemas.microsoft.com/office/drawing/2014/main" id="{698572C6-83E8-4354-A0B6-F0DF27CA89F8}"/>
              </a:ext>
            </a:extLst>
          </p:cNvPr>
          <p:cNvGrpSpPr/>
          <p:nvPr/>
        </p:nvGrpSpPr>
        <p:grpSpPr>
          <a:xfrm>
            <a:off x="6692837" y="3591652"/>
            <a:ext cx="3202002" cy="1276584"/>
            <a:chOff x="6939487" y="4091765"/>
            <a:chExt cx="3202002" cy="1276584"/>
          </a:xfrm>
        </p:grpSpPr>
        <p:sp>
          <p:nvSpPr>
            <p:cNvPr id="18" name="TextBox 17">
              <a:extLst>
                <a:ext uri="{FF2B5EF4-FFF2-40B4-BE49-F238E27FC236}">
                  <a16:creationId xmlns:a16="http://schemas.microsoft.com/office/drawing/2014/main" id="{5D52BCB8-0920-4930-A148-E217C0ED66C0}"/>
                </a:ext>
              </a:extLst>
            </p:cNvPr>
            <p:cNvSpPr txBox="1"/>
            <p:nvPr/>
          </p:nvSpPr>
          <p:spPr>
            <a:xfrm>
              <a:off x="7226562" y="4292880"/>
              <a:ext cx="2732047" cy="584775"/>
            </a:xfrm>
            <a:prstGeom prst="rect">
              <a:avLst/>
            </a:prstGeom>
            <a:noFill/>
          </p:spPr>
          <p:txBody>
            <a:bodyPr wrap="square" rtlCol="0">
              <a:spAutoFit/>
            </a:bodyPr>
            <a:lstStyle/>
            <a:p>
              <a:r>
                <a:rPr lang="en-US" sz="3200" dirty="0">
                  <a:solidFill>
                    <a:schemeClr val="bg1"/>
                  </a:solidFill>
                  <a:latin typeface="Times New Roman" panose="02020603050405020304" pitchFamily="18" charset="0"/>
                  <a:cs typeface="Times New Roman" panose="02020603050405020304" pitchFamily="18" charset="0"/>
                </a:rPr>
                <a:t>CH</a:t>
              </a:r>
              <a:r>
                <a:rPr lang="en-US" sz="3200" baseline="-25000" dirty="0">
                  <a:solidFill>
                    <a:schemeClr val="bg1"/>
                  </a:solidFill>
                  <a:latin typeface="Times New Roman" panose="02020603050405020304" pitchFamily="18" charset="0"/>
                  <a:cs typeface="Times New Roman" panose="02020603050405020304" pitchFamily="18" charset="0"/>
                </a:rPr>
                <a:t>2</a:t>
              </a:r>
              <a:r>
                <a:rPr lang="en-US" sz="3200" dirty="0">
                  <a:solidFill>
                    <a:schemeClr val="bg1"/>
                  </a:solidFill>
                  <a:latin typeface="Times New Roman" panose="02020603050405020304" pitchFamily="18" charset="0"/>
                  <a:cs typeface="Times New Roman" panose="02020603050405020304" pitchFamily="18" charset="0"/>
                </a:rPr>
                <a:t> – CH</a:t>
              </a:r>
              <a:r>
                <a:rPr lang="en-US" sz="3200" baseline="-25000" dirty="0">
                  <a:solidFill>
                    <a:schemeClr val="bg1"/>
                  </a:solidFill>
                  <a:latin typeface="Times New Roman" panose="02020603050405020304" pitchFamily="18" charset="0"/>
                  <a:cs typeface="Times New Roman" panose="02020603050405020304" pitchFamily="18" charset="0"/>
                </a:rPr>
                <a:t>2</a:t>
              </a:r>
              <a:r>
                <a:rPr lang="en-US" sz="3200" dirty="0">
                  <a:solidFill>
                    <a:schemeClr val="bg1"/>
                  </a:solidFill>
                  <a:latin typeface="Times New Roman" panose="02020603050405020304" pitchFamily="18" charset="0"/>
                  <a:cs typeface="Times New Roman" panose="02020603050405020304" pitchFamily="18" charset="0"/>
                </a:rPr>
                <a:t> </a:t>
              </a:r>
            </a:p>
          </p:txBody>
        </p:sp>
        <p:sp>
          <p:nvSpPr>
            <p:cNvPr id="19" name="Double Bracket 18">
              <a:extLst>
                <a:ext uri="{FF2B5EF4-FFF2-40B4-BE49-F238E27FC236}">
                  <a16:creationId xmlns:a16="http://schemas.microsoft.com/office/drawing/2014/main" id="{82AD90F8-D8CD-40C0-AF36-170785B9713B}"/>
                </a:ext>
              </a:extLst>
            </p:cNvPr>
            <p:cNvSpPr/>
            <p:nvPr/>
          </p:nvSpPr>
          <p:spPr>
            <a:xfrm>
              <a:off x="7142480" y="4091765"/>
              <a:ext cx="2194560" cy="1046477"/>
            </a:xfrm>
            <a:prstGeom prst="bracketPair">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3200">
                <a:latin typeface="Times New Roman" panose="02020603050405020304" pitchFamily="18" charset="0"/>
                <a:cs typeface="Times New Roman" panose="02020603050405020304" pitchFamily="18" charset="0"/>
              </a:endParaRPr>
            </a:p>
          </p:txBody>
        </p:sp>
        <p:cxnSp>
          <p:nvCxnSpPr>
            <p:cNvPr id="21" name="Straight Connector 20">
              <a:extLst>
                <a:ext uri="{FF2B5EF4-FFF2-40B4-BE49-F238E27FC236}">
                  <a16:creationId xmlns:a16="http://schemas.microsoft.com/office/drawing/2014/main" id="{B7FBE244-DBA1-4A19-9A0C-6FF55DCE1C5B}"/>
                </a:ext>
              </a:extLst>
            </p:cNvPr>
            <p:cNvCxnSpPr/>
            <p:nvPr/>
          </p:nvCxnSpPr>
          <p:spPr>
            <a:xfrm>
              <a:off x="9195007" y="4625443"/>
              <a:ext cx="355393"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ADAB963A-3C7F-403D-A624-F4D8163119AF}"/>
                </a:ext>
              </a:extLst>
            </p:cNvPr>
            <p:cNvCxnSpPr/>
            <p:nvPr/>
          </p:nvCxnSpPr>
          <p:spPr>
            <a:xfrm>
              <a:off x="6939487" y="4615283"/>
              <a:ext cx="355393" cy="0"/>
            </a:xfrm>
            <a:prstGeom prst="line">
              <a:avLst/>
            </a:prstGeom>
          </p:spPr>
          <p:style>
            <a:lnRef idx="2">
              <a:schemeClr val="accent1"/>
            </a:lnRef>
            <a:fillRef idx="0">
              <a:schemeClr val="accent1"/>
            </a:fillRef>
            <a:effectRef idx="1">
              <a:schemeClr val="accent1"/>
            </a:effectRef>
            <a:fontRef idx="minor">
              <a:schemeClr val="tx1"/>
            </a:fontRef>
          </p:style>
        </p:cxnSp>
        <p:sp>
          <p:nvSpPr>
            <p:cNvPr id="23" name="TextBox 22">
              <a:extLst>
                <a:ext uri="{FF2B5EF4-FFF2-40B4-BE49-F238E27FC236}">
                  <a16:creationId xmlns:a16="http://schemas.microsoft.com/office/drawing/2014/main" id="{29A78B88-33D0-4968-85DB-137EC86EF734}"/>
                </a:ext>
              </a:extLst>
            </p:cNvPr>
            <p:cNvSpPr txBox="1"/>
            <p:nvPr/>
          </p:nvSpPr>
          <p:spPr>
            <a:xfrm>
              <a:off x="9316927" y="4783574"/>
              <a:ext cx="824562" cy="584775"/>
            </a:xfrm>
            <a:prstGeom prst="rect">
              <a:avLst/>
            </a:prstGeom>
            <a:noFill/>
          </p:spPr>
          <p:txBody>
            <a:bodyPr wrap="square" rtlCol="0">
              <a:spAutoFit/>
            </a:bodyPr>
            <a:lstStyle/>
            <a:p>
              <a:r>
                <a:rPr lang="en-US" sz="3200" dirty="0">
                  <a:solidFill>
                    <a:srgbClr val="FFFF00"/>
                  </a:solidFill>
                  <a:latin typeface="Times New Roman" panose="02020603050405020304" pitchFamily="18" charset="0"/>
                  <a:cs typeface="Times New Roman" panose="02020603050405020304" pitchFamily="18" charset="0"/>
                </a:rPr>
                <a:t>n</a:t>
              </a:r>
            </a:p>
          </p:txBody>
        </p:sp>
      </p:grpSp>
      <p:sp>
        <p:nvSpPr>
          <p:cNvPr id="25" name="TextBox 24">
            <a:extLst>
              <a:ext uri="{FF2B5EF4-FFF2-40B4-BE49-F238E27FC236}">
                <a16:creationId xmlns:a16="http://schemas.microsoft.com/office/drawing/2014/main" id="{91A2D941-1180-4C49-9AC6-DD5BE10383BB}"/>
              </a:ext>
            </a:extLst>
          </p:cNvPr>
          <p:cNvSpPr txBox="1"/>
          <p:nvPr/>
        </p:nvSpPr>
        <p:spPr>
          <a:xfrm>
            <a:off x="2067309" y="4936182"/>
            <a:ext cx="1371600" cy="584775"/>
          </a:xfrm>
          <a:prstGeom prst="rect">
            <a:avLst/>
          </a:prstGeom>
          <a:noFill/>
        </p:spPr>
        <p:txBody>
          <a:bodyPr wrap="square" rtlCol="0">
            <a:spAutoFit/>
          </a:bodyPr>
          <a:lstStyle/>
          <a:p>
            <a:r>
              <a:rPr lang="en-US" sz="3200" dirty="0" err="1">
                <a:solidFill>
                  <a:schemeClr val="bg1"/>
                </a:solidFill>
                <a:latin typeface="Times New Roman" panose="02020603050405020304" pitchFamily="18" charset="0"/>
                <a:cs typeface="Times New Roman" panose="02020603050405020304" pitchFamily="18" charset="0"/>
              </a:rPr>
              <a:t>etilen</a:t>
            </a:r>
            <a:endParaRPr lang="en-US" sz="3200" dirty="0">
              <a:solidFill>
                <a:schemeClr val="bg1"/>
              </a:solidFill>
              <a:latin typeface="Times New Roman" panose="02020603050405020304" pitchFamily="18" charset="0"/>
              <a:cs typeface="Times New Roman" panose="02020603050405020304" pitchFamily="18" charset="0"/>
            </a:endParaRPr>
          </a:p>
        </p:txBody>
      </p:sp>
      <p:sp>
        <p:nvSpPr>
          <p:cNvPr id="26" name="TextBox 25">
            <a:extLst>
              <a:ext uri="{FF2B5EF4-FFF2-40B4-BE49-F238E27FC236}">
                <a16:creationId xmlns:a16="http://schemas.microsoft.com/office/drawing/2014/main" id="{3A7C9DA3-5BB1-42EC-8631-B66A9EC38B5D}"/>
              </a:ext>
            </a:extLst>
          </p:cNvPr>
          <p:cNvSpPr txBox="1"/>
          <p:nvPr/>
        </p:nvSpPr>
        <p:spPr>
          <a:xfrm>
            <a:off x="6906339" y="4903087"/>
            <a:ext cx="2593382" cy="584775"/>
          </a:xfrm>
          <a:prstGeom prst="rect">
            <a:avLst/>
          </a:prstGeom>
          <a:noFill/>
        </p:spPr>
        <p:txBody>
          <a:bodyPr wrap="square" rtlCol="0">
            <a:spAutoFit/>
          </a:bodyPr>
          <a:lstStyle/>
          <a:p>
            <a:r>
              <a:rPr lang="en-US" sz="3200" dirty="0" err="1">
                <a:solidFill>
                  <a:schemeClr val="bg1"/>
                </a:solidFill>
                <a:latin typeface="Times New Roman" panose="02020603050405020304" pitchFamily="18" charset="0"/>
                <a:cs typeface="Times New Roman" panose="02020603050405020304" pitchFamily="18" charset="0"/>
              </a:rPr>
              <a:t>polietilen</a:t>
            </a:r>
            <a:r>
              <a:rPr lang="en-US" sz="3200" dirty="0">
                <a:solidFill>
                  <a:schemeClr val="bg1"/>
                </a:solidFill>
                <a:latin typeface="Times New Roman" panose="02020603050405020304" pitchFamily="18" charset="0"/>
                <a:cs typeface="Times New Roman" panose="02020603050405020304" pitchFamily="18" charset="0"/>
              </a:rPr>
              <a:t> (PE)</a:t>
            </a:r>
          </a:p>
        </p:txBody>
      </p:sp>
      <p:sp>
        <p:nvSpPr>
          <p:cNvPr id="27" name="TextBox 26">
            <a:extLst>
              <a:ext uri="{FF2B5EF4-FFF2-40B4-BE49-F238E27FC236}">
                <a16:creationId xmlns:a16="http://schemas.microsoft.com/office/drawing/2014/main" id="{4241F44D-BFBB-4069-9EC8-2F243D27C406}"/>
              </a:ext>
            </a:extLst>
          </p:cNvPr>
          <p:cNvSpPr txBox="1"/>
          <p:nvPr/>
        </p:nvSpPr>
        <p:spPr>
          <a:xfrm>
            <a:off x="1726698" y="4414475"/>
            <a:ext cx="2052822" cy="584775"/>
          </a:xfrm>
          <a:prstGeom prst="rect">
            <a:avLst/>
          </a:prstGeom>
          <a:noFill/>
        </p:spPr>
        <p:txBody>
          <a:bodyPr wrap="square" rtlCol="0">
            <a:spAutoFit/>
          </a:bodyPr>
          <a:lstStyle/>
          <a:p>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monome</a:t>
            </a:r>
            <a:r>
              <a:rPr lang="en-US" sz="3200" dirty="0">
                <a:solidFill>
                  <a:srgbClr val="FF0000"/>
                </a:solidFill>
                <a:latin typeface="Times New Roman" panose="02020603050405020304" pitchFamily="18" charset="0"/>
                <a:cs typeface="Times New Roman" panose="02020603050405020304" pitchFamily="18" charset="0"/>
              </a:rPr>
              <a:t> </a:t>
            </a:r>
          </a:p>
        </p:txBody>
      </p:sp>
      <p:sp>
        <p:nvSpPr>
          <p:cNvPr id="37" name="TextBox 36">
            <a:extLst>
              <a:ext uri="{FF2B5EF4-FFF2-40B4-BE49-F238E27FC236}">
                <a16:creationId xmlns:a16="http://schemas.microsoft.com/office/drawing/2014/main" id="{B2A62F00-0DB4-47C7-A9F5-CE1B54D53E66}"/>
              </a:ext>
            </a:extLst>
          </p:cNvPr>
          <p:cNvSpPr txBox="1"/>
          <p:nvPr/>
        </p:nvSpPr>
        <p:spPr>
          <a:xfrm>
            <a:off x="7176619" y="4461563"/>
            <a:ext cx="2052822" cy="584775"/>
          </a:xfrm>
          <a:prstGeom prst="rect">
            <a:avLst/>
          </a:prstGeom>
          <a:noFill/>
        </p:spPr>
        <p:txBody>
          <a:bodyPr wrap="square" rtlCol="0">
            <a:spAutoFit/>
          </a:bodyPr>
          <a:lstStyle/>
          <a:p>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polime</a:t>
            </a:r>
            <a:r>
              <a:rPr lang="en-US" sz="3200" dirty="0">
                <a:solidFill>
                  <a:srgbClr val="FF0000"/>
                </a:solidFill>
                <a:latin typeface="Times New Roman" panose="02020603050405020304" pitchFamily="18" charset="0"/>
                <a:cs typeface="Times New Roman" panose="02020603050405020304" pitchFamily="18" charset="0"/>
              </a:rPr>
              <a:t> </a:t>
            </a:r>
          </a:p>
        </p:txBody>
      </p:sp>
      <p:sp>
        <p:nvSpPr>
          <p:cNvPr id="38" name="Text Box 16">
            <a:extLst>
              <a:ext uri="{FF2B5EF4-FFF2-40B4-BE49-F238E27FC236}">
                <a16:creationId xmlns:a16="http://schemas.microsoft.com/office/drawing/2014/main" id="{0B9B06D2-601D-4B0A-9C09-E05A60630B26}"/>
              </a:ext>
            </a:extLst>
          </p:cNvPr>
          <p:cNvSpPr txBox="1">
            <a:spLocks noChangeArrowheads="1"/>
          </p:cNvSpPr>
          <p:nvPr/>
        </p:nvSpPr>
        <p:spPr bwMode="auto">
          <a:xfrm>
            <a:off x="1544212" y="5583879"/>
            <a:ext cx="7518599"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ts val="0"/>
              </a:spcBef>
              <a:buFontTx/>
              <a:buNone/>
            </a:pPr>
            <a:r>
              <a:rPr lang="en-US" altLang="en-US" dirty="0">
                <a:solidFill>
                  <a:srgbClr val="FF0000"/>
                </a:solidFill>
                <a:latin typeface="Times New Roman" panose="02020603050405020304" pitchFamily="18" charset="0"/>
                <a:cs typeface="Times New Roman" panose="02020603050405020304" pitchFamily="18" charset="0"/>
              </a:rPr>
              <a:t> – CH</a:t>
            </a:r>
            <a:r>
              <a:rPr lang="en-US" altLang="en-US" baseline="-25000" dirty="0">
                <a:solidFill>
                  <a:srgbClr val="FF0000"/>
                </a:solidFill>
                <a:latin typeface="Times New Roman" panose="02020603050405020304" pitchFamily="18" charset="0"/>
                <a:cs typeface="Times New Roman" panose="02020603050405020304" pitchFamily="18" charset="0"/>
              </a:rPr>
              <a:t>2</a:t>
            </a:r>
            <a:r>
              <a:rPr lang="en-US" altLang="en-US" dirty="0">
                <a:solidFill>
                  <a:srgbClr val="FF0000"/>
                </a:solidFill>
                <a:latin typeface="Times New Roman" panose="02020603050405020304" pitchFamily="18" charset="0"/>
                <a:cs typeface="Times New Roman" panose="02020603050405020304" pitchFamily="18" charset="0"/>
              </a:rPr>
              <a:t> – CH</a:t>
            </a:r>
            <a:r>
              <a:rPr lang="en-US" altLang="en-US" baseline="-25000" dirty="0">
                <a:solidFill>
                  <a:srgbClr val="FF0000"/>
                </a:solidFill>
                <a:latin typeface="Times New Roman" panose="02020603050405020304" pitchFamily="18" charset="0"/>
                <a:cs typeface="Times New Roman" panose="02020603050405020304" pitchFamily="18" charset="0"/>
              </a:rPr>
              <a:t>2</a:t>
            </a:r>
            <a:r>
              <a:rPr lang="en-US" altLang="en-US" dirty="0">
                <a:solidFill>
                  <a:srgbClr val="FF0000"/>
                </a:solidFill>
                <a:latin typeface="Times New Roman" panose="02020603050405020304" pitchFamily="18" charset="0"/>
                <a:cs typeface="Times New Roman" panose="02020603050405020304" pitchFamily="18" charset="0"/>
              </a:rPr>
              <a:t> –  </a:t>
            </a:r>
            <a:r>
              <a:rPr lang="en-US" altLang="en-US" dirty="0" err="1">
                <a:solidFill>
                  <a:srgbClr val="FF0000"/>
                </a:solidFill>
                <a:latin typeface="Times New Roman" panose="02020603050405020304" pitchFamily="18" charset="0"/>
                <a:cs typeface="Times New Roman" panose="02020603050405020304" pitchFamily="18" charset="0"/>
              </a:rPr>
              <a:t>gọi</a:t>
            </a:r>
            <a:r>
              <a:rPr lang="en-US" altLang="en-US" dirty="0">
                <a:solidFill>
                  <a:srgbClr val="FF0000"/>
                </a:solidFill>
                <a:latin typeface="Times New Roman" panose="02020603050405020304" pitchFamily="18" charset="0"/>
                <a:cs typeface="Times New Roman" panose="02020603050405020304" pitchFamily="18" charset="0"/>
              </a:rPr>
              <a:t> </a:t>
            </a:r>
            <a:r>
              <a:rPr lang="en-US" altLang="en-US" dirty="0" err="1">
                <a:solidFill>
                  <a:srgbClr val="FF0000"/>
                </a:solidFill>
                <a:latin typeface="Times New Roman" panose="02020603050405020304" pitchFamily="18" charset="0"/>
                <a:cs typeface="Times New Roman" panose="02020603050405020304" pitchFamily="18" charset="0"/>
              </a:rPr>
              <a:t>là</a:t>
            </a:r>
            <a:r>
              <a:rPr lang="en-US" altLang="en-US" dirty="0">
                <a:solidFill>
                  <a:srgbClr val="FF0000"/>
                </a:solidFill>
                <a:latin typeface="Times New Roman" panose="02020603050405020304" pitchFamily="18" charset="0"/>
                <a:cs typeface="Times New Roman" panose="02020603050405020304" pitchFamily="18" charset="0"/>
              </a:rPr>
              <a:t> </a:t>
            </a:r>
            <a:r>
              <a:rPr lang="en-US" altLang="en-US" dirty="0" err="1">
                <a:solidFill>
                  <a:srgbClr val="FF0000"/>
                </a:solidFill>
                <a:latin typeface="Times New Roman" panose="02020603050405020304" pitchFamily="18" charset="0"/>
                <a:cs typeface="Times New Roman" panose="02020603050405020304" pitchFamily="18" charset="0"/>
              </a:rPr>
              <a:t>mắt</a:t>
            </a:r>
            <a:r>
              <a:rPr lang="en-US" altLang="en-US" dirty="0">
                <a:solidFill>
                  <a:srgbClr val="FF0000"/>
                </a:solidFill>
                <a:latin typeface="Times New Roman" panose="02020603050405020304" pitchFamily="18" charset="0"/>
                <a:cs typeface="Times New Roman" panose="02020603050405020304" pitchFamily="18" charset="0"/>
              </a:rPr>
              <a:t> </a:t>
            </a:r>
            <a:r>
              <a:rPr lang="en-US" altLang="en-US" dirty="0" err="1">
                <a:solidFill>
                  <a:srgbClr val="FF0000"/>
                </a:solidFill>
                <a:latin typeface="Times New Roman" panose="02020603050405020304" pitchFamily="18" charset="0"/>
                <a:cs typeface="Times New Roman" panose="02020603050405020304" pitchFamily="18" charset="0"/>
              </a:rPr>
              <a:t>xích</a:t>
            </a:r>
            <a:r>
              <a:rPr lang="en-US" altLang="en-US" dirty="0">
                <a:solidFill>
                  <a:srgbClr val="FF0000"/>
                </a:solidFill>
                <a:latin typeface="Times New Roman" panose="02020603050405020304" pitchFamily="18" charset="0"/>
                <a:cs typeface="Times New Roman" panose="02020603050405020304" pitchFamily="18" charset="0"/>
              </a:rPr>
              <a:t> </a:t>
            </a:r>
            <a:r>
              <a:rPr lang="en-US" altLang="en-US" dirty="0" err="1">
                <a:solidFill>
                  <a:srgbClr val="FF0000"/>
                </a:solidFill>
                <a:latin typeface="Times New Roman" panose="02020603050405020304" pitchFamily="18" charset="0"/>
                <a:cs typeface="Times New Roman" panose="02020603050405020304" pitchFamily="18" charset="0"/>
              </a:rPr>
              <a:t>của</a:t>
            </a:r>
            <a:r>
              <a:rPr lang="en-US" altLang="en-US" dirty="0">
                <a:solidFill>
                  <a:srgbClr val="FF0000"/>
                </a:solidFill>
                <a:latin typeface="Times New Roman" panose="02020603050405020304" pitchFamily="18" charset="0"/>
                <a:cs typeface="Times New Roman" panose="02020603050405020304" pitchFamily="18" charset="0"/>
              </a:rPr>
              <a:t> </a:t>
            </a:r>
            <a:r>
              <a:rPr lang="en-US" altLang="en-US" dirty="0" err="1">
                <a:solidFill>
                  <a:srgbClr val="FF0000"/>
                </a:solidFill>
                <a:latin typeface="Times New Roman" panose="02020603050405020304" pitchFamily="18" charset="0"/>
                <a:cs typeface="Times New Roman" panose="02020603050405020304" pitchFamily="18" charset="0"/>
              </a:rPr>
              <a:t>polime</a:t>
            </a:r>
            <a:endParaRPr lang="en-US" altLang="en-US" dirty="0">
              <a:solidFill>
                <a:srgbClr val="FF0000"/>
              </a:solidFill>
              <a:latin typeface="Times New Roman" panose="02020603050405020304" pitchFamily="18" charset="0"/>
              <a:cs typeface="Times New Roman" panose="02020603050405020304" pitchFamily="18" charset="0"/>
            </a:endParaRPr>
          </a:p>
        </p:txBody>
      </p:sp>
      <p:sp>
        <p:nvSpPr>
          <p:cNvPr id="40" name="Text Box 18">
            <a:extLst>
              <a:ext uri="{FF2B5EF4-FFF2-40B4-BE49-F238E27FC236}">
                <a16:creationId xmlns:a16="http://schemas.microsoft.com/office/drawing/2014/main" id="{B8B02037-0FBE-43E5-ADBD-F3C1D80000D3}"/>
              </a:ext>
            </a:extLst>
          </p:cNvPr>
          <p:cNvSpPr txBox="1">
            <a:spLocks noChangeArrowheads="1"/>
          </p:cNvSpPr>
          <p:nvPr/>
        </p:nvSpPr>
        <p:spPr bwMode="auto">
          <a:xfrm>
            <a:off x="7890419" y="2653705"/>
            <a:ext cx="2854989" cy="584775"/>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dirty="0" err="1">
                <a:solidFill>
                  <a:srgbClr val="FF0000"/>
                </a:solidFill>
                <a:latin typeface="Times New Roman" panose="02020603050405020304" pitchFamily="18" charset="0"/>
                <a:cs typeface="Times New Roman" panose="02020603050405020304" pitchFamily="18" charset="0"/>
              </a:rPr>
              <a:t>hệ</a:t>
            </a:r>
            <a:r>
              <a:rPr lang="en-US" altLang="en-US" dirty="0">
                <a:solidFill>
                  <a:srgbClr val="FF0000"/>
                </a:solidFill>
                <a:latin typeface="Times New Roman" panose="02020603050405020304" pitchFamily="18" charset="0"/>
                <a:cs typeface="Times New Roman" panose="02020603050405020304" pitchFamily="18" charset="0"/>
              </a:rPr>
              <a:t> </a:t>
            </a:r>
            <a:r>
              <a:rPr lang="en-US" altLang="en-US" dirty="0" err="1">
                <a:solidFill>
                  <a:srgbClr val="FF0000"/>
                </a:solidFill>
                <a:latin typeface="Times New Roman" panose="02020603050405020304" pitchFamily="18" charset="0"/>
                <a:cs typeface="Times New Roman" panose="02020603050405020304" pitchFamily="18" charset="0"/>
              </a:rPr>
              <a:t>số</a:t>
            </a:r>
            <a:r>
              <a:rPr lang="en-US" altLang="en-US" dirty="0">
                <a:solidFill>
                  <a:srgbClr val="FF0000"/>
                </a:solidFill>
                <a:latin typeface="Times New Roman" panose="02020603050405020304" pitchFamily="18" charset="0"/>
                <a:cs typeface="Times New Roman" panose="02020603050405020304" pitchFamily="18" charset="0"/>
              </a:rPr>
              <a:t> </a:t>
            </a:r>
            <a:r>
              <a:rPr lang="en-US" altLang="en-US" dirty="0" err="1">
                <a:solidFill>
                  <a:srgbClr val="FF0000"/>
                </a:solidFill>
                <a:latin typeface="Times New Roman" panose="02020603050405020304" pitchFamily="18" charset="0"/>
                <a:cs typeface="Times New Roman" panose="02020603050405020304" pitchFamily="18" charset="0"/>
              </a:rPr>
              <a:t>trùng</a:t>
            </a:r>
            <a:r>
              <a:rPr lang="en-US" altLang="en-US" dirty="0">
                <a:solidFill>
                  <a:srgbClr val="FF0000"/>
                </a:solidFill>
                <a:latin typeface="Times New Roman" panose="02020603050405020304" pitchFamily="18" charset="0"/>
                <a:cs typeface="Times New Roman" panose="02020603050405020304" pitchFamily="18" charset="0"/>
              </a:rPr>
              <a:t> </a:t>
            </a:r>
            <a:r>
              <a:rPr lang="en-US" altLang="en-US" dirty="0" err="1">
                <a:solidFill>
                  <a:srgbClr val="FF0000"/>
                </a:solidFill>
                <a:latin typeface="Times New Roman" panose="02020603050405020304" pitchFamily="18" charset="0"/>
                <a:cs typeface="Times New Roman" panose="02020603050405020304" pitchFamily="18" charset="0"/>
              </a:rPr>
              <a:t>hợp</a:t>
            </a:r>
            <a:endParaRPr lang="en-US" altLang="en-US" dirty="0">
              <a:solidFill>
                <a:srgbClr val="FF0000"/>
              </a:solidFill>
              <a:latin typeface="Times New Roman" panose="02020603050405020304" pitchFamily="18" charset="0"/>
              <a:cs typeface="Times New Roman" panose="02020603050405020304" pitchFamily="18" charset="0"/>
            </a:endParaRPr>
          </a:p>
        </p:txBody>
      </p:sp>
      <p:sp>
        <p:nvSpPr>
          <p:cNvPr id="41" name="Line 19">
            <a:extLst>
              <a:ext uri="{FF2B5EF4-FFF2-40B4-BE49-F238E27FC236}">
                <a16:creationId xmlns:a16="http://schemas.microsoft.com/office/drawing/2014/main" id="{61C9B5FB-A52E-4E1F-A1E4-B6CD7482E1AB}"/>
              </a:ext>
            </a:extLst>
          </p:cNvPr>
          <p:cNvSpPr>
            <a:spLocks noChangeShapeType="1"/>
          </p:cNvSpPr>
          <p:nvPr/>
        </p:nvSpPr>
        <p:spPr bwMode="auto">
          <a:xfrm flipH="1">
            <a:off x="9282077" y="3238481"/>
            <a:ext cx="513964" cy="1203996"/>
          </a:xfrm>
          <a:prstGeom prst="line">
            <a:avLst/>
          </a:prstGeom>
          <a:noFill/>
          <a:ln w="1905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US" sz="3000">
              <a:latin typeface="Times New Roman" panose="02020603050405020304" pitchFamily="18" charset="0"/>
              <a:cs typeface="Times New Roman" panose="02020603050405020304" pitchFamily="18" charset="0"/>
            </a:endParaRPr>
          </a:p>
        </p:txBody>
      </p:sp>
      <p:grpSp>
        <p:nvGrpSpPr>
          <p:cNvPr id="53" name="Group 52">
            <a:extLst>
              <a:ext uri="{FF2B5EF4-FFF2-40B4-BE49-F238E27FC236}">
                <a16:creationId xmlns:a16="http://schemas.microsoft.com/office/drawing/2014/main" id="{DC7C7F57-6821-4136-9783-343996718E4E}"/>
              </a:ext>
            </a:extLst>
          </p:cNvPr>
          <p:cNvGrpSpPr/>
          <p:nvPr/>
        </p:nvGrpSpPr>
        <p:grpSpPr>
          <a:xfrm>
            <a:off x="4955502" y="1208253"/>
            <a:ext cx="5638605" cy="2603065"/>
            <a:chOff x="5468284" y="850084"/>
            <a:chExt cx="5175458" cy="2603065"/>
          </a:xfrm>
        </p:grpSpPr>
        <p:pic>
          <p:nvPicPr>
            <p:cNvPr id="54" name="Picture 53">
              <a:extLst>
                <a:ext uri="{FF2B5EF4-FFF2-40B4-BE49-F238E27FC236}">
                  <a16:creationId xmlns:a16="http://schemas.microsoft.com/office/drawing/2014/main" id="{039B72E9-1396-4B21-A2FA-8903C4EFB3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68284" y="850084"/>
              <a:ext cx="5175458" cy="2603065"/>
            </a:xfrm>
            <a:prstGeom prst="rect">
              <a:avLst/>
            </a:prstGeom>
          </p:spPr>
        </p:pic>
        <p:sp>
          <p:nvSpPr>
            <p:cNvPr id="55" name="Double Bracket 54">
              <a:extLst>
                <a:ext uri="{FF2B5EF4-FFF2-40B4-BE49-F238E27FC236}">
                  <a16:creationId xmlns:a16="http://schemas.microsoft.com/office/drawing/2014/main" id="{72F18B55-4FC6-4BCA-A453-08E86D6EA2F7}"/>
                </a:ext>
              </a:extLst>
            </p:cNvPr>
            <p:cNvSpPr/>
            <p:nvPr/>
          </p:nvSpPr>
          <p:spPr>
            <a:xfrm>
              <a:off x="7291981" y="1072744"/>
              <a:ext cx="1750266" cy="1931297"/>
            </a:xfrm>
            <a:prstGeom prst="bracketPair">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p>
          </p:txBody>
        </p:sp>
        <p:sp>
          <p:nvSpPr>
            <p:cNvPr id="56" name="TextBox 55">
              <a:extLst>
                <a:ext uri="{FF2B5EF4-FFF2-40B4-BE49-F238E27FC236}">
                  <a16:creationId xmlns:a16="http://schemas.microsoft.com/office/drawing/2014/main" id="{330E7155-B410-43C8-AFA9-47DCCEBCFE57}"/>
                </a:ext>
              </a:extLst>
            </p:cNvPr>
            <p:cNvSpPr txBox="1"/>
            <p:nvPr/>
          </p:nvSpPr>
          <p:spPr>
            <a:xfrm>
              <a:off x="9011259" y="2488379"/>
              <a:ext cx="925033" cy="646331"/>
            </a:xfrm>
            <a:prstGeom prst="rect">
              <a:avLst/>
            </a:prstGeom>
            <a:noFill/>
          </p:spPr>
          <p:txBody>
            <a:bodyPr wrap="square" rtlCol="0">
              <a:spAutoFit/>
            </a:bodyPr>
            <a:lstStyle/>
            <a:p>
              <a:r>
                <a:rPr lang="en-US" sz="3600" b="1" dirty="0">
                  <a:solidFill>
                    <a:schemeClr val="bg1"/>
                  </a:solidFill>
                  <a:latin typeface="Times New Roman" panose="02020603050405020304" pitchFamily="18" charset="0"/>
                  <a:cs typeface="Times New Roman" panose="02020603050405020304" pitchFamily="18" charset="0"/>
                </a:rPr>
                <a:t>n</a:t>
              </a:r>
            </a:p>
          </p:txBody>
        </p:sp>
      </p:grpSp>
      <p:grpSp>
        <p:nvGrpSpPr>
          <p:cNvPr id="57" name="Group 56">
            <a:extLst>
              <a:ext uri="{FF2B5EF4-FFF2-40B4-BE49-F238E27FC236}">
                <a16:creationId xmlns:a16="http://schemas.microsoft.com/office/drawing/2014/main" id="{2876EBC3-947E-43FB-9DCA-D2DA8AE8DCB6}"/>
              </a:ext>
            </a:extLst>
          </p:cNvPr>
          <p:cNvGrpSpPr/>
          <p:nvPr/>
        </p:nvGrpSpPr>
        <p:grpSpPr>
          <a:xfrm>
            <a:off x="768211" y="916455"/>
            <a:ext cx="5470120" cy="2863371"/>
            <a:chOff x="717756" y="921559"/>
            <a:chExt cx="5470120" cy="2863371"/>
          </a:xfrm>
        </p:grpSpPr>
        <p:grpSp>
          <p:nvGrpSpPr>
            <p:cNvPr id="58" name="Group 57">
              <a:extLst>
                <a:ext uri="{FF2B5EF4-FFF2-40B4-BE49-F238E27FC236}">
                  <a16:creationId xmlns:a16="http://schemas.microsoft.com/office/drawing/2014/main" id="{60C319CB-A5B0-4B4C-B56B-833D173F0B39}"/>
                </a:ext>
              </a:extLst>
            </p:cNvPr>
            <p:cNvGrpSpPr/>
            <p:nvPr/>
          </p:nvGrpSpPr>
          <p:grpSpPr>
            <a:xfrm>
              <a:off x="717756" y="921559"/>
              <a:ext cx="5470120" cy="2863371"/>
              <a:chOff x="926333" y="626590"/>
              <a:chExt cx="5522894" cy="2863371"/>
            </a:xfrm>
          </p:grpSpPr>
          <p:pic>
            <p:nvPicPr>
              <p:cNvPr id="60" name="Picture 59">
                <a:extLst>
                  <a:ext uri="{FF2B5EF4-FFF2-40B4-BE49-F238E27FC236}">
                    <a16:creationId xmlns:a16="http://schemas.microsoft.com/office/drawing/2014/main" id="{BF841020-5CB4-41E7-9D8A-4AC9A7BE92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6333" y="626590"/>
                <a:ext cx="5346502" cy="2863371"/>
              </a:xfrm>
              <a:prstGeom prst="rect">
                <a:avLst/>
              </a:prstGeom>
            </p:spPr>
          </p:pic>
          <p:grpSp>
            <p:nvGrpSpPr>
              <p:cNvPr id="61" name="Group 60">
                <a:extLst>
                  <a:ext uri="{FF2B5EF4-FFF2-40B4-BE49-F238E27FC236}">
                    <a16:creationId xmlns:a16="http://schemas.microsoft.com/office/drawing/2014/main" id="{81F48F13-651F-4F5C-AD01-EE120F1C5C38}"/>
                  </a:ext>
                </a:extLst>
              </p:cNvPr>
              <p:cNvGrpSpPr/>
              <p:nvPr/>
            </p:nvGrpSpPr>
            <p:grpSpPr>
              <a:xfrm>
                <a:off x="4922287" y="1591222"/>
                <a:ext cx="1526940" cy="553997"/>
                <a:chOff x="5278103" y="4615650"/>
                <a:chExt cx="1526940" cy="553997"/>
              </a:xfrm>
            </p:grpSpPr>
            <p:cxnSp>
              <p:nvCxnSpPr>
                <p:cNvPr id="62" name="Straight Arrow Connector 61">
                  <a:extLst>
                    <a:ext uri="{FF2B5EF4-FFF2-40B4-BE49-F238E27FC236}">
                      <a16:creationId xmlns:a16="http://schemas.microsoft.com/office/drawing/2014/main" id="{115231BA-608A-41E2-BFF6-9D817FCB1421}"/>
                    </a:ext>
                  </a:extLst>
                </p:cNvPr>
                <p:cNvCxnSpPr>
                  <a:cxnSpLocks/>
                </p:cNvCxnSpPr>
                <p:nvPr/>
              </p:nvCxnSpPr>
              <p:spPr>
                <a:xfrm>
                  <a:off x="5278103" y="5169647"/>
                  <a:ext cx="1233819" cy="0"/>
                </a:xfrm>
                <a:prstGeom prst="straightConnector1">
                  <a:avLst/>
                </a:prstGeom>
                <a:ln w="28575">
                  <a:tailEnd type="triangle"/>
                </a:ln>
              </p:spPr>
              <p:style>
                <a:lnRef idx="2">
                  <a:schemeClr val="accent1"/>
                </a:lnRef>
                <a:fillRef idx="0">
                  <a:schemeClr val="accent1"/>
                </a:fillRef>
                <a:effectRef idx="1">
                  <a:schemeClr val="accent1"/>
                </a:effectRef>
                <a:fontRef idx="minor">
                  <a:schemeClr val="tx1"/>
                </a:fontRef>
              </p:style>
            </p:cxnSp>
            <p:sp>
              <p:nvSpPr>
                <p:cNvPr id="63" name="TextBox 62">
                  <a:extLst>
                    <a:ext uri="{FF2B5EF4-FFF2-40B4-BE49-F238E27FC236}">
                      <a16:creationId xmlns:a16="http://schemas.microsoft.com/office/drawing/2014/main" id="{678A7458-BC07-46E9-BCA4-274C9E66FE90}"/>
                    </a:ext>
                  </a:extLst>
                </p:cNvPr>
                <p:cNvSpPr txBox="1"/>
                <p:nvPr/>
              </p:nvSpPr>
              <p:spPr>
                <a:xfrm>
                  <a:off x="5278103" y="4615650"/>
                  <a:ext cx="1526940" cy="461665"/>
                </a:xfrm>
                <a:prstGeom prst="rect">
                  <a:avLst/>
                </a:prstGeom>
                <a:noFill/>
              </p:spPr>
              <p:txBody>
                <a:bodyPr wrap="square" rtlCol="0">
                  <a:spAutoFit/>
                </a:bodyPr>
                <a:lstStyle/>
                <a:p>
                  <a:r>
                    <a:rPr lang="en-US" sz="2400" dirty="0">
                      <a:solidFill>
                        <a:schemeClr val="bg1"/>
                      </a:solidFill>
                      <a:latin typeface="Times New Roman" panose="02020603050405020304" pitchFamily="18" charset="0"/>
                      <a:cs typeface="Times New Roman" panose="02020603050405020304" pitchFamily="18" charset="0"/>
                    </a:rPr>
                    <a:t>t</a:t>
                  </a:r>
                  <a:r>
                    <a:rPr lang="en-US" sz="2400" baseline="30000" dirty="0">
                      <a:solidFill>
                        <a:schemeClr val="bg1"/>
                      </a:solidFill>
                      <a:latin typeface="Times New Roman" panose="02020603050405020304" pitchFamily="18" charset="0"/>
                      <a:cs typeface="Times New Roman" panose="02020603050405020304" pitchFamily="18" charset="0"/>
                    </a:rPr>
                    <a:t>0</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xt</a:t>
                  </a:r>
                  <a:r>
                    <a:rPr lang="en-US" sz="2400" dirty="0">
                      <a:solidFill>
                        <a:schemeClr val="bg1"/>
                      </a:solidFill>
                      <a:latin typeface="Times New Roman" panose="02020603050405020304" pitchFamily="18" charset="0"/>
                      <a:cs typeface="Times New Roman" panose="02020603050405020304" pitchFamily="18" charset="0"/>
                    </a:rPr>
                    <a:t>, p</a:t>
                  </a:r>
                </a:p>
              </p:txBody>
            </p:sp>
          </p:grpSp>
        </p:grpSp>
        <p:sp>
          <p:nvSpPr>
            <p:cNvPr id="59" name="TextBox 58">
              <a:extLst>
                <a:ext uri="{FF2B5EF4-FFF2-40B4-BE49-F238E27FC236}">
                  <a16:creationId xmlns:a16="http://schemas.microsoft.com/office/drawing/2014/main" id="{70722201-145F-4F1C-8BB7-119D11B1D4CA}"/>
                </a:ext>
              </a:extLst>
            </p:cNvPr>
            <p:cNvSpPr txBox="1"/>
            <p:nvPr/>
          </p:nvSpPr>
          <p:spPr>
            <a:xfrm>
              <a:off x="1364557" y="2039738"/>
              <a:ext cx="1007813" cy="646331"/>
            </a:xfrm>
            <a:prstGeom prst="rect">
              <a:avLst/>
            </a:prstGeom>
            <a:noFill/>
          </p:spPr>
          <p:txBody>
            <a:bodyPr wrap="square" rtlCol="0">
              <a:spAutoFit/>
            </a:bodyPr>
            <a:lstStyle/>
            <a:p>
              <a:r>
                <a:rPr lang="en-US" sz="3600" b="1" dirty="0">
                  <a:solidFill>
                    <a:schemeClr val="bg1"/>
                  </a:solidFill>
                  <a:latin typeface="Times New Roman" panose="02020603050405020304" pitchFamily="18" charset="0"/>
                  <a:cs typeface="Times New Roman" panose="02020603050405020304" pitchFamily="18" charset="0"/>
                </a:rPr>
                <a:t>n</a:t>
              </a:r>
            </a:p>
          </p:txBody>
        </p:sp>
      </p:grpSp>
    </p:spTree>
    <p:extLst>
      <p:ext uri="{BB962C8B-B14F-4D97-AF65-F5344CB8AC3E}">
        <p14:creationId xmlns:p14="http://schemas.microsoft.com/office/powerpoint/2010/main" val="3787942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57"/>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53"/>
                                        </p:tgtEl>
                                        <p:attrNameLst>
                                          <p:attrName>style.visibility</p:attrName>
                                        </p:attrNameLst>
                                      </p:cBhvr>
                                      <p:to>
                                        <p:strVal val="hidden"/>
                                      </p:to>
                                    </p:set>
                                  </p:childTnLst>
                                </p:cTn>
                              </p:par>
                            </p:childTnLst>
                          </p:cTn>
                        </p:par>
                        <p:par>
                          <p:cTn id="21" fill="hold">
                            <p:stCondLst>
                              <p:cond delay="0"/>
                            </p:stCondLst>
                            <p:childTnLst>
                              <p:par>
                                <p:cTn id="22" presetID="1" presetClass="entr" presetSubtype="0" fill="hold" grpId="0" nodeType="afterEffect">
                                  <p:stCondLst>
                                    <p:cond delay="0"/>
                                  </p:stCondLst>
                                  <p:childTnLst>
                                    <p:set>
                                      <p:cBhvr>
                                        <p:cTn id="23" dur="1" fill="hold">
                                          <p:stCondLst>
                                            <p:cond delay="0"/>
                                          </p:stCondLst>
                                        </p:cTn>
                                        <p:tgtEl>
                                          <p:spTgt spid="27"/>
                                        </p:tgtEl>
                                        <p:attrNameLst>
                                          <p:attrName>style.visibility</p:attrName>
                                        </p:attrNameLst>
                                      </p:cBhvr>
                                      <p:to>
                                        <p:strVal val="visible"/>
                                      </p:to>
                                    </p:set>
                                  </p:childTnLst>
                                </p:cTn>
                              </p:par>
                            </p:childTnLst>
                          </p:cTn>
                        </p:par>
                        <p:par>
                          <p:cTn id="24" fill="hold">
                            <p:stCondLst>
                              <p:cond delay="0"/>
                            </p:stCondLst>
                            <p:childTnLst>
                              <p:par>
                                <p:cTn id="25" presetID="1" presetClass="entr" presetSubtype="0" fill="hold" grpId="0" nodeType="after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childTnLst>
                          </p:cTn>
                        </p:par>
                        <p:par>
                          <p:cTn id="27" fill="hold">
                            <p:stCondLst>
                              <p:cond delay="0"/>
                            </p:stCondLst>
                            <p:childTnLst>
                              <p:par>
                                <p:cTn id="28" presetID="1" presetClass="entr" presetSubtype="0" fill="hold" grpId="0" nodeType="afterEffect">
                                  <p:stCondLst>
                                    <p:cond delay="0"/>
                                  </p:stCondLst>
                                  <p:childTnLst>
                                    <p:set>
                                      <p:cBhvr>
                                        <p:cTn id="29" dur="1" fill="hold">
                                          <p:stCondLst>
                                            <p:cond delay="0"/>
                                          </p:stCondLst>
                                        </p:cTn>
                                        <p:tgtEl>
                                          <p:spTgt spid="38"/>
                                        </p:tgtEl>
                                        <p:attrNameLst>
                                          <p:attrName>style.visibility</p:attrName>
                                        </p:attrNameLst>
                                      </p:cBhvr>
                                      <p:to>
                                        <p:strVal val="visible"/>
                                      </p:to>
                                    </p:set>
                                  </p:childTnLst>
                                </p:cTn>
                              </p:par>
                            </p:childTnLst>
                          </p:cTn>
                        </p:par>
                        <p:par>
                          <p:cTn id="30" fill="hold">
                            <p:stCondLst>
                              <p:cond delay="0"/>
                            </p:stCondLst>
                            <p:childTnLst>
                              <p:par>
                                <p:cTn id="31" presetID="1" presetClass="entr" presetSubtype="0" fill="hold" grpId="0" nodeType="afterEffect">
                                  <p:stCondLst>
                                    <p:cond delay="0"/>
                                  </p:stCondLst>
                                  <p:childTnLst>
                                    <p:set>
                                      <p:cBhvr>
                                        <p:cTn id="32" dur="1" fill="hold">
                                          <p:stCondLst>
                                            <p:cond delay="0"/>
                                          </p:stCondLst>
                                        </p:cTn>
                                        <p:tgtEl>
                                          <p:spTgt spid="40"/>
                                        </p:tgtEl>
                                        <p:attrNameLst>
                                          <p:attrName>style.visibility</p:attrName>
                                        </p:attrNameLst>
                                      </p:cBhvr>
                                      <p:to>
                                        <p:strVal val="visible"/>
                                      </p:to>
                                    </p:set>
                                  </p:childTnLst>
                                </p:cTn>
                              </p:par>
                              <p:par>
                                <p:cTn id="33" presetID="1" presetClass="entr" presetSubtype="0" fill="hold" grpId="1" nodeType="withEffect">
                                  <p:stCondLst>
                                    <p:cond delay="0"/>
                                  </p:stCondLst>
                                  <p:childTnLst>
                                    <p:set>
                                      <p:cBhvr>
                                        <p:cTn id="34" dur="1" fill="hold">
                                          <p:stCondLst>
                                            <p:cond delay="0"/>
                                          </p:stCondLst>
                                        </p:cTn>
                                        <p:tgtEl>
                                          <p:spTgt spid="41"/>
                                        </p:tgtEl>
                                        <p:attrNameLst>
                                          <p:attrName>style.visibility</p:attrName>
                                        </p:attrNameLst>
                                      </p:cBhvr>
                                      <p:to>
                                        <p:strVal val="visible"/>
                                      </p:to>
                                    </p:set>
                                  </p:childTnLst>
                                </p:cTn>
                              </p:par>
                              <p:par>
                                <p:cTn id="35" presetID="32" presetClass="emph" presetSubtype="0" repeatCount="indefinite" fill="hold" grpId="0" nodeType="withEffect">
                                  <p:stCondLst>
                                    <p:cond delay="0"/>
                                  </p:stCondLst>
                                  <p:endCondLst>
                                    <p:cond evt="onNext" delay="0">
                                      <p:tgtEl>
                                        <p:sldTgt/>
                                      </p:tgtEl>
                                    </p:cond>
                                  </p:endCondLst>
                                  <p:childTnLst>
                                    <p:animRot by="120000">
                                      <p:cBhvr>
                                        <p:cTn id="36" dur="100" fill="hold">
                                          <p:stCondLst>
                                            <p:cond delay="0"/>
                                          </p:stCondLst>
                                        </p:cTn>
                                        <p:tgtEl>
                                          <p:spTgt spid="41"/>
                                        </p:tgtEl>
                                        <p:attrNameLst>
                                          <p:attrName>r</p:attrName>
                                        </p:attrNameLst>
                                      </p:cBhvr>
                                    </p:animRot>
                                    <p:animRot by="-240000">
                                      <p:cBhvr>
                                        <p:cTn id="37" dur="200" fill="hold">
                                          <p:stCondLst>
                                            <p:cond delay="200"/>
                                          </p:stCondLst>
                                        </p:cTn>
                                        <p:tgtEl>
                                          <p:spTgt spid="41"/>
                                        </p:tgtEl>
                                        <p:attrNameLst>
                                          <p:attrName>r</p:attrName>
                                        </p:attrNameLst>
                                      </p:cBhvr>
                                    </p:animRot>
                                    <p:animRot by="240000">
                                      <p:cBhvr>
                                        <p:cTn id="38" dur="200" fill="hold">
                                          <p:stCondLst>
                                            <p:cond delay="400"/>
                                          </p:stCondLst>
                                        </p:cTn>
                                        <p:tgtEl>
                                          <p:spTgt spid="41"/>
                                        </p:tgtEl>
                                        <p:attrNameLst>
                                          <p:attrName>r</p:attrName>
                                        </p:attrNameLst>
                                      </p:cBhvr>
                                    </p:animRot>
                                    <p:animRot by="-240000">
                                      <p:cBhvr>
                                        <p:cTn id="39" dur="200" fill="hold">
                                          <p:stCondLst>
                                            <p:cond delay="600"/>
                                          </p:stCondLst>
                                        </p:cTn>
                                        <p:tgtEl>
                                          <p:spTgt spid="41"/>
                                        </p:tgtEl>
                                        <p:attrNameLst>
                                          <p:attrName>r</p:attrName>
                                        </p:attrNameLst>
                                      </p:cBhvr>
                                    </p:animRot>
                                    <p:animRot by="120000">
                                      <p:cBhvr>
                                        <p:cTn id="40" dur="200" fill="hold">
                                          <p:stCondLst>
                                            <p:cond delay="800"/>
                                          </p:stCondLst>
                                        </p:cTn>
                                        <p:tgtEl>
                                          <p:spTgt spid="41"/>
                                        </p:tgtEl>
                                        <p:attrNameLst>
                                          <p:attrName>r</p:attrName>
                                        </p:attrNameLst>
                                      </p:cBhvr>
                                    </p:animRo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P spid="37" grpId="0"/>
      <p:bldP spid="38" grpId="0"/>
      <p:bldP spid="40" grpId="0" animBg="1"/>
      <p:bldP spid="41" grpId="0" animBg="1"/>
      <p:bldP spid="41"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45">
            <a:extLst>
              <a:ext uri="{FF2B5EF4-FFF2-40B4-BE49-F238E27FC236}">
                <a16:creationId xmlns:a16="http://schemas.microsoft.com/office/drawing/2014/main" id="{E6A79276-A3C4-4139-82BF-D0F2C3DAED19}"/>
              </a:ext>
            </a:extLst>
          </p:cNvPr>
          <p:cNvSpPr txBox="1"/>
          <p:nvPr/>
        </p:nvSpPr>
        <p:spPr>
          <a:xfrm>
            <a:off x="97708" y="4453049"/>
            <a:ext cx="1376209" cy="584775"/>
          </a:xfrm>
          <a:prstGeom prst="rect">
            <a:avLst/>
          </a:prstGeom>
          <a:noFill/>
        </p:spPr>
        <p:txBody>
          <a:bodyPr wrap="square" rtlCol="0">
            <a:spAutoFit/>
          </a:bodyPr>
          <a:lstStyle/>
          <a:p>
            <a:r>
              <a:rPr lang="en-US" sz="3200" b="1" dirty="0">
                <a:solidFill>
                  <a:schemeClr val="bg1"/>
                </a:solidFill>
              </a:rPr>
              <a:t> … </a:t>
            </a:r>
          </a:p>
        </p:txBody>
      </p:sp>
      <p:cxnSp>
        <p:nvCxnSpPr>
          <p:cNvPr id="53" name="Straight Connector 52">
            <a:extLst>
              <a:ext uri="{FF2B5EF4-FFF2-40B4-BE49-F238E27FC236}">
                <a16:creationId xmlns:a16="http://schemas.microsoft.com/office/drawing/2014/main" id="{D34E843F-290C-49F3-9D5D-5F9B3F29A575}"/>
              </a:ext>
            </a:extLst>
          </p:cNvPr>
          <p:cNvCxnSpPr>
            <a:cxnSpLocks/>
          </p:cNvCxnSpPr>
          <p:nvPr/>
        </p:nvCxnSpPr>
        <p:spPr>
          <a:xfrm>
            <a:off x="2121150" y="4749629"/>
            <a:ext cx="369218"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54" name="Straight Connector 53">
            <a:extLst>
              <a:ext uri="{FF2B5EF4-FFF2-40B4-BE49-F238E27FC236}">
                <a16:creationId xmlns:a16="http://schemas.microsoft.com/office/drawing/2014/main" id="{B3C0BB24-5FEF-421B-83CF-E8FF1481F67E}"/>
              </a:ext>
            </a:extLst>
          </p:cNvPr>
          <p:cNvCxnSpPr>
            <a:cxnSpLocks/>
          </p:cNvCxnSpPr>
          <p:nvPr/>
        </p:nvCxnSpPr>
        <p:spPr>
          <a:xfrm>
            <a:off x="2295287" y="4749629"/>
            <a:ext cx="25218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grpSp>
        <p:nvGrpSpPr>
          <p:cNvPr id="74" name="Group 73">
            <a:extLst>
              <a:ext uri="{FF2B5EF4-FFF2-40B4-BE49-F238E27FC236}">
                <a16:creationId xmlns:a16="http://schemas.microsoft.com/office/drawing/2014/main" id="{2410C8EE-D78C-402C-B2AF-9D545ACD1370}"/>
              </a:ext>
            </a:extLst>
          </p:cNvPr>
          <p:cNvGrpSpPr/>
          <p:nvPr/>
        </p:nvGrpSpPr>
        <p:grpSpPr>
          <a:xfrm>
            <a:off x="1088304" y="4559122"/>
            <a:ext cx="2843242" cy="1324221"/>
            <a:chOff x="1402847" y="3772112"/>
            <a:chExt cx="2843242" cy="1324221"/>
          </a:xfrm>
        </p:grpSpPr>
        <p:sp>
          <p:nvSpPr>
            <p:cNvPr id="51" name="TextBox 50">
              <a:extLst>
                <a:ext uri="{FF2B5EF4-FFF2-40B4-BE49-F238E27FC236}">
                  <a16:creationId xmlns:a16="http://schemas.microsoft.com/office/drawing/2014/main" id="{7493866D-CAE3-4946-ADDB-4E618984CDF5}"/>
                </a:ext>
              </a:extLst>
            </p:cNvPr>
            <p:cNvSpPr txBox="1"/>
            <p:nvPr/>
          </p:nvSpPr>
          <p:spPr>
            <a:xfrm>
              <a:off x="1402847" y="3774717"/>
              <a:ext cx="1102918" cy="553998"/>
            </a:xfrm>
            <a:prstGeom prst="rect">
              <a:avLst/>
            </a:prstGeom>
            <a:noFill/>
          </p:spPr>
          <p:txBody>
            <a:bodyPr wrap="square" rtlCol="0">
              <a:spAutoFit/>
            </a:bodyPr>
            <a:lstStyle/>
            <a:p>
              <a:r>
                <a:rPr lang="en-US" sz="3000" b="1" dirty="0">
                  <a:solidFill>
                    <a:schemeClr val="bg1"/>
                  </a:solidFill>
                  <a:latin typeface="Times New Roman" panose="02020603050405020304" pitchFamily="18" charset="0"/>
                  <a:cs typeface="Times New Roman" panose="02020603050405020304" pitchFamily="18" charset="0"/>
                </a:rPr>
                <a:t> CH</a:t>
              </a:r>
              <a:r>
                <a:rPr lang="en-US" sz="3000" b="1" baseline="-25000" dirty="0">
                  <a:solidFill>
                    <a:schemeClr val="bg1"/>
                  </a:solidFill>
                  <a:latin typeface="Times New Roman" panose="02020603050405020304" pitchFamily="18" charset="0"/>
                  <a:cs typeface="Times New Roman" panose="02020603050405020304" pitchFamily="18" charset="0"/>
                </a:rPr>
                <a:t>2</a:t>
              </a:r>
              <a:endParaRPr lang="en-US" sz="3000" b="1" dirty="0">
                <a:solidFill>
                  <a:schemeClr val="bg1"/>
                </a:solidFill>
                <a:latin typeface="Times New Roman" panose="02020603050405020304" pitchFamily="18" charset="0"/>
                <a:cs typeface="Times New Roman" panose="02020603050405020304" pitchFamily="18" charset="0"/>
              </a:endParaRPr>
            </a:p>
          </p:txBody>
        </p:sp>
        <p:cxnSp>
          <p:nvCxnSpPr>
            <p:cNvPr id="52" name="Straight Connector 51">
              <a:extLst>
                <a:ext uri="{FF2B5EF4-FFF2-40B4-BE49-F238E27FC236}">
                  <a16:creationId xmlns:a16="http://schemas.microsoft.com/office/drawing/2014/main" id="{C46C6C60-C9A6-4255-A2A5-FF3EC9D1D963}"/>
                </a:ext>
              </a:extLst>
            </p:cNvPr>
            <p:cNvCxnSpPr>
              <a:cxnSpLocks/>
            </p:cNvCxnSpPr>
            <p:nvPr/>
          </p:nvCxnSpPr>
          <p:spPr>
            <a:xfrm>
              <a:off x="2459083" y="4073362"/>
              <a:ext cx="400262"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55" name="TextBox 54">
              <a:extLst>
                <a:ext uri="{FF2B5EF4-FFF2-40B4-BE49-F238E27FC236}">
                  <a16:creationId xmlns:a16="http://schemas.microsoft.com/office/drawing/2014/main" id="{E23713A8-8891-43D5-930B-FB5F91A71B0C}"/>
                </a:ext>
              </a:extLst>
            </p:cNvPr>
            <p:cNvSpPr txBox="1"/>
            <p:nvPr/>
          </p:nvSpPr>
          <p:spPr>
            <a:xfrm>
              <a:off x="2811948" y="3772112"/>
              <a:ext cx="1112643" cy="553998"/>
            </a:xfrm>
            <a:prstGeom prst="rect">
              <a:avLst/>
            </a:prstGeom>
            <a:noFill/>
          </p:spPr>
          <p:txBody>
            <a:bodyPr wrap="square" rtlCol="0">
              <a:spAutoFit/>
            </a:bodyPr>
            <a:lstStyle/>
            <a:p>
              <a:r>
                <a:rPr lang="en-US" sz="3000" b="1" dirty="0">
                  <a:solidFill>
                    <a:schemeClr val="bg1"/>
                  </a:solidFill>
                  <a:latin typeface="Times New Roman" panose="02020603050405020304" pitchFamily="18" charset="0"/>
                  <a:cs typeface="Times New Roman" panose="02020603050405020304" pitchFamily="18" charset="0"/>
                </a:rPr>
                <a:t> CH</a:t>
              </a:r>
            </a:p>
          </p:txBody>
        </p:sp>
        <p:cxnSp>
          <p:nvCxnSpPr>
            <p:cNvPr id="49" name="Straight Connector 48">
              <a:extLst>
                <a:ext uri="{FF2B5EF4-FFF2-40B4-BE49-F238E27FC236}">
                  <a16:creationId xmlns:a16="http://schemas.microsoft.com/office/drawing/2014/main" id="{3A61FEF7-6786-4F3D-BF54-7E90F9F9C514}"/>
                </a:ext>
              </a:extLst>
            </p:cNvPr>
            <p:cNvCxnSpPr>
              <a:cxnSpLocks/>
            </p:cNvCxnSpPr>
            <p:nvPr/>
          </p:nvCxnSpPr>
          <p:spPr>
            <a:xfrm>
              <a:off x="3135584" y="4282978"/>
              <a:ext cx="0" cy="317478"/>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50" name="TextBox 49">
              <a:extLst>
                <a:ext uri="{FF2B5EF4-FFF2-40B4-BE49-F238E27FC236}">
                  <a16:creationId xmlns:a16="http://schemas.microsoft.com/office/drawing/2014/main" id="{6391A341-A06F-4430-9650-7A5B92DC5DB6}"/>
                </a:ext>
              </a:extLst>
            </p:cNvPr>
            <p:cNvSpPr txBox="1"/>
            <p:nvPr/>
          </p:nvSpPr>
          <p:spPr>
            <a:xfrm>
              <a:off x="2938429" y="4542335"/>
              <a:ext cx="1307660" cy="553998"/>
            </a:xfrm>
            <a:prstGeom prst="rect">
              <a:avLst/>
            </a:prstGeom>
            <a:noFill/>
          </p:spPr>
          <p:txBody>
            <a:bodyPr wrap="square" rtlCol="0">
              <a:spAutoFit/>
            </a:bodyPr>
            <a:lstStyle/>
            <a:p>
              <a:r>
                <a:rPr lang="en-US" sz="3000" b="1" dirty="0">
                  <a:solidFill>
                    <a:schemeClr val="bg1"/>
                  </a:solidFill>
                  <a:latin typeface="Times New Roman" panose="02020603050405020304" pitchFamily="18" charset="0"/>
                  <a:cs typeface="Times New Roman" panose="02020603050405020304" pitchFamily="18" charset="0"/>
                </a:rPr>
                <a:t>CH</a:t>
              </a:r>
              <a:r>
                <a:rPr lang="en-US" sz="3000" b="1" baseline="-25000" dirty="0">
                  <a:solidFill>
                    <a:schemeClr val="bg1"/>
                  </a:solidFill>
                  <a:latin typeface="Times New Roman" panose="02020603050405020304" pitchFamily="18" charset="0"/>
                  <a:cs typeface="Times New Roman" panose="02020603050405020304" pitchFamily="18" charset="0"/>
                </a:rPr>
                <a:t>3</a:t>
              </a:r>
              <a:endParaRPr lang="en-US" sz="3000" b="1" dirty="0">
                <a:solidFill>
                  <a:schemeClr val="bg1"/>
                </a:solidFill>
                <a:latin typeface="Times New Roman" panose="02020603050405020304" pitchFamily="18" charset="0"/>
                <a:cs typeface="Times New Roman" panose="02020603050405020304" pitchFamily="18" charset="0"/>
              </a:endParaRPr>
            </a:p>
          </p:txBody>
        </p:sp>
      </p:grpSp>
      <p:sp>
        <p:nvSpPr>
          <p:cNvPr id="150" name="TextBox 149">
            <a:extLst>
              <a:ext uri="{FF2B5EF4-FFF2-40B4-BE49-F238E27FC236}">
                <a16:creationId xmlns:a16="http://schemas.microsoft.com/office/drawing/2014/main" id="{B1243391-A911-40A1-916B-682243C47C5B}"/>
              </a:ext>
            </a:extLst>
          </p:cNvPr>
          <p:cNvSpPr txBox="1"/>
          <p:nvPr/>
        </p:nvSpPr>
        <p:spPr>
          <a:xfrm>
            <a:off x="1015328" y="2167947"/>
            <a:ext cx="3566160" cy="584775"/>
          </a:xfrm>
          <a:prstGeom prst="rect">
            <a:avLst/>
          </a:prstGeom>
          <a:noFill/>
        </p:spPr>
        <p:txBody>
          <a:bodyPr wrap="square" rtlCol="0">
            <a:spAutoFit/>
          </a:bodyPr>
          <a:lstStyle/>
          <a:p>
            <a:r>
              <a:rPr lang="en-US" sz="3200" b="1" dirty="0">
                <a:solidFill>
                  <a:schemeClr val="bg1"/>
                </a:solidFill>
                <a:latin typeface="Times New Roman" panose="02020603050405020304" pitchFamily="18" charset="0"/>
                <a:cs typeface="Times New Roman" panose="02020603050405020304" pitchFamily="18" charset="0"/>
              </a:rPr>
              <a:t> CH</a:t>
            </a:r>
            <a:r>
              <a:rPr lang="en-US" sz="3200" b="1" baseline="-25000" dirty="0">
                <a:solidFill>
                  <a:schemeClr val="bg1"/>
                </a:solidFill>
                <a:latin typeface="Times New Roman" panose="02020603050405020304" pitchFamily="18" charset="0"/>
                <a:cs typeface="Times New Roman" panose="02020603050405020304" pitchFamily="18" charset="0"/>
              </a:rPr>
              <a:t>2</a:t>
            </a:r>
            <a:r>
              <a:rPr lang="en-US" sz="3200" b="1" dirty="0">
                <a:solidFill>
                  <a:schemeClr val="bg1"/>
                </a:solidFill>
                <a:latin typeface="Times New Roman" panose="02020603050405020304" pitchFamily="18" charset="0"/>
                <a:cs typeface="Times New Roman" panose="02020603050405020304" pitchFamily="18" charset="0"/>
              </a:rPr>
              <a:t> = CH – CH</a:t>
            </a:r>
            <a:r>
              <a:rPr lang="en-US" sz="3200" b="1" baseline="-25000" dirty="0">
                <a:solidFill>
                  <a:schemeClr val="bg1"/>
                </a:solidFill>
                <a:latin typeface="Times New Roman" panose="02020603050405020304" pitchFamily="18" charset="0"/>
                <a:cs typeface="Times New Roman" panose="02020603050405020304" pitchFamily="18" charset="0"/>
              </a:rPr>
              <a:t>3</a:t>
            </a:r>
            <a:r>
              <a:rPr lang="en-US" sz="3200" b="1" dirty="0">
                <a:solidFill>
                  <a:schemeClr val="bg1"/>
                </a:solidFill>
                <a:latin typeface="Times New Roman" panose="02020603050405020304" pitchFamily="18" charset="0"/>
                <a:cs typeface="Times New Roman" panose="02020603050405020304" pitchFamily="18" charset="0"/>
              </a:rPr>
              <a:t> </a:t>
            </a:r>
          </a:p>
        </p:txBody>
      </p:sp>
      <p:sp>
        <p:nvSpPr>
          <p:cNvPr id="151" name="TextBox 150">
            <a:extLst>
              <a:ext uri="{FF2B5EF4-FFF2-40B4-BE49-F238E27FC236}">
                <a16:creationId xmlns:a16="http://schemas.microsoft.com/office/drawing/2014/main" id="{E583E355-6BF2-4EB7-8CC8-04C255FCCF64}"/>
              </a:ext>
            </a:extLst>
          </p:cNvPr>
          <p:cNvSpPr txBox="1"/>
          <p:nvPr/>
        </p:nvSpPr>
        <p:spPr>
          <a:xfrm>
            <a:off x="1200635" y="1980592"/>
            <a:ext cx="2933543" cy="430887"/>
          </a:xfrm>
          <a:prstGeom prst="rect">
            <a:avLst/>
          </a:prstGeom>
          <a:noFill/>
        </p:spPr>
        <p:txBody>
          <a:bodyPr wrap="square" rtlCol="0">
            <a:spAutoFit/>
          </a:bodyPr>
          <a:lstStyle/>
          <a:p>
            <a:r>
              <a:rPr lang="en-US" sz="2200" dirty="0">
                <a:solidFill>
                  <a:srgbClr val="FFFF00"/>
                </a:solidFill>
                <a:latin typeface="Times New Roman" panose="02020603050405020304" pitchFamily="18" charset="0"/>
                <a:cs typeface="Times New Roman" panose="02020603050405020304" pitchFamily="18" charset="0"/>
              </a:rPr>
              <a:t>1               2            3</a:t>
            </a:r>
          </a:p>
        </p:txBody>
      </p:sp>
      <p:grpSp>
        <p:nvGrpSpPr>
          <p:cNvPr id="167" name="Group 166">
            <a:extLst>
              <a:ext uri="{FF2B5EF4-FFF2-40B4-BE49-F238E27FC236}">
                <a16:creationId xmlns:a16="http://schemas.microsoft.com/office/drawing/2014/main" id="{E70A67BD-C325-4A95-8541-8B0AC83539C8}"/>
              </a:ext>
            </a:extLst>
          </p:cNvPr>
          <p:cNvGrpSpPr/>
          <p:nvPr/>
        </p:nvGrpSpPr>
        <p:grpSpPr>
          <a:xfrm>
            <a:off x="5078737" y="1947592"/>
            <a:ext cx="4682645" cy="1481408"/>
            <a:chOff x="4842256" y="121100"/>
            <a:chExt cx="4682645" cy="1481408"/>
          </a:xfrm>
        </p:grpSpPr>
        <p:sp>
          <p:nvSpPr>
            <p:cNvPr id="153" name="TextBox 152">
              <a:extLst>
                <a:ext uri="{FF2B5EF4-FFF2-40B4-BE49-F238E27FC236}">
                  <a16:creationId xmlns:a16="http://schemas.microsoft.com/office/drawing/2014/main" id="{ADEA00AF-A626-407D-8A4B-1BF86E9B6930}"/>
                </a:ext>
              </a:extLst>
            </p:cNvPr>
            <p:cNvSpPr txBox="1"/>
            <p:nvPr/>
          </p:nvSpPr>
          <p:spPr>
            <a:xfrm>
              <a:off x="4842256" y="282498"/>
              <a:ext cx="2386874" cy="584775"/>
            </a:xfrm>
            <a:prstGeom prst="rect">
              <a:avLst/>
            </a:prstGeom>
            <a:noFill/>
          </p:spPr>
          <p:txBody>
            <a:bodyPr wrap="square" rtlCol="0">
              <a:spAutoFit/>
            </a:bodyPr>
            <a:lstStyle/>
            <a:p>
              <a:r>
                <a:rPr lang="en-US" sz="3200" dirty="0">
                  <a:solidFill>
                    <a:schemeClr val="bg1"/>
                  </a:solidFill>
                  <a:latin typeface="Times New Roman" panose="02020603050405020304" pitchFamily="18" charset="0"/>
                  <a:cs typeface="Times New Roman" panose="02020603050405020304" pitchFamily="18" charset="0"/>
                </a:rPr>
                <a:t>Hay </a:t>
              </a:r>
            </a:p>
          </p:txBody>
        </p:sp>
        <p:grpSp>
          <p:nvGrpSpPr>
            <p:cNvPr id="166" name="Group 165">
              <a:extLst>
                <a:ext uri="{FF2B5EF4-FFF2-40B4-BE49-F238E27FC236}">
                  <a16:creationId xmlns:a16="http://schemas.microsoft.com/office/drawing/2014/main" id="{0190AE27-7AD0-4FAD-8110-8D2C873ABCB2}"/>
                </a:ext>
              </a:extLst>
            </p:cNvPr>
            <p:cNvGrpSpPr/>
            <p:nvPr/>
          </p:nvGrpSpPr>
          <p:grpSpPr>
            <a:xfrm>
              <a:off x="6547010" y="121100"/>
              <a:ext cx="2977891" cy="1481408"/>
              <a:chOff x="6547010" y="121100"/>
              <a:chExt cx="2977891" cy="1481408"/>
            </a:xfrm>
          </p:grpSpPr>
          <p:grpSp>
            <p:nvGrpSpPr>
              <p:cNvPr id="161" name="Group 160">
                <a:extLst>
                  <a:ext uri="{FF2B5EF4-FFF2-40B4-BE49-F238E27FC236}">
                    <a16:creationId xmlns:a16="http://schemas.microsoft.com/office/drawing/2014/main" id="{DA806BD2-09C8-4720-B34B-352F71ADE441}"/>
                  </a:ext>
                </a:extLst>
              </p:cNvPr>
              <p:cNvGrpSpPr/>
              <p:nvPr/>
            </p:nvGrpSpPr>
            <p:grpSpPr>
              <a:xfrm>
                <a:off x="6547010" y="367584"/>
                <a:ext cx="2977891" cy="1234924"/>
                <a:chOff x="6775717" y="489934"/>
                <a:chExt cx="2977891" cy="1234924"/>
              </a:xfrm>
            </p:grpSpPr>
            <p:sp>
              <p:nvSpPr>
                <p:cNvPr id="154" name="TextBox 153">
                  <a:extLst>
                    <a:ext uri="{FF2B5EF4-FFF2-40B4-BE49-F238E27FC236}">
                      <a16:creationId xmlns:a16="http://schemas.microsoft.com/office/drawing/2014/main" id="{7F61B3F1-1CE9-4B99-9332-33B0EF163766}"/>
                    </a:ext>
                  </a:extLst>
                </p:cNvPr>
                <p:cNvSpPr txBox="1"/>
                <p:nvPr/>
              </p:nvSpPr>
              <p:spPr>
                <a:xfrm>
                  <a:off x="6775717" y="489934"/>
                  <a:ext cx="2977891" cy="553998"/>
                </a:xfrm>
                <a:prstGeom prst="rect">
                  <a:avLst/>
                </a:prstGeom>
                <a:noFill/>
              </p:spPr>
              <p:txBody>
                <a:bodyPr wrap="square" rtlCol="0">
                  <a:spAutoFit/>
                </a:bodyPr>
                <a:lstStyle/>
                <a:p>
                  <a:r>
                    <a:rPr lang="en-US" sz="3000" b="1" dirty="0">
                      <a:solidFill>
                        <a:schemeClr val="bg1"/>
                      </a:solidFill>
                      <a:latin typeface="Times New Roman" panose="02020603050405020304" pitchFamily="18" charset="0"/>
                      <a:cs typeface="Times New Roman" panose="02020603050405020304" pitchFamily="18" charset="0"/>
                    </a:rPr>
                    <a:t> CH</a:t>
                  </a:r>
                  <a:r>
                    <a:rPr lang="en-US" sz="3000" b="1" baseline="-25000" dirty="0">
                      <a:solidFill>
                        <a:schemeClr val="bg1"/>
                      </a:solidFill>
                      <a:latin typeface="Times New Roman" panose="02020603050405020304" pitchFamily="18" charset="0"/>
                      <a:cs typeface="Times New Roman" panose="02020603050405020304" pitchFamily="18" charset="0"/>
                    </a:rPr>
                    <a:t>2</a:t>
                  </a:r>
                  <a:r>
                    <a:rPr lang="en-US" sz="3000" b="1" dirty="0">
                      <a:solidFill>
                        <a:schemeClr val="bg1"/>
                      </a:solidFill>
                      <a:latin typeface="Times New Roman" panose="02020603050405020304" pitchFamily="18" charset="0"/>
                      <a:cs typeface="Times New Roman" panose="02020603050405020304" pitchFamily="18" charset="0"/>
                    </a:rPr>
                    <a:t> = CH</a:t>
                  </a:r>
                </a:p>
              </p:txBody>
            </p:sp>
            <p:cxnSp>
              <p:nvCxnSpPr>
                <p:cNvPr id="159" name="Straight Connector 158">
                  <a:extLst>
                    <a:ext uri="{FF2B5EF4-FFF2-40B4-BE49-F238E27FC236}">
                      <a16:creationId xmlns:a16="http://schemas.microsoft.com/office/drawing/2014/main" id="{B12D4029-656A-40C8-9689-5101338CC787}"/>
                    </a:ext>
                  </a:extLst>
                </p:cNvPr>
                <p:cNvCxnSpPr>
                  <a:cxnSpLocks/>
                </p:cNvCxnSpPr>
                <p:nvPr/>
              </p:nvCxnSpPr>
              <p:spPr>
                <a:xfrm>
                  <a:off x="8212247" y="999466"/>
                  <a:ext cx="0" cy="282850"/>
                </a:xfrm>
                <a:prstGeom prst="line">
                  <a:avLst/>
                </a:prstGeom>
              </p:spPr>
              <p:style>
                <a:lnRef idx="2">
                  <a:schemeClr val="accent3"/>
                </a:lnRef>
                <a:fillRef idx="0">
                  <a:schemeClr val="accent3"/>
                </a:fillRef>
                <a:effectRef idx="1">
                  <a:schemeClr val="accent3"/>
                </a:effectRef>
                <a:fontRef idx="minor">
                  <a:schemeClr val="tx1"/>
                </a:fontRef>
              </p:style>
            </p:cxnSp>
            <p:sp>
              <p:nvSpPr>
                <p:cNvPr id="160" name="TextBox 159">
                  <a:extLst>
                    <a:ext uri="{FF2B5EF4-FFF2-40B4-BE49-F238E27FC236}">
                      <a16:creationId xmlns:a16="http://schemas.microsoft.com/office/drawing/2014/main" id="{78DB2211-9F4D-4157-B74E-757716BE2B8C}"/>
                    </a:ext>
                  </a:extLst>
                </p:cNvPr>
                <p:cNvSpPr txBox="1"/>
                <p:nvPr/>
              </p:nvSpPr>
              <p:spPr>
                <a:xfrm>
                  <a:off x="8008362" y="1170860"/>
                  <a:ext cx="1307660" cy="553998"/>
                </a:xfrm>
                <a:prstGeom prst="rect">
                  <a:avLst/>
                </a:prstGeom>
                <a:noFill/>
              </p:spPr>
              <p:txBody>
                <a:bodyPr wrap="square" rtlCol="0">
                  <a:spAutoFit/>
                </a:bodyPr>
                <a:lstStyle/>
                <a:p>
                  <a:r>
                    <a:rPr lang="en-US" sz="3000" b="1" dirty="0">
                      <a:solidFill>
                        <a:schemeClr val="bg1"/>
                      </a:solidFill>
                      <a:latin typeface="Times New Roman" panose="02020603050405020304" pitchFamily="18" charset="0"/>
                      <a:cs typeface="Times New Roman" panose="02020603050405020304" pitchFamily="18" charset="0"/>
                    </a:rPr>
                    <a:t>CH</a:t>
                  </a:r>
                  <a:r>
                    <a:rPr lang="en-US" sz="3000" b="1" baseline="-25000" dirty="0">
                      <a:solidFill>
                        <a:schemeClr val="bg1"/>
                      </a:solidFill>
                      <a:latin typeface="Times New Roman" panose="02020603050405020304" pitchFamily="18" charset="0"/>
                      <a:cs typeface="Times New Roman" panose="02020603050405020304" pitchFamily="18" charset="0"/>
                    </a:rPr>
                    <a:t>3</a:t>
                  </a:r>
                  <a:endParaRPr lang="en-US" sz="3000" b="1" dirty="0">
                    <a:solidFill>
                      <a:schemeClr val="bg1"/>
                    </a:solidFill>
                    <a:latin typeface="Times New Roman" panose="02020603050405020304" pitchFamily="18" charset="0"/>
                    <a:cs typeface="Times New Roman" panose="02020603050405020304" pitchFamily="18" charset="0"/>
                  </a:endParaRPr>
                </a:p>
              </p:txBody>
            </p:sp>
          </p:grpSp>
          <p:sp>
            <p:nvSpPr>
              <p:cNvPr id="163" name="TextBox 162">
                <a:extLst>
                  <a:ext uri="{FF2B5EF4-FFF2-40B4-BE49-F238E27FC236}">
                    <a16:creationId xmlns:a16="http://schemas.microsoft.com/office/drawing/2014/main" id="{818C0ADF-F497-4ED2-8165-24F8A8B33E6B}"/>
                  </a:ext>
                </a:extLst>
              </p:cNvPr>
              <p:cNvSpPr txBox="1"/>
              <p:nvPr/>
            </p:nvSpPr>
            <p:spPr>
              <a:xfrm>
                <a:off x="6770241" y="121100"/>
                <a:ext cx="1639450" cy="430887"/>
              </a:xfrm>
              <a:prstGeom prst="rect">
                <a:avLst/>
              </a:prstGeom>
              <a:noFill/>
            </p:spPr>
            <p:txBody>
              <a:bodyPr wrap="square" rtlCol="0">
                <a:spAutoFit/>
              </a:bodyPr>
              <a:lstStyle/>
              <a:p>
                <a:r>
                  <a:rPr lang="en-US" sz="2200" dirty="0">
                    <a:solidFill>
                      <a:srgbClr val="FFFF00"/>
                    </a:solidFill>
                    <a:latin typeface="Times New Roman" panose="02020603050405020304" pitchFamily="18" charset="0"/>
                    <a:cs typeface="Times New Roman" panose="02020603050405020304" pitchFamily="18" charset="0"/>
                  </a:rPr>
                  <a:t>1            2       </a:t>
                </a:r>
              </a:p>
            </p:txBody>
          </p:sp>
          <p:sp>
            <p:nvSpPr>
              <p:cNvPr id="164" name="TextBox 163">
                <a:extLst>
                  <a:ext uri="{FF2B5EF4-FFF2-40B4-BE49-F238E27FC236}">
                    <a16:creationId xmlns:a16="http://schemas.microsoft.com/office/drawing/2014/main" id="{F6E0E04F-ACAD-4618-8C14-A99482E62785}"/>
                  </a:ext>
                </a:extLst>
              </p:cNvPr>
              <p:cNvSpPr txBox="1"/>
              <p:nvPr/>
            </p:nvSpPr>
            <p:spPr>
              <a:xfrm>
                <a:off x="7627356" y="1002082"/>
                <a:ext cx="440362" cy="400110"/>
              </a:xfrm>
              <a:prstGeom prst="rect">
                <a:avLst/>
              </a:prstGeom>
              <a:noFill/>
            </p:spPr>
            <p:txBody>
              <a:bodyPr wrap="square" rtlCol="0">
                <a:spAutoFit/>
              </a:bodyPr>
              <a:lstStyle/>
              <a:p>
                <a:r>
                  <a:rPr lang="en-US" sz="2000" dirty="0">
                    <a:solidFill>
                      <a:srgbClr val="FFFF00"/>
                    </a:solidFill>
                    <a:latin typeface="Times New Roman" panose="02020603050405020304" pitchFamily="18" charset="0"/>
                    <a:cs typeface="Times New Roman" panose="02020603050405020304" pitchFamily="18" charset="0"/>
                  </a:rPr>
                  <a:t>3</a:t>
                </a:r>
              </a:p>
            </p:txBody>
          </p:sp>
        </p:grpSp>
      </p:grpSp>
      <p:sp>
        <p:nvSpPr>
          <p:cNvPr id="168" name="Title 1">
            <a:extLst>
              <a:ext uri="{FF2B5EF4-FFF2-40B4-BE49-F238E27FC236}">
                <a16:creationId xmlns:a16="http://schemas.microsoft.com/office/drawing/2014/main" id="{B3358A58-A488-4D16-9AD4-7474BD9BEBEB}"/>
              </a:ext>
            </a:extLst>
          </p:cNvPr>
          <p:cNvSpPr txBox="1">
            <a:spLocks/>
          </p:cNvSpPr>
          <p:nvPr/>
        </p:nvSpPr>
        <p:spPr bwMode="auto">
          <a:xfrm>
            <a:off x="1200635" y="612844"/>
            <a:ext cx="4681019" cy="8328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pPr algn="l"/>
            <a:r>
              <a:rPr lang="en-US" sz="3400" b="1" u="sng" kern="0" dirty="0">
                <a:solidFill>
                  <a:srgbClr val="FFFF00"/>
                </a:solidFill>
                <a:latin typeface="Times New Roman" panose="02020603050405020304" pitchFamily="18" charset="0"/>
                <a:cs typeface="Times New Roman" panose="02020603050405020304" pitchFamily="18" charset="0"/>
              </a:rPr>
              <a:t>III.  </a:t>
            </a:r>
            <a:r>
              <a:rPr lang="en-US" sz="3400" b="1" u="sng" kern="0" dirty="0" err="1">
                <a:solidFill>
                  <a:srgbClr val="FFFF00"/>
                </a:solidFill>
                <a:latin typeface="Times New Roman" panose="02020603050405020304" pitchFamily="18" charset="0"/>
                <a:cs typeface="Times New Roman" panose="02020603050405020304" pitchFamily="18" charset="0"/>
              </a:rPr>
              <a:t>Tính</a:t>
            </a:r>
            <a:r>
              <a:rPr lang="en-US" sz="3400" b="1" u="sng" kern="0" dirty="0">
                <a:solidFill>
                  <a:srgbClr val="FFFF00"/>
                </a:solidFill>
                <a:latin typeface="Times New Roman" panose="02020603050405020304" pitchFamily="18" charset="0"/>
                <a:cs typeface="Times New Roman" panose="02020603050405020304" pitchFamily="18" charset="0"/>
              </a:rPr>
              <a:t> </a:t>
            </a:r>
            <a:r>
              <a:rPr lang="en-US" sz="3400" b="1" u="sng" kern="0" dirty="0" err="1">
                <a:solidFill>
                  <a:srgbClr val="FFFF00"/>
                </a:solidFill>
                <a:latin typeface="Times New Roman" panose="02020603050405020304" pitchFamily="18" charset="0"/>
                <a:cs typeface="Times New Roman" panose="02020603050405020304" pitchFamily="18" charset="0"/>
              </a:rPr>
              <a:t>chất</a:t>
            </a:r>
            <a:r>
              <a:rPr lang="en-US" sz="3400" b="1" u="sng" kern="0" dirty="0">
                <a:solidFill>
                  <a:srgbClr val="FFFF00"/>
                </a:solidFill>
                <a:latin typeface="Times New Roman" panose="02020603050405020304" pitchFamily="18" charset="0"/>
                <a:cs typeface="Times New Roman" panose="02020603050405020304" pitchFamily="18" charset="0"/>
              </a:rPr>
              <a:t> </a:t>
            </a:r>
            <a:r>
              <a:rPr lang="en-US" sz="3400" b="1" u="sng" kern="0" dirty="0" err="1">
                <a:solidFill>
                  <a:srgbClr val="FFFF00"/>
                </a:solidFill>
                <a:latin typeface="Times New Roman" panose="02020603050405020304" pitchFamily="18" charset="0"/>
                <a:cs typeface="Times New Roman" panose="02020603050405020304" pitchFamily="18" charset="0"/>
              </a:rPr>
              <a:t>hóa</a:t>
            </a:r>
            <a:r>
              <a:rPr lang="en-US" sz="3400" b="1" u="sng" kern="0" dirty="0">
                <a:solidFill>
                  <a:srgbClr val="FFFF00"/>
                </a:solidFill>
                <a:latin typeface="Times New Roman" panose="02020603050405020304" pitchFamily="18" charset="0"/>
                <a:cs typeface="Times New Roman" panose="02020603050405020304" pitchFamily="18" charset="0"/>
              </a:rPr>
              <a:t> </a:t>
            </a:r>
            <a:r>
              <a:rPr lang="en-US" sz="3400" b="1" u="sng" kern="0" dirty="0" err="1">
                <a:solidFill>
                  <a:srgbClr val="FFFF00"/>
                </a:solidFill>
                <a:latin typeface="Times New Roman" panose="02020603050405020304" pitchFamily="18" charset="0"/>
                <a:cs typeface="Times New Roman" panose="02020603050405020304" pitchFamily="18" charset="0"/>
              </a:rPr>
              <a:t>học</a:t>
            </a:r>
            <a:endParaRPr lang="en-US" sz="3400" b="1" u="sng" kern="0" dirty="0">
              <a:solidFill>
                <a:srgbClr val="FFFF00"/>
              </a:solidFill>
              <a:latin typeface="Times New Roman" panose="02020603050405020304" pitchFamily="18" charset="0"/>
              <a:cs typeface="Times New Roman" panose="02020603050405020304" pitchFamily="18" charset="0"/>
            </a:endParaRPr>
          </a:p>
        </p:txBody>
      </p:sp>
      <p:sp>
        <p:nvSpPr>
          <p:cNvPr id="169" name="TextBox 168">
            <a:extLst>
              <a:ext uri="{FF2B5EF4-FFF2-40B4-BE49-F238E27FC236}">
                <a16:creationId xmlns:a16="http://schemas.microsoft.com/office/drawing/2014/main" id="{FC6879F1-0DD2-4130-80A8-EC139D01B038}"/>
              </a:ext>
            </a:extLst>
          </p:cNvPr>
          <p:cNvSpPr txBox="1"/>
          <p:nvPr/>
        </p:nvSpPr>
        <p:spPr>
          <a:xfrm>
            <a:off x="1186400" y="1298228"/>
            <a:ext cx="3849131" cy="584775"/>
          </a:xfrm>
          <a:prstGeom prst="rect">
            <a:avLst/>
          </a:prstGeom>
          <a:noFill/>
        </p:spPr>
        <p:txBody>
          <a:bodyPr wrap="none" rtlCol="0">
            <a:spAutoFit/>
          </a:bodyPr>
          <a:lstStyle/>
          <a:p>
            <a:r>
              <a:rPr lang="en-US" sz="3200" dirty="0">
                <a:solidFill>
                  <a:srgbClr val="FFFF00"/>
                </a:solidFill>
                <a:latin typeface="Times New Roman" panose="02020603050405020304" pitchFamily="18" charset="0"/>
                <a:cs typeface="Times New Roman" panose="02020603050405020304" pitchFamily="18" charset="0"/>
              </a:rPr>
              <a:t>2. </a:t>
            </a:r>
            <a:r>
              <a:rPr lang="en-US" sz="3200" dirty="0" err="1">
                <a:solidFill>
                  <a:srgbClr val="FFFF00"/>
                </a:solidFill>
                <a:latin typeface="Times New Roman" panose="02020603050405020304" pitchFamily="18" charset="0"/>
                <a:cs typeface="Times New Roman" panose="02020603050405020304" pitchFamily="18" charset="0"/>
              </a:rPr>
              <a:t>Phản</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ứng</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trùng</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hợp</a:t>
            </a:r>
            <a:endParaRPr lang="en-US" sz="3200" dirty="0">
              <a:solidFill>
                <a:srgbClr val="FFFF00"/>
              </a:solidFill>
              <a:latin typeface="Times New Roman" panose="02020603050405020304" pitchFamily="18" charset="0"/>
              <a:cs typeface="Times New Roman" panose="02020603050405020304" pitchFamily="18" charset="0"/>
            </a:endParaRPr>
          </a:p>
        </p:txBody>
      </p:sp>
      <p:sp>
        <p:nvSpPr>
          <p:cNvPr id="170" name="TextBox 169">
            <a:extLst>
              <a:ext uri="{FF2B5EF4-FFF2-40B4-BE49-F238E27FC236}">
                <a16:creationId xmlns:a16="http://schemas.microsoft.com/office/drawing/2014/main" id="{3841E1B5-A9A2-42C9-9127-EBCFD43AE661}"/>
              </a:ext>
            </a:extLst>
          </p:cNvPr>
          <p:cNvSpPr txBox="1"/>
          <p:nvPr/>
        </p:nvSpPr>
        <p:spPr>
          <a:xfrm>
            <a:off x="793214" y="187286"/>
            <a:ext cx="2434728" cy="461665"/>
          </a:xfrm>
          <a:prstGeom prst="rect">
            <a:avLst/>
          </a:prstGeom>
          <a:noFill/>
          <a:ln w="28575">
            <a:solidFill>
              <a:srgbClr val="FF0000"/>
            </a:solidFill>
          </a:ln>
        </p:spPr>
        <p:txBody>
          <a:bodyPr wrap="square" rtlCol="0">
            <a:spAutoFit/>
          </a:bodyPr>
          <a:lstStyle/>
          <a:p>
            <a:pPr algn="ctr"/>
            <a:r>
              <a:rPr lang="en-US" sz="2400" dirty="0">
                <a:solidFill>
                  <a:srgbClr val="FFFF00"/>
                </a:solidFill>
              </a:rPr>
              <a:t>HOÁ HỌC 11:</a:t>
            </a:r>
          </a:p>
        </p:txBody>
      </p:sp>
      <p:sp>
        <p:nvSpPr>
          <p:cNvPr id="171" name="TextBox 170">
            <a:extLst>
              <a:ext uri="{FF2B5EF4-FFF2-40B4-BE49-F238E27FC236}">
                <a16:creationId xmlns:a16="http://schemas.microsoft.com/office/drawing/2014/main" id="{E802E7F6-D64C-4BF3-A80A-92B782E9B0B6}"/>
              </a:ext>
            </a:extLst>
          </p:cNvPr>
          <p:cNvSpPr txBox="1"/>
          <p:nvPr/>
        </p:nvSpPr>
        <p:spPr>
          <a:xfrm>
            <a:off x="3833870" y="187286"/>
            <a:ext cx="4671152" cy="584775"/>
          </a:xfrm>
          <a:prstGeom prst="rect">
            <a:avLst/>
          </a:prstGeom>
          <a:noFill/>
        </p:spPr>
        <p:txBody>
          <a:bodyPr wrap="square" rtlCol="0">
            <a:spAutoFit/>
          </a:bodyPr>
          <a:lstStyle/>
          <a:p>
            <a:r>
              <a:rPr lang="en-US" sz="3200" b="1" u="sng" dirty="0" err="1">
                <a:solidFill>
                  <a:schemeClr val="bg1"/>
                </a:solidFill>
                <a:latin typeface="Times New Roman" panose="02020603050405020304" pitchFamily="18" charset="0"/>
                <a:cs typeface="Times New Roman" panose="02020603050405020304" pitchFamily="18" charset="0"/>
              </a:rPr>
              <a:t>Bài</a:t>
            </a:r>
            <a:r>
              <a:rPr lang="en-US" sz="3200" b="1" u="sng" dirty="0">
                <a:solidFill>
                  <a:schemeClr val="bg1"/>
                </a:solidFill>
                <a:latin typeface="Times New Roman" panose="02020603050405020304" pitchFamily="18" charset="0"/>
                <a:cs typeface="Times New Roman" panose="02020603050405020304" pitchFamily="18" charset="0"/>
              </a:rPr>
              <a:t> 29: ANKEN (</a:t>
            </a:r>
            <a:r>
              <a:rPr lang="en-US" sz="3200" b="1" u="sng" dirty="0" err="1">
                <a:solidFill>
                  <a:schemeClr val="bg1"/>
                </a:solidFill>
                <a:latin typeface="Times New Roman" panose="02020603050405020304" pitchFamily="18" charset="0"/>
                <a:cs typeface="Times New Roman" panose="02020603050405020304" pitchFamily="18" charset="0"/>
              </a:rPr>
              <a:t>tiết</a:t>
            </a:r>
            <a:r>
              <a:rPr lang="en-US" sz="3200" b="1" u="sng" dirty="0">
                <a:solidFill>
                  <a:schemeClr val="bg1"/>
                </a:solidFill>
                <a:latin typeface="Times New Roman" panose="02020603050405020304" pitchFamily="18" charset="0"/>
                <a:cs typeface="Times New Roman" panose="02020603050405020304" pitchFamily="18" charset="0"/>
              </a:rPr>
              <a:t> 2)</a:t>
            </a:r>
          </a:p>
        </p:txBody>
      </p:sp>
      <p:grpSp>
        <p:nvGrpSpPr>
          <p:cNvPr id="14" name="Group 13">
            <a:extLst>
              <a:ext uri="{FF2B5EF4-FFF2-40B4-BE49-F238E27FC236}">
                <a16:creationId xmlns:a16="http://schemas.microsoft.com/office/drawing/2014/main" id="{EB38E767-0365-4B94-BD3B-C86A7F1962A2}"/>
              </a:ext>
            </a:extLst>
          </p:cNvPr>
          <p:cNvGrpSpPr/>
          <p:nvPr/>
        </p:nvGrpSpPr>
        <p:grpSpPr>
          <a:xfrm>
            <a:off x="175745" y="2643438"/>
            <a:ext cx="11502874" cy="1474486"/>
            <a:chOff x="175745" y="2643438"/>
            <a:chExt cx="11502874" cy="1474486"/>
          </a:xfrm>
        </p:grpSpPr>
        <p:grpSp>
          <p:nvGrpSpPr>
            <p:cNvPr id="11" name="Group 10">
              <a:extLst>
                <a:ext uri="{FF2B5EF4-FFF2-40B4-BE49-F238E27FC236}">
                  <a16:creationId xmlns:a16="http://schemas.microsoft.com/office/drawing/2014/main" id="{F90FCF62-53F4-474D-8F94-286A04113C3A}"/>
                </a:ext>
              </a:extLst>
            </p:cNvPr>
            <p:cNvGrpSpPr/>
            <p:nvPr/>
          </p:nvGrpSpPr>
          <p:grpSpPr>
            <a:xfrm>
              <a:off x="175745" y="2643438"/>
              <a:ext cx="10490856" cy="1474486"/>
              <a:chOff x="175745" y="2634011"/>
              <a:chExt cx="10490856" cy="1474486"/>
            </a:xfrm>
          </p:grpSpPr>
          <p:sp>
            <p:nvSpPr>
              <p:cNvPr id="140" name="TextBox 139">
                <a:extLst>
                  <a:ext uri="{FF2B5EF4-FFF2-40B4-BE49-F238E27FC236}">
                    <a16:creationId xmlns:a16="http://schemas.microsoft.com/office/drawing/2014/main" id="{0E4438FC-1EDF-4C3C-81FB-B3C892C23F42}"/>
                  </a:ext>
                </a:extLst>
              </p:cNvPr>
              <p:cNvSpPr txBox="1"/>
              <p:nvPr/>
            </p:nvSpPr>
            <p:spPr>
              <a:xfrm>
                <a:off x="9415502" y="2672948"/>
                <a:ext cx="1251099" cy="584775"/>
              </a:xfrm>
              <a:prstGeom prst="rect">
                <a:avLst/>
              </a:prstGeom>
              <a:noFill/>
            </p:spPr>
            <p:txBody>
              <a:bodyPr wrap="square" rtlCol="0">
                <a:spAutoFit/>
              </a:bodyPr>
              <a:lstStyle/>
              <a:p>
                <a:r>
                  <a:rPr lang="en-US" sz="3200" b="1" dirty="0">
                    <a:solidFill>
                      <a:schemeClr val="bg1"/>
                    </a:solidFill>
                  </a:rPr>
                  <a:t> … </a:t>
                </a:r>
              </a:p>
            </p:txBody>
          </p:sp>
          <p:grpSp>
            <p:nvGrpSpPr>
              <p:cNvPr id="9" name="Group 8">
                <a:extLst>
                  <a:ext uri="{FF2B5EF4-FFF2-40B4-BE49-F238E27FC236}">
                    <a16:creationId xmlns:a16="http://schemas.microsoft.com/office/drawing/2014/main" id="{79D2CAB1-B657-446E-9C2D-1D1F27C08BAB}"/>
                  </a:ext>
                </a:extLst>
              </p:cNvPr>
              <p:cNvGrpSpPr/>
              <p:nvPr/>
            </p:nvGrpSpPr>
            <p:grpSpPr>
              <a:xfrm>
                <a:off x="4025816" y="2749503"/>
                <a:ext cx="2928906" cy="1358994"/>
                <a:chOff x="4042812" y="3672616"/>
                <a:chExt cx="2928906" cy="1358994"/>
              </a:xfrm>
            </p:grpSpPr>
            <p:cxnSp>
              <p:nvCxnSpPr>
                <p:cNvPr id="79" name="Straight Connector 78">
                  <a:extLst>
                    <a:ext uri="{FF2B5EF4-FFF2-40B4-BE49-F238E27FC236}">
                      <a16:creationId xmlns:a16="http://schemas.microsoft.com/office/drawing/2014/main" id="{76AF406B-0FA1-4472-AFA8-50E32E1FCD4D}"/>
                    </a:ext>
                  </a:extLst>
                </p:cNvPr>
                <p:cNvCxnSpPr>
                  <a:cxnSpLocks/>
                </p:cNvCxnSpPr>
                <p:nvPr/>
              </p:nvCxnSpPr>
              <p:spPr>
                <a:xfrm>
                  <a:off x="5055984" y="3949615"/>
                  <a:ext cx="25218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80" name="Straight Connector 79">
                  <a:extLst>
                    <a:ext uri="{FF2B5EF4-FFF2-40B4-BE49-F238E27FC236}">
                      <a16:creationId xmlns:a16="http://schemas.microsoft.com/office/drawing/2014/main" id="{9ACB2E2B-EF1F-406D-A813-8344ADFAFAF4}"/>
                    </a:ext>
                  </a:extLst>
                </p:cNvPr>
                <p:cNvCxnSpPr>
                  <a:cxnSpLocks/>
                </p:cNvCxnSpPr>
                <p:nvPr/>
              </p:nvCxnSpPr>
              <p:spPr>
                <a:xfrm>
                  <a:off x="5218882" y="3949615"/>
                  <a:ext cx="25218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grpSp>
              <p:nvGrpSpPr>
                <p:cNvPr id="81" name="Group 80">
                  <a:extLst>
                    <a:ext uri="{FF2B5EF4-FFF2-40B4-BE49-F238E27FC236}">
                      <a16:creationId xmlns:a16="http://schemas.microsoft.com/office/drawing/2014/main" id="{BF52D7AD-41F9-48A5-B068-CBCC018ADAE8}"/>
                    </a:ext>
                  </a:extLst>
                </p:cNvPr>
                <p:cNvGrpSpPr/>
                <p:nvPr/>
              </p:nvGrpSpPr>
              <p:grpSpPr>
                <a:xfrm>
                  <a:off x="4042812" y="3672616"/>
                  <a:ext cx="2928906" cy="1358994"/>
                  <a:chOff x="1411453" y="3737339"/>
                  <a:chExt cx="2928906" cy="1358994"/>
                </a:xfrm>
              </p:grpSpPr>
              <p:sp>
                <p:nvSpPr>
                  <p:cNvPr id="82" name="TextBox 81">
                    <a:extLst>
                      <a:ext uri="{FF2B5EF4-FFF2-40B4-BE49-F238E27FC236}">
                        <a16:creationId xmlns:a16="http://schemas.microsoft.com/office/drawing/2014/main" id="{F55A8A25-B1D3-4474-9577-82083F2CFCBE}"/>
                      </a:ext>
                    </a:extLst>
                  </p:cNvPr>
                  <p:cNvSpPr txBox="1"/>
                  <p:nvPr/>
                </p:nvSpPr>
                <p:spPr>
                  <a:xfrm>
                    <a:off x="1411453" y="3737339"/>
                    <a:ext cx="1102918" cy="553998"/>
                  </a:xfrm>
                  <a:prstGeom prst="rect">
                    <a:avLst/>
                  </a:prstGeom>
                  <a:noFill/>
                </p:spPr>
                <p:txBody>
                  <a:bodyPr wrap="square" rtlCol="0">
                    <a:spAutoFit/>
                  </a:bodyPr>
                  <a:lstStyle/>
                  <a:p>
                    <a:r>
                      <a:rPr lang="en-US" sz="3000" b="1" dirty="0">
                        <a:solidFill>
                          <a:schemeClr val="bg1"/>
                        </a:solidFill>
                        <a:latin typeface="Times New Roman" panose="02020603050405020304" pitchFamily="18" charset="0"/>
                        <a:cs typeface="Times New Roman" panose="02020603050405020304" pitchFamily="18" charset="0"/>
                      </a:rPr>
                      <a:t> CH</a:t>
                    </a:r>
                    <a:r>
                      <a:rPr lang="en-US" sz="3000" b="1" baseline="-25000" dirty="0">
                        <a:solidFill>
                          <a:schemeClr val="bg1"/>
                        </a:solidFill>
                        <a:latin typeface="Times New Roman" panose="02020603050405020304" pitchFamily="18" charset="0"/>
                        <a:cs typeface="Times New Roman" panose="02020603050405020304" pitchFamily="18" charset="0"/>
                      </a:rPr>
                      <a:t>2</a:t>
                    </a:r>
                    <a:endParaRPr lang="en-US" sz="3000" b="1" dirty="0">
                      <a:solidFill>
                        <a:schemeClr val="bg1"/>
                      </a:solidFill>
                      <a:latin typeface="Times New Roman" panose="02020603050405020304" pitchFamily="18" charset="0"/>
                      <a:cs typeface="Times New Roman" panose="02020603050405020304" pitchFamily="18" charset="0"/>
                    </a:endParaRPr>
                  </a:p>
                </p:txBody>
              </p:sp>
              <p:cxnSp>
                <p:nvCxnSpPr>
                  <p:cNvPr id="83" name="Straight Connector 82">
                    <a:extLst>
                      <a:ext uri="{FF2B5EF4-FFF2-40B4-BE49-F238E27FC236}">
                        <a16:creationId xmlns:a16="http://schemas.microsoft.com/office/drawing/2014/main" id="{68C8CE98-8FD2-4401-8E22-95FFE1032170}"/>
                      </a:ext>
                    </a:extLst>
                  </p:cNvPr>
                  <p:cNvCxnSpPr>
                    <a:cxnSpLocks/>
                  </p:cNvCxnSpPr>
                  <p:nvPr/>
                </p:nvCxnSpPr>
                <p:spPr>
                  <a:xfrm>
                    <a:off x="2430802" y="4107626"/>
                    <a:ext cx="400262"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84" name="TextBox 83">
                    <a:extLst>
                      <a:ext uri="{FF2B5EF4-FFF2-40B4-BE49-F238E27FC236}">
                        <a16:creationId xmlns:a16="http://schemas.microsoft.com/office/drawing/2014/main" id="{621ACF7F-8BB5-441D-8B98-3DB830176A03}"/>
                      </a:ext>
                    </a:extLst>
                  </p:cNvPr>
                  <p:cNvSpPr txBox="1"/>
                  <p:nvPr/>
                </p:nvSpPr>
                <p:spPr>
                  <a:xfrm>
                    <a:off x="2915645" y="3772112"/>
                    <a:ext cx="1112643" cy="553998"/>
                  </a:xfrm>
                  <a:prstGeom prst="rect">
                    <a:avLst/>
                  </a:prstGeom>
                  <a:noFill/>
                </p:spPr>
                <p:txBody>
                  <a:bodyPr wrap="square" rtlCol="0">
                    <a:spAutoFit/>
                  </a:bodyPr>
                  <a:lstStyle/>
                  <a:p>
                    <a:r>
                      <a:rPr lang="en-US" sz="3000" b="1" dirty="0">
                        <a:solidFill>
                          <a:schemeClr val="bg1"/>
                        </a:solidFill>
                        <a:latin typeface="Times New Roman" panose="02020603050405020304" pitchFamily="18" charset="0"/>
                        <a:cs typeface="Times New Roman" panose="02020603050405020304" pitchFamily="18" charset="0"/>
                      </a:rPr>
                      <a:t> CH</a:t>
                    </a:r>
                  </a:p>
                </p:txBody>
              </p:sp>
              <p:cxnSp>
                <p:nvCxnSpPr>
                  <p:cNvPr id="93" name="Straight Connector 92">
                    <a:extLst>
                      <a:ext uri="{FF2B5EF4-FFF2-40B4-BE49-F238E27FC236}">
                        <a16:creationId xmlns:a16="http://schemas.microsoft.com/office/drawing/2014/main" id="{363C965D-6E3F-40D1-8E8F-D2C009154FDE}"/>
                      </a:ext>
                    </a:extLst>
                  </p:cNvPr>
                  <p:cNvCxnSpPr>
                    <a:cxnSpLocks/>
                  </p:cNvCxnSpPr>
                  <p:nvPr/>
                </p:nvCxnSpPr>
                <p:spPr>
                  <a:xfrm>
                    <a:off x="3229854" y="4282978"/>
                    <a:ext cx="0" cy="317478"/>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94" name="TextBox 93">
                    <a:extLst>
                      <a:ext uri="{FF2B5EF4-FFF2-40B4-BE49-F238E27FC236}">
                        <a16:creationId xmlns:a16="http://schemas.microsoft.com/office/drawing/2014/main" id="{E3321EC7-BB13-4980-851E-7FCE71D34AD1}"/>
                      </a:ext>
                    </a:extLst>
                  </p:cNvPr>
                  <p:cNvSpPr txBox="1"/>
                  <p:nvPr/>
                </p:nvSpPr>
                <p:spPr>
                  <a:xfrm>
                    <a:off x="3032699" y="4542335"/>
                    <a:ext cx="1307660" cy="553998"/>
                  </a:xfrm>
                  <a:prstGeom prst="rect">
                    <a:avLst/>
                  </a:prstGeom>
                  <a:noFill/>
                </p:spPr>
                <p:txBody>
                  <a:bodyPr wrap="square" rtlCol="0">
                    <a:spAutoFit/>
                  </a:bodyPr>
                  <a:lstStyle/>
                  <a:p>
                    <a:r>
                      <a:rPr lang="en-US" sz="3000" b="1" dirty="0">
                        <a:solidFill>
                          <a:schemeClr val="bg1"/>
                        </a:solidFill>
                        <a:latin typeface="Times New Roman" panose="02020603050405020304" pitchFamily="18" charset="0"/>
                        <a:cs typeface="Times New Roman" panose="02020603050405020304" pitchFamily="18" charset="0"/>
                      </a:rPr>
                      <a:t>CH</a:t>
                    </a:r>
                    <a:r>
                      <a:rPr lang="en-US" sz="3000" b="1" baseline="-25000" dirty="0">
                        <a:solidFill>
                          <a:schemeClr val="bg1"/>
                        </a:solidFill>
                        <a:latin typeface="Times New Roman" panose="02020603050405020304" pitchFamily="18" charset="0"/>
                        <a:cs typeface="Times New Roman" panose="02020603050405020304" pitchFamily="18" charset="0"/>
                      </a:rPr>
                      <a:t>3</a:t>
                    </a:r>
                    <a:endParaRPr lang="en-US" sz="3000" b="1" dirty="0">
                      <a:solidFill>
                        <a:schemeClr val="bg1"/>
                      </a:solidFill>
                      <a:latin typeface="Times New Roman" panose="02020603050405020304" pitchFamily="18" charset="0"/>
                      <a:cs typeface="Times New Roman" panose="02020603050405020304" pitchFamily="18" charset="0"/>
                    </a:endParaRPr>
                  </a:p>
                </p:txBody>
              </p:sp>
            </p:grpSp>
          </p:grpSp>
          <p:grpSp>
            <p:nvGrpSpPr>
              <p:cNvPr id="95" name="Group 94">
                <a:extLst>
                  <a:ext uri="{FF2B5EF4-FFF2-40B4-BE49-F238E27FC236}">
                    <a16:creationId xmlns:a16="http://schemas.microsoft.com/office/drawing/2014/main" id="{FDA2A2C4-1FBC-4130-90D3-3226D13FA9A6}"/>
                  </a:ext>
                </a:extLst>
              </p:cNvPr>
              <p:cNvGrpSpPr/>
              <p:nvPr/>
            </p:nvGrpSpPr>
            <p:grpSpPr>
              <a:xfrm>
                <a:off x="1076738" y="2707759"/>
                <a:ext cx="2928906" cy="1358994"/>
                <a:chOff x="4042812" y="3672616"/>
                <a:chExt cx="2928906" cy="1358994"/>
              </a:xfrm>
            </p:grpSpPr>
            <p:cxnSp>
              <p:nvCxnSpPr>
                <p:cNvPr id="96" name="Straight Connector 95">
                  <a:extLst>
                    <a:ext uri="{FF2B5EF4-FFF2-40B4-BE49-F238E27FC236}">
                      <a16:creationId xmlns:a16="http://schemas.microsoft.com/office/drawing/2014/main" id="{B6EFE8E9-746F-4FD0-B964-1C0A49748896}"/>
                    </a:ext>
                  </a:extLst>
                </p:cNvPr>
                <p:cNvCxnSpPr>
                  <a:cxnSpLocks/>
                </p:cNvCxnSpPr>
                <p:nvPr/>
              </p:nvCxnSpPr>
              <p:spPr>
                <a:xfrm>
                  <a:off x="5055984" y="3949615"/>
                  <a:ext cx="25218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97" name="Straight Connector 96">
                  <a:extLst>
                    <a:ext uri="{FF2B5EF4-FFF2-40B4-BE49-F238E27FC236}">
                      <a16:creationId xmlns:a16="http://schemas.microsoft.com/office/drawing/2014/main" id="{8F514AD7-60C5-4EFB-9736-26E39C897A74}"/>
                    </a:ext>
                  </a:extLst>
                </p:cNvPr>
                <p:cNvCxnSpPr>
                  <a:cxnSpLocks/>
                </p:cNvCxnSpPr>
                <p:nvPr/>
              </p:nvCxnSpPr>
              <p:spPr>
                <a:xfrm>
                  <a:off x="5218882" y="3949615"/>
                  <a:ext cx="25218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grpSp>
              <p:nvGrpSpPr>
                <p:cNvPr id="98" name="Group 97">
                  <a:extLst>
                    <a:ext uri="{FF2B5EF4-FFF2-40B4-BE49-F238E27FC236}">
                      <a16:creationId xmlns:a16="http://schemas.microsoft.com/office/drawing/2014/main" id="{756C8DEB-349A-4C33-855A-6FF2A75375A0}"/>
                    </a:ext>
                  </a:extLst>
                </p:cNvPr>
                <p:cNvGrpSpPr/>
                <p:nvPr/>
              </p:nvGrpSpPr>
              <p:grpSpPr>
                <a:xfrm>
                  <a:off x="4042812" y="3672616"/>
                  <a:ext cx="2928906" cy="1358994"/>
                  <a:chOff x="1411453" y="3737339"/>
                  <a:chExt cx="2928906" cy="1358994"/>
                </a:xfrm>
              </p:grpSpPr>
              <p:sp>
                <p:nvSpPr>
                  <p:cNvPr id="99" name="TextBox 98">
                    <a:extLst>
                      <a:ext uri="{FF2B5EF4-FFF2-40B4-BE49-F238E27FC236}">
                        <a16:creationId xmlns:a16="http://schemas.microsoft.com/office/drawing/2014/main" id="{5485902F-5643-48A3-833B-772EBB82EDE2}"/>
                      </a:ext>
                    </a:extLst>
                  </p:cNvPr>
                  <p:cNvSpPr txBox="1"/>
                  <p:nvPr/>
                </p:nvSpPr>
                <p:spPr>
                  <a:xfrm>
                    <a:off x="1411453" y="3737339"/>
                    <a:ext cx="1102918" cy="553998"/>
                  </a:xfrm>
                  <a:prstGeom prst="rect">
                    <a:avLst/>
                  </a:prstGeom>
                  <a:noFill/>
                </p:spPr>
                <p:txBody>
                  <a:bodyPr wrap="square" rtlCol="0">
                    <a:spAutoFit/>
                  </a:bodyPr>
                  <a:lstStyle/>
                  <a:p>
                    <a:r>
                      <a:rPr lang="en-US" sz="3000" b="1" dirty="0">
                        <a:solidFill>
                          <a:schemeClr val="bg1"/>
                        </a:solidFill>
                        <a:latin typeface="Times New Roman" panose="02020603050405020304" pitchFamily="18" charset="0"/>
                        <a:cs typeface="Times New Roman" panose="02020603050405020304" pitchFamily="18" charset="0"/>
                      </a:rPr>
                      <a:t> CH</a:t>
                    </a:r>
                    <a:r>
                      <a:rPr lang="en-US" sz="3000" b="1" baseline="-25000" dirty="0">
                        <a:solidFill>
                          <a:schemeClr val="bg1"/>
                        </a:solidFill>
                        <a:latin typeface="Times New Roman" panose="02020603050405020304" pitchFamily="18" charset="0"/>
                        <a:cs typeface="Times New Roman" panose="02020603050405020304" pitchFamily="18" charset="0"/>
                      </a:rPr>
                      <a:t>2</a:t>
                    </a:r>
                    <a:endParaRPr lang="en-US" sz="3000" b="1" dirty="0">
                      <a:solidFill>
                        <a:schemeClr val="bg1"/>
                      </a:solidFill>
                      <a:latin typeface="Times New Roman" panose="02020603050405020304" pitchFamily="18" charset="0"/>
                      <a:cs typeface="Times New Roman" panose="02020603050405020304" pitchFamily="18" charset="0"/>
                    </a:endParaRPr>
                  </a:p>
                </p:txBody>
              </p:sp>
              <p:cxnSp>
                <p:nvCxnSpPr>
                  <p:cNvPr id="100" name="Straight Connector 99">
                    <a:extLst>
                      <a:ext uri="{FF2B5EF4-FFF2-40B4-BE49-F238E27FC236}">
                        <a16:creationId xmlns:a16="http://schemas.microsoft.com/office/drawing/2014/main" id="{6E7D7B75-C3DD-448B-AE9F-C6AE23D36146}"/>
                      </a:ext>
                    </a:extLst>
                  </p:cNvPr>
                  <p:cNvCxnSpPr>
                    <a:cxnSpLocks/>
                  </p:cNvCxnSpPr>
                  <p:nvPr/>
                </p:nvCxnSpPr>
                <p:spPr>
                  <a:xfrm>
                    <a:off x="2430802" y="4107626"/>
                    <a:ext cx="400262"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101" name="TextBox 100">
                    <a:extLst>
                      <a:ext uri="{FF2B5EF4-FFF2-40B4-BE49-F238E27FC236}">
                        <a16:creationId xmlns:a16="http://schemas.microsoft.com/office/drawing/2014/main" id="{7623045E-978B-4B9B-8A3B-2D12D1D852EB}"/>
                      </a:ext>
                    </a:extLst>
                  </p:cNvPr>
                  <p:cNvSpPr txBox="1"/>
                  <p:nvPr/>
                </p:nvSpPr>
                <p:spPr>
                  <a:xfrm>
                    <a:off x="2915645" y="3772112"/>
                    <a:ext cx="1112643" cy="553998"/>
                  </a:xfrm>
                  <a:prstGeom prst="rect">
                    <a:avLst/>
                  </a:prstGeom>
                  <a:noFill/>
                </p:spPr>
                <p:txBody>
                  <a:bodyPr wrap="square" rtlCol="0">
                    <a:spAutoFit/>
                  </a:bodyPr>
                  <a:lstStyle/>
                  <a:p>
                    <a:r>
                      <a:rPr lang="en-US" sz="3000" b="1" dirty="0">
                        <a:solidFill>
                          <a:schemeClr val="bg1"/>
                        </a:solidFill>
                        <a:latin typeface="Times New Roman" panose="02020603050405020304" pitchFamily="18" charset="0"/>
                        <a:cs typeface="Times New Roman" panose="02020603050405020304" pitchFamily="18" charset="0"/>
                      </a:rPr>
                      <a:t> CH</a:t>
                    </a:r>
                  </a:p>
                </p:txBody>
              </p:sp>
              <p:cxnSp>
                <p:nvCxnSpPr>
                  <p:cNvPr id="102" name="Straight Connector 101">
                    <a:extLst>
                      <a:ext uri="{FF2B5EF4-FFF2-40B4-BE49-F238E27FC236}">
                        <a16:creationId xmlns:a16="http://schemas.microsoft.com/office/drawing/2014/main" id="{46979373-4671-41EF-9485-44F5AE18449F}"/>
                      </a:ext>
                    </a:extLst>
                  </p:cNvPr>
                  <p:cNvCxnSpPr>
                    <a:cxnSpLocks/>
                  </p:cNvCxnSpPr>
                  <p:nvPr/>
                </p:nvCxnSpPr>
                <p:spPr>
                  <a:xfrm>
                    <a:off x="3229854" y="4282978"/>
                    <a:ext cx="0" cy="317478"/>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103" name="TextBox 102">
                    <a:extLst>
                      <a:ext uri="{FF2B5EF4-FFF2-40B4-BE49-F238E27FC236}">
                        <a16:creationId xmlns:a16="http://schemas.microsoft.com/office/drawing/2014/main" id="{13CF4919-762F-4130-A682-81FA18AE2263}"/>
                      </a:ext>
                    </a:extLst>
                  </p:cNvPr>
                  <p:cNvSpPr txBox="1"/>
                  <p:nvPr/>
                </p:nvSpPr>
                <p:spPr>
                  <a:xfrm>
                    <a:off x="3032699" y="4542335"/>
                    <a:ext cx="1307660" cy="553998"/>
                  </a:xfrm>
                  <a:prstGeom prst="rect">
                    <a:avLst/>
                  </a:prstGeom>
                  <a:noFill/>
                </p:spPr>
                <p:txBody>
                  <a:bodyPr wrap="square" rtlCol="0">
                    <a:spAutoFit/>
                  </a:bodyPr>
                  <a:lstStyle/>
                  <a:p>
                    <a:r>
                      <a:rPr lang="en-US" sz="3000" b="1" dirty="0">
                        <a:solidFill>
                          <a:schemeClr val="bg1"/>
                        </a:solidFill>
                        <a:latin typeface="Times New Roman" panose="02020603050405020304" pitchFamily="18" charset="0"/>
                        <a:cs typeface="Times New Roman" panose="02020603050405020304" pitchFamily="18" charset="0"/>
                      </a:rPr>
                      <a:t>CH</a:t>
                    </a:r>
                    <a:r>
                      <a:rPr lang="en-US" sz="3000" b="1" baseline="-25000" dirty="0">
                        <a:solidFill>
                          <a:schemeClr val="bg1"/>
                        </a:solidFill>
                        <a:latin typeface="Times New Roman" panose="02020603050405020304" pitchFamily="18" charset="0"/>
                        <a:cs typeface="Times New Roman" panose="02020603050405020304" pitchFamily="18" charset="0"/>
                      </a:rPr>
                      <a:t>3</a:t>
                    </a:r>
                    <a:endParaRPr lang="en-US" sz="3000" b="1" dirty="0">
                      <a:solidFill>
                        <a:schemeClr val="bg1"/>
                      </a:solidFill>
                      <a:latin typeface="Times New Roman" panose="02020603050405020304" pitchFamily="18" charset="0"/>
                      <a:cs typeface="Times New Roman" panose="02020603050405020304" pitchFamily="18" charset="0"/>
                    </a:endParaRPr>
                  </a:p>
                </p:txBody>
              </p:sp>
            </p:grpSp>
          </p:grpSp>
          <p:grpSp>
            <p:nvGrpSpPr>
              <p:cNvPr id="104" name="Group 103">
                <a:extLst>
                  <a:ext uri="{FF2B5EF4-FFF2-40B4-BE49-F238E27FC236}">
                    <a16:creationId xmlns:a16="http://schemas.microsoft.com/office/drawing/2014/main" id="{7B4A74A3-9B6F-4E29-8570-DEEE388F5DC3}"/>
                  </a:ext>
                </a:extLst>
              </p:cNvPr>
              <p:cNvGrpSpPr/>
              <p:nvPr/>
            </p:nvGrpSpPr>
            <p:grpSpPr>
              <a:xfrm>
                <a:off x="6829668" y="2746507"/>
                <a:ext cx="2928906" cy="1358994"/>
                <a:chOff x="4042812" y="3672616"/>
                <a:chExt cx="2928906" cy="1358994"/>
              </a:xfrm>
            </p:grpSpPr>
            <p:cxnSp>
              <p:nvCxnSpPr>
                <p:cNvPr id="105" name="Straight Connector 104">
                  <a:extLst>
                    <a:ext uri="{FF2B5EF4-FFF2-40B4-BE49-F238E27FC236}">
                      <a16:creationId xmlns:a16="http://schemas.microsoft.com/office/drawing/2014/main" id="{B3441421-FC5A-4782-8907-F24F3CBF0C68}"/>
                    </a:ext>
                  </a:extLst>
                </p:cNvPr>
                <p:cNvCxnSpPr>
                  <a:cxnSpLocks/>
                </p:cNvCxnSpPr>
                <p:nvPr/>
              </p:nvCxnSpPr>
              <p:spPr>
                <a:xfrm>
                  <a:off x="5055984" y="3949615"/>
                  <a:ext cx="25218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06" name="Straight Connector 105">
                  <a:extLst>
                    <a:ext uri="{FF2B5EF4-FFF2-40B4-BE49-F238E27FC236}">
                      <a16:creationId xmlns:a16="http://schemas.microsoft.com/office/drawing/2014/main" id="{E1CF3BAD-9F67-4C0B-9EBA-946036AAFA0D}"/>
                    </a:ext>
                  </a:extLst>
                </p:cNvPr>
                <p:cNvCxnSpPr>
                  <a:cxnSpLocks/>
                </p:cNvCxnSpPr>
                <p:nvPr/>
              </p:nvCxnSpPr>
              <p:spPr>
                <a:xfrm>
                  <a:off x="5218882" y="3949615"/>
                  <a:ext cx="25218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grpSp>
              <p:nvGrpSpPr>
                <p:cNvPr id="107" name="Group 106">
                  <a:extLst>
                    <a:ext uri="{FF2B5EF4-FFF2-40B4-BE49-F238E27FC236}">
                      <a16:creationId xmlns:a16="http://schemas.microsoft.com/office/drawing/2014/main" id="{0C2BF82C-5846-4253-BEF1-F04F46013C38}"/>
                    </a:ext>
                  </a:extLst>
                </p:cNvPr>
                <p:cNvGrpSpPr/>
                <p:nvPr/>
              </p:nvGrpSpPr>
              <p:grpSpPr>
                <a:xfrm>
                  <a:off x="4042812" y="3672616"/>
                  <a:ext cx="2928906" cy="1358994"/>
                  <a:chOff x="1411453" y="3737339"/>
                  <a:chExt cx="2928906" cy="1358994"/>
                </a:xfrm>
              </p:grpSpPr>
              <p:sp>
                <p:nvSpPr>
                  <p:cNvPr id="108" name="TextBox 107">
                    <a:extLst>
                      <a:ext uri="{FF2B5EF4-FFF2-40B4-BE49-F238E27FC236}">
                        <a16:creationId xmlns:a16="http://schemas.microsoft.com/office/drawing/2014/main" id="{CABF0657-6F8B-4707-8ECD-7923BDA82CA6}"/>
                      </a:ext>
                    </a:extLst>
                  </p:cNvPr>
                  <p:cNvSpPr txBox="1"/>
                  <p:nvPr/>
                </p:nvSpPr>
                <p:spPr>
                  <a:xfrm>
                    <a:off x="1411453" y="3737339"/>
                    <a:ext cx="1102918" cy="553998"/>
                  </a:xfrm>
                  <a:prstGeom prst="rect">
                    <a:avLst/>
                  </a:prstGeom>
                  <a:noFill/>
                </p:spPr>
                <p:txBody>
                  <a:bodyPr wrap="square" rtlCol="0">
                    <a:spAutoFit/>
                  </a:bodyPr>
                  <a:lstStyle/>
                  <a:p>
                    <a:r>
                      <a:rPr lang="en-US" sz="3000" b="1" dirty="0">
                        <a:solidFill>
                          <a:schemeClr val="bg1"/>
                        </a:solidFill>
                        <a:latin typeface="Times New Roman" panose="02020603050405020304" pitchFamily="18" charset="0"/>
                        <a:cs typeface="Times New Roman" panose="02020603050405020304" pitchFamily="18" charset="0"/>
                      </a:rPr>
                      <a:t> CH</a:t>
                    </a:r>
                    <a:r>
                      <a:rPr lang="en-US" sz="3000" b="1" baseline="-25000" dirty="0">
                        <a:solidFill>
                          <a:schemeClr val="bg1"/>
                        </a:solidFill>
                        <a:latin typeface="Times New Roman" panose="02020603050405020304" pitchFamily="18" charset="0"/>
                        <a:cs typeface="Times New Roman" panose="02020603050405020304" pitchFamily="18" charset="0"/>
                      </a:rPr>
                      <a:t>2</a:t>
                    </a:r>
                    <a:endParaRPr lang="en-US" sz="3000" b="1" dirty="0">
                      <a:solidFill>
                        <a:schemeClr val="bg1"/>
                      </a:solidFill>
                      <a:latin typeface="Times New Roman" panose="02020603050405020304" pitchFamily="18" charset="0"/>
                      <a:cs typeface="Times New Roman" panose="02020603050405020304" pitchFamily="18" charset="0"/>
                    </a:endParaRPr>
                  </a:p>
                </p:txBody>
              </p:sp>
              <p:cxnSp>
                <p:nvCxnSpPr>
                  <p:cNvPr id="109" name="Straight Connector 108">
                    <a:extLst>
                      <a:ext uri="{FF2B5EF4-FFF2-40B4-BE49-F238E27FC236}">
                        <a16:creationId xmlns:a16="http://schemas.microsoft.com/office/drawing/2014/main" id="{083B1977-5379-42F9-860E-91B80185188B}"/>
                      </a:ext>
                    </a:extLst>
                  </p:cNvPr>
                  <p:cNvCxnSpPr>
                    <a:cxnSpLocks/>
                  </p:cNvCxnSpPr>
                  <p:nvPr/>
                </p:nvCxnSpPr>
                <p:spPr>
                  <a:xfrm>
                    <a:off x="2430802" y="4107626"/>
                    <a:ext cx="400262"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110" name="TextBox 109">
                    <a:extLst>
                      <a:ext uri="{FF2B5EF4-FFF2-40B4-BE49-F238E27FC236}">
                        <a16:creationId xmlns:a16="http://schemas.microsoft.com/office/drawing/2014/main" id="{C8087A31-B88C-46A6-82D3-11E7DBF802BE}"/>
                      </a:ext>
                    </a:extLst>
                  </p:cNvPr>
                  <p:cNvSpPr txBox="1"/>
                  <p:nvPr/>
                </p:nvSpPr>
                <p:spPr>
                  <a:xfrm>
                    <a:off x="2915645" y="3772112"/>
                    <a:ext cx="1112643" cy="553998"/>
                  </a:xfrm>
                  <a:prstGeom prst="rect">
                    <a:avLst/>
                  </a:prstGeom>
                  <a:noFill/>
                </p:spPr>
                <p:txBody>
                  <a:bodyPr wrap="square" rtlCol="0">
                    <a:spAutoFit/>
                  </a:bodyPr>
                  <a:lstStyle/>
                  <a:p>
                    <a:r>
                      <a:rPr lang="en-US" sz="3000" b="1" dirty="0">
                        <a:solidFill>
                          <a:schemeClr val="bg1"/>
                        </a:solidFill>
                        <a:latin typeface="Times New Roman" panose="02020603050405020304" pitchFamily="18" charset="0"/>
                        <a:cs typeface="Times New Roman" panose="02020603050405020304" pitchFamily="18" charset="0"/>
                      </a:rPr>
                      <a:t> CH</a:t>
                    </a:r>
                  </a:p>
                </p:txBody>
              </p:sp>
              <p:cxnSp>
                <p:nvCxnSpPr>
                  <p:cNvPr id="111" name="Straight Connector 110">
                    <a:extLst>
                      <a:ext uri="{FF2B5EF4-FFF2-40B4-BE49-F238E27FC236}">
                        <a16:creationId xmlns:a16="http://schemas.microsoft.com/office/drawing/2014/main" id="{B25FC18A-0851-4AA2-9D9B-296C3E740137}"/>
                      </a:ext>
                    </a:extLst>
                  </p:cNvPr>
                  <p:cNvCxnSpPr>
                    <a:cxnSpLocks/>
                  </p:cNvCxnSpPr>
                  <p:nvPr/>
                </p:nvCxnSpPr>
                <p:spPr>
                  <a:xfrm>
                    <a:off x="3229854" y="4282978"/>
                    <a:ext cx="0" cy="317478"/>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112" name="TextBox 111">
                    <a:extLst>
                      <a:ext uri="{FF2B5EF4-FFF2-40B4-BE49-F238E27FC236}">
                        <a16:creationId xmlns:a16="http://schemas.microsoft.com/office/drawing/2014/main" id="{842C5AE0-0E26-4AB9-98A4-B243B168CD85}"/>
                      </a:ext>
                    </a:extLst>
                  </p:cNvPr>
                  <p:cNvSpPr txBox="1"/>
                  <p:nvPr/>
                </p:nvSpPr>
                <p:spPr>
                  <a:xfrm>
                    <a:off x="3032699" y="4542335"/>
                    <a:ext cx="1307660" cy="553998"/>
                  </a:xfrm>
                  <a:prstGeom prst="rect">
                    <a:avLst/>
                  </a:prstGeom>
                  <a:noFill/>
                </p:spPr>
                <p:txBody>
                  <a:bodyPr wrap="square" rtlCol="0">
                    <a:spAutoFit/>
                  </a:bodyPr>
                  <a:lstStyle/>
                  <a:p>
                    <a:r>
                      <a:rPr lang="en-US" sz="3000" b="1" dirty="0">
                        <a:solidFill>
                          <a:schemeClr val="bg1"/>
                        </a:solidFill>
                        <a:latin typeface="Times New Roman" panose="02020603050405020304" pitchFamily="18" charset="0"/>
                        <a:cs typeface="Times New Roman" panose="02020603050405020304" pitchFamily="18" charset="0"/>
                      </a:rPr>
                      <a:t>CH</a:t>
                    </a:r>
                    <a:r>
                      <a:rPr lang="en-US" sz="3000" b="1" baseline="-25000" dirty="0">
                        <a:solidFill>
                          <a:schemeClr val="bg1"/>
                        </a:solidFill>
                        <a:latin typeface="Times New Roman" panose="02020603050405020304" pitchFamily="18" charset="0"/>
                        <a:cs typeface="Times New Roman" panose="02020603050405020304" pitchFamily="18" charset="0"/>
                      </a:rPr>
                      <a:t>3</a:t>
                    </a:r>
                    <a:endParaRPr lang="en-US" sz="3000" b="1" dirty="0">
                      <a:solidFill>
                        <a:schemeClr val="bg1"/>
                      </a:solidFill>
                      <a:latin typeface="Times New Roman" panose="02020603050405020304" pitchFamily="18" charset="0"/>
                      <a:cs typeface="Times New Roman" panose="02020603050405020304" pitchFamily="18" charset="0"/>
                    </a:endParaRPr>
                  </a:p>
                </p:txBody>
              </p:sp>
            </p:grpSp>
          </p:grpSp>
          <p:sp>
            <p:nvSpPr>
              <p:cNvPr id="10" name="TextBox 9">
                <a:extLst>
                  <a:ext uri="{FF2B5EF4-FFF2-40B4-BE49-F238E27FC236}">
                    <a16:creationId xmlns:a16="http://schemas.microsoft.com/office/drawing/2014/main" id="{3F47C579-EC20-47B2-8BDC-22AFD2BCFF4C}"/>
                  </a:ext>
                </a:extLst>
              </p:cNvPr>
              <p:cNvSpPr txBox="1"/>
              <p:nvPr/>
            </p:nvSpPr>
            <p:spPr>
              <a:xfrm>
                <a:off x="3580329" y="2796049"/>
                <a:ext cx="360906" cy="553998"/>
              </a:xfrm>
              <a:prstGeom prst="rect">
                <a:avLst/>
              </a:prstGeom>
              <a:noFill/>
            </p:spPr>
            <p:txBody>
              <a:bodyPr wrap="square" rtlCol="0">
                <a:spAutoFit/>
              </a:bodyPr>
              <a:lstStyle/>
              <a:p>
                <a:r>
                  <a:rPr lang="en-US" sz="3000" dirty="0">
                    <a:solidFill>
                      <a:schemeClr val="bg1"/>
                    </a:solidFill>
                  </a:rPr>
                  <a:t>+</a:t>
                </a:r>
              </a:p>
            </p:txBody>
          </p:sp>
          <p:sp>
            <p:nvSpPr>
              <p:cNvPr id="113" name="TextBox 112">
                <a:extLst>
                  <a:ext uri="{FF2B5EF4-FFF2-40B4-BE49-F238E27FC236}">
                    <a16:creationId xmlns:a16="http://schemas.microsoft.com/office/drawing/2014/main" id="{BB71A780-DCC8-4457-99DF-1FEAFEDD1092}"/>
                  </a:ext>
                </a:extLst>
              </p:cNvPr>
              <p:cNvSpPr txBox="1"/>
              <p:nvPr/>
            </p:nvSpPr>
            <p:spPr>
              <a:xfrm>
                <a:off x="175745" y="2634011"/>
                <a:ext cx="1376209" cy="584775"/>
              </a:xfrm>
              <a:prstGeom prst="rect">
                <a:avLst/>
              </a:prstGeom>
              <a:noFill/>
            </p:spPr>
            <p:txBody>
              <a:bodyPr wrap="square" rtlCol="0">
                <a:spAutoFit/>
              </a:bodyPr>
              <a:lstStyle/>
              <a:p>
                <a:r>
                  <a:rPr lang="en-US" sz="3200" b="1" dirty="0">
                    <a:solidFill>
                      <a:schemeClr val="bg1"/>
                    </a:solidFill>
                  </a:rPr>
                  <a:t> … </a:t>
                </a:r>
              </a:p>
            </p:txBody>
          </p:sp>
          <p:sp>
            <p:nvSpPr>
              <p:cNvPr id="114" name="TextBox 113">
                <a:extLst>
                  <a:ext uri="{FF2B5EF4-FFF2-40B4-BE49-F238E27FC236}">
                    <a16:creationId xmlns:a16="http://schemas.microsoft.com/office/drawing/2014/main" id="{E59810EC-93DF-4D95-9600-4FC5FD7FD231}"/>
                  </a:ext>
                </a:extLst>
              </p:cNvPr>
              <p:cNvSpPr txBox="1"/>
              <p:nvPr/>
            </p:nvSpPr>
            <p:spPr>
              <a:xfrm>
                <a:off x="838343" y="2742532"/>
                <a:ext cx="360906" cy="553998"/>
              </a:xfrm>
              <a:prstGeom prst="rect">
                <a:avLst/>
              </a:prstGeom>
              <a:noFill/>
            </p:spPr>
            <p:txBody>
              <a:bodyPr wrap="square" rtlCol="0">
                <a:spAutoFit/>
              </a:bodyPr>
              <a:lstStyle/>
              <a:p>
                <a:r>
                  <a:rPr lang="en-US" sz="3000" dirty="0">
                    <a:solidFill>
                      <a:schemeClr val="bg1"/>
                    </a:solidFill>
                  </a:rPr>
                  <a:t>+</a:t>
                </a:r>
              </a:p>
            </p:txBody>
          </p:sp>
          <p:sp>
            <p:nvSpPr>
              <p:cNvPr id="115" name="TextBox 114">
                <a:extLst>
                  <a:ext uri="{FF2B5EF4-FFF2-40B4-BE49-F238E27FC236}">
                    <a16:creationId xmlns:a16="http://schemas.microsoft.com/office/drawing/2014/main" id="{72C8E9E4-0990-48A4-9C07-95313FAD45A6}"/>
                  </a:ext>
                </a:extLst>
              </p:cNvPr>
              <p:cNvSpPr txBox="1"/>
              <p:nvPr/>
            </p:nvSpPr>
            <p:spPr>
              <a:xfrm>
                <a:off x="6453932" y="2778851"/>
                <a:ext cx="360906" cy="553998"/>
              </a:xfrm>
              <a:prstGeom prst="rect">
                <a:avLst/>
              </a:prstGeom>
              <a:noFill/>
            </p:spPr>
            <p:txBody>
              <a:bodyPr wrap="square" rtlCol="0">
                <a:spAutoFit/>
              </a:bodyPr>
              <a:lstStyle/>
              <a:p>
                <a:r>
                  <a:rPr lang="en-US" sz="3000" dirty="0">
                    <a:solidFill>
                      <a:schemeClr val="bg1"/>
                    </a:solidFill>
                  </a:rPr>
                  <a:t>+</a:t>
                </a:r>
              </a:p>
            </p:txBody>
          </p:sp>
          <p:sp>
            <p:nvSpPr>
              <p:cNvPr id="116" name="TextBox 115">
                <a:extLst>
                  <a:ext uri="{FF2B5EF4-FFF2-40B4-BE49-F238E27FC236}">
                    <a16:creationId xmlns:a16="http://schemas.microsoft.com/office/drawing/2014/main" id="{9210D24C-A364-4595-B459-AC3B39C2F591}"/>
                  </a:ext>
                </a:extLst>
              </p:cNvPr>
              <p:cNvSpPr txBox="1"/>
              <p:nvPr/>
            </p:nvSpPr>
            <p:spPr>
              <a:xfrm>
                <a:off x="9173185" y="2797542"/>
                <a:ext cx="360906" cy="553998"/>
              </a:xfrm>
              <a:prstGeom prst="rect">
                <a:avLst/>
              </a:prstGeom>
              <a:noFill/>
            </p:spPr>
            <p:txBody>
              <a:bodyPr wrap="square" rtlCol="0">
                <a:spAutoFit/>
              </a:bodyPr>
              <a:lstStyle/>
              <a:p>
                <a:r>
                  <a:rPr lang="en-US" sz="3000" dirty="0">
                    <a:solidFill>
                      <a:schemeClr val="bg1"/>
                    </a:solidFill>
                  </a:rPr>
                  <a:t>+</a:t>
                </a:r>
              </a:p>
            </p:txBody>
          </p:sp>
        </p:grpSp>
        <p:cxnSp>
          <p:nvCxnSpPr>
            <p:cNvPr id="117" name="Straight Arrow Connector 116">
              <a:extLst>
                <a:ext uri="{FF2B5EF4-FFF2-40B4-BE49-F238E27FC236}">
                  <a16:creationId xmlns:a16="http://schemas.microsoft.com/office/drawing/2014/main" id="{1C571863-84DC-40DE-AE3E-166727CE1E56}"/>
                </a:ext>
              </a:extLst>
            </p:cNvPr>
            <p:cNvCxnSpPr/>
            <p:nvPr/>
          </p:nvCxnSpPr>
          <p:spPr>
            <a:xfrm>
              <a:off x="10289707" y="3133811"/>
              <a:ext cx="914439"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18" name="TextBox 117">
              <a:extLst>
                <a:ext uri="{FF2B5EF4-FFF2-40B4-BE49-F238E27FC236}">
                  <a16:creationId xmlns:a16="http://schemas.microsoft.com/office/drawing/2014/main" id="{5D3EF63F-33F4-439F-9C9C-7BFD8FBE2E3F}"/>
                </a:ext>
              </a:extLst>
            </p:cNvPr>
            <p:cNvSpPr txBox="1"/>
            <p:nvPr/>
          </p:nvSpPr>
          <p:spPr>
            <a:xfrm>
              <a:off x="10151679" y="2658685"/>
              <a:ext cx="1526940" cy="430887"/>
            </a:xfrm>
            <a:prstGeom prst="rect">
              <a:avLst/>
            </a:prstGeom>
            <a:noFill/>
          </p:spPr>
          <p:txBody>
            <a:bodyPr wrap="square" rtlCol="0">
              <a:spAutoFit/>
            </a:bodyPr>
            <a:lstStyle/>
            <a:p>
              <a:r>
                <a:rPr lang="en-US" sz="2200" dirty="0">
                  <a:solidFill>
                    <a:schemeClr val="bg1"/>
                  </a:solidFill>
                  <a:latin typeface="Times New Roman" panose="02020603050405020304" pitchFamily="18" charset="0"/>
                  <a:cs typeface="Times New Roman" panose="02020603050405020304" pitchFamily="18" charset="0"/>
                </a:rPr>
                <a:t>t</a:t>
              </a:r>
              <a:r>
                <a:rPr lang="en-US" sz="2200" baseline="30000" dirty="0">
                  <a:solidFill>
                    <a:schemeClr val="bg1"/>
                  </a:solidFill>
                  <a:latin typeface="Times New Roman" panose="02020603050405020304" pitchFamily="18" charset="0"/>
                  <a:cs typeface="Times New Roman" panose="02020603050405020304" pitchFamily="18" charset="0"/>
                </a:rPr>
                <a:t>0</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xt</a:t>
              </a:r>
              <a:r>
                <a:rPr lang="en-US" sz="2200" dirty="0">
                  <a:solidFill>
                    <a:schemeClr val="bg1"/>
                  </a:solidFill>
                  <a:latin typeface="Times New Roman" panose="02020603050405020304" pitchFamily="18" charset="0"/>
                  <a:cs typeface="Times New Roman" panose="02020603050405020304" pitchFamily="18" charset="0"/>
                </a:rPr>
                <a:t>, p</a:t>
              </a:r>
            </a:p>
          </p:txBody>
        </p:sp>
      </p:grpSp>
      <p:cxnSp>
        <p:nvCxnSpPr>
          <p:cNvPr id="135" name="Straight Connector 134">
            <a:extLst>
              <a:ext uri="{FF2B5EF4-FFF2-40B4-BE49-F238E27FC236}">
                <a16:creationId xmlns:a16="http://schemas.microsoft.com/office/drawing/2014/main" id="{D5DB8126-91BF-4B28-90CC-3EEA55201FE6}"/>
              </a:ext>
            </a:extLst>
          </p:cNvPr>
          <p:cNvCxnSpPr>
            <a:cxnSpLocks/>
          </p:cNvCxnSpPr>
          <p:nvPr/>
        </p:nvCxnSpPr>
        <p:spPr>
          <a:xfrm>
            <a:off x="4960623" y="4780855"/>
            <a:ext cx="25218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grpSp>
        <p:nvGrpSpPr>
          <p:cNvPr id="136" name="Group 135">
            <a:extLst>
              <a:ext uri="{FF2B5EF4-FFF2-40B4-BE49-F238E27FC236}">
                <a16:creationId xmlns:a16="http://schemas.microsoft.com/office/drawing/2014/main" id="{238402A6-083D-4EFC-B876-8BE122C2DBA8}"/>
              </a:ext>
            </a:extLst>
          </p:cNvPr>
          <p:cNvGrpSpPr/>
          <p:nvPr/>
        </p:nvGrpSpPr>
        <p:grpSpPr>
          <a:xfrm>
            <a:off x="3828235" y="4555575"/>
            <a:ext cx="2768647" cy="1358994"/>
            <a:chOff x="1477442" y="3737339"/>
            <a:chExt cx="2768647" cy="1358994"/>
          </a:xfrm>
        </p:grpSpPr>
        <p:sp>
          <p:nvSpPr>
            <p:cNvPr id="137" name="TextBox 136">
              <a:extLst>
                <a:ext uri="{FF2B5EF4-FFF2-40B4-BE49-F238E27FC236}">
                  <a16:creationId xmlns:a16="http://schemas.microsoft.com/office/drawing/2014/main" id="{98ED002E-D48B-4AFF-B46F-70720089883B}"/>
                </a:ext>
              </a:extLst>
            </p:cNvPr>
            <p:cNvSpPr txBox="1"/>
            <p:nvPr/>
          </p:nvSpPr>
          <p:spPr>
            <a:xfrm>
              <a:off x="1477442" y="3737339"/>
              <a:ext cx="1102918" cy="553998"/>
            </a:xfrm>
            <a:prstGeom prst="rect">
              <a:avLst/>
            </a:prstGeom>
            <a:noFill/>
          </p:spPr>
          <p:txBody>
            <a:bodyPr wrap="square" rtlCol="0">
              <a:spAutoFit/>
            </a:bodyPr>
            <a:lstStyle/>
            <a:p>
              <a:r>
                <a:rPr lang="en-US" sz="3000" b="1" dirty="0">
                  <a:solidFill>
                    <a:schemeClr val="bg1"/>
                  </a:solidFill>
                  <a:latin typeface="Times New Roman" panose="02020603050405020304" pitchFamily="18" charset="0"/>
                  <a:cs typeface="Times New Roman" panose="02020603050405020304" pitchFamily="18" charset="0"/>
                </a:rPr>
                <a:t> CH</a:t>
              </a:r>
              <a:r>
                <a:rPr lang="en-US" sz="3000" b="1" baseline="-25000" dirty="0">
                  <a:solidFill>
                    <a:schemeClr val="bg1"/>
                  </a:solidFill>
                  <a:latin typeface="Times New Roman" panose="02020603050405020304" pitchFamily="18" charset="0"/>
                  <a:cs typeface="Times New Roman" panose="02020603050405020304" pitchFamily="18" charset="0"/>
                </a:rPr>
                <a:t>2</a:t>
              </a:r>
              <a:endParaRPr lang="en-US" sz="3000" b="1" dirty="0">
                <a:solidFill>
                  <a:schemeClr val="bg1"/>
                </a:solidFill>
                <a:latin typeface="Times New Roman" panose="02020603050405020304" pitchFamily="18" charset="0"/>
                <a:cs typeface="Times New Roman" panose="02020603050405020304" pitchFamily="18" charset="0"/>
              </a:endParaRPr>
            </a:p>
          </p:txBody>
        </p:sp>
        <p:cxnSp>
          <p:nvCxnSpPr>
            <p:cNvPr id="138" name="Straight Connector 137">
              <a:extLst>
                <a:ext uri="{FF2B5EF4-FFF2-40B4-BE49-F238E27FC236}">
                  <a16:creationId xmlns:a16="http://schemas.microsoft.com/office/drawing/2014/main" id="{79E87E37-C941-4DD6-A1DE-97EA1505C8C3}"/>
                </a:ext>
              </a:extLst>
            </p:cNvPr>
            <p:cNvCxnSpPr>
              <a:cxnSpLocks/>
            </p:cNvCxnSpPr>
            <p:nvPr/>
          </p:nvCxnSpPr>
          <p:spPr>
            <a:xfrm>
              <a:off x="2467961" y="4073362"/>
              <a:ext cx="400262"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144" name="TextBox 143">
              <a:extLst>
                <a:ext uri="{FF2B5EF4-FFF2-40B4-BE49-F238E27FC236}">
                  <a16:creationId xmlns:a16="http://schemas.microsoft.com/office/drawing/2014/main" id="{E81E4B8C-AD6E-492B-A511-B1C84E55614C}"/>
                </a:ext>
              </a:extLst>
            </p:cNvPr>
            <p:cNvSpPr txBox="1"/>
            <p:nvPr/>
          </p:nvSpPr>
          <p:spPr>
            <a:xfrm>
              <a:off x="2811948" y="3772112"/>
              <a:ext cx="1112643" cy="553998"/>
            </a:xfrm>
            <a:prstGeom prst="rect">
              <a:avLst/>
            </a:prstGeom>
            <a:noFill/>
          </p:spPr>
          <p:txBody>
            <a:bodyPr wrap="square" rtlCol="0">
              <a:spAutoFit/>
            </a:bodyPr>
            <a:lstStyle/>
            <a:p>
              <a:r>
                <a:rPr lang="en-US" sz="3000" b="1" dirty="0">
                  <a:solidFill>
                    <a:schemeClr val="bg1"/>
                  </a:solidFill>
                  <a:latin typeface="Times New Roman" panose="02020603050405020304" pitchFamily="18" charset="0"/>
                  <a:cs typeface="Times New Roman" panose="02020603050405020304" pitchFamily="18" charset="0"/>
                </a:rPr>
                <a:t> CH</a:t>
              </a:r>
            </a:p>
          </p:txBody>
        </p:sp>
        <p:cxnSp>
          <p:nvCxnSpPr>
            <p:cNvPr id="145" name="Straight Connector 144">
              <a:extLst>
                <a:ext uri="{FF2B5EF4-FFF2-40B4-BE49-F238E27FC236}">
                  <a16:creationId xmlns:a16="http://schemas.microsoft.com/office/drawing/2014/main" id="{F58D9731-BF92-4313-AD26-0E5FEFC1C2E9}"/>
                </a:ext>
              </a:extLst>
            </p:cNvPr>
            <p:cNvCxnSpPr>
              <a:cxnSpLocks/>
            </p:cNvCxnSpPr>
            <p:nvPr/>
          </p:nvCxnSpPr>
          <p:spPr>
            <a:xfrm>
              <a:off x="3135584" y="4282978"/>
              <a:ext cx="0" cy="317478"/>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146" name="TextBox 145">
              <a:extLst>
                <a:ext uri="{FF2B5EF4-FFF2-40B4-BE49-F238E27FC236}">
                  <a16:creationId xmlns:a16="http://schemas.microsoft.com/office/drawing/2014/main" id="{A678BAB1-881A-4FFC-8318-19485051FFBB}"/>
                </a:ext>
              </a:extLst>
            </p:cNvPr>
            <p:cNvSpPr txBox="1"/>
            <p:nvPr/>
          </p:nvSpPr>
          <p:spPr>
            <a:xfrm>
              <a:off x="2938429" y="4542335"/>
              <a:ext cx="1307660" cy="553998"/>
            </a:xfrm>
            <a:prstGeom prst="rect">
              <a:avLst/>
            </a:prstGeom>
            <a:noFill/>
          </p:spPr>
          <p:txBody>
            <a:bodyPr wrap="square" rtlCol="0">
              <a:spAutoFit/>
            </a:bodyPr>
            <a:lstStyle/>
            <a:p>
              <a:r>
                <a:rPr lang="en-US" sz="3000" b="1" dirty="0">
                  <a:solidFill>
                    <a:schemeClr val="bg1"/>
                  </a:solidFill>
                  <a:latin typeface="Times New Roman" panose="02020603050405020304" pitchFamily="18" charset="0"/>
                  <a:cs typeface="Times New Roman" panose="02020603050405020304" pitchFamily="18" charset="0"/>
                </a:rPr>
                <a:t>CH</a:t>
              </a:r>
              <a:r>
                <a:rPr lang="en-US" sz="3000" b="1" baseline="-25000" dirty="0">
                  <a:solidFill>
                    <a:schemeClr val="bg1"/>
                  </a:solidFill>
                  <a:latin typeface="Times New Roman" panose="02020603050405020304" pitchFamily="18" charset="0"/>
                  <a:cs typeface="Times New Roman" panose="02020603050405020304" pitchFamily="18" charset="0"/>
                </a:rPr>
                <a:t>3</a:t>
              </a:r>
              <a:endParaRPr lang="en-US" sz="3000" b="1" dirty="0">
                <a:solidFill>
                  <a:schemeClr val="bg1"/>
                </a:solidFill>
                <a:latin typeface="Times New Roman" panose="02020603050405020304" pitchFamily="18" charset="0"/>
                <a:cs typeface="Times New Roman" panose="02020603050405020304" pitchFamily="18" charset="0"/>
              </a:endParaRPr>
            </a:p>
          </p:txBody>
        </p:sp>
      </p:grpSp>
      <p:cxnSp>
        <p:nvCxnSpPr>
          <p:cNvPr id="147" name="Straight Connector 146">
            <a:extLst>
              <a:ext uri="{FF2B5EF4-FFF2-40B4-BE49-F238E27FC236}">
                <a16:creationId xmlns:a16="http://schemas.microsoft.com/office/drawing/2014/main" id="{4466CEF3-5A2E-48AF-807C-EE3D969E3C10}"/>
              </a:ext>
            </a:extLst>
          </p:cNvPr>
          <p:cNvCxnSpPr>
            <a:cxnSpLocks/>
          </p:cNvCxnSpPr>
          <p:nvPr/>
        </p:nvCxnSpPr>
        <p:spPr>
          <a:xfrm>
            <a:off x="7540372" y="4815628"/>
            <a:ext cx="369217"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grpSp>
        <p:nvGrpSpPr>
          <p:cNvPr id="148" name="Group 147">
            <a:extLst>
              <a:ext uri="{FF2B5EF4-FFF2-40B4-BE49-F238E27FC236}">
                <a16:creationId xmlns:a16="http://schemas.microsoft.com/office/drawing/2014/main" id="{8142A1DB-6B25-4EFD-96AA-A7B20EF49849}"/>
              </a:ext>
            </a:extLst>
          </p:cNvPr>
          <p:cNvGrpSpPr/>
          <p:nvPr/>
        </p:nvGrpSpPr>
        <p:grpSpPr>
          <a:xfrm>
            <a:off x="6516992" y="4590348"/>
            <a:ext cx="2768647" cy="1358994"/>
            <a:chOff x="1477442" y="3737339"/>
            <a:chExt cx="2768647" cy="1358994"/>
          </a:xfrm>
        </p:grpSpPr>
        <p:sp>
          <p:nvSpPr>
            <p:cNvPr id="149" name="TextBox 148">
              <a:extLst>
                <a:ext uri="{FF2B5EF4-FFF2-40B4-BE49-F238E27FC236}">
                  <a16:creationId xmlns:a16="http://schemas.microsoft.com/office/drawing/2014/main" id="{FDC4A183-B466-47DF-9235-64428DEA0746}"/>
                </a:ext>
              </a:extLst>
            </p:cNvPr>
            <p:cNvSpPr txBox="1"/>
            <p:nvPr/>
          </p:nvSpPr>
          <p:spPr>
            <a:xfrm>
              <a:off x="1477442" y="3737339"/>
              <a:ext cx="1102918" cy="553998"/>
            </a:xfrm>
            <a:prstGeom prst="rect">
              <a:avLst/>
            </a:prstGeom>
            <a:noFill/>
          </p:spPr>
          <p:txBody>
            <a:bodyPr wrap="square" rtlCol="0">
              <a:spAutoFit/>
            </a:bodyPr>
            <a:lstStyle/>
            <a:p>
              <a:r>
                <a:rPr lang="en-US" sz="3000" b="1" dirty="0">
                  <a:solidFill>
                    <a:schemeClr val="bg1"/>
                  </a:solidFill>
                  <a:latin typeface="Times New Roman" panose="02020603050405020304" pitchFamily="18" charset="0"/>
                  <a:cs typeface="Times New Roman" panose="02020603050405020304" pitchFamily="18" charset="0"/>
                </a:rPr>
                <a:t> CH</a:t>
              </a:r>
              <a:r>
                <a:rPr lang="en-US" sz="3000" b="1" baseline="-25000" dirty="0">
                  <a:solidFill>
                    <a:schemeClr val="bg1"/>
                  </a:solidFill>
                  <a:latin typeface="Times New Roman" panose="02020603050405020304" pitchFamily="18" charset="0"/>
                  <a:cs typeface="Times New Roman" panose="02020603050405020304" pitchFamily="18" charset="0"/>
                </a:rPr>
                <a:t>2</a:t>
              </a:r>
              <a:endParaRPr lang="en-US" sz="3000" b="1" dirty="0">
                <a:solidFill>
                  <a:schemeClr val="bg1"/>
                </a:solidFill>
                <a:latin typeface="Times New Roman" panose="02020603050405020304" pitchFamily="18" charset="0"/>
                <a:cs typeface="Times New Roman" panose="02020603050405020304" pitchFamily="18" charset="0"/>
              </a:endParaRPr>
            </a:p>
          </p:txBody>
        </p:sp>
        <p:cxnSp>
          <p:nvCxnSpPr>
            <p:cNvPr id="155" name="Straight Connector 154">
              <a:extLst>
                <a:ext uri="{FF2B5EF4-FFF2-40B4-BE49-F238E27FC236}">
                  <a16:creationId xmlns:a16="http://schemas.microsoft.com/office/drawing/2014/main" id="{B3A3DC86-C927-409C-8CFC-EB0A83CC105B}"/>
                </a:ext>
              </a:extLst>
            </p:cNvPr>
            <p:cNvCxnSpPr>
              <a:cxnSpLocks/>
            </p:cNvCxnSpPr>
            <p:nvPr/>
          </p:nvCxnSpPr>
          <p:spPr>
            <a:xfrm>
              <a:off x="2459083" y="4058874"/>
              <a:ext cx="400262"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156" name="TextBox 155">
              <a:extLst>
                <a:ext uri="{FF2B5EF4-FFF2-40B4-BE49-F238E27FC236}">
                  <a16:creationId xmlns:a16="http://schemas.microsoft.com/office/drawing/2014/main" id="{4BC5261F-C53B-4618-9FF0-F3B1C609BF88}"/>
                </a:ext>
              </a:extLst>
            </p:cNvPr>
            <p:cNvSpPr txBox="1"/>
            <p:nvPr/>
          </p:nvSpPr>
          <p:spPr>
            <a:xfrm>
              <a:off x="2811948" y="3772112"/>
              <a:ext cx="1112643" cy="553998"/>
            </a:xfrm>
            <a:prstGeom prst="rect">
              <a:avLst/>
            </a:prstGeom>
            <a:noFill/>
          </p:spPr>
          <p:txBody>
            <a:bodyPr wrap="square" rtlCol="0">
              <a:spAutoFit/>
            </a:bodyPr>
            <a:lstStyle/>
            <a:p>
              <a:r>
                <a:rPr lang="en-US" sz="3000" b="1" dirty="0">
                  <a:solidFill>
                    <a:schemeClr val="bg1"/>
                  </a:solidFill>
                  <a:latin typeface="Times New Roman" panose="02020603050405020304" pitchFamily="18" charset="0"/>
                  <a:cs typeface="Times New Roman" panose="02020603050405020304" pitchFamily="18" charset="0"/>
                </a:rPr>
                <a:t> CH</a:t>
              </a:r>
            </a:p>
          </p:txBody>
        </p:sp>
        <p:cxnSp>
          <p:nvCxnSpPr>
            <p:cNvPr id="157" name="Straight Connector 156">
              <a:extLst>
                <a:ext uri="{FF2B5EF4-FFF2-40B4-BE49-F238E27FC236}">
                  <a16:creationId xmlns:a16="http://schemas.microsoft.com/office/drawing/2014/main" id="{CA9E89A2-6608-4817-A2D3-A83F4FAF0F32}"/>
                </a:ext>
              </a:extLst>
            </p:cNvPr>
            <p:cNvCxnSpPr>
              <a:cxnSpLocks/>
            </p:cNvCxnSpPr>
            <p:nvPr/>
          </p:nvCxnSpPr>
          <p:spPr>
            <a:xfrm>
              <a:off x="3135584" y="4282978"/>
              <a:ext cx="0" cy="317478"/>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158" name="TextBox 157">
              <a:extLst>
                <a:ext uri="{FF2B5EF4-FFF2-40B4-BE49-F238E27FC236}">
                  <a16:creationId xmlns:a16="http://schemas.microsoft.com/office/drawing/2014/main" id="{1A5CFEB0-DED9-426B-A566-A8BE724C1FB5}"/>
                </a:ext>
              </a:extLst>
            </p:cNvPr>
            <p:cNvSpPr txBox="1"/>
            <p:nvPr/>
          </p:nvSpPr>
          <p:spPr>
            <a:xfrm>
              <a:off x="2938429" y="4542335"/>
              <a:ext cx="1307660" cy="553998"/>
            </a:xfrm>
            <a:prstGeom prst="rect">
              <a:avLst/>
            </a:prstGeom>
            <a:noFill/>
          </p:spPr>
          <p:txBody>
            <a:bodyPr wrap="square" rtlCol="0">
              <a:spAutoFit/>
            </a:bodyPr>
            <a:lstStyle/>
            <a:p>
              <a:r>
                <a:rPr lang="en-US" sz="3000" b="1" dirty="0">
                  <a:solidFill>
                    <a:schemeClr val="bg1"/>
                  </a:solidFill>
                  <a:latin typeface="Times New Roman" panose="02020603050405020304" pitchFamily="18" charset="0"/>
                  <a:cs typeface="Times New Roman" panose="02020603050405020304" pitchFamily="18" charset="0"/>
                </a:rPr>
                <a:t>CH</a:t>
              </a:r>
              <a:r>
                <a:rPr lang="en-US" sz="3000" b="1" baseline="-25000" dirty="0">
                  <a:solidFill>
                    <a:schemeClr val="bg1"/>
                  </a:solidFill>
                  <a:latin typeface="Times New Roman" panose="02020603050405020304" pitchFamily="18" charset="0"/>
                  <a:cs typeface="Times New Roman" panose="02020603050405020304" pitchFamily="18" charset="0"/>
                </a:rPr>
                <a:t>3</a:t>
              </a:r>
              <a:endParaRPr lang="en-US" sz="3000" b="1" dirty="0">
                <a:solidFill>
                  <a:schemeClr val="bg1"/>
                </a:solidFill>
                <a:latin typeface="Times New Roman" panose="02020603050405020304" pitchFamily="18" charset="0"/>
                <a:cs typeface="Times New Roman" panose="02020603050405020304" pitchFamily="18" charset="0"/>
              </a:endParaRPr>
            </a:p>
          </p:txBody>
        </p:sp>
      </p:grpSp>
      <p:cxnSp>
        <p:nvCxnSpPr>
          <p:cNvPr id="162" name="Straight Connector 161">
            <a:extLst>
              <a:ext uri="{FF2B5EF4-FFF2-40B4-BE49-F238E27FC236}">
                <a16:creationId xmlns:a16="http://schemas.microsoft.com/office/drawing/2014/main" id="{BAC3E7D4-7C1E-4633-838C-985438AAC859}"/>
              </a:ext>
            </a:extLst>
          </p:cNvPr>
          <p:cNvCxnSpPr>
            <a:cxnSpLocks/>
          </p:cNvCxnSpPr>
          <p:nvPr/>
        </p:nvCxnSpPr>
        <p:spPr>
          <a:xfrm>
            <a:off x="4815999" y="4780855"/>
            <a:ext cx="25218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65" name="Straight Connector 164">
            <a:extLst>
              <a:ext uri="{FF2B5EF4-FFF2-40B4-BE49-F238E27FC236}">
                <a16:creationId xmlns:a16="http://schemas.microsoft.com/office/drawing/2014/main" id="{326D422F-92D0-4416-8865-1015597BAE7D}"/>
              </a:ext>
            </a:extLst>
          </p:cNvPr>
          <p:cNvCxnSpPr>
            <a:cxnSpLocks/>
          </p:cNvCxnSpPr>
          <p:nvPr/>
        </p:nvCxnSpPr>
        <p:spPr>
          <a:xfrm>
            <a:off x="7504756" y="4810061"/>
            <a:ext cx="25218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188" name="TextBox 187">
            <a:extLst>
              <a:ext uri="{FF2B5EF4-FFF2-40B4-BE49-F238E27FC236}">
                <a16:creationId xmlns:a16="http://schemas.microsoft.com/office/drawing/2014/main" id="{3DC8F832-D1CE-4B37-99F3-49870E645946}"/>
              </a:ext>
            </a:extLst>
          </p:cNvPr>
          <p:cNvSpPr txBox="1"/>
          <p:nvPr/>
        </p:nvSpPr>
        <p:spPr>
          <a:xfrm>
            <a:off x="9058703" y="4516515"/>
            <a:ext cx="1376209" cy="584775"/>
          </a:xfrm>
          <a:prstGeom prst="rect">
            <a:avLst/>
          </a:prstGeom>
          <a:noFill/>
        </p:spPr>
        <p:txBody>
          <a:bodyPr wrap="square" rtlCol="0">
            <a:spAutoFit/>
          </a:bodyPr>
          <a:lstStyle/>
          <a:p>
            <a:r>
              <a:rPr lang="en-US" sz="3200" b="1" dirty="0">
                <a:solidFill>
                  <a:schemeClr val="bg1"/>
                </a:solidFill>
              </a:rPr>
              <a:t> … </a:t>
            </a:r>
          </a:p>
        </p:txBody>
      </p:sp>
      <p:sp>
        <p:nvSpPr>
          <p:cNvPr id="3" name="Double Bracket 2">
            <a:extLst>
              <a:ext uri="{FF2B5EF4-FFF2-40B4-BE49-F238E27FC236}">
                <a16:creationId xmlns:a16="http://schemas.microsoft.com/office/drawing/2014/main" id="{3CF4A433-EDEE-48C7-BBBD-99B6F9A7B91D}"/>
              </a:ext>
            </a:extLst>
          </p:cNvPr>
          <p:cNvSpPr/>
          <p:nvPr/>
        </p:nvSpPr>
        <p:spPr>
          <a:xfrm>
            <a:off x="3709363" y="4205619"/>
            <a:ext cx="2559894" cy="1784405"/>
          </a:xfrm>
          <a:prstGeom prst="bracketPair">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976660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151"/>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167"/>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15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6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3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6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4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3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47"/>
                                        </p:tgtEl>
                                        <p:attrNameLst>
                                          <p:attrName>style.visibility</p:attrName>
                                        </p:attrNameLst>
                                      </p:cBhvr>
                                      <p:to>
                                        <p:strVal val="visible"/>
                                      </p:to>
                                    </p:set>
                                  </p:childTnLst>
                                </p:cTn>
                              </p:par>
                              <p:par>
                                <p:cTn id="43" presetID="35" presetClass="path" presetSubtype="0" accel="50000" decel="50000" fill="hold" nodeType="withEffect">
                                  <p:stCondLst>
                                    <p:cond delay="0"/>
                                  </p:stCondLst>
                                  <p:childTnLst>
                                    <p:animMotion origin="layout" path="M -2.5E-6 -0.00092 L -0.10573 0.01621 " pathEditMode="relative" rAng="0" ptsTypes="AA">
                                      <p:cBhvr>
                                        <p:cTn id="44" dur="2000" fill="hold"/>
                                        <p:tgtEl>
                                          <p:spTgt spid="53"/>
                                        </p:tgtEl>
                                        <p:attrNameLst>
                                          <p:attrName>ppt_x</p:attrName>
                                          <p:attrName>ppt_y</p:attrName>
                                        </p:attrNameLst>
                                      </p:cBhvr>
                                      <p:rCtr x="-5286" y="856"/>
                                    </p:animMotion>
                                  </p:childTnLst>
                                </p:cTn>
                              </p:par>
                              <p:par>
                                <p:cTn id="45" presetID="63" presetClass="path" presetSubtype="0" accel="50000" decel="50000" fill="hold" nodeType="withEffect">
                                  <p:stCondLst>
                                    <p:cond delay="0"/>
                                  </p:stCondLst>
                                  <p:childTnLst>
                                    <p:animMotion origin="layout" path="M 2.29167E-6 -0.00092 L 0.09114 0.01667 " pathEditMode="relative" rAng="0" ptsTypes="AA">
                                      <p:cBhvr>
                                        <p:cTn id="46" dur="2000" fill="hold"/>
                                        <p:tgtEl>
                                          <p:spTgt spid="54"/>
                                        </p:tgtEl>
                                        <p:attrNameLst>
                                          <p:attrName>ppt_x</p:attrName>
                                          <p:attrName>ppt_y</p:attrName>
                                        </p:attrNameLst>
                                      </p:cBhvr>
                                      <p:rCtr x="4557" y="880"/>
                                    </p:animMotion>
                                  </p:childTnLst>
                                </p:cTn>
                              </p:par>
                              <p:par>
                                <p:cTn id="47" presetID="35" presetClass="path" presetSubtype="0" accel="50000" decel="50000" fill="hold" nodeType="withEffect">
                                  <p:stCondLst>
                                    <p:cond delay="0"/>
                                  </p:stCondLst>
                                  <p:childTnLst>
                                    <p:animMotion origin="layout" path="M 0.00417 -0.00185 L -0.10508 0.01227 " pathEditMode="relative" rAng="0" ptsTypes="AA">
                                      <p:cBhvr>
                                        <p:cTn id="48" dur="2000" fill="hold"/>
                                        <p:tgtEl>
                                          <p:spTgt spid="162"/>
                                        </p:tgtEl>
                                        <p:attrNameLst>
                                          <p:attrName>ppt_x</p:attrName>
                                          <p:attrName>ppt_y</p:attrName>
                                        </p:attrNameLst>
                                      </p:cBhvr>
                                      <p:rCtr x="-5469" y="694"/>
                                    </p:animMotion>
                                  </p:childTnLst>
                                </p:cTn>
                              </p:par>
                              <p:par>
                                <p:cTn id="49" presetID="63" presetClass="path" presetSubtype="0" accel="50000" decel="50000" fill="hold" nodeType="withEffect">
                                  <p:stCondLst>
                                    <p:cond delay="0"/>
                                  </p:stCondLst>
                                  <p:childTnLst>
                                    <p:animMotion origin="layout" path="M 2.5E-6 -0.00092 L 0.09114 0.01667 " pathEditMode="relative" rAng="0" ptsTypes="AA">
                                      <p:cBhvr>
                                        <p:cTn id="50" dur="2000" fill="hold"/>
                                        <p:tgtEl>
                                          <p:spTgt spid="135"/>
                                        </p:tgtEl>
                                        <p:attrNameLst>
                                          <p:attrName>ppt_x</p:attrName>
                                          <p:attrName>ppt_y</p:attrName>
                                        </p:attrNameLst>
                                      </p:cBhvr>
                                      <p:rCtr x="4557" y="880"/>
                                    </p:animMotion>
                                  </p:childTnLst>
                                </p:cTn>
                              </p:par>
                              <p:par>
                                <p:cTn id="51" presetID="35" presetClass="path" presetSubtype="0" accel="50000" decel="50000" fill="hold" nodeType="withEffect">
                                  <p:stCondLst>
                                    <p:cond delay="0"/>
                                  </p:stCondLst>
                                  <p:childTnLst>
                                    <p:animMotion origin="layout" path="M 0.00781 -0.00463 L -0.10325 0.01319 " pathEditMode="relative" rAng="0" ptsTypes="AA">
                                      <p:cBhvr>
                                        <p:cTn id="52" dur="2000" fill="hold"/>
                                        <p:tgtEl>
                                          <p:spTgt spid="165"/>
                                        </p:tgtEl>
                                        <p:attrNameLst>
                                          <p:attrName>ppt_x</p:attrName>
                                          <p:attrName>ppt_y</p:attrName>
                                        </p:attrNameLst>
                                      </p:cBhvr>
                                      <p:rCtr x="-5560" y="880"/>
                                    </p:animMotion>
                                  </p:childTnLst>
                                </p:cTn>
                              </p:par>
                              <p:par>
                                <p:cTn id="53" presetID="63" presetClass="path" presetSubtype="0" accel="50000" decel="50000" fill="hold" nodeType="withEffect">
                                  <p:stCondLst>
                                    <p:cond delay="0"/>
                                  </p:stCondLst>
                                  <p:childTnLst>
                                    <p:animMotion origin="layout" path="M -3.75E-6 -3.33333E-6 L 0.0948 0.01667 " pathEditMode="relative" rAng="0" ptsTypes="AA">
                                      <p:cBhvr>
                                        <p:cTn id="54" dur="2000" fill="hold"/>
                                        <p:tgtEl>
                                          <p:spTgt spid="147"/>
                                        </p:tgtEl>
                                        <p:attrNameLst>
                                          <p:attrName>ppt_x</p:attrName>
                                          <p:attrName>ppt_y</p:attrName>
                                        </p:attrNameLst>
                                      </p:cBhvr>
                                      <p:rCtr x="4740" y="833"/>
                                    </p:animMotion>
                                  </p:childTnLst>
                                </p:cTn>
                              </p:par>
                            </p:childTnLst>
                          </p:cTn>
                        </p:par>
                        <p:par>
                          <p:cTn id="55" fill="hold">
                            <p:stCondLst>
                              <p:cond delay="2000"/>
                            </p:stCondLst>
                            <p:childTnLst>
                              <p:par>
                                <p:cTn id="56" presetID="1" presetClass="entr" presetSubtype="0" fill="hold" grpId="0" nodeType="afterEffect">
                                  <p:stCondLst>
                                    <p:cond delay="0"/>
                                  </p:stCondLst>
                                  <p:childTnLst>
                                    <p:set>
                                      <p:cBhvr>
                                        <p:cTn id="57" dur="1" fill="hold">
                                          <p:stCondLst>
                                            <p:cond delay="0"/>
                                          </p:stCondLst>
                                        </p:cTn>
                                        <p:tgtEl>
                                          <p:spTgt spid="46"/>
                                        </p:tgtEl>
                                        <p:attrNameLst>
                                          <p:attrName>style.visibility</p:attrName>
                                        </p:attrNameLst>
                                      </p:cBhvr>
                                      <p:to>
                                        <p:strVal val="visible"/>
                                      </p:to>
                                    </p:set>
                                  </p:childTnLst>
                                </p:cTn>
                              </p:par>
                              <p:par>
                                <p:cTn id="58" presetID="1" presetClass="entr" presetSubtype="0" fill="hold" grpId="0" nodeType="withEffect">
                                  <p:stCondLst>
                                    <p:cond delay="0"/>
                                  </p:stCondLst>
                                  <p:childTnLst>
                                    <p:set>
                                      <p:cBhvr>
                                        <p:cTn id="59" dur="1" fill="hold">
                                          <p:stCondLst>
                                            <p:cond delay="0"/>
                                          </p:stCondLst>
                                        </p:cTn>
                                        <p:tgtEl>
                                          <p:spTgt spid="188"/>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150" grpId="0"/>
      <p:bldP spid="151" grpId="0"/>
      <p:bldP spid="151" grpId="1"/>
      <p:bldP spid="188" grpId="0"/>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A5FCBC8-4759-483B-8A7B-A1FA44D32D3B}"/>
              </a:ext>
            </a:extLst>
          </p:cNvPr>
          <p:cNvSpPr>
            <a:spLocks noGrp="1"/>
          </p:cNvSpPr>
          <p:nvPr>
            <p:ph/>
          </p:nvPr>
        </p:nvSpPr>
        <p:spPr>
          <a:xfrm>
            <a:off x="472025" y="4643497"/>
            <a:ext cx="10972801" cy="1603067"/>
          </a:xfrm>
        </p:spPr>
        <p:txBody>
          <a:bodyPr/>
          <a:lstStyle/>
          <a:p>
            <a:pPr marL="0" indent="0" algn="just">
              <a:buNone/>
            </a:pPr>
            <a:r>
              <a:rPr lang="en-US" dirty="0" err="1">
                <a:solidFill>
                  <a:srgbClr val="FFFF00"/>
                </a:solidFill>
                <a:latin typeface="Times New Roman" panose="02020603050405020304" pitchFamily="18" charset="0"/>
                <a:cs typeface="Times New Roman" panose="02020603050405020304" pitchFamily="18" charset="0"/>
              </a:rPr>
              <a:t>Phản</a:t>
            </a:r>
            <a:r>
              <a:rPr lang="en-US" dirty="0">
                <a:solidFill>
                  <a:srgbClr val="FFFF00"/>
                </a:solidFill>
                <a:latin typeface="Times New Roman" panose="02020603050405020304" pitchFamily="18" charset="0"/>
                <a:cs typeface="Times New Roman" panose="02020603050405020304" pitchFamily="18" charset="0"/>
              </a:rPr>
              <a:t> </a:t>
            </a:r>
            <a:r>
              <a:rPr lang="en-US" dirty="0" err="1">
                <a:solidFill>
                  <a:srgbClr val="FFFF00"/>
                </a:solidFill>
                <a:latin typeface="Times New Roman" panose="02020603050405020304" pitchFamily="18" charset="0"/>
                <a:cs typeface="Times New Roman" panose="02020603050405020304" pitchFamily="18" charset="0"/>
              </a:rPr>
              <a:t>ứng</a:t>
            </a:r>
            <a:r>
              <a:rPr lang="en-US" dirty="0">
                <a:solidFill>
                  <a:srgbClr val="FFFF00"/>
                </a:solidFill>
                <a:latin typeface="Times New Roman" panose="02020603050405020304" pitchFamily="18" charset="0"/>
                <a:cs typeface="Times New Roman" panose="02020603050405020304" pitchFamily="18" charset="0"/>
              </a:rPr>
              <a:t> </a:t>
            </a:r>
            <a:r>
              <a:rPr lang="en-US" dirty="0" err="1">
                <a:solidFill>
                  <a:srgbClr val="FFFF00"/>
                </a:solidFill>
                <a:latin typeface="Times New Roman" panose="02020603050405020304" pitchFamily="18" charset="0"/>
                <a:cs typeface="Times New Roman" panose="02020603050405020304" pitchFamily="18" charset="0"/>
              </a:rPr>
              <a:t>trùng</a:t>
            </a:r>
            <a:r>
              <a:rPr lang="en-US" dirty="0">
                <a:solidFill>
                  <a:srgbClr val="FFFF00"/>
                </a:solidFill>
                <a:latin typeface="Times New Roman" panose="02020603050405020304" pitchFamily="18" charset="0"/>
                <a:cs typeface="Times New Roman" panose="02020603050405020304" pitchFamily="18" charset="0"/>
              </a:rPr>
              <a:t> </a:t>
            </a:r>
            <a:r>
              <a:rPr lang="en-US" dirty="0" err="1">
                <a:solidFill>
                  <a:srgbClr val="FFFF00"/>
                </a:solidFill>
                <a:latin typeface="Times New Roman" panose="02020603050405020304" pitchFamily="18" charset="0"/>
                <a:cs typeface="Times New Roman" panose="02020603050405020304" pitchFamily="18" charset="0"/>
              </a:rPr>
              <a:t>hợp</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là</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quá</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trình</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kết</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hợp</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liên</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tiếp</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nhiều</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phân</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tử</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nhỏ</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giống</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nhau</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hoặc</a:t>
            </a:r>
            <a:r>
              <a:rPr lang="en-US" dirty="0">
                <a:solidFill>
                  <a:schemeClr val="bg1"/>
                </a:solidFill>
                <a:latin typeface="Times New Roman" panose="02020603050405020304" pitchFamily="18" charset="0"/>
                <a:cs typeface="Times New Roman" panose="02020603050405020304" pitchFamily="18" charset="0"/>
              </a:rPr>
              <a:t> t</a:t>
            </a:r>
            <a:r>
              <a:rPr lang="vi-VN" dirty="0">
                <a:solidFill>
                  <a:schemeClr val="bg1"/>
                </a:solidFill>
                <a:latin typeface="Times New Roman" panose="02020603050405020304" pitchFamily="18" charset="0"/>
                <a:cs typeface="Times New Roman" panose="02020603050405020304" pitchFamily="18" charset="0"/>
              </a:rPr>
              <a:t>ư</a:t>
            </a:r>
            <a:r>
              <a:rPr lang="en-US" dirty="0" err="1">
                <a:solidFill>
                  <a:schemeClr val="bg1"/>
                </a:solidFill>
                <a:latin typeface="Times New Roman" panose="02020603050405020304" pitchFamily="18" charset="0"/>
                <a:cs typeface="Times New Roman" panose="02020603050405020304" pitchFamily="18" charset="0"/>
              </a:rPr>
              <a:t>ơng</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tự</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nhau</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tạo</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thành</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những</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phân</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tử</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rất</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lớn</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gọi</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là</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polime</a:t>
            </a:r>
            <a:r>
              <a:rPr lang="en-US" dirty="0">
                <a:solidFill>
                  <a:schemeClr val="bg1"/>
                </a:solidFill>
                <a:latin typeface="Times New Roman" panose="02020603050405020304" pitchFamily="18" charset="0"/>
                <a:cs typeface="Times New Roman" panose="02020603050405020304" pitchFamily="18" charset="0"/>
              </a:rPr>
              <a:t>). </a:t>
            </a:r>
          </a:p>
        </p:txBody>
      </p:sp>
      <p:grpSp>
        <p:nvGrpSpPr>
          <p:cNvPr id="4" name="Group 3">
            <a:extLst>
              <a:ext uri="{FF2B5EF4-FFF2-40B4-BE49-F238E27FC236}">
                <a16:creationId xmlns:a16="http://schemas.microsoft.com/office/drawing/2014/main" id="{E704443A-983C-4E5D-AF25-1FBB0C74D8CE}"/>
              </a:ext>
            </a:extLst>
          </p:cNvPr>
          <p:cNvGrpSpPr/>
          <p:nvPr/>
        </p:nvGrpSpPr>
        <p:grpSpPr>
          <a:xfrm>
            <a:off x="4832389" y="2462685"/>
            <a:ext cx="1526940" cy="475126"/>
            <a:chOff x="2566709" y="1797999"/>
            <a:chExt cx="1526940" cy="475126"/>
          </a:xfrm>
        </p:grpSpPr>
        <p:cxnSp>
          <p:nvCxnSpPr>
            <p:cNvPr id="5" name="Straight Arrow Connector 4">
              <a:extLst>
                <a:ext uri="{FF2B5EF4-FFF2-40B4-BE49-F238E27FC236}">
                  <a16:creationId xmlns:a16="http://schemas.microsoft.com/office/drawing/2014/main" id="{F22A9483-840C-42B4-9F44-057D2F7A7AE0}"/>
                </a:ext>
              </a:extLst>
            </p:cNvPr>
            <p:cNvCxnSpPr/>
            <p:nvPr/>
          </p:nvCxnSpPr>
          <p:spPr>
            <a:xfrm>
              <a:off x="2704737" y="2273125"/>
              <a:ext cx="914439"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A5E0F1F5-1550-417A-A2C5-62268206D8AF}"/>
                </a:ext>
              </a:extLst>
            </p:cNvPr>
            <p:cNvSpPr txBox="1"/>
            <p:nvPr/>
          </p:nvSpPr>
          <p:spPr>
            <a:xfrm>
              <a:off x="2566709" y="1797999"/>
              <a:ext cx="1526940" cy="430887"/>
            </a:xfrm>
            <a:prstGeom prst="rect">
              <a:avLst/>
            </a:prstGeom>
            <a:noFill/>
          </p:spPr>
          <p:txBody>
            <a:bodyPr wrap="square" rtlCol="0">
              <a:spAutoFit/>
            </a:bodyPr>
            <a:lstStyle/>
            <a:p>
              <a:r>
                <a:rPr lang="en-US" sz="2200" dirty="0">
                  <a:solidFill>
                    <a:schemeClr val="bg1"/>
                  </a:solidFill>
                  <a:latin typeface="Times New Roman" panose="02020603050405020304" pitchFamily="18" charset="0"/>
                  <a:cs typeface="Times New Roman" panose="02020603050405020304" pitchFamily="18" charset="0"/>
                </a:rPr>
                <a:t>t</a:t>
              </a:r>
              <a:r>
                <a:rPr lang="en-US" sz="2200" baseline="30000" dirty="0">
                  <a:solidFill>
                    <a:schemeClr val="bg1"/>
                  </a:solidFill>
                  <a:latin typeface="Times New Roman" panose="02020603050405020304" pitchFamily="18" charset="0"/>
                  <a:cs typeface="Times New Roman" panose="02020603050405020304" pitchFamily="18" charset="0"/>
                </a:rPr>
                <a:t>0</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xt</a:t>
              </a:r>
              <a:r>
                <a:rPr lang="en-US" sz="2200" dirty="0">
                  <a:solidFill>
                    <a:schemeClr val="bg1"/>
                  </a:solidFill>
                  <a:latin typeface="Times New Roman" panose="02020603050405020304" pitchFamily="18" charset="0"/>
                  <a:cs typeface="Times New Roman" panose="02020603050405020304" pitchFamily="18" charset="0"/>
                </a:rPr>
                <a:t>, p</a:t>
              </a:r>
            </a:p>
          </p:txBody>
        </p:sp>
      </p:grpSp>
      <p:grpSp>
        <p:nvGrpSpPr>
          <p:cNvPr id="21" name="Group 20">
            <a:extLst>
              <a:ext uri="{FF2B5EF4-FFF2-40B4-BE49-F238E27FC236}">
                <a16:creationId xmlns:a16="http://schemas.microsoft.com/office/drawing/2014/main" id="{E4C98695-C70F-4E9D-A587-CC3DF414CD07}"/>
              </a:ext>
            </a:extLst>
          </p:cNvPr>
          <p:cNvGrpSpPr/>
          <p:nvPr/>
        </p:nvGrpSpPr>
        <p:grpSpPr>
          <a:xfrm>
            <a:off x="6543701" y="2429811"/>
            <a:ext cx="3252348" cy="1581384"/>
            <a:chOff x="6543701" y="1460325"/>
            <a:chExt cx="3252348" cy="1581384"/>
          </a:xfrm>
        </p:grpSpPr>
        <p:grpSp>
          <p:nvGrpSpPr>
            <p:cNvPr id="7" name="Group 6">
              <a:extLst>
                <a:ext uri="{FF2B5EF4-FFF2-40B4-BE49-F238E27FC236}">
                  <a16:creationId xmlns:a16="http://schemas.microsoft.com/office/drawing/2014/main" id="{78FD5BF7-00B7-49CA-908D-0312E65D5CFC}"/>
                </a:ext>
              </a:extLst>
            </p:cNvPr>
            <p:cNvGrpSpPr/>
            <p:nvPr/>
          </p:nvGrpSpPr>
          <p:grpSpPr>
            <a:xfrm>
              <a:off x="6543701" y="1460325"/>
              <a:ext cx="3252348" cy="1581384"/>
              <a:chOff x="6909461" y="4091765"/>
              <a:chExt cx="3252348" cy="1581384"/>
            </a:xfrm>
          </p:grpSpPr>
          <p:sp>
            <p:nvSpPr>
              <p:cNvPr id="8" name="TextBox 7">
                <a:extLst>
                  <a:ext uri="{FF2B5EF4-FFF2-40B4-BE49-F238E27FC236}">
                    <a16:creationId xmlns:a16="http://schemas.microsoft.com/office/drawing/2014/main" id="{A23C33EB-7BA6-406F-A507-52913F4082CF}"/>
                  </a:ext>
                </a:extLst>
              </p:cNvPr>
              <p:cNvSpPr txBox="1"/>
              <p:nvPr/>
            </p:nvSpPr>
            <p:spPr>
              <a:xfrm>
                <a:off x="7226562" y="4292880"/>
                <a:ext cx="2732047" cy="584775"/>
              </a:xfrm>
              <a:prstGeom prst="rect">
                <a:avLst/>
              </a:prstGeom>
              <a:noFill/>
            </p:spPr>
            <p:txBody>
              <a:bodyPr wrap="square" rtlCol="0">
                <a:spAutoFit/>
              </a:bodyPr>
              <a:lstStyle/>
              <a:p>
                <a:r>
                  <a:rPr lang="en-US" sz="3200" dirty="0">
                    <a:solidFill>
                      <a:schemeClr val="bg1"/>
                    </a:solidFill>
                    <a:latin typeface="Times New Roman" panose="02020603050405020304" pitchFamily="18" charset="0"/>
                    <a:cs typeface="Times New Roman" panose="02020603050405020304" pitchFamily="18" charset="0"/>
                  </a:rPr>
                  <a:t>CH</a:t>
                </a:r>
                <a:r>
                  <a:rPr lang="en-US" sz="3200" baseline="-25000" dirty="0">
                    <a:solidFill>
                      <a:schemeClr val="bg1"/>
                    </a:solidFill>
                    <a:latin typeface="Times New Roman" panose="02020603050405020304" pitchFamily="18" charset="0"/>
                    <a:cs typeface="Times New Roman" panose="02020603050405020304" pitchFamily="18" charset="0"/>
                  </a:rPr>
                  <a:t>2</a:t>
                </a:r>
                <a:r>
                  <a:rPr lang="en-US" sz="3200" dirty="0">
                    <a:solidFill>
                      <a:schemeClr val="bg1"/>
                    </a:solidFill>
                    <a:latin typeface="Times New Roman" panose="02020603050405020304" pitchFamily="18" charset="0"/>
                    <a:cs typeface="Times New Roman" panose="02020603050405020304" pitchFamily="18" charset="0"/>
                  </a:rPr>
                  <a:t> – CH </a:t>
                </a:r>
              </a:p>
            </p:txBody>
          </p:sp>
          <p:sp>
            <p:nvSpPr>
              <p:cNvPr id="9" name="Double Bracket 8">
                <a:extLst>
                  <a:ext uri="{FF2B5EF4-FFF2-40B4-BE49-F238E27FC236}">
                    <a16:creationId xmlns:a16="http://schemas.microsoft.com/office/drawing/2014/main" id="{87515F94-3041-4466-A8FB-3EE894174CD0}"/>
                  </a:ext>
                </a:extLst>
              </p:cNvPr>
              <p:cNvSpPr/>
              <p:nvPr/>
            </p:nvSpPr>
            <p:spPr>
              <a:xfrm>
                <a:off x="7142480" y="4091765"/>
                <a:ext cx="2194560" cy="1458230"/>
              </a:xfrm>
              <a:prstGeom prst="bracketPair">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3200">
                  <a:latin typeface="Times New Roman" panose="02020603050405020304" pitchFamily="18" charset="0"/>
                  <a:cs typeface="Times New Roman" panose="02020603050405020304" pitchFamily="18" charset="0"/>
                </a:endParaRPr>
              </a:p>
            </p:txBody>
          </p:sp>
          <p:cxnSp>
            <p:nvCxnSpPr>
              <p:cNvPr id="10" name="Straight Connector 9">
                <a:extLst>
                  <a:ext uri="{FF2B5EF4-FFF2-40B4-BE49-F238E27FC236}">
                    <a16:creationId xmlns:a16="http://schemas.microsoft.com/office/drawing/2014/main" id="{BE15CC8D-D33D-4295-858C-25DB0767982B}"/>
                  </a:ext>
                </a:extLst>
              </p:cNvPr>
              <p:cNvCxnSpPr/>
              <p:nvPr/>
            </p:nvCxnSpPr>
            <p:spPr>
              <a:xfrm>
                <a:off x="9211161" y="4625443"/>
                <a:ext cx="323085" cy="0"/>
              </a:xfrm>
              <a:prstGeom prst="line">
                <a:avLst/>
              </a:prstGeom>
            </p:spPr>
            <p:style>
              <a:lnRef idx="2">
                <a:schemeClr val="accent3"/>
              </a:lnRef>
              <a:fillRef idx="0">
                <a:schemeClr val="accent3"/>
              </a:fillRef>
              <a:effectRef idx="1">
                <a:schemeClr val="accent3"/>
              </a:effectRef>
              <a:fontRef idx="minor">
                <a:schemeClr val="tx1"/>
              </a:fontRef>
            </p:style>
          </p:cxnSp>
          <p:cxnSp>
            <p:nvCxnSpPr>
              <p:cNvPr id="11" name="Straight Connector 10">
                <a:extLst>
                  <a:ext uri="{FF2B5EF4-FFF2-40B4-BE49-F238E27FC236}">
                    <a16:creationId xmlns:a16="http://schemas.microsoft.com/office/drawing/2014/main" id="{CCD9A8F5-FEC7-47AF-9AEF-EE03979B4F89}"/>
                  </a:ext>
                </a:extLst>
              </p:cNvPr>
              <p:cNvCxnSpPr/>
              <p:nvPr/>
            </p:nvCxnSpPr>
            <p:spPr>
              <a:xfrm>
                <a:off x="6909461" y="4615283"/>
                <a:ext cx="323085" cy="0"/>
              </a:xfrm>
              <a:prstGeom prst="line">
                <a:avLst/>
              </a:prstGeom>
            </p:spPr>
            <p:style>
              <a:lnRef idx="2">
                <a:schemeClr val="accent3"/>
              </a:lnRef>
              <a:fillRef idx="0">
                <a:schemeClr val="accent3"/>
              </a:fillRef>
              <a:effectRef idx="1">
                <a:schemeClr val="accent3"/>
              </a:effectRef>
              <a:fontRef idx="minor">
                <a:schemeClr val="tx1"/>
              </a:fontRef>
            </p:style>
          </p:cxnSp>
          <p:sp>
            <p:nvSpPr>
              <p:cNvPr id="12" name="TextBox 11">
                <a:extLst>
                  <a:ext uri="{FF2B5EF4-FFF2-40B4-BE49-F238E27FC236}">
                    <a16:creationId xmlns:a16="http://schemas.microsoft.com/office/drawing/2014/main" id="{531FC988-3CEE-4211-98E9-1847B6AAA556}"/>
                  </a:ext>
                </a:extLst>
              </p:cNvPr>
              <p:cNvSpPr txBox="1"/>
              <p:nvPr/>
            </p:nvSpPr>
            <p:spPr>
              <a:xfrm>
                <a:off x="9337247" y="5088374"/>
                <a:ext cx="824562" cy="584775"/>
              </a:xfrm>
              <a:prstGeom prst="rect">
                <a:avLst/>
              </a:prstGeom>
              <a:noFill/>
            </p:spPr>
            <p:txBody>
              <a:bodyPr wrap="square" rtlCol="0">
                <a:spAutoFit/>
              </a:bodyPr>
              <a:lstStyle/>
              <a:p>
                <a:r>
                  <a:rPr lang="en-US" sz="3200" dirty="0">
                    <a:solidFill>
                      <a:schemeClr val="bg1"/>
                    </a:solidFill>
                    <a:latin typeface="Times New Roman" panose="02020603050405020304" pitchFamily="18" charset="0"/>
                    <a:cs typeface="Times New Roman" panose="02020603050405020304" pitchFamily="18" charset="0"/>
                  </a:rPr>
                  <a:t>n</a:t>
                </a:r>
              </a:p>
            </p:txBody>
          </p:sp>
        </p:grpSp>
        <p:cxnSp>
          <p:nvCxnSpPr>
            <p:cNvPr id="18" name="Straight Connector 17">
              <a:extLst>
                <a:ext uri="{FF2B5EF4-FFF2-40B4-BE49-F238E27FC236}">
                  <a16:creationId xmlns:a16="http://schemas.microsoft.com/office/drawing/2014/main" id="{69BEC756-CA02-4A89-B939-2A463645520A}"/>
                </a:ext>
              </a:extLst>
            </p:cNvPr>
            <p:cNvCxnSpPr>
              <a:cxnSpLocks/>
            </p:cNvCxnSpPr>
            <p:nvPr/>
          </p:nvCxnSpPr>
          <p:spPr>
            <a:xfrm>
              <a:off x="8209070" y="2144318"/>
              <a:ext cx="0" cy="272235"/>
            </a:xfrm>
            <a:prstGeom prst="line">
              <a:avLst/>
            </a:prstGeom>
          </p:spPr>
          <p:style>
            <a:lnRef idx="2">
              <a:schemeClr val="accent3"/>
            </a:lnRef>
            <a:fillRef idx="0">
              <a:schemeClr val="accent3"/>
            </a:fillRef>
            <a:effectRef idx="1">
              <a:schemeClr val="accent3"/>
            </a:effectRef>
            <a:fontRef idx="minor">
              <a:schemeClr val="tx1"/>
            </a:fontRef>
          </p:style>
        </p:cxnSp>
        <p:sp>
          <p:nvSpPr>
            <p:cNvPr id="19" name="TextBox 18">
              <a:extLst>
                <a:ext uri="{FF2B5EF4-FFF2-40B4-BE49-F238E27FC236}">
                  <a16:creationId xmlns:a16="http://schemas.microsoft.com/office/drawing/2014/main" id="{7AE840B4-9FC9-4B07-8F5B-1DB0868BCDE3}"/>
                </a:ext>
              </a:extLst>
            </p:cNvPr>
            <p:cNvSpPr txBox="1"/>
            <p:nvPr/>
          </p:nvSpPr>
          <p:spPr>
            <a:xfrm>
              <a:off x="7985760" y="2364562"/>
              <a:ext cx="1188720" cy="584775"/>
            </a:xfrm>
            <a:prstGeom prst="rect">
              <a:avLst/>
            </a:prstGeom>
            <a:noFill/>
          </p:spPr>
          <p:txBody>
            <a:bodyPr wrap="square" rtlCol="0">
              <a:spAutoFit/>
            </a:bodyPr>
            <a:lstStyle/>
            <a:p>
              <a:r>
                <a:rPr lang="en-US" sz="3200" dirty="0">
                  <a:solidFill>
                    <a:schemeClr val="bg1"/>
                  </a:solidFill>
                  <a:latin typeface="Times New Roman" panose="02020603050405020304" pitchFamily="18" charset="0"/>
                  <a:cs typeface="Times New Roman" panose="02020603050405020304" pitchFamily="18" charset="0"/>
                </a:rPr>
                <a:t>CH</a:t>
              </a:r>
              <a:r>
                <a:rPr lang="en-US" sz="3200" baseline="-25000" dirty="0">
                  <a:solidFill>
                    <a:schemeClr val="bg1"/>
                  </a:solidFill>
                  <a:latin typeface="Times New Roman" panose="02020603050405020304" pitchFamily="18" charset="0"/>
                  <a:cs typeface="Times New Roman" panose="02020603050405020304" pitchFamily="18" charset="0"/>
                </a:rPr>
                <a:t>3</a:t>
              </a:r>
              <a:endParaRPr lang="en-US" sz="3200" dirty="0">
                <a:solidFill>
                  <a:schemeClr val="bg1"/>
                </a:solidFill>
                <a:latin typeface="Times New Roman" panose="02020603050405020304" pitchFamily="18" charset="0"/>
                <a:cs typeface="Times New Roman" panose="02020603050405020304" pitchFamily="18" charset="0"/>
              </a:endParaRPr>
            </a:p>
          </p:txBody>
        </p:sp>
      </p:grpSp>
      <p:sp>
        <p:nvSpPr>
          <p:cNvPr id="22" name="TextBox 21">
            <a:extLst>
              <a:ext uri="{FF2B5EF4-FFF2-40B4-BE49-F238E27FC236}">
                <a16:creationId xmlns:a16="http://schemas.microsoft.com/office/drawing/2014/main" id="{91D0E238-C442-4B9C-BC0D-A0D5EFB4BEB1}"/>
              </a:ext>
            </a:extLst>
          </p:cNvPr>
          <p:cNvSpPr txBox="1"/>
          <p:nvPr/>
        </p:nvSpPr>
        <p:spPr>
          <a:xfrm>
            <a:off x="1818640" y="3854930"/>
            <a:ext cx="2265680" cy="584775"/>
          </a:xfrm>
          <a:prstGeom prst="rect">
            <a:avLst/>
          </a:prstGeom>
          <a:noFill/>
        </p:spPr>
        <p:txBody>
          <a:bodyPr wrap="square" rtlCol="0">
            <a:spAutoFit/>
          </a:bodyPr>
          <a:lstStyle/>
          <a:p>
            <a:r>
              <a:rPr lang="en-US" sz="3200" dirty="0" err="1">
                <a:solidFill>
                  <a:schemeClr val="bg1"/>
                </a:solidFill>
                <a:latin typeface="Times New Roman" panose="02020603050405020304" pitchFamily="18" charset="0"/>
                <a:cs typeface="Times New Roman" panose="02020603050405020304" pitchFamily="18" charset="0"/>
              </a:rPr>
              <a:t>propilen</a:t>
            </a:r>
            <a:endParaRPr lang="en-US" sz="3200" dirty="0">
              <a:solidFill>
                <a:schemeClr val="bg1"/>
              </a:solidFill>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9BC7F4FE-C075-4D26-BC12-1DAB67F9416D}"/>
              </a:ext>
            </a:extLst>
          </p:cNvPr>
          <p:cNvSpPr txBox="1"/>
          <p:nvPr/>
        </p:nvSpPr>
        <p:spPr>
          <a:xfrm>
            <a:off x="7016487" y="3867468"/>
            <a:ext cx="3255257" cy="584775"/>
          </a:xfrm>
          <a:prstGeom prst="rect">
            <a:avLst/>
          </a:prstGeom>
          <a:noFill/>
        </p:spPr>
        <p:txBody>
          <a:bodyPr wrap="square" rtlCol="0">
            <a:spAutoFit/>
          </a:bodyPr>
          <a:lstStyle/>
          <a:p>
            <a:r>
              <a:rPr lang="en-US" sz="3200" dirty="0" err="1">
                <a:solidFill>
                  <a:schemeClr val="bg1"/>
                </a:solidFill>
                <a:latin typeface="Times New Roman" panose="02020603050405020304" pitchFamily="18" charset="0"/>
                <a:cs typeface="Times New Roman" panose="02020603050405020304" pitchFamily="18" charset="0"/>
              </a:rPr>
              <a:t>polipropilen</a:t>
            </a:r>
            <a:r>
              <a:rPr lang="en-US" sz="3200" dirty="0">
                <a:solidFill>
                  <a:schemeClr val="bg1"/>
                </a:solidFill>
                <a:latin typeface="Times New Roman" panose="02020603050405020304" pitchFamily="18" charset="0"/>
                <a:cs typeface="Times New Roman" panose="02020603050405020304" pitchFamily="18" charset="0"/>
              </a:rPr>
              <a:t> (PP)</a:t>
            </a:r>
          </a:p>
        </p:txBody>
      </p:sp>
      <p:sp>
        <p:nvSpPr>
          <p:cNvPr id="24" name="Title 1">
            <a:extLst>
              <a:ext uri="{FF2B5EF4-FFF2-40B4-BE49-F238E27FC236}">
                <a16:creationId xmlns:a16="http://schemas.microsoft.com/office/drawing/2014/main" id="{6DF3C276-7820-46FB-ACCB-8E582DF7E890}"/>
              </a:ext>
            </a:extLst>
          </p:cNvPr>
          <p:cNvSpPr txBox="1">
            <a:spLocks/>
          </p:cNvSpPr>
          <p:nvPr/>
        </p:nvSpPr>
        <p:spPr bwMode="auto">
          <a:xfrm>
            <a:off x="609760" y="1101884"/>
            <a:ext cx="4681019" cy="8328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pPr algn="l"/>
            <a:r>
              <a:rPr lang="en-US" sz="3200" b="1" u="sng" kern="0" dirty="0">
                <a:solidFill>
                  <a:srgbClr val="FFFF00"/>
                </a:solidFill>
                <a:latin typeface="Times New Roman" panose="02020603050405020304" pitchFamily="18" charset="0"/>
                <a:cs typeface="Times New Roman" panose="02020603050405020304" pitchFamily="18" charset="0"/>
              </a:rPr>
              <a:t>III.  </a:t>
            </a:r>
            <a:r>
              <a:rPr lang="en-US" sz="3200" b="1" u="sng" kern="0" dirty="0" err="1">
                <a:solidFill>
                  <a:srgbClr val="FFFF00"/>
                </a:solidFill>
                <a:latin typeface="Times New Roman" panose="02020603050405020304" pitchFamily="18" charset="0"/>
                <a:cs typeface="Times New Roman" panose="02020603050405020304" pitchFamily="18" charset="0"/>
              </a:rPr>
              <a:t>Tính</a:t>
            </a:r>
            <a:r>
              <a:rPr lang="en-US" sz="3200" b="1" u="sng" kern="0" dirty="0">
                <a:solidFill>
                  <a:srgbClr val="FFFF00"/>
                </a:solidFill>
                <a:latin typeface="Times New Roman" panose="02020603050405020304" pitchFamily="18" charset="0"/>
                <a:cs typeface="Times New Roman" panose="02020603050405020304" pitchFamily="18" charset="0"/>
              </a:rPr>
              <a:t> </a:t>
            </a:r>
            <a:r>
              <a:rPr lang="en-US" sz="3200" b="1" u="sng" kern="0" dirty="0" err="1">
                <a:solidFill>
                  <a:srgbClr val="FFFF00"/>
                </a:solidFill>
                <a:latin typeface="Times New Roman" panose="02020603050405020304" pitchFamily="18" charset="0"/>
                <a:cs typeface="Times New Roman" panose="02020603050405020304" pitchFamily="18" charset="0"/>
              </a:rPr>
              <a:t>chất</a:t>
            </a:r>
            <a:r>
              <a:rPr lang="en-US" sz="3200" b="1" u="sng" kern="0" dirty="0">
                <a:solidFill>
                  <a:srgbClr val="FFFF00"/>
                </a:solidFill>
                <a:latin typeface="Times New Roman" panose="02020603050405020304" pitchFamily="18" charset="0"/>
                <a:cs typeface="Times New Roman" panose="02020603050405020304" pitchFamily="18" charset="0"/>
              </a:rPr>
              <a:t> </a:t>
            </a:r>
            <a:r>
              <a:rPr lang="en-US" sz="3200" b="1" u="sng" kern="0" dirty="0" err="1">
                <a:solidFill>
                  <a:srgbClr val="FFFF00"/>
                </a:solidFill>
                <a:latin typeface="Times New Roman" panose="02020603050405020304" pitchFamily="18" charset="0"/>
                <a:cs typeface="Times New Roman" panose="02020603050405020304" pitchFamily="18" charset="0"/>
              </a:rPr>
              <a:t>hóa</a:t>
            </a:r>
            <a:r>
              <a:rPr lang="en-US" sz="3200" b="1" u="sng" kern="0" dirty="0">
                <a:solidFill>
                  <a:srgbClr val="FFFF00"/>
                </a:solidFill>
                <a:latin typeface="Times New Roman" panose="02020603050405020304" pitchFamily="18" charset="0"/>
                <a:cs typeface="Times New Roman" panose="02020603050405020304" pitchFamily="18" charset="0"/>
              </a:rPr>
              <a:t> </a:t>
            </a:r>
            <a:r>
              <a:rPr lang="en-US" sz="3200" b="1" u="sng" kern="0" dirty="0" err="1">
                <a:solidFill>
                  <a:srgbClr val="FFFF00"/>
                </a:solidFill>
                <a:latin typeface="Times New Roman" panose="02020603050405020304" pitchFamily="18" charset="0"/>
                <a:cs typeface="Times New Roman" panose="02020603050405020304" pitchFamily="18" charset="0"/>
              </a:rPr>
              <a:t>học</a:t>
            </a:r>
            <a:endParaRPr lang="en-US" sz="3200" b="1" u="sng" kern="0" dirty="0">
              <a:solidFill>
                <a:srgbClr val="FFFF00"/>
              </a:solidFill>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id="{3A498CA0-BE3B-4752-A3C2-6182D7A33F52}"/>
              </a:ext>
            </a:extLst>
          </p:cNvPr>
          <p:cNvSpPr txBox="1"/>
          <p:nvPr/>
        </p:nvSpPr>
        <p:spPr>
          <a:xfrm>
            <a:off x="609760" y="1921733"/>
            <a:ext cx="4155305" cy="584775"/>
          </a:xfrm>
          <a:prstGeom prst="rect">
            <a:avLst/>
          </a:prstGeom>
          <a:noFill/>
        </p:spPr>
        <p:txBody>
          <a:bodyPr wrap="none" rtlCol="0">
            <a:spAutoFit/>
          </a:bodyPr>
          <a:lstStyle/>
          <a:p>
            <a:r>
              <a:rPr lang="en-US" sz="3200" b="1" dirty="0">
                <a:solidFill>
                  <a:srgbClr val="FFFF00"/>
                </a:solidFill>
                <a:latin typeface="Times New Roman" panose="02020603050405020304" pitchFamily="18" charset="0"/>
                <a:cs typeface="Times New Roman" panose="02020603050405020304" pitchFamily="18" charset="0"/>
              </a:rPr>
              <a:t>2. </a:t>
            </a:r>
            <a:r>
              <a:rPr lang="en-US" sz="3200" b="1" dirty="0" err="1">
                <a:solidFill>
                  <a:srgbClr val="FFFF00"/>
                </a:solidFill>
                <a:latin typeface="Times New Roman" panose="02020603050405020304" pitchFamily="18" charset="0"/>
                <a:cs typeface="Times New Roman" panose="02020603050405020304" pitchFamily="18" charset="0"/>
              </a:rPr>
              <a:t>Phản</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ứng</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trùng</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hợp</a:t>
            </a:r>
            <a:endParaRPr lang="en-US" sz="3200" b="1" dirty="0">
              <a:solidFill>
                <a:srgbClr val="FFFF00"/>
              </a:solidFill>
              <a:latin typeface="Times New Roman" panose="02020603050405020304" pitchFamily="18" charset="0"/>
              <a:cs typeface="Times New Roman" panose="02020603050405020304" pitchFamily="18" charset="0"/>
            </a:endParaRPr>
          </a:p>
        </p:txBody>
      </p:sp>
      <p:sp>
        <p:nvSpPr>
          <p:cNvPr id="20" name="TextBox 19"/>
          <p:cNvSpPr txBox="1"/>
          <p:nvPr/>
        </p:nvSpPr>
        <p:spPr>
          <a:xfrm>
            <a:off x="793214" y="264405"/>
            <a:ext cx="2434728" cy="461665"/>
          </a:xfrm>
          <a:prstGeom prst="rect">
            <a:avLst/>
          </a:prstGeom>
          <a:noFill/>
          <a:ln w="28575">
            <a:solidFill>
              <a:srgbClr val="FF0000"/>
            </a:solidFill>
          </a:ln>
        </p:spPr>
        <p:txBody>
          <a:bodyPr wrap="square" rtlCol="0">
            <a:spAutoFit/>
          </a:bodyPr>
          <a:lstStyle/>
          <a:p>
            <a:pPr algn="ctr"/>
            <a:r>
              <a:rPr lang="en-US" sz="2400" dirty="0">
                <a:solidFill>
                  <a:srgbClr val="FFFF00"/>
                </a:solidFill>
              </a:rPr>
              <a:t>HOÁ HỌC 11:</a:t>
            </a:r>
          </a:p>
        </p:txBody>
      </p:sp>
      <p:sp>
        <p:nvSpPr>
          <p:cNvPr id="26" name="TextBox 25"/>
          <p:cNvSpPr txBox="1"/>
          <p:nvPr/>
        </p:nvSpPr>
        <p:spPr>
          <a:xfrm>
            <a:off x="3833870" y="264405"/>
            <a:ext cx="4671152" cy="584775"/>
          </a:xfrm>
          <a:prstGeom prst="rect">
            <a:avLst/>
          </a:prstGeom>
          <a:noFill/>
        </p:spPr>
        <p:txBody>
          <a:bodyPr wrap="square" rtlCol="0">
            <a:spAutoFit/>
          </a:bodyPr>
          <a:lstStyle/>
          <a:p>
            <a:r>
              <a:rPr lang="en-US" sz="3200" b="1" u="sng" dirty="0" err="1">
                <a:solidFill>
                  <a:schemeClr val="bg1"/>
                </a:solidFill>
                <a:latin typeface="Times New Roman" panose="02020603050405020304" pitchFamily="18" charset="0"/>
                <a:cs typeface="Times New Roman" panose="02020603050405020304" pitchFamily="18" charset="0"/>
              </a:rPr>
              <a:t>Bài</a:t>
            </a:r>
            <a:r>
              <a:rPr lang="en-US" sz="3200" b="1" u="sng" dirty="0">
                <a:solidFill>
                  <a:schemeClr val="bg1"/>
                </a:solidFill>
                <a:latin typeface="Times New Roman" panose="02020603050405020304" pitchFamily="18" charset="0"/>
                <a:cs typeface="Times New Roman" panose="02020603050405020304" pitchFamily="18" charset="0"/>
              </a:rPr>
              <a:t> 29: ANKEN (</a:t>
            </a:r>
            <a:r>
              <a:rPr lang="en-US" sz="3200" b="1" u="sng" dirty="0" err="1">
                <a:solidFill>
                  <a:schemeClr val="bg1"/>
                </a:solidFill>
                <a:latin typeface="Times New Roman" panose="02020603050405020304" pitchFamily="18" charset="0"/>
                <a:cs typeface="Times New Roman" panose="02020603050405020304" pitchFamily="18" charset="0"/>
              </a:rPr>
              <a:t>tiết</a:t>
            </a:r>
            <a:r>
              <a:rPr lang="en-US" sz="3200" b="1" u="sng" dirty="0">
                <a:solidFill>
                  <a:schemeClr val="bg1"/>
                </a:solidFill>
                <a:latin typeface="Times New Roman" panose="02020603050405020304" pitchFamily="18" charset="0"/>
                <a:cs typeface="Times New Roman" panose="02020603050405020304" pitchFamily="18" charset="0"/>
              </a:rPr>
              <a:t> 2)</a:t>
            </a:r>
          </a:p>
        </p:txBody>
      </p:sp>
      <p:sp>
        <p:nvSpPr>
          <p:cNvPr id="27" name="TextBox 26">
            <a:extLst>
              <a:ext uri="{FF2B5EF4-FFF2-40B4-BE49-F238E27FC236}">
                <a16:creationId xmlns:a16="http://schemas.microsoft.com/office/drawing/2014/main" id="{7D293A52-AB15-49F5-AA36-950B8451468F}"/>
              </a:ext>
            </a:extLst>
          </p:cNvPr>
          <p:cNvSpPr txBox="1"/>
          <p:nvPr/>
        </p:nvSpPr>
        <p:spPr>
          <a:xfrm>
            <a:off x="6978076" y="2448826"/>
            <a:ext cx="1639450" cy="430887"/>
          </a:xfrm>
          <a:prstGeom prst="rect">
            <a:avLst/>
          </a:prstGeom>
          <a:noFill/>
        </p:spPr>
        <p:txBody>
          <a:bodyPr wrap="square" rtlCol="0">
            <a:spAutoFit/>
          </a:bodyPr>
          <a:lstStyle/>
          <a:p>
            <a:r>
              <a:rPr lang="en-US" sz="2200" dirty="0">
                <a:solidFill>
                  <a:srgbClr val="FFFF00"/>
                </a:solidFill>
                <a:latin typeface="Times New Roman" panose="02020603050405020304" pitchFamily="18" charset="0"/>
                <a:cs typeface="Times New Roman" panose="02020603050405020304" pitchFamily="18" charset="0"/>
              </a:rPr>
              <a:t>1            2       </a:t>
            </a:r>
          </a:p>
        </p:txBody>
      </p:sp>
      <p:sp>
        <p:nvSpPr>
          <p:cNvPr id="14" name="TextBox 13">
            <a:extLst>
              <a:ext uri="{FF2B5EF4-FFF2-40B4-BE49-F238E27FC236}">
                <a16:creationId xmlns:a16="http://schemas.microsoft.com/office/drawing/2014/main" id="{A4C0E091-EBF9-4BF7-9250-61F28E4BB000}"/>
              </a:ext>
            </a:extLst>
          </p:cNvPr>
          <p:cNvSpPr txBox="1"/>
          <p:nvPr/>
        </p:nvSpPr>
        <p:spPr>
          <a:xfrm>
            <a:off x="7918792" y="3236657"/>
            <a:ext cx="440362" cy="400110"/>
          </a:xfrm>
          <a:prstGeom prst="rect">
            <a:avLst/>
          </a:prstGeom>
          <a:noFill/>
        </p:spPr>
        <p:txBody>
          <a:bodyPr wrap="square" rtlCol="0">
            <a:spAutoFit/>
          </a:bodyPr>
          <a:lstStyle/>
          <a:p>
            <a:r>
              <a:rPr lang="en-US" sz="2000" dirty="0">
                <a:solidFill>
                  <a:srgbClr val="FFFF00"/>
                </a:solidFill>
                <a:latin typeface="Times New Roman" panose="02020603050405020304" pitchFamily="18" charset="0"/>
                <a:cs typeface="Times New Roman" panose="02020603050405020304" pitchFamily="18" charset="0"/>
              </a:rPr>
              <a:t>3</a:t>
            </a:r>
          </a:p>
        </p:txBody>
      </p:sp>
      <p:grpSp>
        <p:nvGrpSpPr>
          <p:cNvPr id="33" name="Group 32">
            <a:extLst>
              <a:ext uri="{FF2B5EF4-FFF2-40B4-BE49-F238E27FC236}">
                <a16:creationId xmlns:a16="http://schemas.microsoft.com/office/drawing/2014/main" id="{6A3A245A-0A92-47A3-B845-AA092BF1107B}"/>
              </a:ext>
            </a:extLst>
          </p:cNvPr>
          <p:cNvGrpSpPr/>
          <p:nvPr/>
        </p:nvGrpSpPr>
        <p:grpSpPr>
          <a:xfrm>
            <a:off x="1127760" y="2625566"/>
            <a:ext cx="3566160" cy="1268595"/>
            <a:chOff x="1127760" y="2625566"/>
            <a:chExt cx="3566160" cy="1268595"/>
          </a:xfrm>
        </p:grpSpPr>
        <p:sp>
          <p:nvSpPr>
            <p:cNvPr id="3" name="TextBox 2">
              <a:extLst>
                <a:ext uri="{FF2B5EF4-FFF2-40B4-BE49-F238E27FC236}">
                  <a16:creationId xmlns:a16="http://schemas.microsoft.com/office/drawing/2014/main" id="{9000DAD2-5855-49C1-A035-E6E6A93874AF}"/>
                </a:ext>
              </a:extLst>
            </p:cNvPr>
            <p:cNvSpPr txBox="1"/>
            <p:nvPr/>
          </p:nvSpPr>
          <p:spPr>
            <a:xfrm>
              <a:off x="1127760" y="2625566"/>
              <a:ext cx="3566160" cy="584775"/>
            </a:xfrm>
            <a:prstGeom prst="rect">
              <a:avLst/>
            </a:prstGeom>
            <a:noFill/>
          </p:spPr>
          <p:txBody>
            <a:bodyPr wrap="square" rtlCol="0">
              <a:spAutoFit/>
            </a:bodyPr>
            <a:lstStyle/>
            <a:p>
              <a:r>
                <a:rPr lang="en-US" sz="3200" dirty="0">
                  <a:solidFill>
                    <a:schemeClr val="bg1"/>
                  </a:solidFill>
                  <a:latin typeface="Times New Roman" panose="02020603050405020304" pitchFamily="18" charset="0"/>
                  <a:cs typeface="Times New Roman" panose="02020603050405020304" pitchFamily="18" charset="0"/>
                </a:rPr>
                <a:t>n CH</a:t>
              </a:r>
              <a:r>
                <a:rPr lang="en-US" sz="3200" baseline="-25000" dirty="0">
                  <a:solidFill>
                    <a:schemeClr val="bg1"/>
                  </a:solidFill>
                  <a:latin typeface="Times New Roman" panose="02020603050405020304" pitchFamily="18" charset="0"/>
                  <a:cs typeface="Times New Roman" panose="02020603050405020304" pitchFamily="18" charset="0"/>
                </a:rPr>
                <a:t>2</a:t>
              </a:r>
              <a:r>
                <a:rPr lang="en-US" sz="3200" dirty="0">
                  <a:solidFill>
                    <a:schemeClr val="bg1"/>
                  </a:solidFill>
                  <a:latin typeface="Times New Roman" panose="02020603050405020304" pitchFamily="18" charset="0"/>
                  <a:cs typeface="Times New Roman" panose="02020603050405020304" pitchFamily="18" charset="0"/>
                </a:rPr>
                <a:t> = CH  </a:t>
              </a:r>
            </a:p>
          </p:txBody>
        </p:sp>
        <p:grpSp>
          <p:nvGrpSpPr>
            <p:cNvPr id="31" name="Group 30">
              <a:extLst>
                <a:ext uri="{FF2B5EF4-FFF2-40B4-BE49-F238E27FC236}">
                  <a16:creationId xmlns:a16="http://schemas.microsoft.com/office/drawing/2014/main" id="{9F8BA1C9-BAEF-44E8-8195-C1E1CE72DB4A}"/>
                </a:ext>
              </a:extLst>
            </p:cNvPr>
            <p:cNvGrpSpPr/>
            <p:nvPr/>
          </p:nvGrpSpPr>
          <p:grpSpPr>
            <a:xfrm>
              <a:off x="2585156" y="3147388"/>
              <a:ext cx="914400" cy="746773"/>
              <a:chOff x="2585156" y="3147388"/>
              <a:chExt cx="914400" cy="746773"/>
            </a:xfrm>
          </p:grpSpPr>
          <p:cxnSp>
            <p:nvCxnSpPr>
              <p:cNvPr id="16" name="Straight Connector 15">
                <a:extLst>
                  <a:ext uri="{FF2B5EF4-FFF2-40B4-BE49-F238E27FC236}">
                    <a16:creationId xmlns:a16="http://schemas.microsoft.com/office/drawing/2014/main" id="{AD8C0434-53C5-4700-AE6E-7A97EFE5DAC4}"/>
                  </a:ext>
                </a:extLst>
              </p:cNvPr>
              <p:cNvCxnSpPr>
                <a:cxnSpLocks/>
              </p:cNvCxnSpPr>
              <p:nvPr/>
            </p:nvCxnSpPr>
            <p:spPr>
              <a:xfrm>
                <a:off x="2788356" y="3147388"/>
                <a:ext cx="0" cy="27318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B5D46646-06B8-43F0-8613-A52AB756AAD5}"/>
                  </a:ext>
                </a:extLst>
              </p:cNvPr>
              <p:cNvSpPr txBox="1"/>
              <p:nvPr/>
            </p:nvSpPr>
            <p:spPr>
              <a:xfrm>
                <a:off x="2585156" y="3309386"/>
                <a:ext cx="914400" cy="584775"/>
              </a:xfrm>
              <a:prstGeom prst="rect">
                <a:avLst/>
              </a:prstGeom>
              <a:noFill/>
            </p:spPr>
            <p:txBody>
              <a:bodyPr wrap="square" rtlCol="0">
                <a:spAutoFit/>
              </a:bodyPr>
              <a:lstStyle/>
              <a:p>
                <a:r>
                  <a:rPr lang="en-US" sz="3200" dirty="0">
                    <a:solidFill>
                      <a:schemeClr val="bg1"/>
                    </a:solidFill>
                    <a:latin typeface="Times New Roman" panose="02020603050405020304" pitchFamily="18" charset="0"/>
                    <a:cs typeface="Times New Roman" panose="02020603050405020304" pitchFamily="18" charset="0"/>
                  </a:rPr>
                  <a:t>CH</a:t>
                </a:r>
                <a:r>
                  <a:rPr lang="en-US" sz="3200" baseline="-25000" dirty="0">
                    <a:solidFill>
                      <a:schemeClr val="bg1"/>
                    </a:solidFill>
                    <a:latin typeface="Times New Roman" panose="02020603050405020304" pitchFamily="18" charset="0"/>
                    <a:cs typeface="Times New Roman" panose="02020603050405020304" pitchFamily="18" charset="0"/>
                  </a:rPr>
                  <a:t>3</a:t>
                </a:r>
                <a:endParaRPr lang="en-US" sz="3200" dirty="0">
                  <a:solidFill>
                    <a:schemeClr val="bg1"/>
                  </a:solidFill>
                  <a:latin typeface="Times New Roman" panose="02020603050405020304" pitchFamily="18" charset="0"/>
                  <a:cs typeface="Times New Roman" panose="02020603050405020304" pitchFamily="18" charset="0"/>
                </a:endParaRPr>
              </a:p>
            </p:txBody>
          </p:sp>
        </p:grpSp>
      </p:grpSp>
      <p:grpSp>
        <p:nvGrpSpPr>
          <p:cNvPr id="35" name="Group 34">
            <a:extLst>
              <a:ext uri="{FF2B5EF4-FFF2-40B4-BE49-F238E27FC236}">
                <a16:creationId xmlns:a16="http://schemas.microsoft.com/office/drawing/2014/main" id="{5553701B-AC2E-43E6-A8A6-DD8FE3170158}"/>
              </a:ext>
            </a:extLst>
          </p:cNvPr>
          <p:cNvGrpSpPr/>
          <p:nvPr/>
        </p:nvGrpSpPr>
        <p:grpSpPr>
          <a:xfrm>
            <a:off x="1588654" y="2444213"/>
            <a:ext cx="1526940" cy="1216615"/>
            <a:chOff x="1588654" y="2444213"/>
            <a:chExt cx="1526940" cy="1216615"/>
          </a:xfrm>
        </p:grpSpPr>
        <p:sp>
          <p:nvSpPr>
            <p:cNvPr id="13" name="TextBox 12">
              <a:extLst>
                <a:ext uri="{FF2B5EF4-FFF2-40B4-BE49-F238E27FC236}">
                  <a16:creationId xmlns:a16="http://schemas.microsoft.com/office/drawing/2014/main" id="{027A8F36-C44F-4E9B-AE5B-D4CF4D711246}"/>
                </a:ext>
              </a:extLst>
            </p:cNvPr>
            <p:cNvSpPr txBox="1"/>
            <p:nvPr/>
          </p:nvSpPr>
          <p:spPr>
            <a:xfrm>
              <a:off x="1588654" y="2444213"/>
              <a:ext cx="1526940" cy="430887"/>
            </a:xfrm>
            <a:prstGeom prst="rect">
              <a:avLst/>
            </a:prstGeom>
            <a:noFill/>
          </p:spPr>
          <p:txBody>
            <a:bodyPr wrap="square" rtlCol="0">
              <a:spAutoFit/>
            </a:bodyPr>
            <a:lstStyle/>
            <a:p>
              <a:r>
                <a:rPr lang="en-US" sz="2200" dirty="0">
                  <a:solidFill>
                    <a:srgbClr val="FFFF00"/>
                  </a:solidFill>
                  <a:latin typeface="Times New Roman" panose="02020603050405020304" pitchFamily="18" charset="0"/>
                  <a:cs typeface="Times New Roman" panose="02020603050405020304" pitchFamily="18" charset="0"/>
                </a:rPr>
                <a:t>1            2           </a:t>
              </a:r>
            </a:p>
          </p:txBody>
        </p:sp>
        <p:sp>
          <p:nvSpPr>
            <p:cNvPr id="34" name="TextBox 33">
              <a:extLst>
                <a:ext uri="{FF2B5EF4-FFF2-40B4-BE49-F238E27FC236}">
                  <a16:creationId xmlns:a16="http://schemas.microsoft.com/office/drawing/2014/main" id="{F4CD14FA-7C56-4705-9C14-0373D66C30E0}"/>
                </a:ext>
              </a:extLst>
            </p:cNvPr>
            <p:cNvSpPr txBox="1"/>
            <p:nvPr/>
          </p:nvSpPr>
          <p:spPr>
            <a:xfrm>
              <a:off x="2450627" y="3229941"/>
              <a:ext cx="450628" cy="430887"/>
            </a:xfrm>
            <a:prstGeom prst="rect">
              <a:avLst/>
            </a:prstGeom>
            <a:noFill/>
          </p:spPr>
          <p:txBody>
            <a:bodyPr wrap="square" rtlCol="0">
              <a:spAutoFit/>
            </a:bodyPr>
            <a:lstStyle/>
            <a:p>
              <a:r>
                <a:rPr lang="en-US" sz="2200" dirty="0">
                  <a:solidFill>
                    <a:srgbClr val="FFFF00"/>
                  </a:solidFill>
                  <a:latin typeface="Times New Roman" panose="02020603050405020304" pitchFamily="18" charset="0"/>
                  <a:cs typeface="Times New Roman" panose="02020603050405020304" pitchFamily="18" charset="0"/>
                </a:rPr>
                <a:t>3           </a:t>
              </a:r>
            </a:p>
          </p:txBody>
        </p:sp>
      </p:grpSp>
    </p:spTree>
    <p:extLst>
      <p:ext uri="{BB962C8B-B14F-4D97-AF65-F5344CB8AC3E}">
        <p14:creationId xmlns:p14="http://schemas.microsoft.com/office/powerpoint/2010/main" val="885085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22" grpId="0"/>
      <p:bldP spid="23" grpId="0"/>
      <p:bldP spid="27"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1756AAE-55C1-4E1C-8249-4A95DDCBA091}"/>
              </a:ext>
            </a:extLst>
          </p:cNvPr>
          <p:cNvSpPr/>
          <p:nvPr/>
        </p:nvSpPr>
        <p:spPr>
          <a:xfrm>
            <a:off x="167659" y="4551602"/>
            <a:ext cx="6096000" cy="2400657"/>
          </a:xfrm>
          <a:prstGeom prst="rect">
            <a:avLst/>
          </a:prstGeom>
        </p:spPr>
        <p:txBody>
          <a:bodyPr>
            <a:spAutoFit/>
          </a:bodyPr>
          <a:lstStyle/>
          <a:p>
            <a:pPr algn="ctr"/>
            <a:r>
              <a:rPr lang="vi-VN" sz="3000" i="1" dirty="0">
                <a:solidFill>
                  <a:schemeClr val="bg1"/>
                </a:solidFill>
                <a:latin typeface="Times New Roman" panose="02020603050405020304" pitchFamily="18" charset="0"/>
                <a:cs typeface="Times New Roman" panose="02020603050405020304" pitchFamily="18" charset="0"/>
              </a:rPr>
              <a:t>Hiện thế giới đang phải đối mặt với khoảng hơn 9,1 tỷ tấn rác thải nhựa tích tụ trên Trái Đất.</a:t>
            </a:r>
            <a:endParaRPr lang="en-US" sz="3000" i="1" dirty="0">
              <a:solidFill>
                <a:schemeClr val="bg1"/>
              </a:solidFill>
              <a:latin typeface="Times New Roman" panose="02020603050405020304" pitchFamily="18" charset="0"/>
              <a:cs typeface="Times New Roman" panose="02020603050405020304" pitchFamily="18" charset="0"/>
            </a:endParaRPr>
          </a:p>
          <a:p>
            <a:pPr algn="ctr"/>
            <a:r>
              <a:rPr lang="en-US" sz="2800" i="1" dirty="0">
                <a:solidFill>
                  <a:schemeClr val="bg1"/>
                </a:solidFill>
                <a:latin typeface="Times New Roman" panose="02020603050405020304" pitchFamily="18" charset="0"/>
                <a:cs typeface="Times New Roman" panose="02020603050405020304" pitchFamily="18" charset="0"/>
              </a:rPr>
              <a:t>(Theo moitruong.com.vn)</a:t>
            </a:r>
            <a:br>
              <a:rPr lang="vi-VN" sz="2800" dirty="0">
                <a:solidFill>
                  <a:schemeClr val="bg1"/>
                </a:solidFill>
                <a:latin typeface="Times New Roman" panose="02020603050405020304" pitchFamily="18" charset="0"/>
                <a:cs typeface="Times New Roman" panose="02020603050405020304" pitchFamily="18" charset="0"/>
              </a:rPr>
            </a:br>
            <a:endParaRPr lang="en-US" sz="2800" dirty="0">
              <a:solidFill>
                <a:schemeClr val="bg1"/>
              </a:solidFill>
              <a:latin typeface="Times New Roman" panose="02020603050405020304" pitchFamily="18" charset="0"/>
              <a:cs typeface="Times New Roman" panose="02020603050405020304" pitchFamily="18" charset="0"/>
            </a:endParaRPr>
          </a:p>
        </p:txBody>
      </p:sp>
      <p:grpSp>
        <p:nvGrpSpPr>
          <p:cNvPr id="8" name="Group 7">
            <a:extLst>
              <a:ext uri="{FF2B5EF4-FFF2-40B4-BE49-F238E27FC236}">
                <a16:creationId xmlns:a16="http://schemas.microsoft.com/office/drawing/2014/main" id="{3126F599-E66B-4D2F-810A-5D473951E1FB}"/>
              </a:ext>
            </a:extLst>
          </p:cNvPr>
          <p:cNvGrpSpPr/>
          <p:nvPr/>
        </p:nvGrpSpPr>
        <p:grpSpPr>
          <a:xfrm>
            <a:off x="308484" y="263441"/>
            <a:ext cx="11745865" cy="6157024"/>
            <a:chOff x="269156" y="794383"/>
            <a:chExt cx="11512691" cy="5993812"/>
          </a:xfrm>
        </p:grpSpPr>
        <p:pic>
          <p:nvPicPr>
            <p:cNvPr id="2" name="Picture 1">
              <a:extLst>
                <a:ext uri="{FF2B5EF4-FFF2-40B4-BE49-F238E27FC236}">
                  <a16:creationId xmlns:a16="http://schemas.microsoft.com/office/drawing/2014/main" id="{062EAB45-ED6D-4305-9890-69A4ACBF4261}"/>
                </a:ext>
              </a:extLst>
            </p:cNvPr>
            <p:cNvPicPr>
              <a:picLocks noChangeAspect="1"/>
            </p:cNvPicPr>
            <p:nvPr/>
          </p:nvPicPr>
          <p:blipFill>
            <a:blip r:embed="rId3"/>
            <a:stretch>
              <a:fillRect/>
            </a:stretch>
          </p:blipFill>
          <p:spPr>
            <a:xfrm>
              <a:off x="269156" y="794383"/>
              <a:ext cx="6013329" cy="3990701"/>
            </a:xfrm>
            <a:prstGeom prst="rect">
              <a:avLst/>
            </a:prstGeom>
          </p:spPr>
        </p:pic>
        <p:pic>
          <p:nvPicPr>
            <p:cNvPr id="4" name="Picture 3">
              <a:extLst>
                <a:ext uri="{FF2B5EF4-FFF2-40B4-BE49-F238E27FC236}">
                  <a16:creationId xmlns:a16="http://schemas.microsoft.com/office/drawing/2014/main" id="{8723D7D5-77D5-4879-B8BB-421A23E4E7EE}"/>
                </a:ext>
              </a:extLst>
            </p:cNvPr>
            <p:cNvPicPr>
              <a:picLocks noChangeAspect="1"/>
            </p:cNvPicPr>
            <p:nvPr/>
          </p:nvPicPr>
          <p:blipFill>
            <a:blip r:embed="rId4"/>
            <a:stretch>
              <a:fillRect/>
            </a:stretch>
          </p:blipFill>
          <p:spPr>
            <a:xfrm>
              <a:off x="6282485" y="3899093"/>
              <a:ext cx="5469950" cy="2889102"/>
            </a:xfrm>
            <a:prstGeom prst="rect">
              <a:avLst/>
            </a:prstGeom>
          </p:spPr>
        </p:pic>
        <p:pic>
          <p:nvPicPr>
            <p:cNvPr id="6" name="Picture 5">
              <a:extLst>
                <a:ext uri="{FF2B5EF4-FFF2-40B4-BE49-F238E27FC236}">
                  <a16:creationId xmlns:a16="http://schemas.microsoft.com/office/drawing/2014/main" id="{E21B83BD-7625-4345-A7D5-2932AB7C3231}"/>
                </a:ext>
              </a:extLst>
            </p:cNvPr>
            <p:cNvPicPr>
              <a:picLocks noChangeAspect="1"/>
            </p:cNvPicPr>
            <p:nvPr/>
          </p:nvPicPr>
          <p:blipFill>
            <a:blip r:embed="rId5"/>
            <a:stretch>
              <a:fillRect/>
            </a:stretch>
          </p:blipFill>
          <p:spPr>
            <a:xfrm>
              <a:off x="6282485" y="794383"/>
              <a:ext cx="5499362" cy="3161071"/>
            </a:xfrm>
            <a:prstGeom prst="rect">
              <a:avLst/>
            </a:prstGeom>
          </p:spPr>
        </p:pic>
      </p:grpSp>
      <p:sp>
        <p:nvSpPr>
          <p:cNvPr id="7" name="TextBox 6">
            <a:extLst>
              <a:ext uri="{FF2B5EF4-FFF2-40B4-BE49-F238E27FC236}">
                <a16:creationId xmlns:a16="http://schemas.microsoft.com/office/drawing/2014/main" id="{EAFDEF9E-33E2-4152-B7FC-99BE7D52EA00}"/>
              </a:ext>
            </a:extLst>
          </p:cNvPr>
          <p:cNvSpPr txBox="1"/>
          <p:nvPr/>
        </p:nvSpPr>
        <p:spPr>
          <a:xfrm>
            <a:off x="6321814" y="2825668"/>
            <a:ext cx="5152104" cy="1015663"/>
          </a:xfrm>
          <a:prstGeom prst="rect">
            <a:avLst/>
          </a:prstGeom>
          <a:noFill/>
        </p:spPr>
        <p:txBody>
          <a:bodyPr wrap="square" rtlCol="0">
            <a:spAutoFit/>
          </a:bodyPr>
          <a:lstStyle/>
          <a:p>
            <a:pPr algn="ctr"/>
            <a:r>
              <a:rPr lang="en-US" sz="3000" b="1" i="1" dirty="0" err="1">
                <a:solidFill>
                  <a:srgbClr val="FFFF00"/>
                </a:solidFill>
                <a:latin typeface="Times New Roman" panose="02020603050405020304" pitchFamily="18" charset="0"/>
                <a:cs typeface="Times New Roman" panose="02020603050405020304" pitchFamily="18" charset="0"/>
              </a:rPr>
              <a:t>Nhiều</a:t>
            </a:r>
            <a:r>
              <a:rPr lang="en-US" sz="3000" b="1" i="1" dirty="0">
                <a:solidFill>
                  <a:srgbClr val="FFFF00"/>
                </a:solidFill>
                <a:latin typeface="Times New Roman" panose="02020603050405020304" pitchFamily="18" charset="0"/>
                <a:cs typeface="Times New Roman" panose="02020603050405020304" pitchFamily="18" charset="0"/>
              </a:rPr>
              <a:t> </a:t>
            </a:r>
            <a:r>
              <a:rPr lang="en-US" sz="3000" b="1" i="1" dirty="0" err="1">
                <a:solidFill>
                  <a:srgbClr val="FFFF00"/>
                </a:solidFill>
                <a:latin typeface="Times New Roman" panose="02020603050405020304" pitchFamily="18" charset="0"/>
                <a:cs typeface="Times New Roman" panose="02020603050405020304" pitchFamily="18" charset="0"/>
              </a:rPr>
              <a:t>sinh</a:t>
            </a:r>
            <a:r>
              <a:rPr lang="en-US" sz="3000" b="1" i="1" dirty="0">
                <a:solidFill>
                  <a:srgbClr val="FFFF00"/>
                </a:solidFill>
                <a:latin typeface="Times New Roman" panose="02020603050405020304" pitchFamily="18" charset="0"/>
                <a:cs typeface="Times New Roman" panose="02020603050405020304" pitchFamily="18" charset="0"/>
              </a:rPr>
              <a:t> </a:t>
            </a:r>
            <a:r>
              <a:rPr lang="en-US" sz="3000" b="1" i="1" dirty="0" err="1">
                <a:solidFill>
                  <a:srgbClr val="FFFF00"/>
                </a:solidFill>
                <a:latin typeface="Times New Roman" panose="02020603050405020304" pitchFamily="18" charset="0"/>
                <a:cs typeface="Times New Roman" panose="02020603050405020304" pitchFamily="18" charset="0"/>
              </a:rPr>
              <a:t>vật</a:t>
            </a:r>
            <a:r>
              <a:rPr lang="en-US" sz="3000" b="1" i="1" dirty="0">
                <a:solidFill>
                  <a:srgbClr val="FFFF00"/>
                </a:solidFill>
                <a:latin typeface="Times New Roman" panose="02020603050405020304" pitchFamily="18" charset="0"/>
                <a:cs typeface="Times New Roman" panose="02020603050405020304" pitchFamily="18" charset="0"/>
              </a:rPr>
              <a:t> </a:t>
            </a:r>
            <a:r>
              <a:rPr lang="en-US" sz="3000" b="1" i="1" dirty="0" err="1">
                <a:solidFill>
                  <a:srgbClr val="FFFF00"/>
                </a:solidFill>
                <a:latin typeface="Times New Roman" panose="02020603050405020304" pitchFamily="18" charset="0"/>
                <a:cs typeface="Times New Roman" panose="02020603050405020304" pitchFamily="18" charset="0"/>
              </a:rPr>
              <a:t>biển</a:t>
            </a:r>
            <a:r>
              <a:rPr lang="en-US" sz="3000" b="1" i="1" dirty="0">
                <a:solidFill>
                  <a:srgbClr val="FFFF00"/>
                </a:solidFill>
                <a:latin typeface="Times New Roman" panose="02020603050405020304" pitchFamily="18" charset="0"/>
                <a:cs typeface="Times New Roman" panose="02020603050405020304" pitchFamily="18" charset="0"/>
              </a:rPr>
              <a:t> </a:t>
            </a:r>
            <a:r>
              <a:rPr lang="en-US" sz="3000" b="1" i="1" dirty="0" err="1">
                <a:solidFill>
                  <a:srgbClr val="FFFF00"/>
                </a:solidFill>
                <a:latin typeface="Times New Roman" panose="02020603050405020304" pitchFamily="18" charset="0"/>
                <a:cs typeface="Times New Roman" panose="02020603050405020304" pitchFamily="18" charset="0"/>
              </a:rPr>
              <a:t>đã</a:t>
            </a:r>
            <a:r>
              <a:rPr lang="en-US" sz="3000" b="1" i="1" dirty="0">
                <a:solidFill>
                  <a:srgbClr val="FFFF00"/>
                </a:solidFill>
                <a:latin typeface="Times New Roman" panose="02020603050405020304" pitchFamily="18" charset="0"/>
                <a:cs typeface="Times New Roman" panose="02020603050405020304" pitchFamily="18" charset="0"/>
              </a:rPr>
              <a:t> </a:t>
            </a:r>
            <a:r>
              <a:rPr lang="en-US" sz="3000" b="1" i="1" dirty="0" err="1">
                <a:solidFill>
                  <a:srgbClr val="FFFF00"/>
                </a:solidFill>
                <a:latin typeface="Times New Roman" panose="02020603050405020304" pitchFamily="18" charset="0"/>
                <a:cs typeface="Times New Roman" panose="02020603050405020304" pitchFamily="18" charset="0"/>
              </a:rPr>
              <a:t>chết</a:t>
            </a:r>
            <a:r>
              <a:rPr lang="en-US" sz="3000" b="1" i="1" dirty="0">
                <a:solidFill>
                  <a:srgbClr val="FFFF00"/>
                </a:solidFill>
                <a:latin typeface="Times New Roman" panose="02020603050405020304" pitchFamily="18" charset="0"/>
                <a:cs typeface="Times New Roman" panose="02020603050405020304" pitchFamily="18" charset="0"/>
              </a:rPr>
              <a:t> </a:t>
            </a:r>
            <a:r>
              <a:rPr lang="en-US" sz="3000" b="1" i="1" dirty="0" err="1">
                <a:solidFill>
                  <a:srgbClr val="FFFF00"/>
                </a:solidFill>
                <a:latin typeface="Times New Roman" panose="02020603050405020304" pitchFamily="18" charset="0"/>
                <a:cs typeface="Times New Roman" panose="02020603050405020304" pitchFamily="18" charset="0"/>
              </a:rPr>
              <a:t>vì</a:t>
            </a:r>
            <a:r>
              <a:rPr lang="en-US" sz="3000" b="1" i="1" dirty="0">
                <a:solidFill>
                  <a:srgbClr val="FFFF00"/>
                </a:solidFill>
                <a:latin typeface="Times New Roman" panose="02020603050405020304" pitchFamily="18" charset="0"/>
                <a:cs typeface="Times New Roman" panose="02020603050405020304" pitchFamily="18" charset="0"/>
              </a:rPr>
              <a:t> </a:t>
            </a:r>
            <a:r>
              <a:rPr lang="en-US" sz="3000" b="1" i="1" dirty="0" err="1">
                <a:solidFill>
                  <a:srgbClr val="FFFF00"/>
                </a:solidFill>
                <a:latin typeface="Times New Roman" panose="02020603050405020304" pitchFamily="18" charset="0"/>
                <a:cs typeface="Times New Roman" panose="02020603050405020304" pitchFamily="18" charset="0"/>
              </a:rPr>
              <a:t>rác</a:t>
            </a:r>
            <a:r>
              <a:rPr lang="en-US" sz="3000" b="1" i="1" dirty="0">
                <a:solidFill>
                  <a:srgbClr val="FFFF00"/>
                </a:solidFill>
                <a:latin typeface="Times New Roman" panose="02020603050405020304" pitchFamily="18" charset="0"/>
                <a:cs typeface="Times New Roman" panose="02020603050405020304" pitchFamily="18" charset="0"/>
              </a:rPr>
              <a:t> </a:t>
            </a:r>
            <a:r>
              <a:rPr lang="en-US" sz="3000" b="1" i="1" dirty="0" err="1">
                <a:solidFill>
                  <a:srgbClr val="FFFF00"/>
                </a:solidFill>
                <a:latin typeface="Times New Roman" panose="02020603050405020304" pitchFamily="18" charset="0"/>
                <a:cs typeface="Times New Roman" panose="02020603050405020304" pitchFamily="18" charset="0"/>
              </a:rPr>
              <a:t>thải</a:t>
            </a:r>
            <a:r>
              <a:rPr lang="en-US" sz="3000" b="1" i="1" dirty="0">
                <a:solidFill>
                  <a:srgbClr val="FFFF00"/>
                </a:solidFill>
                <a:latin typeface="Times New Roman" panose="02020603050405020304" pitchFamily="18" charset="0"/>
                <a:cs typeface="Times New Roman" panose="02020603050405020304" pitchFamily="18" charset="0"/>
              </a:rPr>
              <a:t> </a:t>
            </a:r>
            <a:r>
              <a:rPr lang="en-US" sz="3000" b="1" i="1" dirty="0" err="1">
                <a:solidFill>
                  <a:srgbClr val="FFFF00"/>
                </a:solidFill>
                <a:latin typeface="Times New Roman" panose="02020603050405020304" pitchFamily="18" charset="0"/>
                <a:cs typeface="Times New Roman" panose="02020603050405020304" pitchFamily="18" charset="0"/>
              </a:rPr>
              <a:t>nhựa</a:t>
            </a:r>
            <a:r>
              <a:rPr lang="en-US" sz="3000" b="1" i="1" dirty="0">
                <a:solidFill>
                  <a:srgbClr val="FFFF00"/>
                </a:solidFill>
                <a:latin typeface="Times New Roman" panose="02020603050405020304" pitchFamily="18" charset="0"/>
                <a:cs typeface="Times New Roman" panose="02020603050405020304" pitchFamily="18" charset="0"/>
              </a:rPr>
              <a:t> </a:t>
            </a:r>
          </a:p>
        </p:txBody>
      </p:sp>
      <p:sp>
        <p:nvSpPr>
          <p:cNvPr id="9" name="TextBox 8">
            <a:extLst>
              <a:ext uri="{FF2B5EF4-FFF2-40B4-BE49-F238E27FC236}">
                <a16:creationId xmlns:a16="http://schemas.microsoft.com/office/drawing/2014/main" id="{D3861CB6-C735-4E87-8492-53E2F5E3E80C}"/>
              </a:ext>
            </a:extLst>
          </p:cNvPr>
          <p:cNvSpPr txBox="1"/>
          <p:nvPr/>
        </p:nvSpPr>
        <p:spPr>
          <a:xfrm>
            <a:off x="469375" y="4362809"/>
            <a:ext cx="5813339" cy="2323713"/>
          </a:xfrm>
          <a:prstGeom prst="rect">
            <a:avLst/>
          </a:prstGeom>
          <a:noFill/>
        </p:spPr>
        <p:txBody>
          <a:bodyPr wrap="square" rtlCol="0">
            <a:spAutoFit/>
          </a:bodyPr>
          <a:lstStyle/>
          <a:p>
            <a:pPr algn="just"/>
            <a:r>
              <a:rPr lang="en-US" sz="2900" dirty="0">
                <a:solidFill>
                  <a:srgbClr val="FFFF00"/>
                </a:solidFill>
                <a:latin typeface="Times New Roman" panose="02020603050405020304" pitchFamily="18" charset="0"/>
                <a:cs typeface="Times New Roman" panose="02020603050405020304" pitchFamily="18" charset="0"/>
              </a:rPr>
              <a:t>“T</a:t>
            </a:r>
            <a:r>
              <a:rPr lang="vi-VN" sz="2900" dirty="0">
                <a:solidFill>
                  <a:srgbClr val="FFFF00"/>
                </a:solidFill>
                <a:latin typeface="Times New Roman" panose="02020603050405020304" pitchFamily="18" charset="0"/>
                <a:cs typeface="Times New Roman" panose="02020603050405020304" pitchFamily="18" charset="0"/>
              </a:rPr>
              <a:t>ừ chối </a:t>
            </a:r>
            <a:r>
              <a:rPr lang="en-US" sz="2900" dirty="0" err="1">
                <a:solidFill>
                  <a:srgbClr val="FF0000"/>
                </a:solidFill>
                <a:latin typeface="Times New Roman" panose="02020603050405020304" pitchFamily="18" charset="0"/>
                <a:cs typeface="Times New Roman" panose="02020603050405020304" pitchFamily="18" charset="0"/>
              </a:rPr>
              <a:t>sản</a:t>
            </a:r>
            <a:r>
              <a:rPr lang="en-US" sz="2900" dirty="0">
                <a:solidFill>
                  <a:srgbClr val="FF0000"/>
                </a:solidFill>
                <a:latin typeface="Times New Roman" panose="02020603050405020304" pitchFamily="18" charset="0"/>
                <a:cs typeface="Times New Roman" panose="02020603050405020304" pitchFamily="18" charset="0"/>
              </a:rPr>
              <a:t> </a:t>
            </a:r>
            <a:r>
              <a:rPr lang="en-US" sz="2900" dirty="0" err="1">
                <a:solidFill>
                  <a:srgbClr val="FF0000"/>
                </a:solidFill>
                <a:latin typeface="Times New Roman" panose="02020603050405020304" pitchFamily="18" charset="0"/>
                <a:cs typeface="Times New Roman" panose="02020603050405020304" pitchFamily="18" charset="0"/>
              </a:rPr>
              <a:t>phẩm</a:t>
            </a:r>
            <a:r>
              <a:rPr lang="en-US" sz="2900" dirty="0">
                <a:solidFill>
                  <a:srgbClr val="FF0000"/>
                </a:solidFill>
                <a:latin typeface="Times New Roman" panose="02020603050405020304" pitchFamily="18" charset="0"/>
                <a:cs typeface="Times New Roman" panose="02020603050405020304" pitchFamily="18" charset="0"/>
              </a:rPr>
              <a:t> </a:t>
            </a:r>
            <a:r>
              <a:rPr lang="en-US" sz="2900" dirty="0" err="1">
                <a:solidFill>
                  <a:srgbClr val="FF0000"/>
                </a:solidFill>
                <a:latin typeface="Times New Roman" panose="02020603050405020304" pitchFamily="18" charset="0"/>
                <a:cs typeface="Times New Roman" panose="02020603050405020304" pitchFamily="18" charset="0"/>
              </a:rPr>
              <a:t>nhựa</a:t>
            </a:r>
            <a:r>
              <a:rPr lang="en-US" sz="2900" dirty="0">
                <a:solidFill>
                  <a:srgbClr val="FFFF00"/>
                </a:solidFill>
                <a:latin typeface="Times New Roman" panose="02020603050405020304" pitchFamily="18" charset="0"/>
                <a:cs typeface="Times New Roman" panose="02020603050405020304" pitchFamily="18" charset="0"/>
              </a:rPr>
              <a:t> </a:t>
            </a:r>
            <a:r>
              <a:rPr lang="vi-VN" sz="2900" dirty="0">
                <a:solidFill>
                  <a:srgbClr val="FFFF00"/>
                </a:solidFill>
                <a:latin typeface="Times New Roman" panose="02020603050405020304" pitchFamily="18" charset="0"/>
                <a:cs typeface="Times New Roman" panose="02020603050405020304" pitchFamily="18" charset="0"/>
              </a:rPr>
              <a:t>sử dụng một lần. Từ chối những gì bạn không thể tái sử dụng. Cùng nhau, chúng ta có thể vạch ra con đường tới một thế giới sạch hơn, xanh hơn</a:t>
            </a:r>
            <a:r>
              <a:rPr lang="en-US" sz="2900" dirty="0">
                <a:solidFill>
                  <a:srgbClr val="FFFF00"/>
                </a:solidFill>
                <a:latin typeface="Times New Roman" panose="02020603050405020304" pitchFamily="18" charset="0"/>
                <a:cs typeface="Times New Roman" panose="02020603050405020304" pitchFamily="18" charset="0"/>
              </a:rPr>
              <a:t>”.</a:t>
            </a:r>
            <a:r>
              <a:rPr lang="vi-VN" sz="2900" dirty="0">
                <a:solidFill>
                  <a:srgbClr val="FFFF00"/>
                </a:solidFill>
                <a:latin typeface="Times New Roman" panose="02020603050405020304" pitchFamily="18" charset="0"/>
                <a:cs typeface="Times New Roman" panose="02020603050405020304" pitchFamily="18" charset="0"/>
              </a:rPr>
              <a:t> </a:t>
            </a:r>
            <a:endParaRPr lang="en-US" sz="2900" dirty="0">
              <a:solidFill>
                <a:srgbClr val="FFFF00"/>
              </a:solidFill>
              <a:latin typeface="Times New Roman" panose="02020603050405020304" pitchFamily="18" charset="0"/>
              <a:cs typeface="Times New Roman" panose="02020603050405020304" pitchFamily="18" charset="0"/>
            </a:endParaRPr>
          </a:p>
        </p:txBody>
      </p:sp>
      <p:pic>
        <p:nvPicPr>
          <p:cNvPr id="1026" name="Picture 2" descr="Kết quả hình ảnh cho trái đất xanh sạch đẹp">
            <a:extLst>
              <a:ext uri="{FF2B5EF4-FFF2-40B4-BE49-F238E27FC236}">
                <a16:creationId xmlns:a16="http://schemas.microsoft.com/office/drawing/2014/main" id="{E9A0595C-BAEE-43E4-946F-F02FDAB39A4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23944" y="26008"/>
            <a:ext cx="7431655" cy="682859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D82D37A4-D1C9-49EE-8221-8E9A1B53E006}"/>
              </a:ext>
            </a:extLst>
          </p:cNvPr>
          <p:cNvSpPr txBox="1"/>
          <p:nvPr/>
        </p:nvSpPr>
        <p:spPr>
          <a:xfrm>
            <a:off x="394717" y="1621422"/>
            <a:ext cx="3716179" cy="3662541"/>
          </a:xfrm>
          <a:prstGeom prst="rect">
            <a:avLst/>
          </a:prstGeom>
          <a:noFill/>
        </p:spPr>
        <p:txBody>
          <a:bodyPr wrap="square" rtlCol="0">
            <a:spAutoFit/>
          </a:bodyPr>
          <a:lstStyle/>
          <a:p>
            <a:pPr algn="just"/>
            <a:r>
              <a:rPr lang="en-US" sz="2900" dirty="0">
                <a:solidFill>
                  <a:srgbClr val="FFFF00"/>
                </a:solidFill>
                <a:latin typeface="Times New Roman" panose="02020603050405020304" pitchFamily="18" charset="0"/>
                <a:cs typeface="Times New Roman" panose="02020603050405020304" pitchFamily="18" charset="0"/>
              </a:rPr>
              <a:t>“T</a:t>
            </a:r>
            <a:r>
              <a:rPr lang="vi-VN" sz="2900" dirty="0">
                <a:solidFill>
                  <a:srgbClr val="FFFF00"/>
                </a:solidFill>
                <a:latin typeface="Times New Roman" panose="02020603050405020304" pitchFamily="18" charset="0"/>
                <a:cs typeface="Times New Roman" panose="02020603050405020304" pitchFamily="18" charset="0"/>
              </a:rPr>
              <a:t>ừ chối </a:t>
            </a:r>
            <a:r>
              <a:rPr lang="en-US" sz="2900" dirty="0" err="1">
                <a:solidFill>
                  <a:srgbClr val="FF0000"/>
                </a:solidFill>
                <a:latin typeface="Times New Roman" panose="02020603050405020304" pitchFamily="18" charset="0"/>
                <a:cs typeface="Times New Roman" panose="02020603050405020304" pitchFamily="18" charset="0"/>
              </a:rPr>
              <a:t>sản</a:t>
            </a:r>
            <a:r>
              <a:rPr lang="en-US" sz="2900" dirty="0">
                <a:solidFill>
                  <a:srgbClr val="FF0000"/>
                </a:solidFill>
                <a:latin typeface="Times New Roman" panose="02020603050405020304" pitchFamily="18" charset="0"/>
                <a:cs typeface="Times New Roman" panose="02020603050405020304" pitchFamily="18" charset="0"/>
              </a:rPr>
              <a:t> </a:t>
            </a:r>
            <a:r>
              <a:rPr lang="en-US" sz="2900" dirty="0" err="1">
                <a:solidFill>
                  <a:srgbClr val="FF0000"/>
                </a:solidFill>
                <a:latin typeface="Times New Roman" panose="02020603050405020304" pitchFamily="18" charset="0"/>
                <a:cs typeface="Times New Roman" panose="02020603050405020304" pitchFamily="18" charset="0"/>
              </a:rPr>
              <a:t>phẩm</a:t>
            </a:r>
            <a:r>
              <a:rPr lang="en-US" sz="2900" dirty="0">
                <a:solidFill>
                  <a:srgbClr val="FF0000"/>
                </a:solidFill>
                <a:latin typeface="Times New Roman" panose="02020603050405020304" pitchFamily="18" charset="0"/>
                <a:cs typeface="Times New Roman" panose="02020603050405020304" pitchFamily="18" charset="0"/>
              </a:rPr>
              <a:t> </a:t>
            </a:r>
            <a:r>
              <a:rPr lang="en-US" sz="2900" dirty="0" err="1">
                <a:solidFill>
                  <a:srgbClr val="FF0000"/>
                </a:solidFill>
                <a:latin typeface="Times New Roman" panose="02020603050405020304" pitchFamily="18" charset="0"/>
                <a:cs typeface="Times New Roman" panose="02020603050405020304" pitchFamily="18" charset="0"/>
              </a:rPr>
              <a:t>nhựa</a:t>
            </a:r>
            <a:r>
              <a:rPr lang="en-US" sz="2900" dirty="0">
                <a:solidFill>
                  <a:srgbClr val="FFFF00"/>
                </a:solidFill>
                <a:latin typeface="Times New Roman" panose="02020603050405020304" pitchFamily="18" charset="0"/>
                <a:cs typeface="Times New Roman" panose="02020603050405020304" pitchFamily="18" charset="0"/>
              </a:rPr>
              <a:t> </a:t>
            </a:r>
            <a:r>
              <a:rPr lang="vi-VN" sz="2900" dirty="0">
                <a:solidFill>
                  <a:srgbClr val="FFFF00"/>
                </a:solidFill>
                <a:latin typeface="Times New Roman" panose="02020603050405020304" pitchFamily="18" charset="0"/>
                <a:cs typeface="Times New Roman" panose="02020603050405020304" pitchFamily="18" charset="0"/>
              </a:rPr>
              <a:t>sử dụng một lần. Từ chối những gì bạn không thể tái sử dụng. Cùng nhau, chúng ta có thể vạch ra con đường tới một thế giới sạch hơn, xanh hơn</a:t>
            </a:r>
            <a:r>
              <a:rPr lang="en-US" sz="2900" dirty="0">
                <a:solidFill>
                  <a:srgbClr val="FFFF00"/>
                </a:solidFill>
                <a:latin typeface="Times New Roman" panose="02020603050405020304" pitchFamily="18" charset="0"/>
                <a:cs typeface="Times New Roman" panose="02020603050405020304" pitchFamily="18" charset="0"/>
              </a:rPr>
              <a:t>”.</a:t>
            </a:r>
            <a:r>
              <a:rPr lang="vi-VN" sz="2900" dirty="0">
                <a:solidFill>
                  <a:srgbClr val="FFFF00"/>
                </a:solidFill>
                <a:latin typeface="Times New Roman" panose="02020603050405020304" pitchFamily="18" charset="0"/>
                <a:cs typeface="Times New Roman" panose="02020603050405020304" pitchFamily="18" charset="0"/>
              </a:rPr>
              <a:t> </a:t>
            </a:r>
            <a:endParaRPr lang="en-US" sz="2900"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01048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3"/>
                                        </p:tgtEl>
                                        <p:attrNameLst>
                                          <p:attrName>style.visibility</p:attrName>
                                        </p:attrNameLst>
                                      </p:cBhvr>
                                      <p:to>
                                        <p:strVal val="hidden"/>
                                      </p:to>
                                    </p:set>
                                  </p:childTnLst>
                                </p:cTn>
                              </p:par>
                              <p:par>
                                <p:cTn id="13" presetID="1" presetClass="exit" presetSubtype="0" fill="hold" grpId="1" nodeType="withEffect">
                                  <p:stCondLst>
                                    <p:cond delay="0"/>
                                  </p:stCondLst>
                                  <p:childTnLst>
                                    <p:set>
                                      <p:cBhvr>
                                        <p:cTn id="14" dur="1" fill="hold">
                                          <p:stCondLst>
                                            <p:cond delay="0"/>
                                          </p:stCondLst>
                                        </p:cTn>
                                        <p:tgtEl>
                                          <p:spTgt spid="7"/>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8"/>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9"/>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7" grpId="0"/>
      <p:bldP spid="7" grpId="1"/>
      <p:bldP spid="9" grpId="0"/>
      <p:bldP spid="9" grpId="1"/>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E02049A-D937-4504-8367-243BFD8968DB}"/>
              </a:ext>
            </a:extLst>
          </p:cNvPr>
          <p:cNvSpPr txBox="1">
            <a:spLocks/>
          </p:cNvSpPr>
          <p:nvPr/>
        </p:nvSpPr>
        <p:spPr bwMode="auto">
          <a:xfrm>
            <a:off x="923777" y="1038602"/>
            <a:ext cx="4681019" cy="8328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pPr algn="l"/>
            <a:r>
              <a:rPr lang="en-US" sz="3200" b="1" u="sng" kern="0" dirty="0">
                <a:solidFill>
                  <a:srgbClr val="FFFF00"/>
                </a:solidFill>
                <a:latin typeface="Times New Roman" panose="02020603050405020304" pitchFamily="18" charset="0"/>
                <a:cs typeface="Times New Roman" panose="02020603050405020304" pitchFamily="18" charset="0"/>
              </a:rPr>
              <a:t>III.  </a:t>
            </a:r>
            <a:r>
              <a:rPr lang="en-US" sz="3200" b="1" u="sng" kern="0" dirty="0" err="1">
                <a:solidFill>
                  <a:srgbClr val="FFFF00"/>
                </a:solidFill>
                <a:latin typeface="Times New Roman" panose="02020603050405020304" pitchFamily="18" charset="0"/>
                <a:cs typeface="Times New Roman" panose="02020603050405020304" pitchFamily="18" charset="0"/>
              </a:rPr>
              <a:t>Tính</a:t>
            </a:r>
            <a:r>
              <a:rPr lang="en-US" sz="3200" b="1" u="sng" kern="0" dirty="0">
                <a:solidFill>
                  <a:srgbClr val="FFFF00"/>
                </a:solidFill>
                <a:latin typeface="Times New Roman" panose="02020603050405020304" pitchFamily="18" charset="0"/>
                <a:cs typeface="Times New Roman" panose="02020603050405020304" pitchFamily="18" charset="0"/>
              </a:rPr>
              <a:t> </a:t>
            </a:r>
            <a:r>
              <a:rPr lang="en-US" sz="3200" b="1" u="sng" kern="0" dirty="0" err="1">
                <a:solidFill>
                  <a:srgbClr val="FFFF00"/>
                </a:solidFill>
                <a:latin typeface="Times New Roman" panose="02020603050405020304" pitchFamily="18" charset="0"/>
                <a:cs typeface="Times New Roman" panose="02020603050405020304" pitchFamily="18" charset="0"/>
              </a:rPr>
              <a:t>chất</a:t>
            </a:r>
            <a:r>
              <a:rPr lang="en-US" sz="3200" b="1" u="sng" kern="0" dirty="0">
                <a:solidFill>
                  <a:srgbClr val="FFFF00"/>
                </a:solidFill>
                <a:latin typeface="Times New Roman" panose="02020603050405020304" pitchFamily="18" charset="0"/>
                <a:cs typeface="Times New Roman" panose="02020603050405020304" pitchFamily="18" charset="0"/>
              </a:rPr>
              <a:t> </a:t>
            </a:r>
            <a:r>
              <a:rPr lang="en-US" sz="3200" b="1" u="sng" kern="0" dirty="0" err="1">
                <a:solidFill>
                  <a:srgbClr val="FFFF00"/>
                </a:solidFill>
                <a:latin typeface="Times New Roman" panose="02020603050405020304" pitchFamily="18" charset="0"/>
                <a:cs typeface="Times New Roman" panose="02020603050405020304" pitchFamily="18" charset="0"/>
              </a:rPr>
              <a:t>hóa</a:t>
            </a:r>
            <a:r>
              <a:rPr lang="en-US" sz="3200" b="1" u="sng" kern="0" dirty="0">
                <a:solidFill>
                  <a:srgbClr val="FFFF00"/>
                </a:solidFill>
                <a:latin typeface="Times New Roman" panose="02020603050405020304" pitchFamily="18" charset="0"/>
                <a:cs typeface="Times New Roman" panose="02020603050405020304" pitchFamily="18" charset="0"/>
              </a:rPr>
              <a:t> </a:t>
            </a:r>
            <a:r>
              <a:rPr lang="en-US" sz="3200" b="1" u="sng" kern="0" dirty="0" err="1">
                <a:solidFill>
                  <a:srgbClr val="FFFF00"/>
                </a:solidFill>
                <a:latin typeface="Times New Roman" panose="02020603050405020304" pitchFamily="18" charset="0"/>
                <a:cs typeface="Times New Roman" panose="02020603050405020304" pitchFamily="18" charset="0"/>
              </a:rPr>
              <a:t>học</a:t>
            </a:r>
            <a:endParaRPr lang="en-US" sz="3200" b="1" u="sng" kern="0" dirty="0">
              <a:solidFill>
                <a:srgbClr val="FFFF00"/>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3D9798AC-9A6A-472D-9769-064EF3AF750E}"/>
              </a:ext>
            </a:extLst>
          </p:cNvPr>
          <p:cNvSpPr txBox="1"/>
          <p:nvPr/>
        </p:nvSpPr>
        <p:spPr>
          <a:xfrm>
            <a:off x="923777" y="1811973"/>
            <a:ext cx="3655168" cy="584775"/>
          </a:xfrm>
          <a:prstGeom prst="rect">
            <a:avLst/>
          </a:prstGeom>
          <a:noFill/>
        </p:spPr>
        <p:txBody>
          <a:bodyPr wrap="none" rtlCol="0">
            <a:spAutoFit/>
          </a:bodyPr>
          <a:lstStyle/>
          <a:p>
            <a:r>
              <a:rPr lang="en-US" sz="3200" b="1" dirty="0">
                <a:solidFill>
                  <a:srgbClr val="FFFF00"/>
                </a:solidFill>
                <a:latin typeface="Times New Roman" panose="02020603050405020304" pitchFamily="18" charset="0"/>
                <a:cs typeface="Times New Roman" panose="02020603050405020304" pitchFamily="18" charset="0"/>
              </a:rPr>
              <a:t>3. </a:t>
            </a:r>
            <a:r>
              <a:rPr lang="en-US" sz="3200" b="1" dirty="0" err="1">
                <a:solidFill>
                  <a:srgbClr val="FFFF00"/>
                </a:solidFill>
                <a:latin typeface="Times New Roman" panose="02020603050405020304" pitchFamily="18" charset="0"/>
                <a:cs typeface="Times New Roman" panose="02020603050405020304" pitchFamily="18" charset="0"/>
              </a:rPr>
              <a:t>Phản</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ứng</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oxi</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hóa</a:t>
            </a:r>
            <a:endParaRPr lang="en-US" sz="3200" b="1" dirty="0">
              <a:solidFill>
                <a:srgbClr val="FFFF0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00FB5803-57F4-4593-BB56-34C81359B8F6}"/>
              </a:ext>
            </a:extLst>
          </p:cNvPr>
          <p:cNvSpPr txBox="1"/>
          <p:nvPr/>
        </p:nvSpPr>
        <p:spPr>
          <a:xfrm>
            <a:off x="923777" y="2509089"/>
            <a:ext cx="5602816" cy="584775"/>
          </a:xfrm>
          <a:prstGeom prst="rect">
            <a:avLst/>
          </a:prstGeom>
          <a:noFill/>
        </p:spPr>
        <p:txBody>
          <a:bodyPr wrap="none" rtlCol="0">
            <a:spAutoFit/>
          </a:bodyPr>
          <a:lstStyle/>
          <a:p>
            <a:r>
              <a:rPr lang="en-US" sz="3200" b="1" dirty="0">
                <a:solidFill>
                  <a:schemeClr val="bg1"/>
                </a:solidFill>
                <a:latin typeface="Times New Roman" panose="02020603050405020304" pitchFamily="18" charset="0"/>
                <a:cs typeface="Times New Roman" panose="02020603050405020304" pitchFamily="18" charset="0"/>
              </a:rPr>
              <a:t>a. </a:t>
            </a:r>
            <a:r>
              <a:rPr lang="en-US" sz="3200" b="1" dirty="0" err="1">
                <a:solidFill>
                  <a:schemeClr val="bg1"/>
                </a:solidFill>
                <a:latin typeface="Times New Roman" panose="02020603050405020304" pitchFamily="18" charset="0"/>
                <a:cs typeface="Times New Roman" panose="02020603050405020304" pitchFamily="18" charset="0"/>
              </a:rPr>
              <a:t>Phản</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ứng</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oxi</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hóa</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hoàn</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toàn</a:t>
            </a:r>
            <a:r>
              <a:rPr lang="en-US" sz="3200" b="1" dirty="0">
                <a:solidFill>
                  <a:schemeClr val="bg1"/>
                </a:solidFill>
                <a:latin typeface="Times New Roman" panose="02020603050405020304" pitchFamily="18" charset="0"/>
                <a:cs typeface="Times New Roman" panose="02020603050405020304" pitchFamily="18" charset="0"/>
              </a:rPr>
              <a:t> </a:t>
            </a:r>
          </a:p>
        </p:txBody>
      </p:sp>
      <mc:AlternateContent xmlns:mc="http://schemas.openxmlformats.org/markup-compatibility/2006" xmlns:a14="http://schemas.microsoft.com/office/drawing/2010/main">
        <mc:Choice Requires="a14">
          <p:sp>
            <p:nvSpPr>
              <p:cNvPr id="9" name="Content Placeholder 8">
                <a:extLst>
                  <a:ext uri="{FF2B5EF4-FFF2-40B4-BE49-F238E27FC236}">
                    <a16:creationId xmlns:a16="http://schemas.microsoft.com/office/drawing/2014/main" id="{728601D4-3E0D-4D8B-BA8B-CDD26FDFF5EC}"/>
                  </a:ext>
                </a:extLst>
              </p:cNvPr>
              <p:cNvSpPr>
                <a:spLocks noGrp="1"/>
              </p:cNvSpPr>
              <p:nvPr>
                <p:ph/>
              </p:nvPr>
            </p:nvSpPr>
            <p:spPr>
              <a:xfrm>
                <a:off x="923778" y="3207714"/>
                <a:ext cx="9458180" cy="1661417"/>
              </a:xfrm>
            </p:spPr>
            <p:txBody>
              <a:bodyPr/>
              <a:lstStyle/>
              <a:p>
                <a:pPr marL="0" indent="0">
                  <a:buNone/>
                </a:pPr>
                <a:r>
                  <a:rPr lang="en-US" dirty="0">
                    <a:solidFill>
                      <a:schemeClr val="bg1"/>
                    </a:solidFill>
                    <a:latin typeface="Times New Roman" panose="02020603050405020304" pitchFamily="18" charset="0"/>
                    <a:cs typeface="Times New Roman" panose="02020603050405020304" pitchFamily="18" charset="0"/>
                  </a:rPr>
                  <a:t>Khi </a:t>
                </a:r>
                <a:r>
                  <a:rPr lang="en-US" dirty="0" err="1">
                    <a:solidFill>
                      <a:schemeClr val="bg1"/>
                    </a:solidFill>
                    <a:latin typeface="Times New Roman" panose="02020603050405020304" pitchFamily="18" charset="0"/>
                    <a:cs typeface="Times New Roman" panose="02020603050405020304" pitchFamily="18" charset="0"/>
                  </a:rPr>
                  <a:t>bị</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đốt</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cháy</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hoàn</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toàn</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các</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anken</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tỏa</a:t>
                </a:r>
                <a:r>
                  <a:rPr lang="en-US" dirty="0">
                    <a:solidFill>
                      <a:schemeClr val="bg1"/>
                    </a:solidFill>
                    <a:latin typeface="Times New Roman" panose="02020603050405020304" pitchFamily="18" charset="0"/>
                    <a:cs typeface="Times New Roman" panose="02020603050405020304" pitchFamily="18" charset="0"/>
                  </a:rPr>
                  <a:t> ra </a:t>
                </a:r>
                <a:r>
                  <a:rPr lang="en-US" dirty="0" err="1">
                    <a:solidFill>
                      <a:schemeClr val="bg1"/>
                    </a:solidFill>
                    <a:latin typeface="Times New Roman" panose="02020603050405020304" pitchFamily="18" charset="0"/>
                    <a:cs typeface="Times New Roman" panose="02020603050405020304" pitchFamily="18" charset="0"/>
                  </a:rPr>
                  <a:t>nhiều</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nhiệt</a:t>
                </a:r>
                <a:endParaRPr lang="en-US" dirty="0">
                  <a:solidFill>
                    <a:schemeClr val="bg1"/>
                  </a:solidFill>
                  <a:latin typeface="Times New Roman" panose="02020603050405020304" pitchFamily="18" charset="0"/>
                  <a:cs typeface="Times New Roman" panose="02020603050405020304" pitchFamily="18" charset="0"/>
                </a:endParaRPr>
              </a:p>
              <a:p>
                <a:pPr marL="0" indent="0">
                  <a:buNone/>
                </a:pPr>
                <a:r>
                  <a:rPr lang="en-US" dirty="0">
                    <a:solidFill>
                      <a:schemeClr val="bg1"/>
                    </a:solidFill>
                    <a:latin typeface="Times New Roman" panose="02020603050405020304" pitchFamily="18" charset="0"/>
                    <a:cs typeface="Times New Roman" panose="02020603050405020304" pitchFamily="18" charset="0"/>
                  </a:rPr>
                  <a:t>     C</a:t>
                </a:r>
                <a:r>
                  <a:rPr lang="en-US" baseline="-25000" dirty="0">
                    <a:solidFill>
                      <a:schemeClr val="bg1"/>
                    </a:solidFill>
                    <a:latin typeface="Times New Roman" panose="02020603050405020304" pitchFamily="18" charset="0"/>
                    <a:cs typeface="Times New Roman" panose="02020603050405020304" pitchFamily="18" charset="0"/>
                  </a:rPr>
                  <a:t>n</a:t>
                </a:r>
                <a:r>
                  <a:rPr lang="en-US" dirty="0">
                    <a:solidFill>
                      <a:schemeClr val="bg1"/>
                    </a:solidFill>
                    <a:latin typeface="Times New Roman" panose="02020603050405020304" pitchFamily="18" charset="0"/>
                    <a:cs typeface="Times New Roman" panose="02020603050405020304" pitchFamily="18" charset="0"/>
                  </a:rPr>
                  <a:t>H</a:t>
                </a:r>
                <a:r>
                  <a:rPr lang="en-US" baseline="-25000" dirty="0">
                    <a:solidFill>
                      <a:schemeClr val="bg1"/>
                    </a:solidFill>
                    <a:latin typeface="Times New Roman" panose="02020603050405020304" pitchFamily="18" charset="0"/>
                    <a:cs typeface="Times New Roman" panose="02020603050405020304" pitchFamily="18" charset="0"/>
                  </a:rPr>
                  <a:t>2n</a:t>
                </a:r>
                <a:r>
                  <a:rPr lang="en-US" dirty="0">
                    <a:solidFill>
                      <a:schemeClr val="bg1"/>
                    </a:solidFill>
                    <a:latin typeface="Times New Roman" panose="02020603050405020304" pitchFamily="18" charset="0"/>
                    <a:cs typeface="Times New Roman" panose="02020603050405020304" pitchFamily="18" charset="0"/>
                  </a:rPr>
                  <a:t> + </a:t>
                </a:r>
                <a14:m>
                  <m:oMath xmlns:m="http://schemas.openxmlformats.org/officeDocument/2006/math">
                    <m:f>
                      <m:fPr>
                        <m:ctrlPr>
                          <a:rPr lang="en-US" i="1" smtClean="0">
                            <a:solidFill>
                              <a:schemeClr val="bg1"/>
                            </a:solidFill>
                            <a:latin typeface="Cambria Math" panose="02040503050406030204" pitchFamily="18" charset="0"/>
                          </a:rPr>
                        </m:ctrlPr>
                      </m:fPr>
                      <m:num>
                        <m:r>
                          <a:rPr lang="en-US" b="0" i="1" smtClean="0">
                            <a:solidFill>
                              <a:schemeClr val="bg1"/>
                            </a:solidFill>
                            <a:latin typeface="Cambria Math" panose="02040503050406030204" pitchFamily="18" charset="0"/>
                          </a:rPr>
                          <m:t>3</m:t>
                        </m:r>
                        <m:r>
                          <a:rPr lang="en-US" b="0" i="1" smtClean="0">
                            <a:solidFill>
                              <a:schemeClr val="bg1"/>
                            </a:solidFill>
                            <a:latin typeface="Cambria Math" panose="02040503050406030204" pitchFamily="18" charset="0"/>
                          </a:rPr>
                          <m:t>𝑛</m:t>
                        </m:r>
                      </m:num>
                      <m:den>
                        <m:r>
                          <a:rPr lang="en-US" b="0" i="1" smtClean="0">
                            <a:solidFill>
                              <a:schemeClr val="bg1"/>
                            </a:solidFill>
                            <a:latin typeface="Cambria Math" panose="02040503050406030204" pitchFamily="18" charset="0"/>
                          </a:rPr>
                          <m:t>2</m:t>
                        </m:r>
                      </m:den>
                    </m:f>
                  </m:oMath>
                </a14:m>
                <a:r>
                  <a:rPr lang="en-US" dirty="0">
                    <a:solidFill>
                      <a:schemeClr val="bg1"/>
                    </a:solidFill>
                    <a:latin typeface="Times New Roman" panose="02020603050405020304" pitchFamily="18" charset="0"/>
                    <a:cs typeface="Times New Roman" panose="02020603050405020304" pitchFamily="18" charset="0"/>
                  </a:rPr>
                  <a:t> O</a:t>
                </a:r>
                <a:r>
                  <a:rPr lang="en-US" baseline="-25000" dirty="0">
                    <a:solidFill>
                      <a:schemeClr val="bg1"/>
                    </a:solidFill>
                    <a:latin typeface="Times New Roman" panose="02020603050405020304" pitchFamily="18" charset="0"/>
                    <a:cs typeface="Times New Roman" panose="02020603050405020304" pitchFamily="18" charset="0"/>
                  </a:rPr>
                  <a:t>2</a:t>
                </a:r>
                <a:r>
                  <a:rPr lang="en-US" dirty="0">
                    <a:solidFill>
                      <a:schemeClr val="bg1"/>
                    </a:solidFill>
                    <a:latin typeface="Times New Roman" panose="02020603050405020304" pitchFamily="18" charset="0"/>
                    <a:cs typeface="Times New Roman" panose="02020603050405020304" pitchFamily="18" charset="0"/>
                  </a:rPr>
                  <a:t> →  nCO</a:t>
                </a:r>
                <a:r>
                  <a:rPr lang="en-US" baseline="-25000" dirty="0">
                    <a:solidFill>
                      <a:schemeClr val="bg1"/>
                    </a:solidFill>
                    <a:latin typeface="Times New Roman" panose="02020603050405020304" pitchFamily="18" charset="0"/>
                    <a:cs typeface="Times New Roman" panose="02020603050405020304" pitchFamily="18" charset="0"/>
                  </a:rPr>
                  <a:t>2</a:t>
                </a:r>
                <a:r>
                  <a:rPr lang="en-US" dirty="0">
                    <a:solidFill>
                      <a:schemeClr val="bg1"/>
                    </a:solidFill>
                    <a:latin typeface="Times New Roman" panose="02020603050405020304" pitchFamily="18" charset="0"/>
                    <a:cs typeface="Times New Roman" panose="02020603050405020304" pitchFamily="18" charset="0"/>
                  </a:rPr>
                  <a:t> + nH</a:t>
                </a:r>
                <a:r>
                  <a:rPr lang="en-US" baseline="-25000" dirty="0">
                    <a:solidFill>
                      <a:schemeClr val="bg1"/>
                    </a:solidFill>
                    <a:latin typeface="Times New Roman" panose="02020603050405020304" pitchFamily="18" charset="0"/>
                    <a:cs typeface="Times New Roman" panose="02020603050405020304" pitchFamily="18" charset="0"/>
                  </a:rPr>
                  <a:t>2</a:t>
                </a:r>
                <a:r>
                  <a:rPr lang="en-US" dirty="0">
                    <a:solidFill>
                      <a:schemeClr val="bg1"/>
                    </a:solidFill>
                    <a:latin typeface="Times New Roman" panose="02020603050405020304" pitchFamily="18" charset="0"/>
                    <a:cs typeface="Times New Roman" panose="02020603050405020304" pitchFamily="18" charset="0"/>
                  </a:rPr>
                  <a:t>O</a:t>
                </a:r>
              </a:p>
            </p:txBody>
          </p:sp>
        </mc:Choice>
        <mc:Fallback xmlns="">
          <p:sp>
            <p:nvSpPr>
              <p:cNvPr id="9" name="Content Placeholder 8">
                <a:extLst>
                  <a:ext uri="{FF2B5EF4-FFF2-40B4-BE49-F238E27FC236}">
                    <a16:creationId xmlns:a16="http://schemas.microsoft.com/office/drawing/2014/main" id="{728601D4-3E0D-4D8B-BA8B-CDD26FDFF5EC}"/>
                  </a:ext>
                </a:extLst>
              </p:cNvPr>
              <p:cNvSpPr>
                <a:spLocks noGrp="1" noRot="1" noChangeAspect="1" noMove="1" noResize="1" noEditPoints="1" noAdjustHandles="1" noChangeArrowheads="1" noChangeShapeType="1" noTextEdit="1"/>
              </p:cNvSpPr>
              <p:nvPr>
                <p:ph/>
              </p:nvPr>
            </p:nvSpPr>
            <p:spPr>
              <a:xfrm>
                <a:off x="923778" y="3207714"/>
                <a:ext cx="9458180" cy="1661417"/>
              </a:xfrm>
              <a:blipFill>
                <a:blip r:embed="rId2"/>
                <a:stretch>
                  <a:fillRect l="-1676" t="-5128"/>
                </a:stretch>
              </a:blipFill>
            </p:spPr>
            <p:txBody>
              <a:bodyPr/>
              <a:lstStyle/>
              <a:p>
                <a:r>
                  <a:rPr lang="en-US">
                    <a:noFill/>
                  </a:rPr>
                  <a:t> </a:t>
                </a:r>
              </a:p>
            </p:txBody>
          </p:sp>
        </mc:Fallback>
      </mc:AlternateContent>
      <p:sp>
        <p:nvSpPr>
          <p:cNvPr id="6" name="TextBox 5"/>
          <p:cNvSpPr txBox="1"/>
          <p:nvPr/>
        </p:nvSpPr>
        <p:spPr>
          <a:xfrm>
            <a:off x="793214" y="257626"/>
            <a:ext cx="2434728" cy="461665"/>
          </a:xfrm>
          <a:prstGeom prst="rect">
            <a:avLst/>
          </a:prstGeom>
          <a:noFill/>
          <a:ln w="28575">
            <a:solidFill>
              <a:srgbClr val="FF0000"/>
            </a:solidFill>
          </a:ln>
        </p:spPr>
        <p:txBody>
          <a:bodyPr wrap="square" rtlCol="0">
            <a:spAutoFit/>
          </a:bodyPr>
          <a:lstStyle/>
          <a:p>
            <a:pPr algn="ctr"/>
            <a:r>
              <a:rPr lang="en-US" sz="2400" dirty="0">
                <a:solidFill>
                  <a:srgbClr val="FFFF00"/>
                </a:solidFill>
              </a:rPr>
              <a:t>HOÁ HỌC 11:</a:t>
            </a:r>
          </a:p>
        </p:txBody>
      </p:sp>
      <p:sp>
        <p:nvSpPr>
          <p:cNvPr id="7" name="TextBox 6"/>
          <p:cNvSpPr txBox="1"/>
          <p:nvPr/>
        </p:nvSpPr>
        <p:spPr>
          <a:xfrm>
            <a:off x="3833870" y="257626"/>
            <a:ext cx="4671152" cy="584775"/>
          </a:xfrm>
          <a:prstGeom prst="rect">
            <a:avLst/>
          </a:prstGeom>
          <a:noFill/>
        </p:spPr>
        <p:txBody>
          <a:bodyPr wrap="square" rtlCol="0">
            <a:spAutoFit/>
          </a:bodyPr>
          <a:lstStyle/>
          <a:p>
            <a:r>
              <a:rPr lang="en-US" sz="3200" b="1" u="sng" dirty="0" err="1">
                <a:solidFill>
                  <a:schemeClr val="bg1"/>
                </a:solidFill>
                <a:latin typeface="Times New Roman" panose="02020603050405020304" pitchFamily="18" charset="0"/>
                <a:cs typeface="Times New Roman" panose="02020603050405020304" pitchFamily="18" charset="0"/>
              </a:rPr>
              <a:t>Bài</a:t>
            </a:r>
            <a:r>
              <a:rPr lang="en-US" sz="3200" b="1" u="sng" dirty="0">
                <a:solidFill>
                  <a:schemeClr val="bg1"/>
                </a:solidFill>
                <a:latin typeface="Times New Roman" panose="02020603050405020304" pitchFamily="18" charset="0"/>
                <a:cs typeface="Times New Roman" panose="02020603050405020304" pitchFamily="18" charset="0"/>
              </a:rPr>
              <a:t> 29: ANKEN (</a:t>
            </a:r>
            <a:r>
              <a:rPr lang="en-US" sz="3200" b="1" u="sng" dirty="0" err="1">
                <a:solidFill>
                  <a:schemeClr val="bg1"/>
                </a:solidFill>
                <a:latin typeface="Times New Roman" panose="02020603050405020304" pitchFamily="18" charset="0"/>
                <a:cs typeface="Times New Roman" panose="02020603050405020304" pitchFamily="18" charset="0"/>
              </a:rPr>
              <a:t>tiết</a:t>
            </a:r>
            <a:r>
              <a:rPr lang="en-US" sz="3200" b="1" u="sng" dirty="0">
                <a:solidFill>
                  <a:schemeClr val="bg1"/>
                </a:solidFill>
                <a:latin typeface="Times New Roman" panose="02020603050405020304" pitchFamily="18" charset="0"/>
                <a:cs typeface="Times New Roman" panose="02020603050405020304" pitchFamily="18" charset="0"/>
              </a:rPr>
              <a:t> 2)</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2CB3E2D9-0810-4233-B5E8-77905EB44B1F}"/>
                  </a:ext>
                </a:extLst>
              </p:cNvPr>
              <p:cNvSpPr txBox="1"/>
              <p:nvPr/>
            </p:nvSpPr>
            <p:spPr>
              <a:xfrm>
                <a:off x="1856509" y="4692078"/>
                <a:ext cx="8321964" cy="1668598"/>
              </a:xfrm>
              <a:prstGeom prst="rect">
                <a:avLst/>
              </a:prstGeom>
              <a:noFill/>
            </p:spPr>
            <p:txBody>
              <a:bodyPr wrap="square" rtlCol="0">
                <a:spAutoFit/>
              </a:bodyPr>
              <a:lstStyle/>
              <a:p>
                <a:r>
                  <a:rPr lang="en-US" sz="3000" dirty="0">
                    <a:solidFill>
                      <a:srgbClr val="FFFF00"/>
                    </a:solidFill>
                    <a:latin typeface="Times New Roman" panose="02020603050405020304" pitchFamily="18" charset="0"/>
                    <a:cs typeface="Times New Roman" panose="02020603050405020304" pitchFamily="18" charset="0"/>
                  </a:rPr>
                  <a:t>Khi </a:t>
                </a:r>
                <a:r>
                  <a:rPr lang="en-US" sz="3000" dirty="0" err="1">
                    <a:solidFill>
                      <a:srgbClr val="FFFF00"/>
                    </a:solidFill>
                    <a:latin typeface="Times New Roman" panose="02020603050405020304" pitchFamily="18" charset="0"/>
                    <a:cs typeface="Times New Roman" panose="02020603050405020304" pitchFamily="18" charset="0"/>
                  </a:rPr>
                  <a:t>đốt</a:t>
                </a:r>
                <a:r>
                  <a:rPr lang="en-US" sz="3000" dirty="0">
                    <a:solidFill>
                      <a:srgbClr val="FFFF00"/>
                    </a:solidFill>
                    <a:latin typeface="Times New Roman" panose="02020603050405020304" pitchFamily="18" charset="0"/>
                    <a:cs typeface="Times New Roman" panose="02020603050405020304" pitchFamily="18" charset="0"/>
                  </a:rPr>
                  <a:t> </a:t>
                </a:r>
                <a:r>
                  <a:rPr lang="en-US" sz="3000" dirty="0" err="1">
                    <a:solidFill>
                      <a:srgbClr val="FFFF00"/>
                    </a:solidFill>
                    <a:latin typeface="Times New Roman" panose="02020603050405020304" pitchFamily="18" charset="0"/>
                    <a:cs typeface="Times New Roman" panose="02020603050405020304" pitchFamily="18" charset="0"/>
                  </a:rPr>
                  <a:t>cháy</a:t>
                </a:r>
                <a:r>
                  <a:rPr lang="en-US" sz="3000" dirty="0">
                    <a:solidFill>
                      <a:srgbClr val="FFFF00"/>
                    </a:solidFill>
                    <a:latin typeface="Times New Roman" panose="02020603050405020304" pitchFamily="18" charset="0"/>
                    <a:cs typeface="Times New Roman" panose="02020603050405020304" pitchFamily="18" charset="0"/>
                  </a:rPr>
                  <a:t> </a:t>
                </a:r>
                <a:r>
                  <a:rPr lang="en-US" sz="3000" dirty="0" err="1">
                    <a:solidFill>
                      <a:srgbClr val="FFFF00"/>
                    </a:solidFill>
                    <a:latin typeface="Times New Roman" panose="02020603050405020304" pitchFamily="18" charset="0"/>
                    <a:cs typeface="Times New Roman" panose="02020603050405020304" pitchFamily="18" charset="0"/>
                  </a:rPr>
                  <a:t>anken</a:t>
                </a:r>
                <a:r>
                  <a:rPr lang="en-US" sz="3000" dirty="0">
                    <a:solidFill>
                      <a:srgbClr val="FFFF00"/>
                    </a:solidFill>
                    <a:latin typeface="Times New Roman" panose="02020603050405020304" pitchFamily="18" charset="0"/>
                    <a:cs typeface="Times New Roman" panose="02020603050405020304" pitchFamily="18" charset="0"/>
                  </a:rPr>
                  <a:t> </a:t>
                </a:r>
                <a:r>
                  <a:rPr lang="en-US" sz="3000" dirty="0" err="1">
                    <a:solidFill>
                      <a:srgbClr val="FFFF00"/>
                    </a:solidFill>
                    <a:latin typeface="Times New Roman" panose="02020603050405020304" pitchFamily="18" charset="0"/>
                    <a:cs typeface="Times New Roman" panose="02020603050405020304" pitchFamily="18" charset="0"/>
                  </a:rPr>
                  <a:t>thì</a:t>
                </a:r>
                <a:r>
                  <a:rPr lang="en-US" sz="3000" dirty="0">
                    <a:solidFill>
                      <a:srgbClr val="FFFF00"/>
                    </a:solidFill>
                    <a:latin typeface="Times New Roman" panose="02020603050405020304" pitchFamily="18" charset="0"/>
                    <a:cs typeface="Times New Roman" panose="02020603050405020304" pitchFamily="18" charset="0"/>
                  </a:rPr>
                  <a:t>:</a:t>
                </a:r>
                <a:r>
                  <a:rPr lang="en-US" sz="3000" dirty="0">
                    <a:solidFill>
                      <a:schemeClr val="bg1"/>
                    </a:solidFill>
                    <a:latin typeface="Times New Roman" panose="02020603050405020304" pitchFamily="18" charset="0"/>
                    <a:cs typeface="Times New Roman" panose="02020603050405020304" pitchFamily="18" charset="0"/>
                  </a:rPr>
                  <a:t> </a:t>
                </a:r>
              </a:p>
              <a:p>
                <a:r>
                  <a:rPr lang="en-US" sz="3000" dirty="0">
                    <a:solidFill>
                      <a:schemeClr val="bg1"/>
                    </a:solidFill>
                    <a:latin typeface="Times New Roman" panose="02020603050405020304" pitchFamily="18" charset="0"/>
                    <a:cs typeface="Times New Roman" panose="02020603050405020304" pitchFamily="18" charset="0"/>
                  </a:rPr>
                  <a:t>+ </a:t>
                </a:r>
                <a:r>
                  <a:rPr lang="en-US" sz="3000" dirty="0" err="1">
                    <a:solidFill>
                      <a:schemeClr val="bg1"/>
                    </a:solidFill>
                    <a:latin typeface="Times New Roman" panose="02020603050405020304" pitchFamily="18" charset="0"/>
                    <a:cs typeface="Times New Roman" panose="02020603050405020304" pitchFamily="18" charset="0"/>
                  </a:rPr>
                  <a:t>số</a:t>
                </a:r>
                <a:r>
                  <a:rPr lang="en-US" sz="3000" dirty="0">
                    <a:solidFill>
                      <a:schemeClr val="bg1"/>
                    </a:solidFill>
                    <a:latin typeface="Times New Roman" panose="02020603050405020304" pitchFamily="18" charset="0"/>
                    <a:cs typeface="Times New Roman" panose="02020603050405020304" pitchFamily="18" charset="0"/>
                  </a:rPr>
                  <a:t> mol CO</a:t>
                </a:r>
                <a:r>
                  <a:rPr lang="en-US" sz="3000" baseline="-25000" dirty="0">
                    <a:solidFill>
                      <a:schemeClr val="bg1"/>
                    </a:solidFill>
                    <a:latin typeface="Times New Roman" panose="02020603050405020304" pitchFamily="18" charset="0"/>
                    <a:cs typeface="Times New Roman" panose="02020603050405020304" pitchFamily="18" charset="0"/>
                  </a:rPr>
                  <a:t>2</a:t>
                </a:r>
                <a:r>
                  <a:rPr lang="en-US" sz="3000" dirty="0">
                    <a:solidFill>
                      <a:schemeClr val="bg1"/>
                    </a:solidFill>
                    <a:latin typeface="Times New Roman" panose="02020603050405020304" pitchFamily="18" charset="0"/>
                    <a:cs typeface="Times New Roman" panose="02020603050405020304" pitchFamily="18" charset="0"/>
                  </a:rPr>
                  <a:t> = </a:t>
                </a:r>
                <a:r>
                  <a:rPr lang="en-US" sz="3000" dirty="0" err="1">
                    <a:solidFill>
                      <a:schemeClr val="bg1"/>
                    </a:solidFill>
                    <a:latin typeface="Times New Roman" panose="02020603050405020304" pitchFamily="18" charset="0"/>
                    <a:cs typeface="Times New Roman" panose="02020603050405020304" pitchFamily="18" charset="0"/>
                  </a:rPr>
                  <a:t>số</a:t>
                </a:r>
                <a:r>
                  <a:rPr lang="en-US" sz="3000" dirty="0">
                    <a:solidFill>
                      <a:schemeClr val="bg1"/>
                    </a:solidFill>
                    <a:latin typeface="Times New Roman" panose="02020603050405020304" pitchFamily="18" charset="0"/>
                    <a:cs typeface="Times New Roman" panose="02020603050405020304" pitchFamily="18" charset="0"/>
                  </a:rPr>
                  <a:t> mol H</a:t>
                </a:r>
                <a:r>
                  <a:rPr lang="en-US" sz="3000" baseline="-25000" dirty="0">
                    <a:solidFill>
                      <a:schemeClr val="bg1"/>
                    </a:solidFill>
                    <a:latin typeface="Times New Roman" panose="02020603050405020304" pitchFamily="18" charset="0"/>
                    <a:cs typeface="Times New Roman" panose="02020603050405020304" pitchFamily="18" charset="0"/>
                  </a:rPr>
                  <a:t>2</a:t>
                </a:r>
                <a:r>
                  <a:rPr lang="en-US" sz="3000" dirty="0">
                    <a:solidFill>
                      <a:schemeClr val="bg1"/>
                    </a:solidFill>
                    <a:latin typeface="Times New Roman" panose="02020603050405020304" pitchFamily="18" charset="0"/>
                    <a:cs typeface="Times New Roman" panose="02020603050405020304" pitchFamily="18" charset="0"/>
                  </a:rPr>
                  <a:t>O</a:t>
                </a:r>
              </a:p>
              <a:p>
                <a:r>
                  <a:rPr lang="en-US" sz="3000" dirty="0">
                    <a:solidFill>
                      <a:schemeClr val="bg1"/>
                    </a:solidFill>
                    <a:latin typeface="Times New Roman" panose="02020603050405020304" pitchFamily="18" charset="0"/>
                    <a:cs typeface="Times New Roman" panose="02020603050405020304" pitchFamily="18" charset="0"/>
                  </a:rPr>
                  <a:t>+ </a:t>
                </a:r>
                <a:r>
                  <a:rPr lang="en-US" sz="3000" dirty="0" err="1">
                    <a:solidFill>
                      <a:schemeClr val="bg1"/>
                    </a:solidFill>
                    <a:latin typeface="Times New Roman" panose="02020603050405020304" pitchFamily="18" charset="0"/>
                    <a:cs typeface="Times New Roman" panose="02020603050405020304" pitchFamily="18" charset="0"/>
                  </a:rPr>
                  <a:t>số</a:t>
                </a:r>
                <a:r>
                  <a:rPr lang="en-US" sz="3000" dirty="0">
                    <a:solidFill>
                      <a:schemeClr val="bg1"/>
                    </a:solidFill>
                    <a:latin typeface="Times New Roman" panose="02020603050405020304" pitchFamily="18" charset="0"/>
                    <a:cs typeface="Times New Roman" panose="02020603050405020304" pitchFamily="18" charset="0"/>
                  </a:rPr>
                  <a:t> mol O</a:t>
                </a:r>
                <a:r>
                  <a:rPr lang="en-US" sz="3000" baseline="-25000" dirty="0">
                    <a:solidFill>
                      <a:schemeClr val="bg1"/>
                    </a:solidFill>
                    <a:latin typeface="Times New Roman" panose="02020603050405020304" pitchFamily="18" charset="0"/>
                    <a:cs typeface="Times New Roman" panose="02020603050405020304" pitchFamily="18" charset="0"/>
                  </a:rPr>
                  <a:t>2</a:t>
                </a:r>
                <a:r>
                  <a:rPr lang="en-US" sz="3000" dirty="0">
                    <a:solidFill>
                      <a:schemeClr val="bg1"/>
                    </a:solidFill>
                    <a:latin typeface="Times New Roman" panose="02020603050405020304" pitchFamily="18" charset="0"/>
                    <a:cs typeface="Times New Roman" panose="02020603050405020304" pitchFamily="18" charset="0"/>
                  </a:rPr>
                  <a:t> </a:t>
                </a:r>
                <a:r>
                  <a:rPr lang="en-US" sz="3000" dirty="0" err="1">
                    <a:solidFill>
                      <a:schemeClr val="bg1"/>
                    </a:solidFill>
                    <a:latin typeface="Times New Roman" panose="02020603050405020304" pitchFamily="18" charset="0"/>
                    <a:cs typeface="Times New Roman" panose="02020603050405020304" pitchFamily="18" charset="0"/>
                  </a:rPr>
                  <a:t>phản</a:t>
                </a:r>
                <a:r>
                  <a:rPr lang="en-US" sz="3000" dirty="0">
                    <a:solidFill>
                      <a:schemeClr val="bg1"/>
                    </a:solidFill>
                    <a:latin typeface="Times New Roman" panose="02020603050405020304" pitchFamily="18" charset="0"/>
                    <a:cs typeface="Times New Roman" panose="02020603050405020304" pitchFamily="18" charset="0"/>
                  </a:rPr>
                  <a:t> </a:t>
                </a:r>
                <a:r>
                  <a:rPr lang="en-US" sz="3000" dirty="0" err="1">
                    <a:solidFill>
                      <a:schemeClr val="bg1"/>
                    </a:solidFill>
                    <a:latin typeface="Times New Roman" panose="02020603050405020304" pitchFamily="18" charset="0"/>
                    <a:cs typeface="Times New Roman" panose="02020603050405020304" pitchFamily="18" charset="0"/>
                  </a:rPr>
                  <a:t>ứng</a:t>
                </a:r>
                <a:r>
                  <a:rPr lang="en-US" sz="3000" dirty="0">
                    <a:solidFill>
                      <a:schemeClr val="bg1"/>
                    </a:solidFill>
                    <a:latin typeface="Times New Roman" panose="02020603050405020304" pitchFamily="18" charset="0"/>
                    <a:cs typeface="Times New Roman" panose="02020603050405020304" pitchFamily="18" charset="0"/>
                  </a:rPr>
                  <a:t> = </a:t>
                </a:r>
                <a14:m>
                  <m:oMath xmlns:m="http://schemas.openxmlformats.org/officeDocument/2006/math">
                    <m:f>
                      <m:fPr>
                        <m:ctrlPr>
                          <a:rPr lang="en-US" sz="3000" i="1" smtClean="0">
                            <a:solidFill>
                              <a:schemeClr val="bg1"/>
                            </a:solidFill>
                            <a:latin typeface="Cambria Math" panose="02040503050406030204" pitchFamily="18" charset="0"/>
                          </a:rPr>
                        </m:ctrlPr>
                      </m:fPr>
                      <m:num>
                        <m:r>
                          <a:rPr lang="en-US" sz="3000" b="0" i="1" smtClean="0">
                            <a:solidFill>
                              <a:schemeClr val="bg1"/>
                            </a:solidFill>
                            <a:latin typeface="Cambria Math" panose="02040503050406030204" pitchFamily="18" charset="0"/>
                          </a:rPr>
                          <m:t>3</m:t>
                        </m:r>
                      </m:num>
                      <m:den>
                        <m:r>
                          <a:rPr lang="en-US" sz="3000" b="0" i="1" smtClean="0">
                            <a:solidFill>
                              <a:schemeClr val="bg1"/>
                            </a:solidFill>
                            <a:latin typeface="Cambria Math" panose="02040503050406030204" pitchFamily="18" charset="0"/>
                          </a:rPr>
                          <m:t>2</m:t>
                        </m:r>
                      </m:den>
                    </m:f>
                  </m:oMath>
                </a14:m>
                <a:r>
                  <a:rPr lang="en-US" sz="3000" dirty="0">
                    <a:solidFill>
                      <a:schemeClr val="bg1"/>
                    </a:solidFill>
                    <a:latin typeface="Times New Roman" panose="02020603050405020304" pitchFamily="18" charset="0"/>
                    <a:cs typeface="Times New Roman" panose="02020603050405020304" pitchFamily="18" charset="0"/>
                  </a:rPr>
                  <a:t> </a:t>
                </a:r>
                <a:r>
                  <a:rPr lang="en-US" sz="3000" dirty="0" err="1">
                    <a:solidFill>
                      <a:schemeClr val="bg1"/>
                    </a:solidFill>
                    <a:latin typeface="Times New Roman" panose="02020603050405020304" pitchFamily="18" charset="0"/>
                    <a:cs typeface="Times New Roman" panose="02020603050405020304" pitchFamily="18" charset="0"/>
                  </a:rPr>
                  <a:t>số</a:t>
                </a:r>
                <a:r>
                  <a:rPr lang="en-US" sz="3000" dirty="0">
                    <a:solidFill>
                      <a:schemeClr val="bg1"/>
                    </a:solidFill>
                    <a:latin typeface="Times New Roman" panose="02020603050405020304" pitchFamily="18" charset="0"/>
                    <a:cs typeface="Times New Roman" panose="02020603050405020304" pitchFamily="18" charset="0"/>
                  </a:rPr>
                  <a:t> mol CO</a:t>
                </a:r>
                <a:r>
                  <a:rPr lang="en-US" sz="3000" baseline="-25000" dirty="0">
                    <a:solidFill>
                      <a:schemeClr val="bg1"/>
                    </a:solidFill>
                    <a:latin typeface="Times New Roman" panose="02020603050405020304" pitchFamily="18" charset="0"/>
                    <a:cs typeface="Times New Roman" panose="02020603050405020304" pitchFamily="18" charset="0"/>
                  </a:rPr>
                  <a:t>2</a:t>
                </a:r>
                <a:r>
                  <a:rPr lang="en-US" sz="3000" dirty="0">
                    <a:solidFill>
                      <a:schemeClr val="bg1"/>
                    </a:solidFill>
                    <a:latin typeface="Times New Roman" panose="02020603050405020304" pitchFamily="18" charset="0"/>
                    <a:cs typeface="Times New Roman" panose="02020603050405020304" pitchFamily="18" charset="0"/>
                  </a:rPr>
                  <a:t> </a:t>
                </a:r>
                <a:r>
                  <a:rPr lang="en-US" sz="3000" dirty="0" err="1">
                    <a:solidFill>
                      <a:schemeClr val="bg1"/>
                    </a:solidFill>
                    <a:latin typeface="Times New Roman" panose="02020603050405020304" pitchFamily="18" charset="0"/>
                    <a:cs typeface="Times New Roman" panose="02020603050405020304" pitchFamily="18" charset="0"/>
                  </a:rPr>
                  <a:t>hoặc</a:t>
                </a:r>
                <a:r>
                  <a:rPr lang="en-US" sz="3000" dirty="0">
                    <a:solidFill>
                      <a:schemeClr val="bg1"/>
                    </a:solidFill>
                    <a:latin typeface="Times New Roman" panose="02020603050405020304" pitchFamily="18" charset="0"/>
                    <a:cs typeface="Times New Roman" panose="02020603050405020304" pitchFamily="18" charset="0"/>
                  </a:rPr>
                  <a:t> H</a:t>
                </a:r>
                <a:r>
                  <a:rPr lang="en-US" sz="3000" baseline="-25000" dirty="0">
                    <a:solidFill>
                      <a:schemeClr val="bg1"/>
                    </a:solidFill>
                    <a:latin typeface="Times New Roman" panose="02020603050405020304" pitchFamily="18" charset="0"/>
                    <a:cs typeface="Times New Roman" panose="02020603050405020304" pitchFamily="18" charset="0"/>
                  </a:rPr>
                  <a:t>2</a:t>
                </a:r>
                <a:r>
                  <a:rPr lang="en-US" sz="3000" dirty="0">
                    <a:solidFill>
                      <a:schemeClr val="bg1"/>
                    </a:solidFill>
                    <a:latin typeface="Times New Roman" panose="02020603050405020304" pitchFamily="18" charset="0"/>
                    <a:cs typeface="Times New Roman" panose="02020603050405020304" pitchFamily="18" charset="0"/>
                  </a:rPr>
                  <a:t>O</a:t>
                </a:r>
              </a:p>
            </p:txBody>
          </p:sp>
        </mc:Choice>
        <mc:Fallback xmlns="">
          <p:sp>
            <p:nvSpPr>
              <p:cNvPr id="2" name="TextBox 1">
                <a:extLst>
                  <a:ext uri="{FF2B5EF4-FFF2-40B4-BE49-F238E27FC236}">
                    <a16:creationId xmlns:a16="http://schemas.microsoft.com/office/drawing/2014/main" id="{2CB3E2D9-0810-4233-B5E8-77905EB44B1F}"/>
                  </a:ext>
                </a:extLst>
              </p:cNvPr>
              <p:cNvSpPr txBox="1">
                <a:spLocks noRot="1" noChangeAspect="1" noMove="1" noResize="1" noEditPoints="1" noAdjustHandles="1" noChangeArrowheads="1" noChangeShapeType="1" noTextEdit="1"/>
              </p:cNvSpPr>
              <p:nvPr/>
            </p:nvSpPr>
            <p:spPr>
              <a:xfrm>
                <a:off x="1856509" y="4692078"/>
                <a:ext cx="8321964" cy="1668598"/>
              </a:xfrm>
              <a:prstGeom prst="rect">
                <a:avLst/>
              </a:prstGeom>
              <a:blipFill>
                <a:blip r:embed="rId3"/>
                <a:stretch>
                  <a:fillRect l="-1758" t="-4762" b="-4762"/>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76133132-39C7-49B3-A846-14CA4D832FD9}"/>
              </a:ext>
            </a:extLst>
          </p:cNvPr>
          <p:cNvSpPr txBox="1"/>
          <p:nvPr/>
        </p:nvSpPr>
        <p:spPr>
          <a:xfrm>
            <a:off x="3965950" y="3830320"/>
            <a:ext cx="524770" cy="461665"/>
          </a:xfrm>
          <a:prstGeom prst="rect">
            <a:avLst/>
          </a:prstGeom>
          <a:noFill/>
        </p:spPr>
        <p:txBody>
          <a:bodyPr wrap="square" rtlCol="0">
            <a:spAutoFit/>
          </a:bodyPr>
          <a:lstStyle/>
          <a:p>
            <a:r>
              <a:rPr lang="en-US" sz="2400" dirty="0">
                <a:solidFill>
                  <a:schemeClr val="bg1"/>
                </a:solidFill>
                <a:latin typeface="Times New Roman" panose="02020603050405020304" pitchFamily="18" charset="0"/>
                <a:cs typeface="Times New Roman" panose="02020603050405020304" pitchFamily="18" charset="0"/>
              </a:rPr>
              <a:t>t</a:t>
            </a:r>
            <a:r>
              <a:rPr lang="en-US" sz="2400" baseline="30000" dirty="0">
                <a:solidFill>
                  <a:schemeClr val="bg1"/>
                </a:solidFill>
                <a:latin typeface="Times New Roman" panose="02020603050405020304" pitchFamily="18" charset="0"/>
                <a:cs typeface="Times New Roman" panose="02020603050405020304" pitchFamily="18" charset="0"/>
              </a:rPr>
              <a:t>0</a:t>
            </a:r>
            <a:endParaRPr lang="en-US" sz="24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90922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48A9C84-EA93-4F71-A638-AA5304811652}"/>
              </a:ext>
            </a:extLst>
          </p:cNvPr>
          <p:cNvSpPr txBox="1">
            <a:spLocks/>
          </p:cNvSpPr>
          <p:nvPr/>
        </p:nvSpPr>
        <p:spPr bwMode="auto">
          <a:xfrm>
            <a:off x="701200" y="173568"/>
            <a:ext cx="4681019" cy="8328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pPr algn="l"/>
            <a:r>
              <a:rPr lang="en-US" sz="3400" b="1" u="sng" kern="0" dirty="0">
                <a:solidFill>
                  <a:srgbClr val="FFFF00"/>
                </a:solidFill>
                <a:latin typeface="Times New Roman" panose="02020603050405020304" pitchFamily="18" charset="0"/>
                <a:cs typeface="Times New Roman" panose="02020603050405020304" pitchFamily="18" charset="0"/>
              </a:rPr>
              <a:t>III.  </a:t>
            </a:r>
            <a:r>
              <a:rPr lang="en-US" sz="3400" b="1" u="sng" kern="0" dirty="0" err="1">
                <a:solidFill>
                  <a:srgbClr val="FFFF00"/>
                </a:solidFill>
                <a:latin typeface="Times New Roman" panose="02020603050405020304" pitchFamily="18" charset="0"/>
                <a:cs typeface="Times New Roman" panose="02020603050405020304" pitchFamily="18" charset="0"/>
              </a:rPr>
              <a:t>Tính</a:t>
            </a:r>
            <a:r>
              <a:rPr lang="en-US" sz="3400" b="1" u="sng" kern="0" dirty="0">
                <a:solidFill>
                  <a:srgbClr val="FFFF00"/>
                </a:solidFill>
                <a:latin typeface="Times New Roman" panose="02020603050405020304" pitchFamily="18" charset="0"/>
                <a:cs typeface="Times New Roman" panose="02020603050405020304" pitchFamily="18" charset="0"/>
              </a:rPr>
              <a:t> </a:t>
            </a:r>
            <a:r>
              <a:rPr lang="en-US" sz="3400" b="1" u="sng" kern="0" dirty="0" err="1">
                <a:solidFill>
                  <a:srgbClr val="FFFF00"/>
                </a:solidFill>
                <a:latin typeface="Times New Roman" panose="02020603050405020304" pitchFamily="18" charset="0"/>
                <a:cs typeface="Times New Roman" panose="02020603050405020304" pitchFamily="18" charset="0"/>
              </a:rPr>
              <a:t>chất</a:t>
            </a:r>
            <a:r>
              <a:rPr lang="en-US" sz="3400" b="1" u="sng" kern="0" dirty="0">
                <a:solidFill>
                  <a:srgbClr val="FFFF00"/>
                </a:solidFill>
                <a:latin typeface="Times New Roman" panose="02020603050405020304" pitchFamily="18" charset="0"/>
                <a:cs typeface="Times New Roman" panose="02020603050405020304" pitchFamily="18" charset="0"/>
              </a:rPr>
              <a:t> </a:t>
            </a:r>
            <a:r>
              <a:rPr lang="en-US" sz="3400" b="1" u="sng" kern="0" dirty="0" err="1">
                <a:solidFill>
                  <a:srgbClr val="FFFF00"/>
                </a:solidFill>
                <a:latin typeface="Times New Roman" panose="02020603050405020304" pitchFamily="18" charset="0"/>
                <a:cs typeface="Times New Roman" panose="02020603050405020304" pitchFamily="18" charset="0"/>
              </a:rPr>
              <a:t>hóa</a:t>
            </a:r>
            <a:r>
              <a:rPr lang="en-US" sz="3400" b="1" u="sng" kern="0" dirty="0">
                <a:solidFill>
                  <a:srgbClr val="FFFF00"/>
                </a:solidFill>
                <a:latin typeface="Times New Roman" panose="02020603050405020304" pitchFamily="18" charset="0"/>
                <a:cs typeface="Times New Roman" panose="02020603050405020304" pitchFamily="18" charset="0"/>
              </a:rPr>
              <a:t> </a:t>
            </a:r>
            <a:r>
              <a:rPr lang="en-US" sz="3400" b="1" u="sng" kern="0" dirty="0" err="1">
                <a:solidFill>
                  <a:srgbClr val="FFFF00"/>
                </a:solidFill>
                <a:latin typeface="Times New Roman" panose="02020603050405020304" pitchFamily="18" charset="0"/>
                <a:cs typeface="Times New Roman" panose="02020603050405020304" pitchFamily="18" charset="0"/>
              </a:rPr>
              <a:t>học</a:t>
            </a:r>
            <a:endParaRPr lang="en-US" sz="3400" b="1" u="sng" kern="0" dirty="0">
              <a:solidFill>
                <a:srgbClr val="FFFF0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281D6C7F-4A2F-4FE8-A8CD-0AC90D358DDE}"/>
              </a:ext>
            </a:extLst>
          </p:cNvPr>
          <p:cNvSpPr txBox="1"/>
          <p:nvPr/>
        </p:nvSpPr>
        <p:spPr>
          <a:xfrm>
            <a:off x="701200" y="940768"/>
            <a:ext cx="3438762" cy="553998"/>
          </a:xfrm>
          <a:prstGeom prst="rect">
            <a:avLst/>
          </a:prstGeom>
          <a:noFill/>
        </p:spPr>
        <p:txBody>
          <a:bodyPr wrap="none" rtlCol="0">
            <a:spAutoFit/>
          </a:bodyPr>
          <a:lstStyle/>
          <a:p>
            <a:r>
              <a:rPr lang="en-US" sz="3000" b="1" dirty="0">
                <a:solidFill>
                  <a:srgbClr val="FFFF00"/>
                </a:solidFill>
                <a:latin typeface="Times New Roman" panose="02020603050405020304" pitchFamily="18" charset="0"/>
                <a:cs typeface="Times New Roman" panose="02020603050405020304" pitchFamily="18" charset="0"/>
              </a:rPr>
              <a:t>3. </a:t>
            </a:r>
            <a:r>
              <a:rPr lang="en-US" sz="3000" b="1" dirty="0" err="1">
                <a:solidFill>
                  <a:srgbClr val="FFFF00"/>
                </a:solidFill>
                <a:latin typeface="Times New Roman" panose="02020603050405020304" pitchFamily="18" charset="0"/>
                <a:cs typeface="Times New Roman" panose="02020603050405020304" pitchFamily="18" charset="0"/>
              </a:rPr>
              <a:t>Phản</a:t>
            </a:r>
            <a:r>
              <a:rPr lang="en-US" sz="3000" b="1" dirty="0">
                <a:solidFill>
                  <a:srgbClr val="FFFF00"/>
                </a:solidFill>
                <a:latin typeface="Times New Roman" panose="02020603050405020304" pitchFamily="18" charset="0"/>
                <a:cs typeface="Times New Roman" panose="02020603050405020304" pitchFamily="18" charset="0"/>
              </a:rPr>
              <a:t> </a:t>
            </a:r>
            <a:r>
              <a:rPr lang="en-US" sz="3000" b="1" dirty="0" err="1">
                <a:solidFill>
                  <a:srgbClr val="FFFF00"/>
                </a:solidFill>
                <a:latin typeface="Times New Roman" panose="02020603050405020304" pitchFamily="18" charset="0"/>
                <a:cs typeface="Times New Roman" panose="02020603050405020304" pitchFamily="18" charset="0"/>
              </a:rPr>
              <a:t>ứng</a:t>
            </a:r>
            <a:r>
              <a:rPr lang="en-US" sz="3000" b="1" dirty="0">
                <a:solidFill>
                  <a:srgbClr val="FFFF00"/>
                </a:solidFill>
                <a:latin typeface="Times New Roman" panose="02020603050405020304" pitchFamily="18" charset="0"/>
                <a:cs typeface="Times New Roman" panose="02020603050405020304" pitchFamily="18" charset="0"/>
              </a:rPr>
              <a:t> </a:t>
            </a:r>
            <a:r>
              <a:rPr lang="en-US" sz="3000" b="1" dirty="0" err="1">
                <a:solidFill>
                  <a:srgbClr val="FFFF00"/>
                </a:solidFill>
                <a:latin typeface="Times New Roman" panose="02020603050405020304" pitchFamily="18" charset="0"/>
                <a:cs typeface="Times New Roman" panose="02020603050405020304" pitchFamily="18" charset="0"/>
              </a:rPr>
              <a:t>oxi</a:t>
            </a:r>
            <a:r>
              <a:rPr lang="en-US" sz="3000" b="1" dirty="0">
                <a:solidFill>
                  <a:srgbClr val="FFFF00"/>
                </a:solidFill>
                <a:latin typeface="Times New Roman" panose="02020603050405020304" pitchFamily="18" charset="0"/>
                <a:cs typeface="Times New Roman" panose="02020603050405020304" pitchFamily="18" charset="0"/>
              </a:rPr>
              <a:t> </a:t>
            </a:r>
            <a:r>
              <a:rPr lang="en-US" sz="3000" b="1" dirty="0" err="1">
                <a:solidFill>
                  <a:srgbClr val="FFFF00"/>
                </a:solidFill>
                <a:latin typeface="Times New Roman" panose="02020603050405020304" pitchFamily="18" charset="0"/>
                <a:cs typeface="Times New Roman" panose="02020603050405020304" pitchFamily="18" charset="0"/>
              </a:rPr>
              <a:t>hóa</a:t>
            </a:r>
            <a:endParaRPr lang="en-US" sz="3000" b="1" dirty="0">
              <a:solidFill>
                <a:srgbClr val="FFFF00"/>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8251DB24-3635-4225-B3D4-14011F95A43C}"/>
              </a:ext>
            </a:extLst>
          </p:cNvPr>
          <p:cNvSpPr txBox="1"/>
          <p:nvPr/>
        </p:nvSpPr>
        <p:spPr>
          <a:xfrm>
            <a:off x="701200" y="1492087"/>
            <a:ext cx="6405921" cy="553998"/>
          </a:xfrm>
          <a:prstGeom prst="rect">
            <a:avLst/>
          </a:prstGeom>
          <a:noFill/>
        </p:spPr>
        <p:txBody>
          <a:bodyPr wrap="none" rtlCol="0">
            <a:spAutoFit/>
          </a:bodyPr>
          <a:lstStyle/>
          <a:p>
            <a:r>
              <a:rPr lang="en-US" sz="3000" b="1" dirty="0">
                <a:solidFill>
                  <a:schemeClr val="bg1"/>
                </a:solidFill>
                <a:latin typeface="Times New Roman" panose="02020603050405020304" pitchFamily="18" charset="0"/>
                <a:cs typeface="Times New Roman" panose="02020603050405020304" pitchFamily="18" charset="0"/>
              </a:rPr>
              <a:t>b. </a:t>
            </a:r>
            <a:r>
              <a:rPr lang="en-US" sz="3000" b="1" dirty="0" err="1">
                <a:solidFill>
                  <a:schemeClr val="bg1"/>
                </a:solidFill>
                <a:latin typeface="Times New Roman" panose="02020603050405020304" pitchFamily="18" charset="0"/>
                <a:cs typeface="Times New Roman" panose="02020603050405020304" pitchFamily="18" charset="0"/>
              </a:rPr>
              <a:t>Phản</a:t>
            </a:r>
            <a:r>
              <a:rPr lang="en-US" sz="3000" b="1" dirty="0">
                <a:solidFill>
                  <a:schemeClr val="bg1"/>
                </a:solidFill>
                <a:latin typeface="Times New Roman" panose="02020603050405020304" pitchFamily="18" charset="0"/>
                <a:cs typeface="Times New Roman" panose="02020603050405020304" pitchFamily="18" charset="0"/>
              </a:rPr>
              <a:t> </a:t>
            </a:r>
            <a:r>
              <a:rPr lang="en-US" sz="3000" b="1" dirty="0" err="1">
                <a:solidFill>
                  <a:schemeClr val="bg1"/>
                </a:solidFill>
                <a:latin typeface="Times New Roman" panose="02020603050405020304" pitchFamily="18" charset="0"/>
                <a:cs typeface="Times New Roman" panose="02020603050405020304" pitchFamily="18" charset="0"/>
              </a:rPr>
              <a:t>ứng</a:t>
            </a:r>
            <a:r>
              <a:rPr lang="en-US" sz="3000" b="1" dirty="0">
                <a:solidFill>
                  <a:schemeClr val="bg1"/>
                </a:solidFill>
                <a:latin typeface="Times New Roman" panose="02020603050405020304" pitchFamily="18" charset="0"/>
                <a:cs typeface="Times New Roman" panose="02020603050405020304" pitchFamily="18" charset="0"/>
              </a:rPr>
              <a:t> </a:t>
            </a:r>
            <a:r>
              <a:rPr lang="en-US" sz="3000" b="1" dirty="0" err="1">
                <a:solidFill>
                  <a:schemeClr val="bg1"/>
                </a:solidFill>
                <a:latin typeface="Times New Roman" panose="02020603050405020304" pitchFamily="18" charset="0"/>
                <a:cs typeface="Times New Roman" panose="02020603050405020304" pitchFamily="18" charset="0"/>
              </a:rPr>
              <a:t>oxi</a:t>
            </a:r>
            <a:r>
              <a:rPr lang="en-US" sz="3000" b="1" dirty="0">
                <a:solidFill>
                  <a:schemeClr val="bg1"/>
                </a:solidFill>
                <a:latin typeface="Times New Roman" panose="02020603050405020304" pitchFamily="18" charset="0"/>
                <a:cs typeface="Times New Roman" panose="02020603050405020304" pitchFamily="18" charset="0"/>
              </a:rPr>
              <a:t> </a:t>
            </a:r>
            <a:r>
              <a:rPr lang="en-US" sz="3000" b="1" dirty="0" err="1">
                <a:solidFill>
                  <a:schemeClr val="bg1"/>
                </a:solidFill>
                <a:latin typeface="Times New Roman" panose="02020603050405020304" pitchFamily="18" charset="0"/>
                <a:cs typeface="Times New Roman" panose="02020603050405020304" pitchFamily="18" charset="0"/>
              </a:rPr>
              <a:t>hóa</a:t>
            </a:r>
            <a:r>
              <a:rPr lang="en-US" sz="3000" b="1" dirty="0">
                <a:solidFill>
                  <a:schemeClr val="bg1"/>
                </a:solidFill>
                <a:latin typeface="Times New Roman" panose="02020603050405020304" pitchFamily="18" charset="0"/>
                <a:cs typeface="Times New Roman" panose="02020603050405020304" pitchFamily="18" charset="0"/>
              </a:rPr>
              <a:t> </a:t>
            </a:r>
            <a:r>
              <a:rPr lang="en-US" sz="3000" b="1" dirty="0" err="1">
                <a:solidFill>
                  <a:schemeClr val="bg1"/>
                </a:solidFill>
                <a:latin typeface="Times New Roman" panose="02020603050405020304" pitchFamily="18" charset="0"/>
                <a:cs typeface="Times New Roman" panose="02020603050405020304" pitchFamily="18" charset="0"/>
              </a:rPr>
              <a:t>không</a:t>
            </a:r>
            <a:r>
              <a:rPr lang="en-US" sz="3000" b="1" dirty="0">
                <a:solidFill>
                  <a:schemeClr val="bg1"/>
                </a:solidFill>
                <a:latin typeface="Times New Roman" panose="02020603050405020304" pitchFamily="18" charset="0"/>
                <a:cs typeface="Times New Roman" panose="02020603050405020304" pitchFamily="18" charset="0"/>
              </a:rPr>
              <a:t> </a:t>
            </a:r>
            <a:r>
              <a:rPr lang="en-US" sz="3000" b="1" dirty="0" err="1">
                <a:solidFill>
                  <a:schemeClr val="bg1"/>
                </a:solidFill>
                <a:latin typeface="Times New Roman" panose="02020603050405020304" pitchFamily="18" charset="0"/>
                <a:cs typeface="Times New Roman" panose="02020603050405020304" pitchFamily="18" charset="0"/>
              </a:rPr>
              <a:t>hoàn</a:t>
            </a:r>
            <a:r>
              <a:rPr lang="en-US" sz="3000" b="1" dirty="0">
                <a:solidFill>
                  <a:schemeClr val="bg1"/>
                </a:solidFill>
                <a:latin typeface="Times New Roman" panose="02020603050405020304" pitchFamily="18" charset="0"/>
                <a:cs typeface="Times New Roman" panose="02020603050405020304" pitchFamily="18" charset="0"/>
              </a:rPr>
              <a:t> </a:t>
            </a:r>
            <a:r>
              <a:rPr lang="en-US" sz="3000" b="1" dirty="0" err="1">
                <a:solidFill>
                  <a:schemeClr val="bg1"/>
                </a:solidFill>
                <a:latin typeface="Times New Roman" panose="02020603050405020304" pitchFamily="18" charset="0"/>
                <a:cs typeface="Times New Roman" panose="02020603050405020304" pitchFamily="18" charset="0"/>
              </a:rPr>
              <a:t>toàn</a:t>
            </a:r>
            <a:r>
              <a:rPr lang="en-US" sz="3000" b="1" dirty="0">
                <a:solidFill>
                  <a:schemeClr val="bg1"/>
                </a:solidFill>
                <a:latin typeface="Times New Roman" panose="02020603050405020304" pitchFamily="18" charset="0"/>
                <a:cs typeface="Times New Roman" panose="02020603050405020304" pitchFamily="18" charset="0"/>
              </a:rPr>
              <a:t> </a:t>
            </a:r>
          </a:p>
        </p:txBody>
      </p:sp>
      <p:sp>
        <p:nvSpPr>
          <p:cNvPr id="2" name="TextBox 1">
            <a:extLst>
              <a:ext uri="{FF2B5EF4-FFF2-40B4-BE49-F238E27FC236}">
                <a16:creationId xmlns:a16="http://schemas.microsoft.com/office/drawing/2014/main" id="{49D6C9AB-1653-4B70-B9DE-488F97438AD7}"/>
              </a:ext>
            </a:extLst>
          </p:cNvPr>
          <p:cNvSpPr txBox="1"/>
          <p:nvPr/>
        </p:nvSpPr>
        <p:spPr>
          <a:xfrm>
            <a:off x="2063089" y="4987662"/>
            <a:ext cx="7673345" cy="1077218"/>
          </a:xfrm>
          <a:prstGeom prst="rect">
            <a:avLst/>
          </a:prstGeom>
          <a:noFill/>
          <a:ln w="12700">
            <a:solidFill>
              <a:srgbClr val="FF0000"/>
            </a:solidFill>
          </a:ln>
        </p:spPr>
        <p:txBody>
          <a:bodyPr wrap="square" rtlCol="0">
            <a:spAutoFit/>
          </a:bodyPr>
          <a:lstStyle/>
          <a:p>
            <a:pPr algn="ctr"/>
            <a:r>
              <a:rPr lang="en-US" sz="3200" dirty="0" err="1">
                <a:solidFill>
                  <a:srgbClr val="FFFF00"/>
                </a:solidFill>
                <a:latin typeface="Times New Roman" panose="02020603050405020304" pitchFamily="18" charset="0"/>
                <a:cs typeface="Times New Roman" panose="02020603050405020304" pitchFamily="18" charset="0"/>
              </a:rPr>
              <a:t>Có</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thể</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dùng</a:t>
            </a:r>
            <a:r>
              <a:rPr lang="en-US" sz="3200" dirty="0">
                <a:solidFill>
                  <a:srgbClr val="FFFF00"/>
                </a:solidFill>
                <a:latin typeface="Times New Roman" panose="02020603050405020304" pitchFamily="18" charset="0"/>
                <a:cs typeface="Times New Roman" panose="02020603050405020304" pitchFamily="18" charset="0"/>
              </a:rPr>
              <a:t> dung </a:t>
            </a:r>
            <a:r>
              <a:rPr lang="en-US" sz="3200" dirty="0" err="1">
                <a:solidFill>
                  <a:srgbClr val="FFFF00"/>
                </a:solidFill>
                <a:latin typeface="Times New Roman" panose="02020603050405020304" pitchFamily="18" charset="0"/>
                <a:cs typeface="Times New Roman" panose="02020603050405020304" pitchFamily="18" charset="0"/>
              </a:rPr>
              <a:t>dịch</a:t>
            </a:r>
            <a:r>
              <a:rPr lang="en-US" sz="3200" dirty="0">
                <a:solidFill>
                  <a:srgbClr val="FFFF00"/>
                </a:solidFill>
                <a:latin typeface="Times New Roman" panose="02020603050405020304" pitchFamily="18" charset="0"/>
                <a:cs typeface="Times New Roman" panose="02020603050405020304" pitchFamily="18" charset="0"/>
              </a:rPr>
              <a:t>  KMnO</a:t>
            </a:r>
            <a:r>
              <a:rPr lang="en-US" sz="3200" baseline="-25000" dirty="0">
                <a:solidFill>
                  <a:srgbClr val="FFFF00"/>
                </a:solidFill>
                <a:latin typeface="Times New Roman" panose="02020603050405020304" pitchFamily="18" charset="0"/>
                <a:cs typeface="Times New Roman" panose="02020603050405020304" pitchFamily="18" charset="0"/>
              </a:rPr>
              <a:t>4</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để</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phân</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biệt</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anken</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và</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ankan</a:t>
            </a:r>
            <a:endParaRPr lang="en-US" sz="3200" dirty="0">
              <a:solidFill>
                <a:srgbClr val="FFFF00"/>
              </a:solidFill>
              <a:latin typeface="Times New Roman" panose="02020603050405020304" pitchFamily="18" charset="0"/>
              <a:cs typeface="Times New Roman" panose="02020603050405020304" pitchFamily="18" charset="0"/>
            </a:endParaRPr>
          </a:p>
        </p:txBody>
      </p:sp>
      <p:grpSp>
        <p:nvGrpSpPr>
          <p:cNvPr id="17" name="Group 16">
            <a:extLst>
              <a:ext uri="{FF2B5EF4-FFF2-40B4-BE49-F238E27FC236}">
                <a16:creationId xmlns:a16="http://schemas.microsoft.com/office/drawing/2014/main" id="{8A3A1990-543B-4800-BDE3-569B9787B6C0}"/>
              </a:ext>
            </a:extLst>
          </p:cNvPr>
          <p:cNvGrpSpPr/>
          <p:nvPr/>
        </p:nvGrpSpPr>
        <p:grpSpPr>
          <a:xfrm>
            <a:off x="793214" y="4413013"/>
            <a:ext cx="10017760" cy="2032627"/>
            <a:chOff x="1341120" y="4531360"/>
            <a:chExt cx="10017760" cy="2032627"/>
          </a:xfrm>
        </p:grpSpPr>
        <p:sp>
          <p:nvSpPr>
            <p:cNvPr id="11" name="TextBox 10">
              <a:extLst>
                <a:ext uri="{FF2B5EF4-FFF2-40B4-BE49-F238E27FC236}">
                  <a16:creationId xmlns:a16="http://schemas.microsoft.com/office/drawing/2014/main" id="{0897F38C-5954-42F9-8965-FAA53B2E4C25}"/>
                </a:ext>
              </a:extLst>
            </p:cNvPr>
            <p:cNvSpPr txBox="1"/>
            <p:nvPr/>
          </p:nvSpPr>
          <p:spPr>
            <a:xfrm>
              <a:off x="1341120" y="4531360"/>
              <a:ext cx="10017760" cy="1394356"/>
            </a:xfrm>
            <a:prstGeom prst="rect">
              <a:avLst/>
            </a:prstGeom>
            <a:noFill/>
          </p:spPr>
          <p:txBody>
            <a:bodyPr wrap="square" rtlCol="0">
              <a:spAutoFit/>
            </a:bodyPr>
            <a:lstStyle/>
            <a:p>
              <a:pPr>
                <a:lnSpc>
                  <a:spcPct val="150000"/>
                </a:lnSpc>
              </a:pPr>
              <a:r>
                <a:rPr lang="en-US" sz="3000" dirty="0">
                  <a:solidFill>
                    <a:schemeClr val="bg1"/>
                  </a:solidFill>
                  <a:latin typeface="Times New Roman" panose="02020603050405020304" pitchFamily="18" charset="0"/>
                  <a:cs typeface="Times New Roman" panose="02020603050405020304" pitchFamily="18" charset="0"/>
                </a:rPr>
                <a:t>3R</a:t>
              </a:r>
              <a:r>
                <a:rPr lang="en-US" sz="3000" baseline="30000" dirty="0">
                  <a:solidFill>
                    <a:schemeClr val="bg1"/>
                  </a:solidFill>
                  <a:latin typeface="Times New Roman" panose="02020603050405020304" pitchFamily="18" charset="0"/>
                  <a:cs typeface="Times New Roman" panose="02020603050405020304" pitchFamily="18" charset="0"/>
                </a:rPr>
                <a:t>1</a:t>
              </a:r>
              <a:r>
                <a:rPr lang="en-US" sz="3000" dirty="0">
                  <a:solidFill>
                    <a:schemeClr val="bg1"/>
                  </a:solidFill>
                  <a:latin typeface="Times New Roman" panose="02020603050405020304" pitchFamily="18" charset="0"/>
                  <a:cs typeface="Times New Roman" panose="02020603050405020304" pitchFamily="18" charset="0"/>
                </a:rPr>
                <a:t> – CH = CH – R</a:t>
              </a:r>
              <a:r>
                <a:rPr lang="en-US" sz="3000" baseline="30000" dirty="0">
                  <a:solidFill>
                    <a:schemeClr val="bg1"/>
                  </a:solidFill>
                  <a:latin typeface="Times New Roman" panose="02020603050405020304" pitchFamily="18" charset="0"/>
                  <a:cs typeface="Times New Roman" panose="02020603050405020304" pitchFamily="18" charset="0"/>
                </a:rPr>
                <a:t>2</a:t>
              </a:r>
              <a:r>
                <a:rPr lang="en-US" sz="3000" dirty="0">
                  <a:solidFill>
                    <a:schemeClr val="bg1"/>
                  </a:solidFill>
                  <a:latin typeface="Times New Roman" panose="02020603050405020304" pitchFamily="18" charset="0"/>
                  <a:cs typeface="Times New Roman" panose="02020603050405020304" pitchFamily="18" charset="0"/>
                </a:rPr>
                <a:t> + 4H</a:t>
              </a:r>
              <a:r>
                <a:rPr lang="en-US" sz="3000" baseline="-25000" dirty="0">
                  <a:solidFill>
                    <a:schemeClr val="bg1"/>
                  </a:solidFill>
                  <a:latin typeface="Times New Roman" panose="02020603050405020304" pitchFamily="18" charset="0"/>
                  <a:cs typeface="Times New Roman" panose="02020603050405020304" pitchFamily="18" charset="0"/>
                </a:rPr>
                <a:t>2</a:t>
              </a:r>
              <a:r>
                <a:rPr lang="en-US" sz="3000" dirty="0">
                  <a:solidFill>
                    <a:schemeClr val="bg1"/>
                  </a:solidFill>
                  <a:latin typeface="Times New Roman" panose="02020603050405020304" pitchFamily="18" charset="0"/>
                  <a:cs typeface="Times New Roman" panose="02020603050405020304" pitchFamily="18" charset="0"/>
                </a:rPr>
                <a:t>O + 2KMnO</a:t>
              </a:r>
              <a:r>
                <a:rPr lang="en-US" sz="3000" baseline="-25000" dirty="0">
                  <a:solidFill>
                    <a:schemeClr val="bg1"/>
                  </a:solidFill>
                  <a:latin typeface="Times New Roman" panose="02020603050405020304" pitchFamily="18" charset="0"/>
                  <a:cs typeface="Times New Roman" panose="02020603050405020304" pitchFamily="18" charset="0"/>
                </a:rPr>
                <a:t>4</a:t>
              </a:r>
              <a:r>
                <a:rPr lang="en-US" sz="3000" dirty="0">
                  <a:solidFill>
                    <a:schemeClr val="bg1"/>
                  </a:solidFill>
                  <a:latin typeface="Times New Roman" panose="02020603050405020304" pitchFamily="18" charset="0"/>
                  <a:cs typeface="Times New Roman" panose="02020603050405020304" pitchFamily="18" charset="0"/>
                </a:rPr>
                <a:t> → </a:t>
              </a:r>
            </a:p>
            <a:p>
              <a:pPr>
                <a:lnSpc>
                  <a:spcPct val="150000"/>
                </a:lnSpc>
              </a:pPr>
              <a:r>
                <a:rPr lang="en-US" sz="3000" dirty="0">
                  <a:solidFill>
                    <a:schemeClr val="bg1"/>
                  </a:solidFill>
                  <a:latin typeface="Times New Roman" panose="02020603050405020304" pitchFamily="18" charset="0"/>
                  <a:cs typeface="Times New Roman" panose="02020603050405020304" pitchFamily="18" charset="0"/>
                </a:rPr>
                <a:t>                                   3R</a:t>
              </a:r>
              <a:r>
                <a:rPr lang="en-US" sz="3000" baseline="30000" dirty="0">
                  <a:solidFill>
                    <a:schemeClr val="bg1"/>
                  </a:solidFill>
                  <a:latin typeface="Times New Roman" panose="02020603050405020304" pitchFamily="18" charset="0"/>
                  <a:cs typeface="Times New Roman" panose="02020603050405020304" pitchFamily="18" charset="0"/>
                </a:rPr>
                <a:t>1</a:t>
              </a:r>
              <a:r>
                <a:rPr lang="en-US" sz="3000" dirty="0">
                  <a:solidFill>
                    <a:schemeClr val="bg1"/>
                  </a:solidFill>
                  <a:latin typeface="Times New Roman" panose="02020603050405020304" pitchFamily="18" charset="0"/>
                  <a:cs typeface="Times New Roman" panose="02020603050405020304" pitchFamily="18" charset="0"/>
                </a:rPr>
                <a:t> – CH – CH</a:t>
              </a:r>
              <a:r>
                <a:rPr lang="en-US" sz="3000" baseline="-25000" dirty="0">
                  <a:solidFill>
                    <a:schemeClr val="bg1"/>
                  </a:solidFill>
                  <a:latin typeface="Times New Roman" panose="02020603050405020304" pitchFamily="18" charset="0"/>
                  <a:cs typeface="Times New Roman" panose="02020603050405020304" pitchFamily="18" charset="0"/>
                </a:rPr>
                <a:t> </a:t>
              </a:r>
              <a:r>
                <a:rPr lang="en-US" sz="3000" dirty="0">
                  <a:solidFill>
                    <a:schemeClr val="bg1"/>
                  </a:solidFill>
                  <a:latin typeface="Times New Roman" panose="02020603050405020304" pitchFamily="18" charset="0"/>
                  <a:cs typeface="Times New Roman" panose="02020603050405020304" pitchFamily="18" charset="0"/>
                </a:rPr>
                <a:t>– R</a:t>
              </a:r>
              <a:r>
                <a:rPr lang="en-US" sz="3000" baseline="30000" dirty="0">
                  <a:solidFill>
                    <a:schemeClr val="bg1"/>
                  </a:solidFill>
                  <a:latin typeface="Times New Roman" panose="02020603050405020304" pitchFamily="18" charset="0"/>
                  <a:cs typeface="Times New Roman" panose="02020603050405020304" pitchFamily="18" charset="0"/>
                </a:rPr>
                <a:t>2</a:t>
              </a:r>
              <a:r>
                <a:rPr lang="en-US" sz="3000" dirty="0">
                  <a:solidFill>
                    <a:schemeClr val="bg1"/>
                  </a:solidFill>
                  <a:latin typeface="Times New Roman" panose="02020603050405020304" pitchFamily="18" charset="0"/>
                  <a:cs typeface="Times New Roman" panose="02020603050405020304" pitchFamily="18" charset="0"/>
                </a:rPr>
                <a:t>  + 2MnO</a:t>
              </a:r>
              <a:r>
                <a:rPr lang="en-US" sz="3000" baseline="-25000" dirty="0">
                  <a:solidFill>
                    <a:schemeClr val="bg1"/>
                  </a:solidFill>
                  <a:latin typeface="Times New Roman" panose="02020603050405020304" pitchFamily="18" charset="0"/>
                  <a:cs typeface="Times New Roman" panose="02020603050405020304" pitchFamily="18" charset="0"/>
                </a:rPr>
                <a:t>2</a:t>
              </a:r>
              <a:r>
                <a:rPr lang="en-US" sz="3000" dirty="0">
                  <a:solidFill>
                    <a:schemeClr val="bg1"/>
                  </a:solidFill>
                  <a:latin typeface="Times New Roman" panose="02020603050405020304" pitchFamily="18" charset="0"/>
                  <a:cs typeface="Times New Roman" panose="02020603050405020304" pitchFamily="18" charset="0"/>
                </a:rPr>
                <a:t>↓ + 2KOH</a:t>
              </a:r>
            </a:p>
          </p:txBody>
        </p:sp>
        <p:cxnSp>
          <p:nvCxnSpPr>
            <p:cNvPr id="7" name="Straight Connector 6">
              <a:extLst>
                <a:ext uri="{FF2B5EF4-FFF2-40B4-BE49-F238E27FC236}">
                  <a16:creationId xmlns:a16="http://schemas.microsoft.com/office/drawing/2014/main" id="{E34A84AE-33FE-40D6-8B24-8EFF585A24BB}"/>
                </a:ext>
              </a:extLst>
            </p:cNvPr>
            <p:cNvCxnSpPr>
              <a:cxnSpLocks/>
            </p:cNvCxnSpPr>
            <p:nvPr/>
          </p:nvCxnSpPr>
          <p:spPr>
            <a:xfrm>
              <a:off x="5830851" y="5851968"/>
              <a:ext cx="0" cy="213552"/>
            </a:xfrm>
            <a:prstGeom prst="line">
              <a:avLst/>
            </a:prstGeom>
          </p:spPr>
          <p:style>
            <a:lnRef idx="2">
              <a:schemeClr val="accent3"/>
            </a:lnRef>
            <a:fillRef idx="0">
              <a:schemeClr val="accent3"/>
            </a:fillRef>
            <a:effectRef idx="1">
              <a:schemeClr val="accent3"/>
            </a:effectRef>
            <a:fontRef idx="minor">
              <a:schemeClr val="tx1"/>
            </a:fontRef>
          </p:style>
        </p:cxnSp>
        <p:sp>
          <p:nvSpPr>
            <p:cNvPr id="14" name="TextBox 13">
              <a:extLst>
                <a:ext uri="{FF2B5EF4-FFF2-40B4-BE49-F238E27FC236}">
                  <a16:creationId xmlns:a16="http://schemas.microsoft.com/office/drawing/2014/main" id="{8EF04914-9B1D-4C63-A1F6-D96A6BF1CF15}"/>
                </a:ext>
              </a:extLst>
            </p:cNvPr>
            <p:cNvSpPr txBox="1"/>
            <p:nvPr/>
          </p:nvSpPr>
          <p:spPr>
            <a:xfrm>
              <a:off x="5625811" y="5862128"/>
              <a:ext cx="1056640" cy="701859"/>
            </a:xfrm>
            <a:prstGeom prst="rect">
              <a:avLst/>
            </a:prstGeom>
            <a:noFill/>
          </p:spPr>
          <p:txBody>
            <a:bodyPr wrap="square" rtlCol="0">
              <a:spAutoFit/>
            </a:bodyPr>
            <a:lstStyle/>
            <a:p>
              <a:pPr>
                <a:lnSpc>
                  <a:spcPct val="150000"/>
                </a:lnSpc>
              </a:pPr>
              <a:r>
                <a:rPr lang="en-US" sz="3000" dirty="0">
                  <a:solidFill>
                    <a:schemeClr val="bg1"/>
                  </a:solidFill>
                  <a:latin typeface="Times New Roman" panose="02020603050405020304" pitchFamily="18" charset="0"/>
                  <a:cs typeface="Times New Roman" panose="02020603050405020304" pitchFamily="18" charset="0"/>
                </a:rPr>
                <a:t>OH</a:t>
              </a:r>
            </a:p>
          </p:txBody>
        </p:sp>
        <p:cxnSp>
          <p:nvCxnSpPr>
            <p:cNvPr id="15" name="Straight Connector 14">
              <a:extLst>
                <a:ext uri="{FF2B5EF4-FFF2-40B4-BE49-F238E27FC236}">
                  <a16:creationId xmlns:a16="http://schemas.microsoft.com/office/drawing/2014/main" id="{D5D3E878-BD59-4302-9F13-EC7F858F1169}"/>
                </a:ext>
              </a:extLst>
            </p:cNvPr>
            <p:cNvCxnSpPr>
              <a:cxnSpLocks/>
            </p:cNvCxnSpPr>
            <p:nvPr/>
          </p:nvCxnSpPr>
          <p:spPr>
            <a:xfrm>
              <a:off x="6736473" y="5862128"/>
              <a:ext cx="0" cy="213552"/>
            </a:xfrm>
            <a:prstGeom prst="line">
              <a:avLst/>
            </a:prstGeom>
          </p:spPr>
          <p:style>
            <a:lnRef idx="2">
              <a:schemeClr val="accent3"/>
            </a:lnRef>
            <a:fillRef idx="0">
              <a:schemeClr val="accent3"/>
            </a:fillRef>
            <a:effectRef idx="1">
              <a:schemeClr val="accent3"/>
            </a:effectRef>
            <a:fontRef idx="minor">
              <a:schemeClr val="tx1"/>
            </a:fontRef>
          </p:style>
        </p:cxnSp>
        <p:sp>
          <p:nvSpPr>
            <p:cNvPr id="16" name="TextBox 15">
              <a:extLst>
                <a:ext uri="{FF2B5EF4-FFF2-40B4-BE49-F238E27FC236}">
                  <a16:creationId xmlns:a16="http://schemas.microsoft.com/office/drawing/2014/main" id="{229228DB-9FFF-4AE0-B1A5-3784C5028338}"/>
                </a:ext>
              </a:extLst>
            </p:cNvPr>
            <p:cNvSpPr txBox="1"/>
            <p:nvPr/>
          </p:nvSpPr>
          <p:spPr>
            <a:xfrm>
              <a:off x="6554847" y="5851968"/>
              <a:ext cx="1056640" cy="701859"/>
            </a:xfrm>
            <a:prstGeom prst="rect">
              <a:avLst/>
            </a:prstGeom>
            <a:noFill/>
          </p:spPr>
          <p:txBody>
            <a:bodyPr wrap="square" rtlCol="0">
              <a:spAutoFit/>
            </a:bodyPr>
            <a:lstStyle/>
            <a:p>
              <a:pPr>
                <a:lnSpc>
                  <a:spcPct val="150000"/>
                </a:lnSpc>
              </a:pPr>
              <a:r>
                <a:rPr lang="en-US" sz="3000" dirty="0">
                  <a:solidFill>
                    <a:schemeClr val="bg1"/>
                  </a:solidFill>
                  <a:latin typeface="Times New Roman" panose="02020603050405020304" pitchFamily="18" charset="0"/>
                  <a:cs typeface="Times New Roman" panose="02020603050405020304" pitchFamily="18" charset="0"/>
                </a:rPr>
                <a:t>OH</a:t>
              </a:r>
            </a:p>
          </p:txBody>
        </p:sp>
      </p:grpSp>
      <p:grpSp>
        <p:nvGrpSpPr>
          <p:cNvPr id="38" name="Group 37">
            <a:extLst>
              <a:ext uri="{FF2B5EF4-FFF2-40B4-BE49-F238E27FC236}">
                <a16:creationId xmlns:a16="http://schemas.microsoft.com/office/drawing/2014/main" id="{9997AC25-3213-4BDF-9D5B-1425AB4E219D}"/>
              </a:ext>
            </a:extLst>
          </p:cNvPr>
          <p:cNvGrpSpPr/>
          <p:nvPr/>
        </p:nvGrpSpPr>
        <p:grpSpPr>
          <a:xfrm>
            <a:off x="782320" y="2707629"/>
            <a:ext cx="10247973" cy="580725"/>
            <a:chOff x="782320" y="2707629"/>
            <a:chExt cx="10247973" cy="580725"/>
          </a:xfrm>
        </p:grpSpPr>
        <p:sp>
          <p:nvSpPr>
            <p:cNvPr id="24" name="TextBox 23">
              <a:extLst>
                <a:ext uri="{FF2B5EF4-FFF2-40B4-BE49-F238E27FC236}">
                  <a16:creationId xmlns:a16="http://schemas.microsoft.com/office/drawing/2014/main" id="{63D08230-0E87-4137-97B2-775AFEC9DE6B}"/>
                </a:ext>
              </a:extLst>
            </p:cNvPr>
            <p:cNvSpPr txBox="1"/>
            <p:nvPr/>
          </p:nvSpPr>
          <p:spPr>
            <a:xfrm>
              <a:off x="782320" y="2724897"/>
              <a:ext cx="812800" cy="553998"/>
            </a:xfrm>
            <a:prstGeom prst="rect">
              <a:avLst/>
            </a:prstGeom>
            <a:noFill/>
          </p:spPr>
          <p:txBody>
            <a:bodyPr wrap="square" rtlCol="0">
              <a:spAutoFit/>
            </a:bodyPr>
            <a:lstStyle/>
            <a:p>
              <a:r>
                <a:rPr lang="en-US" sz="3000" dirty="0">
                  <a:solidFill>
                    <a:schemeClr val="bg1"/>
                  </a:solidFill>
                  <a:latin typeface="Times New Roman" panose="02020603050405020304" pitchFamily="18" charset="0"/>
                  <a:cs typeface="Times New Roman" panose="02020603050405020304" pitchFamily="18" charset="0"/>
                </a:rPr>
                <a:t>3</a:t>
              </a:r>
            </a:p>
          </p:txBody>
        </p:sp>
        <p:sp>
          <p:nvSpPr>
            <p:cNvPr id="25" name="TextBox 24">
              <a:extLst>
                <a:ext uri="{FF2B5EF4-FFF2-40B4-BE49-F238E27FC236}">
                  <a16:creationId xmlns:a16="http://schemas.microsoft.com/office/drawing/2014/main" id="{2BF32E9D-E246-4872-B9CA-6F3A3C9838C6}"/>
                </a:ext>
              </a:extLst>
            </p:cNvPr>
            <p:cNvSpPr txBox="1"/>
            <p:nvPr/>
          </p:nvSpPr>
          <p:spPr>
            <a:xfrm>
              <a:off x="3041709" y="2734356"/>
              <a:ext cx="812800" cy="553998"/>
            </a:xfrm>
            <a:prstGeom prst="rect">
              <a:avLst/>
            </a:prstGeom>
            <a:noFill/>
          </p:spPr>
          <p:txBody>
            <a:bodyPr wrap="square" rtlCol="0">
              <a:spAutoFit/>
            </a:bodyPr>
            <a:lstStyle/>
            <a:p>
              <a:r>
                <a:rPr lang="en-US" sz="3000" dirty="0">
                  <a:solidFill>
                    <a:schemeClr val="bg1"/>
                  </a:solidFill>
                  <a:latin typeface="Times New Roman" panose="02020603050405020304" pitchFamily="18" charset="0"/>
                  <a:cs typeface="Times New Roman" panose="02020603050405020304" pitchFamily="18" charset="0"/>
                </a:rPr>
                <a:t>4</a:t>
              </a:r>
            </a:p>
          </p:txBody>
        </p:sp>
        <p:sp>
          <p:nvSpPr>
            <p:cNvPr id="26" name="TextBox 25">
              <a:extLst>
                <a:ext uri="{FF2B5EF4-FFF2-40B4-BE49-F238E27FC236}">
                  <a16:creationId xmlns:a16="http://schemas.microsoft.com/office/drawing/2014/main" id="{9DCE1A39-43ED-4C8D-8063-4574FE9645EC}"/>
                </a:ext>
              </a:extLst>
            </p:cNvPr>
            <p:cNvSpPr txBox="1"/>
            <p:nvPr/>
          </p:nvSpPr>
          <p:spPr>
            <a:xfrm>
              <a:off x="4238927" y="2707629"/>
              <a:ext cx="812800" cy="553998"/>
            </a:xfrm>
            <a:prstGeom prst="rect">
              <a:avLst/>
            </a:prstGeom>
            <a:noFill/>
          </p:spPr>
          <p:txBody>
            <a:bodyPr wrap="square" rtlCol="0">
              <a:spAutoFit/>
            </a:bodyPr>
            <a:lstStyle/>
            <a:p>
              <a:r>
                <a:rPr lang="en-US" sz="3000" dirty="0">
                  <a:solidFill>
                    <a:schemeClr val="bg1"/>
                  </a:solidFill>
                  <a:latin typeface="Times New Roman" panose="02020603050405020304" pitchFamily="18" charset="0"/>
                  <a:cs typeface="Times New Roman" panose="02020603050405020304" pitchFamily="18" charset="0"/>
                </a:rPr>
                <a:t>2</a:t>
              </a:r>
            </a:p>
          </p:txBody>
        </p:sp>
        <p:sp>
          <p:nvSpPr>
            <p:cNvPr id="27" name="TextBox 26">
              <a:extLst>
                <a:ext uri="{FF2B5EF4-FFF2-40B4-BE49-F238E27FC236}">
                  <a16:creationId xmlns:a16="http://schemas.microsoft.com/office/drawing/2014/main" id="{5680B832-CF6B-4DD7-9D6A-090055C64DBD}"/>
                </a:ext>
              </a:extLst>
            </p:cNvPr>
            <p:cNvSpPr txBox="1"/>
            <p:nvPr/>
          </p:nvSpPr>
          <p:spPr>
            <a:xfrm>
              <a:off x="6284161" y="2713108"/>
              <a:ext cx="812800" cy="553998"/>
            </a:xfrm>
            <a:prstGeom prst="rect">
              <a:avLst/>
            </a:prstGeom>
            <a:noFill/>
          </p:spPr>
          <p:txBody>
            <a:bodyPr wrap="square" rtlCol="0">
              <a:spAutoFit/>
            </a:bodyPr>
            <a:lstStyle/>
            <a:p>
              <a:r>
                <a:rPr lang="en-US" sz="3000" dirty="0">
                  <a:solidFill>
                    <a:schemeClr val="bg1"/>
                  </a:solidFill>
                  <a:latin typeface="Times New Roman" panose="02020603050405020304" pitchFamily="18" charset="0"/>
                  <a:cs typeface="Times New Roman" panose="02020603050405020304" pitchFamily="18" charset="0"/>
                </a:rPr>
                <a:t>3</a:t>
              </a:r>
            </a:p>
          </p:txBody>
        </p:sp>
        <p:sp>
          <p:nvSpPr>
            <p:cNvPr id="28" name="TextBox 27">
              <a:extLst>
                <a:ext uri="{FF2B5EF4-FFF2-40B4-BE49-F238E27FC236}">
                  <a16:creationId xmlns:a16="http://schemas.microsoft.com/office/drawing/2014/main" id="{C928E60C-7C08-4F53-BCDF-9A6B8B5735D3}"/>
                </a:ext>
              </a:extLst>
            </p:cNvPr>
            <p:cNvSpPr txBox="1"/>
            <p:nvPr/>
          </p:nvSpPr>
          <p:spPr>
            <a:xfrm>
              <a:off x="8556566" y="2725062"/>
              <a:ext cx="812800" cy="553998"/>
            </a:xfrm>
            <a:prstGeom prst="rect">
              <a:avLst/>
            </a:prstGeom>
            <a:noFill/>
          </p:spPr>
          <p:txBody>
            <a:bodyPr wrap="square" rtlCol="0">
              <a:spAutoFit/>
            </a:bodyPr>
            <a:lstStyle/>
            <a:p>
              <a:r>
                <a:rPr lang="en-US" sz="3000" dirty="0">
                  <a:solidFill>
                    <a:schemeClr val="bg1"/>
                  </a:solidFill>
                  <a:latin typeface="Times New Roman" panose="02020603050405020304" pitchFamily="18" charset="0"/>
                  <a:cs typeface="Times New Roman" panose="02020603050405020304" pitchFamily="18" charset="0"/>
                </a:rPr>
                <a:t>2</a:t>
              </a:r>
            </a:p>
          </p:txBody>
        </p:sp>
        <p:sp>
          <p:nvSpPr>
            <p:cNvPr id="29" name="TextBox 28">
              <a:extLst>
                <a:ext uri="{FF2B5EF4-FFF2-40B4-BE49-F238E27FC236}">
                  <a16:creationId xmlns:a16="http://schemas.microsoft.com/office/drawing/2014/main" id="{1EB0042A-2036-432B-9787-52B8C899B15A}"/>
                </a:ext>
              </a:extLst>
            </p:cNvPr>
            <p:cNvSpPr txBox="1"/>
            <p:nvPr/>
          </p:nvSpPr>
          <p:spPr>
            <a:xfrm>
              <a:off x="10217493" y="2717788"/>
              <a:ext cx="812800" cy="553998"/>
            </a:xfrm>
            <a:prstGeom prst="rect">
              <a:avLst/>
            </a:prstGeom>
            <a:noFill/>
          </p:spPr>
          <p:txBody>
            <a:bodyPr wrap="square" rtlCol="0">
              <a:spAutoFit/>
            </a:bodyPr>
            <a:lstStyle/>
            <a:p>
              <a:r>
                <a:rPr lang="en-US" sz="3000" dirty="0">
                  <a:solidFill>
                    <a:schemeClr val="bg1"/>
                  </a:solidFill>
                  <a:latin typeface="Times New Roman" panose="02020603050405020304" pitchFamily="18" charset="0"/>
                  <a:cs typeface="Times New Roman" panose="02020603050405020304" pitchFamily="18" charset="0"/>
                </a:rPr>
                <a:t>2</a:t>
              </a:r>
            </a:p>
          </p:txBody>
        </p:sp>
      </p:grpSp>
      <p:grpSp>
        <p:nvGrpSpPr>
          <p:cNvPr id="37" name="Group 36">
            <a:extLst>
              <a:ext uri="{FF2B5EF4-FFF2-40B4-BE49-F238E27FC236}">
                <a16:creationId xmlns:a16="http://schemas.microsoft.com/office/drawing/2014/main" id="{090DB775-C26C-4139-85BA-CEE1C938EE3F}"/>
              </a:ext>
            </a:extLst>
          </p:cNvPr>
          <p:cNvGrpSpPr/>
          <p:nvPr/>
        </p:nvGrpSpPr>
        <p:grpSpPr>
          <a:xfrm>
            <a:off x="924841" y="2394644"/>
            <a:ext cx="10718639" cy="1978702"/>
            <a:chOff x="955040" y="2419975"/>
            <a:chExt cx="10718639" cy="1978702"/>
          </a:xfrm>
        </p:grpSpPr>
        <p:sp>
          <p:nvSpPr>
            <p:cNvPr id="30" name="TextBox 29">
              <a:extLst>
                <a:ext uri="{FF2B5EF4-FFF2-40B4-BE49-F238E27FC236}">
                  <a16:creationId xmlns:a16="http://schemas.microsoft.com/office/drawing/2014/main" id="{AD8C5C9F-BEE7-4EF8-93DB-D6C533183D6E}"/>
                </a:ext>
              </a:extLst>
            </p:cNvPr>
            <p:cNvSpPr txBox="1"/>
            <p:nvPr/>
          </p:nvSpPr>
          <p:spPr>
            <a:xfrm>
              <a:off x="6528001" y="3027739"/>
              <a:ext cx="1056640" cy="874983"/>
            </a:xfrm>
            <a:prstGeom prst="rect">
              <a:avLst/>
            </a:prstGeom>
            <a:noFill/>
          </p:spPr>
          <p:txBody>
            <a:bodyPr wrap="square" rtlCol="0">
              <a:spAutoFit/>
            </a:bodyPr>
            <a:lstStyle/>
            <a:p>
              <a:pPr>
                <a:lnSpc>
                  <a:spcPct val="200000"/>
                </a:lnSpc>
              </a:pPr>
              <a:r>
                <a:rPr lang="en-US" sz="3000" dirty="0">
                  <a:solidFill>
                    <a:schemeClr val="bg1"/>
                  </a:solidFill>
                  <a:latin typeface="Times New Roman" panose="02020603050405020304" pitchFamily="18" charset="0"/>
                  <a:cs typeface="Times New Roman" panose="02020603050405020304" pitchFamily="18" charset="0"/>
                </a:rPr>
                <a:t>OH</a:t>
              </a:r>
            </a:p>
          </p:txBody>
        </p:sp>
        <p:sp>
          <p:nvSpPr>
            <p:cNvPr id="31" name="TextBox 30">
              <a:extLst>
                <a:ext uri="{FF2B5EF4-FFF2-40B4-BE49-F238E27FC236}">
                  <a16:creationId xmlns:a16="http://schemas.microsoft.com/office/drawing/2014/main" id="{96F44D61-8CF9-407A-A759-1CBC49EBA59E}"/>
                </a:ext>
              </a:extLst>
            </p:cNvPr>
            <p:cNvSpPr txBox="1"/>
            <p:nvPr/>
          </p:nvSpPr>
          <p:spPr>
            <a:xfrm>
              <a:off x="7505515" y="3027546"/>
              <a:ext cx="1056640" cy="874983"/>
            </a:xfrm>
            <a:prstGeom prst="rect">
              <a:avLst/>
            </a:prstGeom>
            <a:noFill/>
          </p:spPr>
          <p:txBody>
            <a:bodyPr wrap="square" rtlCol="0">
              <a:spAutoFit/>
            </a:bodyPr>
            <a:lstStyle/>
            <a:p>
              <a:pPr>
                <a:lnSpc>
                  <a:spcPct val="200000"/>
                </a:lnSpc>
              </a:pPr>
              <a:r>
                <a:rPr lang="en-US" sz="3000" dirty="0">
                  <a:solidFill>
                    <a:schemeClr val="bg1"/>
                  </a:solidFill>
                  <a:latin typeface="Times New Roman" panose="02020603050405020304" pitchFamily="18" charset="0"/>
                  <a:cs typeface="Times New Roman" panose="02020603050405020304" pitchFamily="18" charset="0"/>
                </a:rPr>
                <a:t>OH</a:t>
              </a:r>
            </a:p>
          </p:txBody>
        </p:sp>
        <p:grpSp>
          <p:nvGrpSpPr>
            <p:cNvPr id="36" name="Group 35">
              <a:extLst>
                <a:ext uri="{FF2B5EF4-FFF2-40B4-BE49-F238E27FC236}">
                  <a16:creationId xmlns:a16="http://schemas.microsoft.com/office/drawing/2014/main" id="{5856FBC4-7856-41E2-8C2E-B9AF84E0AEF9}"/>
                </a:ext>
              </a:extLst>
            </p:cNvPr>
            <p:cNvGrpSpPr/>
            <p:nvPr/>
          </p:nvGrpSpPr>
          <p:grpSpPr>
            <a:xfrm>
              <a:off x="955040" y="2419975"/>
              <a:ext cx="10718639" cy="1978702"/>
              <a:chOff x="955040" y="2419975"/>
              <a:chExt cx="10718639" cy="1978702"/>
            </a:xfrm>
          </p:grpSpPr>
          <p:grpSp>
            <p:nvGrpSpPr>
              <p:cNvPr id="23" name="Group 22">
                <a:extLst>
                  <a:ext uri="{FF2B5EF4-FFF2-40B4-BE49-F238E27FC236}">
                    <a16:creationId xmlns:a16="http://schemas.microsoft.com/office/drawing/2014/main" id="{826D1232-2C52-4DF0-8239-D9E8D64B93E1}"/>
                  </a:ext>
                </a:extLst>
              </p:cNvPr>
              <p:cNvGrpSpPr/>
              <p:nvPr/>
            </p:nvGrpSpPr>
            <p:grpSpPr>
              <a:xfrm>
                <a:off x="955040" y="2419975"/>
                <a:ext cx="10718639" cy="1978702"/>
                <a:chOff x="701200" y="2459767"/>
                <a:chExt cx="10718639" cy="1978702"/>
              </a:xfrm>
            </p:grpSpPr>
            <p:grpSp>
              <p:nvGrpSpPr>
                <p:cNvPr id="18" name="Group 17">
                  <a:extLst>
                    <a:ext uri="{FF2B5EF4-FFF2-40B4-BE49-F238E27FC236}">
                      <a16:creationId xmlns:a16="http://schemas.microsoft.com/office/drawing/2014/main" id="{15DB473D-05B5-40B0-8A7C-58BFA9012496}"/>
                    </a:ext>
                  </a:extLst>
                </p:cNvPr>
                <p:cNvGrpSpPr/>
                <p:nvPr/>
              </p:nvGrpSpPr>
              <p:grpSpPr>
                <a:xfrm>
                  <a:off x="701200" y="2459767"/>
                  <a:ext cx="10718639" cy="1421114"/>
                  <a:chOff x="365760" y="2459767"/>
                  <a:chExt cx="11054079" cy="1421114"/>
                </a:xfrm>
              </p:grpSpPr>
              <p:sp>
                <p:nvSpPr>
                  <p:cNvPr id="8" name="TextBox 7">
                    <a:extLst>
                      <a:ext uri="{FF2B5EF4-FFF2-40B4-BE49-F238E27FC236}">
                        <a16:creationId xmlns:a16="http://schemas.microsoft.com/office/drawing/2014/main" id="{1BB0D546-D856-43EC-B80F-34D2D0B14AB9}"/>
                      </a:ext>
                    </a:extLst>
                  </p:cNvPr>
                  <p:cNvSpPr txBox="1"/>
                  <p:nvPr/>
                </p:nvSpPr>
                <p:spPr>
                  <a:xfrm>
                    <a:off x="365760" y="2459767"/>
                    <a:ext cx="11054079" cy="874983"/>
                  </a:xfrm>
                  <a:prstGeom prst="rect">
                    <a:avLst/>
                  </a:prstGeom>
                  <a:noFill/>
                </p:spPr>
                <p:txBody>
                  <a:bodyPr wrap="square" rtlCol="0">
                    <a:spAutoFit/>
                  </a:bodyPr>
                  <a:lstStyle/>
                  <a:p>
                    <a:pPr>
                      <a:lnSpc>
                        <a:spcPct val="200000"/>
                      </a:lnSpc>
                    </a:pPr>
                    <a:r>
                      <a:rPr lang="en-US" sz="3000" dirty="0">
                        <a:solidFill>
                          <a:schemeClr val="bg1"/>
                        </a:solidFill>
                        <a:latin typeface="Times New Roman" panose="02020603050405020304" pitchFamily="18" charset="0"/>
                        <a:cs typeface="Times New Roman" panose="02020603050405020304" pitchFamily="18" charset="0"/>
                      </a:rPr>
                      <a:t> CH</a:t>
                    </a:r>
                    <a:r>
                      <a:rPr lang="en-US" sz="3000" baseline="-25000" dirty="0">
                        <a:solidFill>
                          <a:schemeClr val="bg1"/>
                        </a:solidFill>
                        <a:latin typeface="Times New Roman" panose="02020603050405020304" pitchFamily="18" charset="0"/>
                        <a:cs typeface="Times New Roman" panose="02020603050405020304" pitchFamily="18" charset="0"/>
                      </a:rPr>
                      <a:t>2</a:t>
                    </a:r>
                    <a:r>
                      <a:rPr lang="en-US" sz="3000" dirty="0">
                        <a:solidFill>
                          <a:schemeClr val="bg1"/>
                        </a:solidFill>
                        <a:latin typeface="Times New Roman" panose="02020603050405020304" pitchFamily="18" charset="0"/>
                        <a:cs typeface="Times New Roman" panose="02020603050405020304" pitchFamily="18" charset="0"/>
                      </a:rPr>
                      <a:t> = CH</a:t>
                    </a:r>
                    <a:r>
                      <a:rPr lang="en-US" sz="3000" baseline="-25000" dirty="0">
                        <a:solidFill>
                          <a:schemeClr val="bg1"/>
                        </a:solidFill>
                        <a:latin typeface="Times New Roman" panose="02020603050405020304" pitchFamily="18" charset="0"/>
                        <a:cs typeface="Times New Roman" panose="02020603050405020304" pitchFamily="18" charset="0"/>
                      </a:rPr>
                      <a:t>2</a:t>
                    </a:r>
                    <a:r>
                      <a:rPr lang="en-US" sz="3000" dirty="0">
                        <a:solidFill>
                          <a:schemeClr val="bg1"/>
                        </a:solidFill>
                        <a:latin typeface="Times New Roman" panose="02020603050405020304" pitchFamily="18" charset="0"/>
                        <a:cs typeface="Times New Roman" panose="02020603050405020304" pitchFamily="18" charset="0"/>
                      </a:rPr>
                      <a:t> +  H</a:t>
                    </a:r>
                    <a:r>
                      <a:rPr lang="en-US" sz="3000" baseline="-25000" dirty="0">
                        <a:solidFill>
                          <a:schemeClr val="bg1"/>
                        </a:solidFill>
                        <a:latin typeface="Times New Roman" panose="02020603050405020304" pitchFamily="18" charset="0"/>
                        <a:cs typeface="Times New Roman" panose="02020603050405020304" pitchFamily="18" charset="0"/>
                      </a:rPr>
                      <a:t>2</a:t>
                    </a:r>
                    <a:r>
                      <a:rPr lang="en-US" sz="3000" dirty="0">
                        <a:solidFill>
                          <a:schemeClr val="bg1"/>
                        </a:solidFill>
                        <a:latin typeface="Times New Roman" panose="02020603050405020304" pitchFamily="18" charset="0"/>
                        <a:cs typeface="Times New Roman" panose="02020603050405020304" pitchFamily="18" charset="0"/>
                      </a:rPr>
                      <a:t>O +  KMnO</a:t>
                    </a:r>
                    <a:r>
                      <a:rPr lang="en-US" sz="3000" baseline="-25000" dirty="0">
                        <a:solidFill>
                          <a:schemeClr val="bg1"/>
                        </a:solidFill>
                        <a:latin typeface="Times New Roman" panose="02020603050405020304" pitchFamily="18" charset="0"/>
                        <a:cs typeface="Times New Roman" panose="02020603050405020304" pitchFamily="18" charset="0"/>
                      </a:rPr>
                      <a:t>4</a:t>
                    </a:r>
                    <a:r>
                      <a:rPr lang="en-US" sz="3000" dirty="0">
                        <a:solidFill>
                          <a:schemeClr val="bg1"/>
                        </a:solidFill>
                        <a:latin typeface="Times New Roman" panose="02020603050405020304" pitchFamily="18" charset="0"/>
                        <a:cs typeface="Times New Roman" panose="02020603050405020304" pitchFamily="18" charset="0"/>
                      </a:rPr>
                      <a:t> →    CH</a:t>
                    </a:r>
                    <a:r>
                      <a:rPr lang="en-US" sz="3000" baseline="-25000" dirty="0">
                        <a:solidFill>
                          <a:schemeClr val="bg1"/>
                        </a:solidFill>
                        <a:latin typeface="Times New Roman" panose="02020603050405020304" pitchFamily="18" charset="0"/>
                        <a:cs typeface="Times New Roman" panose="02020603050405020304" pitchFamily="18" charset="0"/>
                      </a:rPr>
                      <a:t>2</a:t>
                    </a:r>
                    <a:r>
                      <a:rPr lang="en-US" sz="3000" dirty="0">
                        <a:solidFill>
                          <a:schemeClr val="bg1"/>
                        </a:solidFill>
                        <a:latin typeface="Times New Roman" panose="02020603050405020304" pitchFamily="18" charset="0"/>
                        <a:cs typeface="Times New Roman" panose="02020603050405020304" pitchFamily="18" charset="0"/>
                      </a:rPr>
                      <a:t> – CH</a:t>
                    </a:r>
                    <a:r>
                      <a:rPr lang="en-US" sz="3000" baseline="-25000" dirty="0">
                        <a:solidFill>
                          <a:schemeClr val="bg1"/>
                        </a:solidFill>
                        <a:latin typeface="Times New Roman" panose="02020603050405020304" pitchFamily="18" charset="0"/>
                        <a:cs typeface="Times New Roman" panose="02020603050405020304" pitchFamily="18" charset="0"/>
                      </a:rPr>
                      <a:t>2</a:t>
                    </a:r>
                    <a:r>
                      <a:rPr lang="en-US" sz="3000" dirty="0">
                        <a:solidFill>
                          <a:schemeClr val="bg1"/>
                        </a:solidFill>
                        <a:latin typeface="Times New Roman" panose="02020603050405020304" pitchFamily="18" charset="0"/>
                        <a:cs typeface="Times New Roman" panose="02020603050405020304" pitchFamily="18" charset="0"/>
                      </a:rPr>
                      <a:t>  +  MnO</a:t>
                    </a:r>
                    <a:r>
                      <a:rPr lang="en-US" sz="3000" baseline="-25000" dirty="0">
                        <a:solidFill>
                          <a:schemeClr val="bg1"/>
                        </a:solidFill>
                        <a:latin typeface="Times New Roman" panose="02020603050405020304" pitchFamily="18" charset="0"/>
                        <a:cs typeface="Times New Roman" panose="02020603050405020304" pitchFamily="18" charset="0"/>
                      </a:rPr>
                      <a:t>2</a:t>
                    </a:r>
                    <a:r>
                      <a:rPr lang="en-US" sz="3000" dirty="0">
                        <a:solidFill>
                          <a:schemeClr val="bg1"/>
                        </a:solidFill>
                        <a:latin typeface="Times New Roman" panose="02020603050405020304" pitchFamily="18" charset="0"/>
                        <a:cs typeface="Times New Roman" panose="02020603050405020304" pitchFamily="18" charset="0"/>
                      </a:rPr>
                      <a:t>↓ +  KOH</a:t>
                    </a:r>
                  </a:p>
                </p:txBody>
              </p:sp>
              <p:sp>
                <p:nvSpPr>
                  <p:cNvPr id="3" name="TextBox 2">
                    <a:extLst>
                      <a:ext uri="{FF2B5EF4-FFF2-40B4-BE49-F238E27FC236}">
                        <a16:creationId xmlns:a16="http://schemas.microsoft.com/office/drawing/2014/main" id="{C67FD979-C49B-4619-910C-2EDDC689A88D}"/>
                      </a:ext>
                    </a:extLst>
                  </p:cNvPr>
                  <p:cNvSpPr txBox="1"/>
                  <p:nvPr/>
                </p:nvSpPr>
                <p:spPr>
                  <a:xfrm>
                    <a:off x="8245407" y="3340600"/>
                    <a:ext cx="1808480" cy="523220"/>
                  </a:xfrm>
                  <a:prstGeom prst="rect">
                    <a:avLst/>
                  </a:prstGeom>
                  <a:noFill/>
                </p:spPr>
                <p:txBody>
                  <a:bodyPr wrap="square" rtlCol="0">
                    <a:spAutoFit/>
                  </a:bodyPr>
                  <a:lstStyle/>
                  <a:p>
                    <a:r>
                      <a:rPr lang="en-US" sz="2800" dirty="0">
                        <a:solidFill>
                          <a:schemeClr val="bg1"/>
                        </a:solidFill>
                        <a:latin typeface="Times New Roman" panose="02020603050405020304" pitchFamily="18" charset="0"/>
                        <a:cs typeface="Times New Roman" panose="02020603050405020304" pitchFamily="18" charset="0"/>
                      </a:rPr>
                      <a:t>(</a:t>
                    </a:r>
                    <a:r>
                      <a:rPr lang="en-US" sz="2800" dirty="0" err="1">
                        <a:solidFill>
                          <a:schemeClr val="bg1"/>
                        </a:solidFill>
                        <a:latin typeface="Times New Roman" panose="02020603050405020304" pitchFamily="18" charset="0"/>
                        <a:cs typeface="Times New Roman" panose="02020603050405020304" pitchFamily="18" charset="0"/>
                      </a:rPr>
                      <a:t>nâu</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đen</a:t>
                    </a:r>
                    <a:r>
                      <a:rPr lang="en-US" sz="2800" dirty="0">
                        <a:solidFill>
                          <a:schemeClr val="bg1"/>
                        </a:solidFill>
                        <a:latin typeface="Times New Roman" panose="02020603050405020304" pitchFamily="18" charset="0"/>
                        <a:cs typeface="Times New Roman" panose="02020603050405020304" pitchFamily="18" charset="0"/>
                      </a:rPr>
                      <a:t>)</a:t>
                    </a:r>
                  </a:p>
                </p:txBody>
              </p:sp>
              <p:sp>
                <p:nvSpPr>
                  <p:cNvPr id="13" name="TextBox 12">
                    <a:extLst>
                      <a:ext uri="{FF2B5EF4-FFF2-40B4-BE49-F238E27FC236}">
                        <a16:creationId xmlns:a16="http://schemas.microsoft.com/office/drawing/2014/main" id="{E58C77E4-12A0-4C41-927E-CCCD80B4D199}"/>
                      </a:ext>
                    </a:extLst>
                  </p:cNvPr>
                  <p:cNvSpPr txBox="1"/>
                  <p:nvPr/>
                </p:nvSpPr>
                <p:spPr>
                  <a:xfrm>
                    <a:off x="3781024" y="3388438"/>
                    <a:ext cx="1695153" cy="492443"/>
                  </a:xfrm>
                  <a:prstGeom prst="rect">
                    <a:avLst/>
                  </a:prstGeom>
                  <a:noFill/>
                </p:spPr>
                <p:txBody>
                  <a:bodyPr wrap="square" rtlCol="0">
                    <a:spAutoFit/>
                  </a:bodyPr>
                  <a:lstStyle/>
                  <a:p>
                    <a:r>
                      <a:rPr lang="en-US" sz="2600" dirty="0">
                        <a:solidFill>
                          <a:schemeClr val="bg1"/>
                        </a:solidFill>
                        <a:latin typeface="Times New Roman" panose="02020603050405020304" pitchFamily="18" charset="0"/>
                        <a:cs typeface="Times New Roman" panose="02020603050405020304" pitchFamily="18" charset="0"/>
                      </a:rPr>
                      <a:t>(</a:t>
                    </a:r>
                    <a:r>
                      <a:rPr lang="en-US" sz="2600" dirty="0" err="1">
                        <a:solidFill>
                          <a:schemeClr val="bg1"/>
                        </a:solidFill>
                        <a:latin typeface="Times New Roman" panose="02020603050405020304" pitchFamily="18" charset="0"/>
                        <a:cs typeface="Times New Roman" panose="02020603050405020304" pitchFamily="18" charset="0"/>
                      </a:rPr>
                      <a:t>màu</a:t>
                    </a:r>
                    <a:r>
                      <a:rPr lang="en-US" sz="2600" dirty="0">
                        <a:solidFill>
                          <a:schemeClr val="bg1"/>
                        </a:solidFill>
                        <a:latin typeface="Times New Roman" panose="02020603050405020304" pitchFamily="18" charset="0"/>
                        <a:cs typeface="Times New Roman" panose="02020603050405020304" pitchFamily="18" charset="0"/>
                      </a:rPr>
                      <a:t> </a:t>
                    </a:r>
                    <a:r>
                      <a:rPr lang="en-US" sz="2600" dirty="0" err="1">
                        <a:solidFill>
                          <a:schemeClr val="bg1"/>
                        </a:solidFill>
                        <a:latin typeface="Times New Roman" panose="02020603050405020304" pitchFamily="18" charset="0"/>
                        <a:cs typeface="Times New Roman" panose="02020603050405020304" pitchFamily="18" charset="0"/>
                      </a:rPr>
                      <a:t>tím</a:t>
                    </a:r>
                    <a:r>
                      <a:rPr lang="en-US" sz="2600" dirty="0">
                        <a:solidFill>
                          <a:schemeClr val="bg1"/>
                        </a:solidFill>
                        <a:latin typeface="Times New Roman" panose="02020603050405020304" pitchFamily="18" charset="0"/>
                        <a:cs typeface="Times New Roman" panose="02020603050405020304" pitchFamily="18" charset="0"/>
                      </a:rPr>
                      <a:t>)</a:t>
                    </a:r>
                  </a:p>
                </p:txBody>
              </p:sp>
            </p:grpSp>
            <p:sp>
              <p:nvSpPr>
                <p:cNvPr id="22" name="TextBox 21">
                  <a:extLst>
                    <a:ext uri="{FF2B5EF4-FFF2-40B4-BE49-F238E27FC236}">
                      <a16:creationId xmlns:a16="http://schemas.microsoft.com/office/drawing/2014/main" id="{77DB7323-F117-4C54-8BA8-F8D2063A9A92}"/>
                    </a:ext>
                  </a:extLst>
                </p:cNvPr>
                <p:cNvSpPr txBox="1"/>
                <p:nvPr/>
              </p:nvSpPr>
              <p:spPr>
                <a:xfrm>
                  <a:off x="6265128" y="3946026"/>
                  <a:ext cx="2361255" cy="492443"/>
                </a:xfrm>
                <a:prstGeom prst="rect">
                  <a:avLst/>
                </a:prstGeom>
                <a:noFill/>
              </p:spPr>
              <p:txBody>
                <a:bodyPr wrap="square" rtlCol="0">
                  <a:spAutoFit/>
                </a:bodyPr>
                <a:lstStyle/>
                <a:p>
                  <a:r>
                    <a:rPr lang="en-US" sz="2600" dirty="0">
                      <a:solidFill>
                        <a:schemeClr val="bg1"/>
                      </a:solidFill>
                      <a:latin typeface="Times New Roman" panose="02020603050405020304" pitchFamily="18" charset="0"/>
                      <a:cs typeface="Times New Roman" panose="02020603050405020304" pitchFamily="18" charset="0"/>
                    </a:rPr>
                    <a:t>(</a:t>
                  </a:r>
                  <a:r>
                    <a:rPr lang="en-US" sz="2600" dirty="0" err="1">
                      <a:solidFill>
                        <a:schemeClr val="bg1"/>
                      </a:solidFill>
                      <a:latin typeface="Times New Roman" panose="02020603050405020304" pitchFamily="18" charset="0"/>
                      <a:cs typeface="Times New Roman" panose="02020603050405020304" pitchFamily="18" charset="0"/>
                    </a:rPr>
                    <a:t>không</a:t>
                  </a:r>
                  <a:r>
                    <a:rPr lang="en-US" sz="2600" dirty="0">
                      <a:solidFill>
                        <a:schemeClr val="bg1"/>
                      </a:solidFill>
                      <a:latin typeface="Times New Roman" panose="02020603050405020304" pitchFamily="18" charset="0"/>
                      <a:cs typeface="Times New Roman" panose="02020603050405020304" pitchFamily="18" charset="0"/>
                    </a:rPr>
                    <a:t> </a:t>
                  </a:r>
                  <a:r>
                    <a:rPr lang="en-US" sz="2600" dirty="0" err="1">
                      <a:solidFill>
                        <a:schemeClr val="bg1"/>
                      </a:solidFill>
                      <a:latin typeface="Times New Roman" panose="02020603050405020304" pitchFamily="18" charset="0"/>
                      <a:cs typeface="Times New Roman" panose="02020603050405020304" pitchFamily="18" charset="0"/>
                    </a:rPr>
                    <a:t>màu</a:t>
                  </a:r>
                  <a:r>
                    <a:rPr lang="en-US" sz="2600" dirty="0">
                      <a:solidFill>
                        <a:schemeClr val="bg1"/>
                      </a:solidFill>
                      <a:latin typeface="Times New Roman" panose="02020603050405020304" pitchFamily="18" charset="0"/>
                      <a:cs typeface="Times New Roman" panose="02020603050405020304" pitchFamily="18" charset="0"/>
                    </a:rPr>
                    <a:t>)</a:t>
                  </a:r>
                </a:p>
              </p:txBody>
            </p:sp>
          </p:grpSp>
          <p:cxnSp>
            <p:nvCxnSpPr>
              <p:cNvPr id="33" name="Straight Connector 32">
                <a:extLst>
                  <a:ext uri="{FF2B5EF4-FFF2-40B4-BE49-F238E27FC236}">
                    <a16:creationId xmlns:a16="http://schemas.microsoft.com/office/drawing/2014/main" id="{BCCC632B-3325-4DF6-8652-B35A0DB9AD5C}"/>
                  </a:ext>
                </a:extLst>
              </p:cNvPr>
              <p:cNvCxnSpPr>
                <a:cxnSpLocks/>
              </p:cNvCxnSpPr>
              <p:nvPr/>
            </p:nvCxnSpPr>
            <p:spPr>
              <a:xfrm>
                <a:off x="6764118" y="3211505"/>
                <a:ext cx="0" cy="21594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F7D5EC8A-9C14-4E97-A294-9449D6FE981F}"/>
                  </a:ext>
                </a:extLst>
              </p:cNvPr>
              <p:cNvCxnSpPr>
                <a:cxnSpLocks/>
              </p:cNvCxnSpPr>
              <p:nvPr/>
            </p:nvCxnSpPr>
            <p:spPr>
              <a:xfrm>
                <a:off x="7760533" y="3211505"/>
                <a:ext cx="0" cy="21594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grpSp>
      <p:pic>
        <p:nvPicPr>
          <p:cNvPr id="39" name="C2H4 + KMnO4_Trim_EDIT_CUT">
            <a:hlinkClick r:id="" action="ppaction://media"/>
            <a:extLst>
              <a:ext uri="{FF2B5EF4-FFF2-40B4-BE49-F238E27FC236}">
                <a16:creationId xmlns:a16="http://schemas.microsoft.com/office/drawing/2014/main" id="{AFD952C8-0B6E-41A7-B66F-2D58A9EB01A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567510" y="1980484"/>
            <a:ext cx="8521464" cy="4793324"/>
          </a:xfrm>
          <a:prstGeom prst="rect">
            <a:avLst/>
          </a:prstGeom>
        </p:spPr>
      </p:pic>
    </p:spTree>
    <p:extLst>
      <p:ext uri="{BB962C8B-B14F-4D97-AF65-F5344CB8AC3E}">
        <p14:creationId xmlns:p14="http://schemas.microsoft.com/office/powerpoint/2010/main" val="1988415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69141" fill="hold"/>
                                        <p:tgtEl>
                                          <p:spTgt spid="39"/>
                                        </p:tgtEl>
                                      </p:cBhvr>
                                    </p:cmd>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39"/>
                                        </p:tgtEl>
                                        <p:attrNameLst>
                                          <p:attrName>style.visibility</p:attrName>
                                        </p:attrNameLst>
                                      </p:cBhvr>
                                      <p:to>
                                        <p:strVal val="hidden"/>
                                      </p:to>
                                    </p:set>
                                    <p:cmd type="call" cmd="stop">
                                      <p:cBhvr>
                                        <p:cTn id="15" dur="1">
                                          <p:stCondLst>
                                            <p:cond delay="0"/>
                                          </p:stCondLst>
                                        </p:cTn>
                                        <p:tgtEl>
                                          <p:spTgt spid="39"/>
                                        </p:tgtEl>
                                      </p:cBhvr>
                                    </p:cmd>
                                  </p:childTnLst>
                                </p:cTn>
                              </p:par>
                              <p:par>
                                <p:cTn id="16" presetID="1" presetClass="entr" presetSubtype="0" fill="hold" nodeType="withEffect">
                                  <p:stCondLst>
                                    <p:cond delay="0"/>
                                  </p:stCondLst>
                                  <p:childTnLst>
                                    <p:set>
                                      <p:cBhvr>
                                        <p:cTn id="17" dur="1" fill="hold">
                                          <p:stCondLst>
                                            <p:cond delay="0"/>
                                          </p:stCondLst>
                                        </p:cTn>
                                        <p:tgtEl>
                                          <p:spTgt spid="37"/>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8"/>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7"/>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xit" presetSubtype="0" fill="hold" nodeType="clickEffect">
                                  <p:stCondLst>
                                    <p:cond delay="0"/>
                                  </p:stCondLst>
                                  <p:childTnLst>
                                    <p:set>
                                      <p:cBhvr>
                                        <p:cTn id="29" dur="1" fill="hold">
                                          <p:stCondLst>
                                            <p:cond delay="0"/>
                                          </p:stCondLst>
                                        </p:cTn>
                                        <p:tgtEl>
                                          <p:spTgt spid="17"/>
                                        </p:tgtEl>
                                        <p:attrNameLst>
                                          <p:attrName>style.visibility</p:attrName>
                                        </p:attrNameLst>
                                      </p:cBhvr>
                                      <p:to>
                                        <p:strVal val="hidden"/>
                                      </p:to>
                                    </p:set>
                                  </p:childTnLst>
                                </p:cTn>
                              </p:par>
                              <p:par>
                                <p:cTn id="30" presetID="1" presetClass="entr" presetSubtype="0" fill="hold" grpId="0" nodeType="withEffect">
                                  <p:stCondLst>
                                    <p:cond delay="0"/>
                                  </p:stCondLst>
                                  <p:childTnLst>
                                    <p:set>
                                      <p:cBhvr>
                                        <p:cTn id="3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2" fill="hold" display="0">
                  <p:stCondLst>
                    <p:cond delay="indefinite"/>
                  </p:stCondLst>
                </p:cTn>
                <p:tgtEl>
                  <p:spTgt spid="39"/>
                </p:tgtEl>
              </p:cMediaNode>
            </p:video>
            <p:seq concurrent="1" nextAc="seek">
              <p:cTn id="33" restart="whenNotActive" fill="hold" evtFilter="cancelBubble" nodeType="interactiveSeq">
                <p:stCondLst>
                  <p:cond evt="onClick" delay="0">
                    <p:tgtEl>
                      <p:spTgt spid="39"/>
                    </p:tgtEl>
                  </p:cond>
                </p:stCondLst>
                <p:endSync evt="end" delay="0">
                  <p:rtn val="all"/>
                </p:endSync>
                <p:childTnLst>
                  <p:par>
                    <p:cTn id="34" fill="hold">
                      <p:stCondLst>
                        <p:cond delay="0"/>
                      </p:stCondLst>
                      <p:childTnLst>
                        <p:par>
                          <p:cTn id="35" fill="hold">
                            <p:stCondLst>
                              <p:cond delay="0"/>
                            </p:stCondLst>
                            <p:childTnLst>
                              <p:par>
                                <p:cTn id="36" presetID="2" presetClass="mediacall" presetSubtype="0" fill="hold" nodeType="clickEffect">
                                  <p:stCondLst>
                                    <p:cond delay="0"/>
                                  </p:stCondLst>
                                  <p:childTnLst>
                                    <p:cmd type="call" cmd="togglePause">
                                      <p:cBhvr>
                                        <p:cTn id="37" dur="1" fill="hold"/>
                                        <p:tgtEl>
                                          <p:spTgt spid="39"/>
                                        </p:tgtEl>
                                      </p:cBhvr>
                                    </p:cmd>
                                  </p:childTnLst>
                                </p:cTn>
                              </p:par>
                            </p:childTnLst>
                          </p:cTn>
                        </p:par>
                      </p:childTnLst>
                    </p:cTn>
                  </p:par>
                </p:childTnLst>
              </p:cTn>
              <p:nextCondLst>
                <p:cond evt="onClick" delay="0">
                  <p:tgtEl>
                    <p:spTgt spid="39"/>
                  </p:tgtEl>
                </p:cond>
              </p:nextCondLst>
            </p:seq>
          </p:childTnLst>
        </p:cTn>
      </p:par>
    </p:tnLst>
    <p:bldLst>
      <p:bldP spid="6" grpId="0"/>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020B5-0443-4E1D-8C1E-AD4DDFA36367}"/>
              </a:ext>
            </a:extLst>
          </p:cNvPr>
          <p:cNvSpPr>
            <a:spLocks noGrp="1"/>
          </p:cNvSpPr>
          <p:nvPr>
            <p:ph type="title"/>
          </p:nvPr>
        </p:nvSpPr>
        <p:spPr>
          <a:xfrm>
            <a:off x="426880" y="955358"/>
            <a:ext cx="3687920" cy="782002"/>
          </a:xfrm>
        </p:spPr>
        <p:txBody>
          <a:bodyPr/>
          <a:lstStyle/>
          <a:p>
            <a:r>
              <a:rPr lang="en-US" sz="4000" u="sng" dirty="0">
                <a:solidFill>
                  <a:srgbClr val="FFFF00"/>
                </a:solidFill>
                <a:latin typeface="Times New Roman" panose="02020603050405020304" pitchFamily="18" charset="0"/>
                <a:cs typeface="Times New Roman" panose="02020603050405020304" pitchFamily="18" charset="0"/>
              </a:rPr>
              <a:t>IV. </a:t>
            </a:r>
            <a:r>
              <a:rPr lang="en-US" sz="4000" u="sng" dirty="0" err="1">
                <a:solidFill>
                  <a:srgbClr val="FFFF00"/>
                </a:solidFill>
                <a:latin typeface="Times New Roman" panose="02020603050405020304" pitchFamily="18" charset="0"/>
                <a:cs typeface="Times New Roman" panose="02020603050405020304" pitchFamily="18" charset="0"/>
              </a:rPr>
              <a:t>Điều</a:t>
            </a:r>
            <a:r>
              <a:rPr lang="en-US" sz="4000" u="sng" dirty="0">
                <a:solidFill>
                  <a:srgbClr val="FFFF00"/>
                </a:solidFill>
                <a:latin typeface="Times New Roman" panose="02020603050405020304" pitchFamily="18" charset="0"/>
                <a:cs typeface="Times New Roman" panose="02020603050405020304" pitchFamily="18" charset="0"/>
              </a:rPr>
              <a:t> </a:t>
            </a:r>
            <a:r>
              <a:rPr lang="en-US" sz="4000" u="sng" dirty="0" err="1">
                <a:solidFill>
                  <a:srgbClr val="FFFF00"/>
                </a:solidFill>
                <a:latin typeface="Times New Roman" panose="02020603050405020304" pitchFamily="18" charset="0"/>
                <a:cs typeface="Times New Roman" panose="02020603050405020304" pitchFamily="18" charset="0"/>
              </a:rPr>
              <a:t>chế</a:t>
            </a:r>
            <a:endParaRPr lang="en-US" sz="4000" u="sng" dirty="0">
              <a:solidFill>
                <a:srgbClr val="FFFF00"/>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E75F3A7D-A598-4B77-AC03-12A1E8893E13}"/>
              </a:ext>
            </a:extLst>
          </p:cNvPr>
          <p:cNvSpPr txBox="1"/>
          <p:nvPr/>
        </p:nvSpPr>
        <p:spPr>
          <a:xfrm>
            <a:off x="802640" y="1798320"/>
            <a:ext cx="4775200" cy="584775"/>
          </a:xfrm>
          <a:prstGeom prst="rect">
            <a:avLst/>
          </a:prstGeom>
          <a:noFill/>
        </p:spPr>
        <p:txBody>
          <a:bodyPr wrap="square" rtlCol="0">
            <a:spAutoFit/>
          </a:bodyPr>
          <a:lstStyle/>
          <a:p>
            <a:r>
              <a:rPr lang="en-US" sz="3200" dirty="0">
                <a:solidFill>
                  <a:srgbClr val="FFFF00"/>
                </a:solidFill>
                <a:latin typeface="Times New Roman" panose="02020603050405020304" pitchFamily="18" charset="0"/>
                <a:cs typeface="Times New Roman" panose="02020603050405020304" pitchFamily="18" charset="0"/>
              </a:rPr>
              <a:t>1. </a:t>
            </a:r>
            <a:r>
              <a:rPr lang="en-US" sz="3200" dirty="0" err="1">
                <a:solidFill>
                  <a:srgbClr val="FFFF00"/>
                </a:solidFill>
                <a:latin typeface="Times New Roman" panose="02020603050405020304" pitchFamily="18" charset="0"/>
                <a:cs typeface="Times New Roman" panose="02020603050405020304" pitchFamily="18" charset="0"/>
              </a:rPr>
              <a:t>Trong</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phòng</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thí</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nghiệm</a:t>
            </a:r>
            <a:endParaRPr lang="en-US" sz="3200" dirty="0">
              <a:solidFill>
                <a:srgbClr val="FFFF00"/>
              </a:solidFill>
              <a:latin typeface="Times New Roman" panose="02020603050405020304" pitchFamily="18" charset="0"/>
              <a:cs typeface="Times New Roman" panose="02020603050405020304" pitchFamily="18" charset="0"/>
            </a:endParaRPr>
          </a:p>
        </p:txBody>
      </p:sp>
      <p:grpSp>
        <p:nvGrpSpPr>
          <p:cNvPr id="11" name="Group 10">
            <a:extLst>
              <a:ext uri="{FF2B5EF4-FFF2-40B4-BE49-F238E27FC236}">
                <a16:creationId xmlns:a16="http://schemas.microsoft.com/office/drawing/2014/main" id="{84948EFB-980B-4C8E-8CD5-937EF667D45A}"/>
              </a:ext>
            </a:extLst>
          </p:cNvPr>
          <p:cNvGrpSpPr/>
          <p:nvPr/>
        </p:nvGrpSpPr>
        <p:grpSpPr>
          <a:xfrm>
            <a:off x="1309403" y="2437764"/>
            <a:ext cx="8437395" cy="832186"/>
            <a:chOff x="294641" y="1916669"/>
            <a:chExt cx="8437395" cy="832186"/>
          </a:xfrm>
        </p:grpSpPr>
        <p:sp>
          <p:nvSpPr>
            <p:cNvPr id="6" name="TextBox 5">
              <a:extLst>
                <a:ext uri="{FF2B5EF4-FFF2-40B4-BE49-F238E27FC236}">
                  <a16:creationId xmlns:a16="http://schemas.microsoft.com/office/drawing/2014/main" id="{F41C1EA7-6C21-4CB0-8387-845C819ED31A}"/>
                </a:ext>
              </a:extLst>
            </p:cNvPr>
            <p:cNvSpPr txBox="1"/>
            <p:nvPr/>
          </p:nvSpPr>
          <p:spPr>
            <a:xfrm>
              <a:off x="294641" y="2164080"/>
              <a:ext cx="2631438" cy="584775"/>
            </a:xfrm>
            <a:prstGeom prst="rect">
              <a:avLst/>
            </a:prstGeom>
            <a:noFill/>
          </p:spPr>
          <p:txBody>
            <a:bodyPr wrap="square" rtlCol="0">
              <a:spAutoFit/>
            </a:bodyPr>
            <a:lstStyle/>
            <a:p>
              <a:r>
                <a:rPr lang="en-US" sz="3200" dirty="0">
                  <a:solidFill>
                    <a:schemeClr val="bg1"/>
                  </a:solidFill>
                  <a:latin typeface="Times New Roman" panose="02020603050405020304" pitchFamily="18" charset="0"/>
                  <a:cs typeface="Times New Roman" panose="02020603050405020304" pitchFamily="18" charset="0"/>
                </a:rPr>
                <a:t>CH</a:t>
              </a:r>
              <a:r>
                <a:rPr lang="en-US" sz="3200" baseline="-25000" dirty="0">
                  <a:solidFill>
                    <a:schemeClr val="bg1"/>
                  </a:solidFill>
                  <a:latin typeface="Times New Roman" panose="02020603050405020304" pitchFamily="18" charset="0"/>
                  <a:cs typeface="Times New Roman" panose="02020603050405020304" pitchFamily="18" charset="0"/>
                </a:rPr>
                <a:t>3</a:t>
              </a:r>
              <a:r>
                <a:rPr lang="en-US" sz="3200" dirty="0">
                  <a:solidFill>
                    <a:schemeClr val="bg1"/>
                  </a:solidFill>
                  <a:latin typeface="Times New Roman" panose="02020603050405020304" pitchFamily="18" charset="0"/>
                  <a:cs typeface="Times New Roman" panose="02020603050405020304" pitchFamily="18" charset="0"/>
                </a:rPr>
                <a:t>CH</a:t>
              </a:r>
              <a:r>
                <a:rPr lang="en-US" sz="3200" baseline="-25000" dirty="0">
                  <a:solidFill>
                    <a:schemeClr val="bg1"/>
                  </a:solidFill>
                  <a:latin typeface="Times New Roman" panose="02020603050405020304" pitchFamily="18" charset="0"/>
                  <a:cs typeface="Times New Roman" panose="02020603050405020304" pitchFamily="18" charset="0"/>
                </a:rPr>
                <a:t>2</a:t>
              </a:r>
              <a:r>
                <a:rPr lang="en-US" sz="3200" dirty="0">
                  <a:solidFill>
                    <a:schemeClr val="bg1"/>
                  </a:solidFill>
                  <a:latin typeface="Times New Roman" panose="02020603050405020304" pitchFamily="18" charset="0"/>
                  <a:cs typeface="Times New Roman" panose="02020603050405020304" pitchFamily="18" charset="0"/>
                </a:rPr>
                <a:t>OH</a:t>
              </a:r>
            </a:p>
          </p:txBody>
        </p:sp>
        <p:cxnSp>
          <p:nvCxnSpPr>
            <p:cNvPr id="8" name="Straight Arrow Connector 7">
              <a:extLst>
                <a:ext uri="{FF2B5EF4-FFF2-40B4-BE49-F238E27FC236}">
                  <a16:creationId xmlns:a16="http://schemas.microsoft.com/office/drawing/2014/main" id="{AA87F7A3-98D0-421B-A3B2-01AAE068F3F5}"/>
                </a:ext>
              </a:extLst>
            </p:cNvPr>
            <p:cNvCxnSpPr/>
            <p:nvPr/>
          </p:nvCxnSpPr>
          <p:spPr>
            <a:xfrm>
              <a:off x="2905760" y="2428240"/>
              <a:ext cx="2123440" cy="0"/>
            </a:xfrm>
            <a:prstGeom prst="straightConnector1">
              <a:avLst/>
            </a:prstGeom>
            <a:ln w="19050">
              <a:tailEnd type="triangle"/>
            </a:ln>
          </p:spPr>
          <p:style>
            <a:lnRef idx="2">
              <a:schemeClr val="accent3"/>
            </a:lnRef>
            <a:fillRef idx="0">
              <a:schemeClr val="accent3"/>
            </a:fillRef>
            <a:effectRef idx="1">
              <a:schemeClr val="accent3"/>
            </a:effectRef>
            <a:fontRef idx="minor">
              <a:schemeClr val="tx1"/>
            </a:fontRef>
          </p:style>
        </p:cxnSp>
        <p:sp>
          <p:nvSpPr>
            <p:cNvPr id="9" name="TextBox 8">
              <a:extLst>
                <a:ext uri="{FF2B5EF4-FFF2-40B4-BE49-F238E27FC236}">
                  <a16:creationId xmlns:a16="http://schemas.microsoft.com/office/drawing/2014/main" id="{25A1B137-88D5-4F50-B023-ACC12E5AA931}"/>
                </a:ext>
              </a:extLst>
            </p:cNvPr>
            <p:cNvSpPr txBox="1"/>
            <p:nvPr/>
          </p:nvSpPr>
          <p:spPr>
            <a:xfrm>
              <a:off x="2570480" y="1916669"/>
              <a:ext cx="2870200" cy="492443"/>
            </a:xfrm>
            <a:prstGeom prst="rect">
              <a:avLst/>
            </a:prstGeom>
            <a:noFill/>
          </p:spPr>
          <p:txBody>
            <a:bodyPr wrap="square" rtlCol="0">
              <a:spAutoFit/>
            </a:bodyPr>
            <a:lstStyle/>
            <a:p>
              <a:r>
                <a:rPr lang="en-US" sz="2600" dirty="0">
                  <a:solidFill>
                    <a:schemeClr val="bg1"/>
                  </a:solidFill>
                  <a:latin typeface="Times New Roman" panose="02020603050405020304" pitchFamily="18" charset="0"/>
                  <a:cs typeface="Times New Roman" panose="02020603050405020304" pitchFamily="18" charset="0"/>
                </a:rPr>
                <a:t>H</a:t>
              </a:r>
              <a:r>
                <a:rPr lang="en-US" sz="2600" baseline="-25000" dirty="0">
                  <a:solidFill>
                    <a:schemeClr val="bg1"/>
                  </a:solidFill>
                  <a:latin typeface="Times New Roman" panose="02020603050405020304" pitchFamily="18" charset="0"/>
                  <a:cs typeface="Times New Roman" panose="02020603050405020304" pitchFamily="18" charset="0"/>
                </a:rPr>
                <a:t>2</a:t>
              </a:r>
              <a:r>
                <a:rPr lang="en-US" sz="2600" dirty="0">
                  <a:solidFill>
                    <a:schemeClr val="bg1"/>
                  </a:solidFill>
                  <a:latin typeface="Times New Roman" panose="02020603050405020304" pitchFamily="18" charset="0"/>
                  <a:cs typeface="Times New Roman" panose="02020603050405020304" pitchFamily="18" charset="0"/>
                </a:rPr>
                <a:t>SO</a:t>
              </a:r>
              <a:r>
                <a:rPr lang="en-US" sz="2600" baseline="-25000" dirty="0">
                  <a:solidFill>
                    <a:schemeClr val="bg1"/>
                  </a:solidFill>
                  <a:latin typeface="Times New Roman" panose="02020603050405020304" pitchFamily="18" charset="0"/>
                  <a:cs typeface="Times New Roman" panose="02020603050405020304" pitchFamily="18" charset="0"/>
                </a:rPr>
                <a:t>4</a:t>
              </a:r>
              <a:r>
                <a:rPr lang="en-US" sz="2600" dirty="0">
                  <a:solidFill>
                    <a:schemeClr val="bg1"/>
                  </a:solidFill>
                  <a:latin typeface="Times New Roman" panose="02020603050405020304" pitchFamily="18" charset="0"/>
                  <a:cs typeface="Times New Roman" panose="02020603050405020304" pitchFamily="18" charset="0"/>
                </a:rPr>
                <a:t> </a:t>
              </a:r>
              <a:r>
                <a:rPr lang="en-US" sz="2600" dirty="0" err="1">
                  <a:solidFill>
                    <a:schemeClr val="bg1"/>
                  </a:solidFill>
                  <a:latin typeface="Times New Roman" panose="02020603050405020304" pitchFamily="18" charset="0"/>
                  <a:cs typeface="Times New Roman" panose="02020603050405020304" pitchFamily="18" charset="0"/>
                </a:rPr>
                <a:t>đặc</a:t>
              </a:r>
              <a:r>
                <a:rPr lang="en-US" sz="2600" dirty="0">
                  <a:solidFill>
                    <a:schemeClr val="bg1"/>
                  </a:solidFill>
                  <a:latin typeface="Times New Roman" panose="02020603050405020304" pitchFamily="18" charset="0"/>
                  <a:cs typeface="Times New Roman" panose="02020603050405020304" pitchFamily="18" charset="0"/>
                </a:rPr>
                <a:t>, 170</a:t>
              </a:r>
              <a:r>
                <a:rPr lang="en-US" sz="2600" baseline="30000" dirty="0">
                  <a:solidFill>
                    <a:schemeClr val="bg1"/>
                  </a:solidFill>
                  <a:latin typeface="Times New Roman" panose="02020603050405020304" pitchFamily="18" charset="0"/>
                  <a:cs typeface="Times New Roman" panose="02020603050405020304" pitchFamily="18" charset="0"/>
                </a:rPr>
                <a:t>0</a:t>
              </a:r>
              <a:r>
                <a:rPr lang="en-US" sz="2600" dirty="0">
                  <a:solidFill>
                    <a:schemeClr val="bg1"/>
                  </a:solidFill>
                  <a:latin typeface="Times New Roman" panose="02020603050405020304" pitchFamily="18" charset="0"/>
                  <a:cs typeface="Times New Roman" panose="02020603050405020304" pitchFamily="18" charset="0"/>
                </a:rPr>
                <a:t>C</a:t>
              </a:r>
            </a:p>
          </p:txBody>
        </p:sp>
        <p:sp>
          <p:nvSpPr>
            <p:cNvPr id="10" name="TextBox 9">
              <a:extLst>
                <a:ext uri="{FF2B5EF4-FFF2-40B4-BE49-F238E27FC236}">
                  <a16:creationId xmlns:a16="http://schemas.microsoft.com/office/drawing/2014/main" id="{D075A163-530F-43F8-AE22-10FD30FEDB88}"/>
                </a:ext>
              </a:extLst>
            </p:cNvPr>
            <p:cNvSpPr txBox="1"/>
            <p:nvPr/>
          </p:nvSpPr>
          <p:spPr>
            <a:xfrm>
              <a:off x="5532121" y="2147501"/>
              <a:ext cx="3199915" cy="584775"/>
            </a:xfrm>
            <a:prstGeom prst="rect">
              <a:avLst/>
            </a:prstGeom>
            <a:noFill/>
          </p:spPr>
          <p:txBody>
            <a:bodyPr wrap="none" rtlCol="0">
              <a:spAutoFit/>
            </a:bodyPr>
            <a:lstStyle/>
            <a:p>
              <a:r>
                <a:rPr lang="en-US" sz="3200" dirty="0">
                  <a:solidFill>
                    <a:schemeClr val="bg1"/>
                  </a:solidFill>
                  <a:latin typeface="Times New Roman" panose="02020603050405020304" pitchFamily="18" charset="0"/>
                  <a:cs typeface="Times New Roman" panose="02020603050405020304" pitchFamily="18" charset="0"/>
                </a:rPr>
                <a:t>CH</a:t>
              </a:r>
              <a:r>
                <a:rPr lang="en-US" sz="3200" baseline="-25000" dirty="0">
                  <a:solidFill>
                    <a:schemeClr val="bg1"/>
                  </a:solidFill>
                  <a:latin typeface="Times New Roman" panose="02020603050405020304" pitchFamily="18" charset="0"/>
                  <a:cs typeface="Times New Roman" panose="02020603050405020304" pitchFamily="18" charset="0"/>
                </a:rPr>
                <a:t>2</a:t>
              </a:r>
              <a:r>
                <a:rPr lang="en-US" sz="3200" dirty="0">
                  <a:solidFill>
                    <a:schemeClr val="bg1"/>
                  </a:solidFill>
                  <a:latin typeface="Times New Roman" panose="02020603050405020304" pitchFamily="18" charset="0"/>
                  <a:cs typeface="Times New Roman" panose="02020603050405020304" pitchFamily="18" charset="0"/>
                </a:rPr>
                <a:t> = CH</a:t>
              </a:r>
              <a:r>
                <a:rPr lang="en-US" sz="3200" baseline="-25000" dirty="0">
                  <a:solidFill>
                    <a:schemeClr val="bg1"/>
                  </a:solidFill>
                  <a:latin typeface="Times New Roman" panose="02020603050405020304" pitchFamily="18" charset="0"/>
                  <a:cs typeface="Times New Roman" panose="02020603050405020304" pitchFamily="18" charset="0"/>
                </a:rPr>
                <a:t>2</a:t>
              </a:r>
              <a:r>
                <a:rPr lang="en-US" sz="3200" dirty="0">
                  <a:solidFill>
                    <a:schemeClr val="bg1"/>
                  </a:solidFill>
                  <a:latin typeface="Times New Roman" panose="02020603050405020304" pitchFamily="18" charset="0"/>
                  <a:cs typeface="Times New Roman" panose="02020603050405020304" pitchFamily="18" charset="0"/>
                </a:rPr>
                <a:t> + H</a:t>
              </a:r>
              <a:r>
                <a:rPr lang="en-US" sz="3200" baseline="-25000" dirty="0">
                  <a:solidFill>
                    <a:schemeClr val="bg1"/>
                  </a:solidFill>
                  <a:latin typeface="Times New Roman" panose="02020603050405020304" pitchFamily="18" charset="0"/>
                  <a:cs typeface="Times New Roman" panose="02020603050405020304" pitchFamily="18" charset="0"/>
                </a:rPr>
                <a:t>2</a:t>
              </a:r>
              <a:r>
                <a:rPr lang="en-US" sz="3200" dirty="0">
                  <a:solidFill>
                    <a:schemeClr val="bg1"/>
                  </a:solidFill>
                  <a:latin typeface="Times New Roman" panose="02020603050405020304" pitchFamily="18" charset="0"/>
                  <a:cs typeface="Times New Roman" panose="02020603050405020304" pitchFamily="18" charset="0"/>
                </a:rPr>
                <a:t>O</a:t>
              </a:r>
            </a:p>
          </p:txBody>
        </p:sp>
      </p:grpSp>
      <p:sp>
        <p:nvSpPr>
          <p:cNvPr id="12" name="TextBox 11">
            <a:extLst>
              <a:ext uri="{FF2B5EF4-FFF2-40B4-BE49-F238E27FC236}">
                <a16:creationId xmlns:a16="http://schemas.microsoft.com/office/drawing/2014/main" id="{4D870420-38DF-411F-AE57-CD08F860F5DF}"/>
              </a:ext>
            </a:extLst>
          </p:cNvPr>
          <p:cNvSpPr txBox="1"/>
          <p:nvPr/>
        </p:nvSpPr>
        <p:spPr>
          <a:xfrm>
            <a:off x="843280" y="3556000"/>
            <a:ext cx="4775200" cy="584775"/>
          </a:xfrm>
          <a:prstGeom prst="rect">
            <a:avLst/>
          </a:prstGeom>
          <a:noFill/>
        </p:spPr>
        <p:txBody>
          <a:bodyPr wrap="square" rtlCol="0">
            <a:spAutoFit/>
          </a:bodyPr>
          <a:lstStyle/>
          <a:p>
            <a:r>
              <a:rPr lang="en-US" sz="3200" dirty="0">
                <a:solidFill>
                  <a:srgbClr val="FFFF00"/>
                </a:solidFill>
                <a:latin typeface="Times New Roman" panose="02020603050405020304" pitchFamily="18" charset="0"/>
                <a:cs typeface="Times New Roman" panose="02020603050405020304" pitchFamily="18" charset="0"/>
              </a:rPr>
              <a:t>2. </a:t>
            </a:r>
            <a:r>
              <a:rPr lang="en-US" sz="3200" dirty="0" err="1">
                <a:solidFill>
                  <a:srgbClr val="FFFF00"/>
                </a:solidFill>
                <a:latin typeface="Times New Roman" panose="02020603050405020304" pitchFamily="18" charset="0"/>
                <a:cs typeface="Times New Roman" panose="02020603050405020304" pitchFamily="18" charset="0"/>
              </a:rPr>
              <a:t>Trong</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công</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nghiệp</a:t>
            </a:r>
            <a:endParaRPr lang="en-US" sz="3200" dirty="0">
              <a:solidFill>
                <a:srgbClr val="FFFF00"/>
              </a:solidFill>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FA13881D-910D-420F-A95A-AAB1F54FC31F}"/>
              </a:ext>
            </a:extLst>
          </p:cNvPr>
          <p:cNvSpPr txBox="1"/>
          <p:nvPr/>
        </p:nvSpPr>
        <p:spPr>
          <a:xfrm>
            <a:off x="793214" y="248246"/>
            <a:ext cx="2434728" cy="461665"/>
          </a:xfrm>
          <a:prstGeom prst="rect">
            <a:avLst/>
          </a:prstGeom>
          <a:noFill/>
          <a:ln w="28575">
            <a:solidFill>
              <a:srgbClr val="FF0000"/>
            </a:solidFill>
          </a:ln>
        </p:spPr>
        <p:txBody>
          <a:bodyPr wrap="square" rtlCol="0">
            <a:spAutoFit/>
          </a:bodyPr>
          <a:lstStyle/>
          <a:p>
            <a:pPr algn="ctr"/>
            <a:r>
              <a:rPr lang="en-US" sz="2400" dirty="0">
                <a:solidFill>
                  <a:srgbClr val="FFFF00"/>
                </a:solidFill>
              </a:rPr>
              <a:t>HOÁ HỌC 11:</a:t>
            </a:r>
          </a:p>
        </p:txBody>
      </p:sp>
      <p:sp>
        <p:nvSpPr>
          <p:cNvPr id="20" name="TextBox 19">
            <a:extLst>
              <a:ext uri="{FF2B5EF4-FFF2-40B4-BE49-F238E27FC236}">
                <a16:creationId xmlns:a16="http://schemas.microsoft.com/office/drawing/2014/main" id="{2F38158D-622A-4DD7-954E-355A2C6C4FF9}"/>
              </a:ext>
            </a:extLst>
          </p:cNvPr>
          <p:cNvSpPr txBox="1"/>
          <p:nvPr/>
        </p:nvSpPr>
        <p:spPr>
          <a:xfrm>
            <a:off x="3833870" y="248246"/>
            <a:ext cx="4671152" cy="584775"/>
          </a:xfrm>
          <a:prstGeom prst="rect">
            <a:avLst/>
          </a:prstGeom>
          <a:noFill/>
        </p:spPr>
        <p:txBody>
          <a:bodyPr wrap="square" rtlCol="0">
            <a:spAutoFit/>
          </a:bodyPr>
          <a:lstStyle/>
          <a:p>
            <a:r>
              <a:rPr lang="en-US" sz="3200" b="1" u="sng" dirty="0" err="1">
                <a:solidFill>
                  <a:schemeClr val="bg1"/>
                </a:solidFill>
                <a:latin typeface="Times New Roman" panose="02020603050405020304" pitchFamily="18" charset="0"/>
                <a:cs typeface="Times New Roman" panose="02020603050405020304" pitchFamily="18" charset="0"/>
              </a:rPr>
              <a:t>Bài</a:t>
            </a:r>
            <a:r>
              <a:rPr lang="en-US" sz="3200" b="1" u="sng" dirty="0">
                <a:solidFill>
                  <a:schemeClr val="bg1"/>
                </a:solidFill>
                <a:latin typeface="Times New Roman" panose="02020603050405020304" pitchFamily="18" charset="0"/>
                <a:cs typeface="Times New Roman" panose="02020603050405020304" pitchFamily="18" charset="0"/>
              </a:rPr>
              <a:t> 29: ANKEN (</a:t>
            </a:r>
            <a:r>
              <a:rPr lang="en-US" sz="3200" b="1" u="sng" dirty="0" err="1">
                <a:solidFill>
                  <a:schemeClr val="bg1"/>
                </a:solidFill>
                <a:latin typeface="Times New Roman" panose="02020603050405020304" pitchFamily="18" charset="0"/>
                <a:cs typeface="Times New Roman" panose="02020603050405020304" pitchFamily="18" charset="0"/>
              </a:rPr>
              <a:t>tiết</a:t>
            </a:r>
            <a:r>
              <a:rPr lang="en-US" sz="3200" b="1" u="sng" dirty="0">
                <a:solidFill>
                  <a:schemeClr val="bg1"/>
                </a:solidFill>
                <a:latin typeface="Times New Roman" panose="02020603050405020304" pitchFamily="18" charset="0"/>
                <a:cs typeface="Times New Roman" panose="02020603050405020304" pitchFamily="18" charset="0"/>
              </a:rPr>
              <a:t> 2)</a:t>
            </a:r>
          </a:p>
        </p:txBody>
      </p:sp>
      <p:grpSp>
        <p:nvGrpSpPr>
          <p:cNvPr id="21" name="Group 20">
            <a:extLst>
              <a:ext uri="{FF2B5EF4-FFF2-40B4-BE49-F238E27FC236}">
                <a16:creationId xmlns:a16="http://schemas.microsoft.com/office/drawing/2014/main" id="{B5F63317-00AD-4A4D-992B-D08E8AF51117}"/>
              </a:ext>
            </a:extLst>
          </p:cNvPr>
          <p:cNvGrpSpPr/>
          <p:nvPr/>
        </p:nvGrpSpPr>
        <p:grpSpPr>
          <a:xfrm>
            <a:off x="3627824" y="2472916"/>
            <a:ext cx="8484837" cy="4191631"/>
            <a:chOff x="221932" y="1351280"/>
            <a:chExt cx="11492549" cy="5364480"/>
          </a:xfrm>
        </p:grpSpPr>
        <p:pic>
          <p:nvPicPr>
            <p:cNvPr id="22" name="Picture 21">
              <a:extLst>
                <a:ext uri="{FF2B5EF4-FFF2-40B4-BE49-F238E27FC236}">
                  <a16:creationId xmlns:a16="http://schemas.microsoft.com/office/drawing/2014/main" id="{BC20FA47-49C6-4435-B3F2-134ED1C025B7}"/>
                </a:ext>
              </a:extLst>
            </p:cNvPr>
            <p:cNvPicPr>
              <a:picLocks noChangeAspect="1"/>
            </p:cNvPicPr>
            <p:nvPr/>
          </p:nvPicPr>
          <p:blipFill>
            <a:blip r:embed="rId3"/>
            <a:stretch>
              <a:fillRect/>
            </a:stretch>
          </p:blipFill>
          <p:spPr>
            <a:xfrm>
              <a:off x="221932" y="1351280"/>
              <a:ext cx="11492549" cy="5364480"/>
            </a:xfrm>
            <a:prstGeom prst="rect">
              <a:avLst/>
            </a:prstGeom>
          </p:spPr>
        </p:pic>
        <p:sp>
          <p:nvSpPr>
            <p:cNvPr id="23" name="TextBox 22">
              <a:extLst>
                <a:ext uri="{FF2B5EF4-FFF2-40B4-BE49-F238E27FC236}">
                  <a16:creationId xmlns:a16="http://schemas.microsoft.com/office/drawing/2014/main" id="{F1F6082E-819A-44B1-8E2D-F0C9743602B7}"/>
                </a:ext>
              </a:extLst>
            </p:cNvPr>
            <p:cNvSpPr txBox="1"/>
            <p:nvPr/>
          </p:nvSpPr>
          <p:spPr>
            <a:xfrm>
              <a:off x="1192023" y="6099464"/>
              <a:ext cx="9052561" cy="584775"/>
            </a:xfrm>
            <a:prstGeom prst="rect">
              <a:avLst/>
            </a:prstGeom>
            <a:solidFill>
              <a:schemeClr val="bg1"/>
            </a:solidFill>
          </p:spPr>
          <p:txBody>
            <a:bodyPr wrap="square" rtlCol="0">
              <a:spAutoFit/>
            </a:bodyPr>
            <a:lstStyle/>
            <a:p>
              <a:pPr algn="ctr"/>
              <a:r>
                <a:rPr lang="en-US" sz="2800" b="1" dirty="0" err="1">
                  <a:latin typeface="Times New Roman" panose="02020603050405020304" pitchFamily="18" charset="0"/>
                  <a:cs typeface="Times New Roman" panose="02020603050405020304" pitchFamily="18" charset="0"/>
                </a:rPr>
                <a:t>Điều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chế</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etilen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phòng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thí</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nghiệm</a:t>
              </a:r>
              <a:endParaRPr lang="en-US" sz="2800" b="1" dirty="0">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E8E4EBC4-B802-42D9-8D07-F37FA49CFF71}"/>
                </a:ext>
              </a:extLst>
            </p:cNvPr>
            <p:cNvSpPr txBox="1"/>
            <p:nvPr/>
          </p:nvSpPr>
          <p:spPr>
            <a:xfrm>
              <a:off x="9723119" y="4023359"/>
              <a:ext cx="1525042" cy="695654"/>
            </a:xfrm>
            <a:prstGeom prst="rect">
              <a:avLst/>
            </a:prstGeom>
            <a:solidFill>
              <a:schemeClr val="bg1"/>
            </a:solidFill>
          </p:spPr>
          <p:txBody>
            <a:bodyPr wrap="square" rtlCol="0">
              <a:spAutoFit/>
            </a:bodyPr>
            <a:lstStyle/>
            <a:p>
              <a:r>
                <a:rPr lang="en-US" sz="2800" dirty="0">
                  <a:latin typeface="Times New Roman" panose="02020603050405020304" pitchFamily="18" charset="0"/>
                  <a:cs typeface="Times New Roman" panose="02020603050405020304" pitchFamily="18" charset="0"/>
                </a:rPr>
                <a:t>N</a:t>
              </a:r>
              <a:r>
                <a:rPr lang="vi-VN" sz="2800" dirty="0">
                  <a:latin typeface="Times New Roman" panose="02020603050405020304" pitchFamily="18" charset="0"/>
                  <a:cs typeface="Times New Roman" panose="02020603050405020304" pitchFamily="18" charset="0"/>
                </a:rPr>
                <a:t>ư</a:t>
              </a:r>
              <a:r>
                <a:rPr lang="en-US" sz="2800" dirty="0" err="1">
                  <a:latin typeface="Times New Roman" panose="02020603050405020304" pitchFamily="18" charset="0"/>
                  <a:cs typeface="Times New Roman" panose="02020603050405020304" pitchFamily="18" charset="0"/>
                </a:rPr>
                <a:t>ớc</a:t>
              </a:r>
              <a:endParaRPr lang="en-US" sz="2800" dirty="0">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id="{1338C93F-DF4C-486A-9362-8D07A7CB62AC}"/>
                </a:ext>
              </a:extLst>
            </p:cNvPr>
            <p:cNvSpPr txBox="1"/>
            <p:nvPr/>
          </p:nvSpPr>
          <p:spPr>
            <a:xfrm>
              <a:off x="9804400" y="2364473"/>
              <a:ext cx="1788160" cy="564949"/>
            </a:xfrm>
            <a:prstGeom prst="rect">
              <a:avLst/>
            </a:prstGeom>
            <a:solidFill>
              <a:schemeClr val="bg1"/>
            </a:solidFill>
          </p:spPr>
          <p:txBody>
            <a:bodyPr wrap="square" rtlCol="0">
              <a:spAutoFit/>
            </a:bodyPr>
            <a:lstStyle/>
            <a:p>
              <a:r>
                <a:rPr lang="en-US" sz="2800" dirty="0">
                  <a:latin typeface="Times New Roman" panose="02020603050405020304" pitchFamily="18" charset="0"/>
                  <a:cs typeface="Times New Roman" panose="02020603050405020304" pitchFamily="18" charset="0"/>
                </a:rPr>
                <a:t> C</a:t>
              </a:r>
              <a:r>
                <a:rPr lang="en-US" sz="2800" baseline="-25000" dirty="0">
                  <a:latin typeface="Times New Roman" panose="02020603050405020304" pitchFamily="18" charset="0"/>
                  <a:cs typeface="Times New Roman" panose="02020603050405020304" pitchFamily="18" charset="0"/>
                </a:rPr>
                <a:t>2</a:t>
              </a:r>
              <a:r>
                <a:rPr lang="en-US" sz="2800" dirty="0">
                  <a:latin typeface="Times New Roman" panose="02020603050405020304" pitchFamily="18" charset="0"/>
                  <a:cs typeface="Times New Roman" panose="02020603050405020304" pitchFamily="18" charset="0"/>
                </a:rPr>
                <a:t>H</a:t>
              </a:r>
              <a:r>
                <a:rPr lang="en-US" sz="2800" baseline="-25000" dirty="0">
                  <a:latin typeface="Times New Roman" panose="02020603050405020304" pitchFamily="18" charset="0"/>
                  <a:cs typeface="Times New Roman" panose="02020603050405020304" pitchFamily="18" charset="0"/>
                </a:rPr>
                <a:t>4</a:t>
              </a:r>
              <a:endParaRPr lang="en-US" sz="2800" dirty="0">
                <a:latin typeface="Times New Roman" panose="02020603050405020304" pitchFamily="18" charset="0"/>
                <a:cs typeface="Times New Roman" panose="02020603050405020304" pitchFamily="18" charset="0"/>
              </a:endParaRPr>
            </a:p>
          </p:txBody>
        </p:sp>
        <p:sp>
          <p:nvSpPr>
            <p:cNvPr id="26" name="TextBox 25">
              <a:extLst>
                <a:ext uri="{FF2B5EF4-FFF2-40B4-BE49-F238E27FC236}">
                  <a16:creationId xmlns:a16="http://schemas.microsoft.com/office/drawing/2014/main" id="{8FE19196-13F4-4C87-AC88-84F20D05A9CE}"/>
                </a:ext>
              </a:extLst>
            </p:cNvPr>
            <p:cNvSpPr txBox="1"/>
            <p:nvPr/>
          </p:nvSpPr>
          <p:spPr>
            <a:xfrm>
              <a:off x="477520" y="2567205"/>
              <a:ext cx="2621280" cy="2250645"/>
            </a:xfrm>
            <a:prstGeom prst="rect">
              <a:avLst/>
            </a:prstGeom>
            <a:solidFill>
              <a:schemeClr val="bg1"/>
            </a:solidFill>
          </p:spPr>
          <p:txBody>
            <a:bodyPr wrap="square" rtlCol="0">
              <a:spAutoFit/>
            </a:bodyPr>
            <a:lstStyle/>
            <a:p>
              <a:pPr algn="ctr"/>
              <a:r>
                <a:rPr lang="en-US" sz="2600" dirty="0" err="1">
                  <a:latin typeface="Times New Roman" panose="02020603050405020304" pitchFamily="18" charset="0"/>
                  <a:cs typeface="Times New Roman" panose="02020603050405020304" pitchFamily="18" charset="0"/>
                </a:rPr>
                <a:t>Hỗn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hợp</a:t>
              </a:r>
              <a:endParaRPr lang="en-US" sz="2600" dirty="0">
                <a:latin typeface="Times New Roman" panose="02020603050405020304" pitchFamily="18" charset="0"/>
                <a:cs typeface="Times New Roman" panose="02020603050405020304" pitchFamily="18" charset="0"/>
              </a:endParaRPr>
            </a:p>
            <a:p>
              <a:pPr algn="ctr"/>
              <a:r>
                <a:rPr lang="en-US" sz="2600" dirty="0">
                  <a:latin typeface="Times New Roman" panose="02020603050405020304" pitchFamily="18" charset="0"/>
                  <a:cs typeface="Times New Roman" panose="02020603050405020304" pitchFamily="18" charset="0"/>
                </a:rPr>
                <a:t>C</a:t>
              </a:r>
              <a:r>
                <a:rPr lang="en-US" sz="2600" baseline="-25000" dirty="0">
                  <a:latin typeface="Times New Roman" panose="02020603050405020304" pitchFamily="18" charset="0"/>
                  <a:cs typeface="Times New Roman" panose="02020603050405020304" pitchFamily="18" charset="0"/>
                </a:rPr>
                <a:t>2</a:t>
              </a:r>
              <a:r>
                <a:rPr lang="en-US" sz="2600" dirty="0">
                  <a:latin typeface="Times New Roman" panose="02020603050405020304" pitchFamily="18" charset="0"/>
                  <a:cs typeface="Times New Roman" panose="02020603050405020304" pitchFamily="18" charset="0"/>
                </a:rPr>
                <a:t>H</a:t>
              </a:r>
              <a:r>
                <a:rPr lang="en-US" sz="2600" baseline="-25000" dirty="0">
                  <a:latin typeface="Times New Roman" panose="02020603050405020304" pitchFamily="18" charset="0"/>
                  <a:cs typeface="Times New Roman" panose="02020603050405020304" pitchFamily="18" charset="0"/>
                </a:rPr>
                <a:t>5</a:t>
              </a:r>
              <a:r>
                <a:rPr lang="en-US" sz="2600" dirty="0">
                  <a:latin typeface="Times New Roman" panose="02020603050405020304" pitchFamily="18" charset="0"/>
                  <a:cs typeface="Times New Roman" panose="02020603050405020304" pitchFamily="18" charset="0"/>
                </a:rPr>
                <a:t>OH + H</a:t>
              </a:r>
              <a:r>
                <a:rPr lang="en-US" sz="2600" baseline="-25000" dirty="0">
                  <a:latin typeface="Times New Roman" panose="02020603050405020304" pitchFamily="18" charset="0"/>
                  <a:cs typeface="Times New Roman" panose="02020603050405020304" pitchFamily="18" charset="0"/>
                </a:rPr>
                <a:t>2</a:t>
              </a:r>
              <a:r>
                <a:rPr lang="en-US" sz="2600" dirty="0">
                  <a:latin typeface="Times New Roman" panose="02020603050405020304" pitchFamily="18" charset="0"/>
                  <a:cs typeface="Times New Roman" panose="02020603050405020304" pitchFamily="18" charset="0"/>
                </a:rPr>
                <a:t>SO</a:t>
              </a:r>
              <a:r>
                <a:rPr lang="en-US" sz="2600" baseline="-25000" dirty="0">
                  <a:latin typeface="Times New Roman" panose="02020603050405020304" pitchFamily="18" charset="0"/>
                  <a:cs typeface="Times New Roman" panose="02020603050405020304" pitchFamily="18" charset="0"/>
                </a:rPr>
                <a:t>4</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đặc</a:t>
              </a:r>
              <a:endParaRPr lang="en-US" sz="2600" dirty="0">
                <a:latin typeface="Times New Roman" panose="02020603050405020304" pitchFamily="18" charset="0"/>
                <a:cs typeface="Times New Roman" panose="02020603050405020304" pitchFamily="18" charset="0"/>
              </a:endParaRPr>
            </a:p>
            <a:p>
              <a:pPr algn="ctr"/>
              <a:endParaRPr lang="en-US" sz="2600" dirty="0">
                <a:latin typeface="Times New Roman" panose="02020603050405020304" pitchFamily="18" charset="0"/>
                <a:cs typeface="Times New Roman" panose="02020603050405020304" pitchFamily="18" charset="0"/>
              </a:endParaRPr>
            </a:p>
          </p:txBody>
        </p:sp>
        <p:sp>
          <p:nvSpPr>
            <p:cNvPr id="27" name="Rectangle 26">
              <a:extLst>
                <a:ext uri="{FF2B5EF4-FFF2-40B4-BE49-F238E27FC236}">
                  <a16:creationId xmlns:a16="http://schemas.microsoft.com/office/drawing/2014/main" id="{6BF62352-2D9E-4829-B69E-32C854F929D5}"/>
                </a:ext>
              </a:extLst>
            </p:cNvPr>
            <p:cNvSpPr/>
            <p:nvPr/>
          </p:nvSpPr>
          <p:spPr>
            <a:xfrm>
              <a:off x="477520" y="4292189"/>
              <a:ext cx="2504440" cy="828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5" name="Straight Arrow Connector 34">
            <a:extLst>
              <a:ext uri="{FF2B5EF4-FFF2-40B4-BE49-F238E27FC236}">
                <a16:creationId xmlns:a16="http://schemas.microsoft.com/office/drawing/2014/main" id="{E2467AAA-8D53-46DA-BF97-01519CF6F9A6}"/>
              </a:ext>
            </a:extLst>
          </p:cNvPr>
          <p:cNvCxnSpPr>
            <a:cxnSpLocks/>
          </p:cNvCxnSpPr>
          <p:nvPr/>
        </p:nvCxnSpPr>
        <p:spPr>
          <a:xfrm>
            <a:off x="5450356" y="5161280"/>
            <a:ext cx="624086" cy="448399"/>
          </a:xfrm>
          <a:prstGeom prst="straightConnector1">
            <a:avLst/>
          </a:prstGeom>
          <a:ln w="19050">
            <a:tailEnd type="triangle"/>
          </a:ln>
        </p:spPr>
        <p:style>
          <a:lnRef idx="2">
            <a:schemeClr val="accent3"/>
          </a:lnRef>
          <a:fillRef idx="0">
            <a:schemeClr val="accent3"/>
          </a:fillRef>
          <a:effectRef idx="1">
            <a:schemeClr val="accent3"/>
          </a:effectRef>
          <a:fontRef idx="minor">
            <a:schemeClr val="tx1"/>
          </a:fontRef>
        </p:style>
      </p:cxnSp>
      <p:sp>
        <p:nvSpPr>
          <p:cNvPr id="37" name="TextBox 36">
            <a:extLst>
              <a:ext uri="{FF2B5EF4-FFF2-40B4-BE49-F238E27FC236}">
                <a16:creationId xmlns:a16="http://schemas.microsoft.com/office/drawing/2014/main" id="{A5A2F939-31B8-4065-8A45-172735102B2E}"/>
              </a:ext>
            </a:extLst>
          </p:cNvPr>
          <p:cNvSpPr txBox="1"/>
          <p:nvPr/>
        </p:nvSpPr>
        <p:spPr>
          <a:xfrm>
            <a:off x="6563586" y="5296892"/>
            <a:ext cx="3454792" cy="646331"/>
          </a:xfrm>
          <a:prstGeom prst="rect">
            <a:avLst/>
          </a:prstGeom>
          <a:noFill/>
        </p:spPr>
        <p:txBody>
          <a:bodyPr wrap="square" rtlCol="0">
            <a:spAutoFit/>
          </a:bodyPr>
          <a:lstStyle/>
          <a:p>
            <a:r>
              <a:rPr lang="en-US" sz="3600" dirty="0">
                <a:solidFill>
                  <a:schemeClr val="bg1"/>
                </a:solidFill>
                <a:latin typeface="Times New Roman" panose="02020603050405020304" pitchFamily="18" charset="0"/>
                <a:cs typeface="Times New Roman" panose="02020603050405020304" pitchFamily="18" charset="0"/>
              </a:rPr>
              <a:t>C</a:t>
            </a:r>
            <a:r>
              <a:rPr lang="en-US" sz="3600" baseline="-25000" dirty="0">
                <a:solidFill>
                  <a:schemeClr val="bg1"/>
                </a:solidFill>
                <a:latin typeface="Times New Roman" panose="02020603050405020304" pitchFamily="18" charset="0"/>
                <a:cs typeface="Times New Roman" panose="02020603050405020304" pitchFamily="18" charset="0"/>
              </a:rPr>
              <a:t>m</a:t>
            </a:r>
            <a:r>
              <a:rPr lang="en-US" sz="3600" dirty="0">
                <a:solidFill>
                  <a:schemeClr val="bg1"/>
                </a:solidFill>
                <a:latin typeface="Times New Roman" panose="02020603050405020304" pitchFamily="18" charset="0"/>
                <a:cs typeface="Times New Roman" panose="02020603050405020304" pitchFamily="18" charset="0"/>
              </a:rPr>
              <a:t>H</a:t>
            </a:r>
            <a:r>
              <a:rPr lang="en-US" sz="3600" baseline="-25000" dirty="0">
                <a:solidFill>
                  <a:schemeClr val="bg1"/>
                </a:solidFill>
                <a:latin typeface="Times New Roman" panose="02020603050405020304" pitchFamily="18" charset="0"/>
                <a:cs typeface="Times New Roman" panose="02020603050405020304" pitchFamily="18" charset="0"/>
              </a:rPr>
              <a:t>2m</a:t>
            </a:r>
            <a:r>
              <a:rPr lang="en-US" sz="3600" dirty="0">
                <a:solidFill>
                  <a:schemeClr val="bg1"/>
                </a:solidFill>
                <a:latin typeface="Times New Roman" panose="02020603050405020304" pitchFamily="18" charset="0"/>
                <a:cs typeface="Times New Roman" panose="02020603050405020304" pitchFamily="18" charset="0"/>
              </a:rPr>
              <a:t> + C</a:t>
            </a:r>
            <a:r>
              <a:rPr lang="en-US" sz="3600" baseline="-25000" dirty="0">
                <a:solidFill>
                  <a:schemeClr val="bg1"/>
                </a:solidFill>
                <a:latin typeface="Times New Roman" panose="02020603050405020304" pitchFamily="18" charset="0"/>
                <a:cs typeface="Times New Roman" panose="02020603050405020304" pitchFamily="18" charset="0"/>
              </a:rPr>
              <a:t>p</a:t>
            </a:r>
            <a:r>
              <a:rPr lang="en-US" sz="3600" dirty="0">
                <a:solidFill>
                  <a:schemeClr val="bg1"/>
                </a:solidFill>
                <a:latin typeface="Times New Roman" panose="02020603050405020304" pitchFamily="18" charset="0"/>
                <a:cs typeface="Times New Roman" panose="02020603050405020304" pitchFamily="18" charset="0"/>
              </a:rPr>
              <a:t>H</a:t>
            </a:r>
            <a:r>
              <a:rPr lang="en-US" sz="3600" baseline="-25000" dirty="0">
                <a:solidFill>
                  <a:schemeClr val="bg1"/>
                </a:solidFill>
                <a:latin typeface="Times New Roman" panose="02020603050405020304" pitchFamily="18" charset="0"/>
                <a:cs typeface="Times New Roman" panose="02020603050405020304" pitchFamily="18" charset="0"/>
              </a:rPr>
              <a:t>2p +2</a:t>
            </a:r>
            <a:endParaRPr lang="en-US" sz="3600" dirty="0">
              <a:solidFill>
                <a:schemeClr val="bg1"/>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7824CF11-A09E-43AE-AF04-17B9ADC51A7E}"/>
              </a:ext>
            </a:extLst>
          </p:cNvPr>
          <p:cNvSpPr txBox="1"/>
          <p:nvPr/>
        </p:nvSpPr>
        <p:spPr>
          <a:xfrm>
            <a:off x="3214897" y="5930387"/>
            <a:ext cx="4374076" cy="523220"/>
          </a:xfrm>
          <a:prstGeom prst="rect">
            <a:avLst/>
          </a:prstGeom>
          <a:noFill/>
        </p:spPr>
        <p:txBody>
          <a:bodyPr wrap="square" rtlCol="0">
            <a:spAutoFit/>
          </a:bodyPr>
          <a:lstStyle/>
          <a:p>
            <a:r>
              <a:rPr lang="en-US" sz="2800" dirty="0" err="1">
                <a:solidFill>
                  <a:schemeClr val="bg1"/>
                </a:solidFill>
                <a:latin typeface="Times New Roman" panose="02020603050405020304" pitchFamily="18" charset="0"/>
                <a:cs typeface="Times New Roman" panose="02020603050405020304" pitchFamily="18" charset="0"/>
              </a:rPr>
              <a:t>Với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m+p</a:t>
            </a:r>
            <a:r>
              <a:rPr lang="en-US" sz="2800" dirty="0">
                <a:solidFill>
                  <a:schemeClr val="bg1"/>
                </a:solidFill>
                <a:latin typeface="Times New Roman" panose="02020603050405020304" pitchFamily="18" charset="0"/>
                <a:cs typeface="Times New Roman" panose="02020603050405020304" pitchFamily="18" charset="0"/>
              </a:rPr>
              <a:t> =n; m ≥ 2; n ≥ m</a:t>
            </a:r>
          </a:p>
        </p:txBody>
      </p:sp>
      <p:grpSp>
        <p:nvGrpSpPr>
          <p:cNvPr id="39" name="Group 38">
            <a:extLst>
              <a:ext uri="{FF2B5EF4-FFF2-40B4-BE49-F238E27FC236}">
                <a16:creationId xmlns:a16="http://schemas.microsoft.com/office/drawing/2014/main" id="{B088F3D3-84DC-459F-801B-97B240EFAF61}"/>
              </a:ext>
            </a:extLst>
          </p:cNvPr>
          <p:cNvGrpSpPr/>
          <p:nvPr/>
        </p:nvGrpSpPr>
        <p:grpSpPr>
          <a:xfrm>
            <a:off x="5491237" y="1765030"/>
            <a:ext cx="6067547" cy="707886"/>
            <a:chOff x="5491237" y="1765030"/>
            <a:chExt cx="6067547" cy="707886"/>
          </a:xfrm>
        </p:grpSpPr>
        <p:grpSp>
          <p:nvGrpSpPr>
            <p:cNvPr id="28" name="Group 27">
              <a:extLst>
                <a:ext uri="{FF2B5EF4-FFF2-40B4-BE49-F238E27FC236}">
                  <a16:creationId xmlns:a16="http://schemas.microsoft.com/office/drawing/2014/main" id="{05FBA508-BF59-4C18-ACAD-ECC3CBB44B16}"/>
                </a:ext>
              </a:extLst>
            </p:cNvPr>
            <p:cNvGrpSpPr/>
            <p:nvPr/>
          </p:nvGrpSpPr>
          <p:grpSpPr>
            <a:xfrm>
              <a:off x="5491237" y="1784911"/>
              <a:ext cx="6067547" cy="531144"/>
              <a:chOff x="294641" y="2267916"/>
              <a:chExt cx="6067547" cy="531144"/>
            </a:xfrm>
          </p:grpSpPr>
          <p:sp>
            <p:nvSpPr>
              <p:cNvPr id="29" name="TextBox 28">
                <a:extLst>
                  <a:ext uri="{FF2B5EF4-FFF2-40B4-BE49-F238E27FC236}">
                    <a16:creationId xmlns:a16="http://schemas.microsoft.com/office/drawing/2014/main" id="{0AE3FEFA-0504-4EDB-8D7B-81675196E3CF}"/>
                  </a:ext>
                </a:extLst>
              </p:cNvPr>
              <p:cNvSpPr txBox="1"/>
              <p:nvPr/>
            </p:nvSpPr>
            <p:spPr>
              <a:xfrm>
                <a:off x="294641" y="2275840"/>
                <a:ext cx="2631438" cy="523220"/>
              </a:xfrm>
              <a:prstGeom prst="rect">
                <a:avLst/>
              </a:prstGeom>
              <a:noFill/>
            </p:spPr>
            <p:txBody>
              <a:bodyPr wrap="square" rtlCol="0">
                <a:spAutoFit/>
              </a:bodyPr>
              <a:lstStyle/>
              <a:p>
                <a:r>
                  <a:rPr lang="en-US" sz="2800" dirty="0">
                    <a:solidFill>
                      <a:schemeClr val="bg1"/>
                    </a:solidFill>
                    <a:latin typeface="Times New Roman" panose="02020603050405020304" pitchFamily="18" charset="0"/>
                    <a:cs typeface="Times New Roman" panose="02020603050405020304" pitchFamily="18" charset="0"/>
                  </a:rPr>
                  <a:t>CH</a:t>
                </a:r>
                <a:r>
                  <a:rPr lang="en-US" sz="2800" baseline="-25000" dirty="0">
                    <a:solidFill>
                      <a:schemeClr val="bg1"/>
                    </a:solidFill>
                    <a:latin typeface="Times New Roman" panose="02020603050405020304" pitchFamily="18" charset="0"/>
                    <a:cs typeface="Times New Roman" panose="02020603050405020304" pitchFamily="18" charset="0"/>
                  </a:rPr>
                  <a:t>3</a:t>
                </a:r>
                <a:r>
                  <a:rPr lang="en-US" sz="2800" dirty="0">
                    <a:solidFill>
                      <a:schemeClr val="bg1"/>
                    </a:solidFill>
                    <a:latin typeface="Times New Roman" panose="02020603050405020304" pitchFamily="18" charset="0"/>
                    <a:cs typeface="Times New Roman" panose="02020603050405020304" pitchFamily="18" charset="0"/>
                  </a:rPr>
                  <a:t>CH</a:t>
                </a:r>
                <a:r>
                  <a:rPr lang="en-US" sz="2800" baseline="-25000" dirty="0">
                    <a:solidFill>
                      <a:schemeClr val="bg1"/>
                    </a:solidFill>
                    <a:latin typeface="Times New Roman" panose="02020603050405020304" pitchFamily="18" charset="0"/>
                    <a:cs typeface="Times New Roman" panose="02020603050405020304" pitchFamily="18" charset="0"/>
                  </a:rPr>
                  <a:t>2</a:t>
                </a:r>
                <a:r>
                  <a:rPr lang="en-US" sz="2800" dirty="0">
                    <a:solidFill>
                      <a:schemeClr val="bg1"/>
                    </a:solidFill>
                    <a:latin typeface="Times New Roman" panose="02020603050405020304" pitchFamily="18" charset="0"/>
                    <a:cs typeface="Times New Roman" panose="02020603050405020304" pitchFamily="18" charset="0"/>
                  </a:rPr>
                  <a:t>OH</a:t>
                </a:r>
              </a:p>
            </p:txBody>
          </p:sp>
          <p:cxnSp>
            <p:nvCxnSpPr>
              <p:cNvPr id="30" name="Straight Arrow Connector 29">
                <a:extLst>
                  <a:ext uri="{FF2B5EF4-FFF2-40B4-BE49-F238E27FC236}">
                    <a16:creationId xmlns:a16="http://schemas.microsoft.com/office/drawing/2014/main" id="{8AA79AC4-B801-45C0-8100-8AEC23221B5D}"/>
                  </a:ext>
                </a:extLst>
              </p:cNvPr>
              <p:cNvCxnSpPr>
                <a:cxnSpLocks/>
              </p:cNvCxnSpPr>
              <p:nvPr/>
            </p:nvCxnSpPr>
            <p:spPr>
              <a:xfrm>
                <a:off x="2412855" y="2621022"/>
                <a:ext cx="1016389" cy="0"/>
              </a:xfrm>
              <a:prstGeom prst="straightConnector1">
                <a:avLst/>
              </a:prstGeom>
              <a:ln w="19050">
                <a:tailEnd type="triangle"/>
              </a:ln>
            </p:spPr>
            <p:style>
              <a:lnRef idx="2">
                <a:schemeClr val="accent3"/>
              </a:lnRef>
              <a:fillRef idx="0">
                <a:schemeClr val="accent3"/>
              </a:fillRef>
              <a:effectRef idx="1">
                <a:schemeClr val="accent3"/>
              </a:effectRef>
              <a:fontRef idx="minor">
                <a:schemeClr val="tx1"/>
              </a:fontRef>
            </p:style>
          </p:cxnSp>
          <p:sp>
            <p:nvSpPr>
              <p:cNvPr id="32" name="TextBox 31">
                <a:extLst>
                  <a:ext uri="{FF2B5EF4-FFF2-40B4-BE49-F238E27FC236}">
                    <a16:creationId xmlns:a16="http://schemas.microsoft.com/office/drawing/2014/main" id="{FED76313-1BBB-4FA4-A1D0-BB4450FAFBA0}"/>
                  </a:ext>
                </a:extLst>
              </p:cNvPr>
              <p:cNvSpPr txBox="1"/>
              <p:nvPr/>
            </p:nvSpPr>
            <p:spPr>
              <a:xfrm>
                <a:off x="3537376" y="2267916"/>
                <a:ext cx="2824812" cy="523220"/>
              </a:xfrm>
              <a:prstGeom prst="rect">
                <a:avLst/>
              </a:prstGeom>
              <a:noFill/>
            </p:spPr>
            <p:txBody>
              <a:bodyPr wrap="none" rtlCol="0">
                <a:spAutoFit/>
              </a:bodyPr>
              <a:lstStyle/>
              <a:p>
                <a:r>
                  <a:rPr lang="en-US" sz="2800" dirty="0">
                    <a:solidFill>
                      <a:schemeClr val="bg1"/>
                    </a:solidFill>
                    <a:latin typeface="Times New Roman" panose="02020603050405020304" pitchFamily="18" charset="0"/>
                    <a:cs typeface="Times New Roman" panose="02020603050405020304" pitchFamily="18" charset="0"/>
                  </a:rPr>
                  <a:t>CH</a:t>
                </a:r>
                <a:r>
                  <a:rPr lang="en-US" sz="2800" baseline="-25000" dirty="0">
                    <a:solidFill>
                      <a:schemeClr val="bg1"/>
                    </a:solidFill>
                    <a:latin typeface="Times New Roman" panose="02020603050405020304" pitchFamily="18" charset="0"/>
                    <a:cs typeface="Times New Roman" panose="02020603050405020304" pitchFamily="18" charset="0"/>
                  </a:rPr>
                  <a:t>2</a:t>
                </a:r>
                <a:r>
                  <a:rPr lang="en-US" sz="2800" dirty="0">
                    <a:solidFill>
                      <a:schemeClr val="bg1"/>
                    </a:solidFill>
                    <a:latin typeface="Times New Roman" panose="02020603050405020304" pitchFamily="18" charset="0"/>
                    <a:cs typeface="Times New Roman" panose="02020603050405020304" pitchFamily="18" charset="0"/>
                  </a:rPr>
                  <a:t> = CH</a:t>
                </a:r>
                <a:r>
                  <a:rPr lang="en-US" sz="2800" baseline="-25000" dirty="0">
                    <a:solidFill>
                      <a:schemeClr val="bg1"/>
                    </a:solidFill>
                    <a:latin typeface="Times New Roman" panose="02020603050405020304" pitchFamily="18" charset="0"/>
                    <a:cs typeface="Times New Roman" panose="02020603050405020304" pitchFamily="18" charset="0"/>
                  </a:rPr>
                  <a:t>2</a:t>
                </a:r>
                <a:r>
                  <a:rPr lang="en-US" sz="2800" dirty="0">
                    <a:solidFill>
                      <a:schemeClr val="bg1"/>
                    </a:solidFill>
                    <a:latin typeface="Times New Roman" panose="02020603050405020304" pitchFamily="18" charset="0"/>
                    <a:cs typeface="Times New Roman" panose="02020603050405020304" pitchFamily="18" charset="0"/>
                  </a:rPr>
                  <a:t> + H</a:t>
                </a:r>
                <a:r>
                  <a:rPr lang="en-US" sz="2800" baseline="-25000" dirty="0">
                    <a:solidFill>
                      <a:schemeClr val="bg1"/>
                    </a:solidFill>
                    <a:latin typeface="Times New Roman" panose="02020603050405020304" pitchFamily="18" charset="0"/>
                    <a:cs typeface="Times New Roman" panose="02020603050405020304" pitchFamily="18" charset="0"/>
                  </a:rPr>
                  <a:t>2</a:t>
                </a:r>
                <a:r>
                  <a:rPr lang="en-US" sz="2800" dirty="0">
                    <a:solidFill>
                      <a:schemeClr val="bg1"/>
                    </a:solidFill>
                    <a:latin typeface="Times New Roman" panose="02020603050405020304" pitchFamily="18" charset="0"/>
                    <a:cs typeface="Times New Roman" panose="02020603050405020304" pitchFamily="18" charset="0"/>
                  </a:rPr>
                  <a:t>O</a:t>
                </a:r>
              </a:p>
            </p:txBody>
          </p:sp>
        </p:grpSp>
        <p:sp>
          <p:nvSpPr>
            <p:cNvPr id="38" name="TextBox 37">
              <a:extLst>
                <a:ext uri="{FF2B5EF4-FFF2-40B4-BE49-F238E27FC236}">
                  <a16:creationId xmlns:a16="http://schemas.microsoft.com/office/drawing/2014/main" id="{88C28EBC-BDEC-40D8-9B30-1ECAF07969D1}"/>
                </a:ext>
              </a:extLst>
            </p:cNvPr>
            <p:cNvSpPr txBox="1"/>
            <p:nvPr/>
          </p:nvSpPr>
          <p:spPr>
            <a:xfrm>
              <a:off x="7304327" y="1765030"/>
              <a:ext cx="1375579" cy="707886"/>
            </a:xfrm>
            <a:prstGeom prst="rect">
              <a:avLst/>
            </a:prstGeom>
            <a:noFill/>
          </p:spPr>
          <p:txBody>
            <a:bodyPr wrap="square" rtlCol="0">
              <a:spAutoFit/>
            </a:bodyPr>
            <a:lstStyle/>
            <a:p>
              <a:pPr algn="ctr"/>
              <a:r>
                <a:rPr lang="en-US" sz="2000" dirty="0">
                  <a:solidFill>
                    <a:schemeClr val="bg1"/>
                  </a:solidFill>
                  <a:latin typeface="Times New Roman" panose="02020603050405020304" pitchFamily="18" charset="0"/>
                  <a:cs typeface="Times New Roman" panose="02020603050405020304" pitchFamily="18" charset="0"/>
                </a:rPr>
                <a:t>H</a:t>
              </a:r>
              <a:r>
                <a:rPr lang="en-US" sz="2000" baseline="-25000" dirty="0">
                  <a:solidFill>
                    <a:schemeClr val="bg1"/>
                  </a:solidFill>
                  <a:latin typeface="Times New Roman" panose="02020603050405020304" pitchFamily="18" charset="0"/>
                  <a:cs typeface="Times New Roman" panose="02020603050405020304" pitchFamily="18" charset="0"/>
                </a:rPr>
                <a:t>2</a:t>
              </a:r>
              <a:r>
                <a:rPr lang="en-US" sz="2000" dirty="0">
                  <a:solidFill>
                    <a:schemeClr val="bg1"/>
                  </a:solidFill>
                  <a:latin typeface="Times New Roman" panose="02020603050405020304" pitchFamily="18" charset="0"/>
                  <a:cs typeface="Times New Roman" panose="02020603050405020304" pitchFamily="18" charset="0"/>
                </a:rPr>
                <a:t>SO</a:t>
              </a:r>
              <a:r>
                <a:rPr lang="en-US" sz="2000" baseline="-25000" dirty="0">
                  <a:solidFill>
                    <a:schemeClr val="bg1"/>
                  </a:solidFill>
                  <a:latin typeface="Times New Roman" panose="02020603050405020304" pitchFamily="18" charset="0"/>
                  <a:cs typeface="Times New Roman" panose="02020603050405020304" pitchFamily="18" charset="0"/>
                </a:rPr>
                <a:t>4</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đặc</a:t>
              </a:r>
              <a:r>
                <a:rPr lang="en-US" sz="2000" dirty="0">
                  <a:solidFill>
                    <a:schemeClr val="bg1"/>
                  </a:solidFill>
                  <a:latin typeface="Times New Roman" panose="02020603050405020304" pitchFamily="18" charset="0"/>
                  <a:cs typeface="Times New Roman" panose="02020603050405020304" pitchFamily="18" charset="0"/>
                </a:rPr>
                <a:t>, </a:t>
              </a:r>
            </a:p>
            <a:p>
              <a:pPr algn="ctr"/>
              <a:r>
                <a:rPr lang="en-US" sz="2000" dirty="0">
                  <a:solidFill>
                    <a:schemeClr val="bg1"/>
                  </a:solidFill>
                  <a:latin typeface="Times New Roman" panose="02020603050405020304" pitchFamily="18" charset="0"/>
                  <a:cs typeface="Times New Roman" panose="02020603050405020304" pitchFamily="18" charset="0"/>
                </a:rPr>
                <a:t>170</a:t>
              </a:r>
              <a:r>
                <a:rPr lang="en-US" sz="2000" baseline="30000" dirty="0">
                  <a:solidFill>
                    <a:schemeClr val="bg1"/>
                  </a:solidFill>
                  <a:latin typeface="Times New Roman" panose="02020603050405020304" pitchFamily="18" charset="0"/>
                  <a:cs typeface="Times New Roman" panose="02020603050405020304" pitchFamily="18" charset="0"/>
                </a:rPr>
                <a:t>0</a:t>
              </a:r>
              <a:r>
                <a:rPr lang="en-US" sz="2000" dirty="0">
                  <a:solidFill>
                    <a:schemeClr val="bg1"/>
                  </a:solidFill>
                  <a:latin typeface="Times New Roman" panose="02020603050405020304" pitchFamily="18" charset="0"/>
                  <a:cs typeface="Times New Roman" panose="02020603050405020304" pitchFamily="18" charset="0"/>
                </a:rPr>
                <a:t>C</a:t>
              </a:r>
            </a:p>
          </p:txBody>
        </p:sp>
      </p:grpSp>
      <p:grpSp>
        <p:nvGrpSpPr>
          <p:cNvPr id="44" name="Group 43">
            <a:extLst>
              <a:ext uri="{FF2B5EF4-FFF2-40B4-BE49-F238E27FC236}">
                <a16:creationId xmlns:a16="http://schemas.microsoft.com/office/drawing/2014/main" id="{D8519A3F-13D5-44DF-BF29-72BB30B3BD56}"/>
              </a:ext>
            </a:extLst>
          </p:cNvPr>
          <p:cNvGrpSpPr/>
          <p:nvPr/>
        </p:nvGrpSpPr>
        <p:grpSpPr>
          <a:xfrm>
            <a:off x="1912223" y="4279727"/>
            <a:ext cx="6970524" cy="1095592"/>
            <a:chOff x="1912223" y="4361007"/>
            <a:chExt cx="6970524" cy="1095592"/>
          </a:xfrm>
        </p:grpSpPr>
        <p:sp>
          <p:nvSpPr>
            <p:cNvPr id="14" name="TextBox 13">
              <a:extLst>
                <a:ext uri="{FF2B5EF4-FFF2-40B4-BE49-F238E27FC236}">
                  <a16:creationId xmlns:a16="http://schemas.microsoft.com/office/drawing/2014/main" id="{FFC7C2D7-1592-487F-8D08-92DE32FD736D}"/>
                </a:ext>
              </a:extLst>
            </p:cNvPr>
            <p:cNvSpPr txBox="1"/>
            <p:nvPr/>
          </p:nvSpPr>
          <p:spPr>
            <a:xfrm>
              <a:off x="1912223" y="4810268"/>
              <a:ext cx="2631438" cy="646331"/>
            </a:xfrm>
            <a:prstGeom prst="rect">
              <a:avLst/>
            </a:prstGeom>
            <a:noFill/>
          </p:spPr>
          <p:txBody>
            <a:bodyPr wrap="square" rtlCol="0">
              <a:spAutoFit/>
            </a:bodyPr>
            <a:lstStyle/>
            <a:p>
              <a:r>
                <a:rPr lang="en-US" sz="3600" dirty="0">
                  <a:solidFill>
                    <a:schemeClr val="bg1"/>
                  </a:solidFill>
                  <a:latin typeface="Times New Roman" panose="02020603050405020304" pitchFamily="18" charset="0"/>
                  <a:cs typeface="Times New Roman" panose="02020603050405020304" pitchFamily="18" charset="0"/>
                </a:rPr>
                <a:t>C</a:t>
              </a:r>
              <a:r>
                <a:rPr lang="en-US" sz="3600" baseline="-25000" dirty="0">
                  <a:solidFill>
                    <a:schemeClr val="bg1"/>
                  </a:solidFill>
                  <a:latin typeface="Times New Roman" panose="02020603050405020304" pitchFamily="18" charset="0"/>
                  <a:cs typeface="Times New Roman" panose="02020603050405020304" pitchFamily="18" charset="0"/>
                </a:rPr>
                <a:t>n</a:t>
              </a:r>
              <a:r>
                <a:rPr lang="en-US" sz="3600" dirty="0">
                  <a:solidFill>
                    <a:schemeClr val="bg1"/>
                  </a:solidFill>
                  <a:latin typeface="Times New Roman" panose="02020603050405020304" pitchFamily="18" charset="0"/>
                  <a:cs typeface="Times New Roman" panose="02020603050405020304" pitchFamily="18" charset="0"/>
                </a:rPr>
                <a:t>H</a:t>
              </a:r>
              <a:r>
                <a:rPr lang="en-US" sz="3600" baseline="-25000" dirty="0">
                  <a:solidFill>
                    <a:schemeClr val="bg1"/>
                  </a:solidFill>
                  <a:latin typeface="Times New Roman" panose="02020603050405020304" pitchFamily="18" charset="0"/>
                  <a:cs typeface="Times New Roman" panose="02020603050405020304" pitchFamily="18" charset="0"/>
                </a:rPr>
                <a:t>2n + 2</a:t>
              </a:r>
              <a:endParaRPr lang="en-US" sz="3600" dirty="0">
                <a:solidFill>
                  <a:schemeClr val="bg1"/>
                </a:solidFill>
                <a:latin typeface="Times New Roman" panose="02020603050405020304" pitchFamily="18" charset="0"/>
                <a:cs typeface="Times New Roman" panose="02020603050405020304" pitchFamily="18" charset="0"/>
              </a:endParaRPr>
            </a:p>
          </p:txBody>
        </p:sp>
        <p:cxnSp>
          <p:nvCxnSpPr>
            <p:cNvPr id="15" name="Straight Arrow Connector 14">
              <a:extLst>
                <a:ext uri="{FF2B5EF4-FFF2-40B4-BE49-F238E27FC236}">
                  <a16:creationId xmlns:a16="http://schemas.microsoft.com/office/drawing/2014/main" id="{7FCF52CA-1BFF-4A38-BDC0-18E31F84B296}"/>
                </a:ext>
              </a:extLst>
            </p:cNvPr>
            <p:cNvCxnSpPr>
              <a:cxnSpLocks/>
            </p:cNvCxnSpPr>
            <p:nvPr/>
          </p:nvCxnSpPr>
          <p:spPr>
            <a:xfrm flipV="1">
              <a:off x="5404734" y="4733985"/>
              <a:ext cx="712826" cy="508577"/>
            </a:xfrm>
            <a:prstGeom prst="straightConnector1">
              <a:avLst/>
            </a:prstGeom>
            <a:ln w="19050">
              <a:tailEnd type="triangle"/>
            </a:ln>
          </p:spPr>
          <p:style>
            <a:lnRef idx="2">
              <a:schemeClr val="accent3"/>
            </a:lnRef>
            <a:fillRef idx="0">
              <a:schemeClr val="accent3"/>
            </a:fillRef>
            <a:effectRef idx="1">
              <a:schemeClr val="accent3"/>
            </a:effectRef>
            <a:fontRef idx="minor">
              <a:schemeClr val="tx1"/>
            </a:fontRef>
          </p:style>
        </p:cxnSp>
        <p:sp>
          <p:nvSpPr>
            <p:cNvPr id="16" name="TextBox 15">
              <a:extLst>
                <a:ext uri="{FF2B5EF4-FFF2-40B4-BE49-F238E27FC236}">
                  <a16:creationId xmlns:a16="http://schemas.microsoft.com/office/drawing/2014/main" id="{57D9A9DA-76FC-4AE3-B92E-6EA73822CCB1}"/>
                </a:ext>
              </a:extLst>
            </p:cNvPr>
            <p:cNvSpPr txBox="1"/>
            <p:nvPr/>
          </p:nvSpPr>
          <p:spPr>
            <a:xfrm>
              <a:off x="4280110" y="4569830"/>
              <a:ext cx="1433798" cy="523220"/>
            </a:xfrm>
            <a:prstGeom prst="rect">
              <a:avLst/>
            </a:prstGeom>
            <a:noFill/>
          </p:spPr>
          <p:txBody>
            <a:bodyPr wrap="square" rtlCol="0">
              <a:spAutoFit/>
            </a:bodyPr>
            <a:lstStyle/>
            <a:p>
              <a:r>
                <a:rPr lang="en-US" sz="2800" dirty="0">
                  <a:solidFill>
                    <a:schemeClr val="bg1"/>
                  </a:solidFill>
                  <a:latin typeface="Times New Roman" panose="02020603050405020304" pitchFamily="18" charset="0"/>
                  <a:cs typeface="Times New Roman" panose="02020603050405020304" pitchFamily="18" charset="0"/>
                </a:rPr>
                <a:t>t</a:t>
              </a:r>
              <a:r>
                <a:rPr lang="en-US" sz="2800" baseline="30000" dirty="0">
                  <a:solidFill>
                    <a:schemeClr val="bg1"/>
                  </a:solidFill>
                  <a:latin typeface="Times New Roman" panose="02020603050405020304" pitchFamily="18" charset="0"/>
                  <a:cs typeface="Times New Roman" panose="02020603050405020304" pitchFamily="18" charset="0"/>
                </a:rPr>
                <a:t>0</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xt</a:t>
              </a:r>
              <a:r>
                <a:rPr lang="en-US" sz="2800" dirty="0">
                  <a:solidFill>
                    <a:schemeClr val="bg1"/>
                  </a:solidFill>
                  <a:latin typeface="Times New Roman" panose="02020603050405020304" pitchFamily="18" charset="0"/>
                  <a:cs typeface="Times New Roman" panose="02020603050405020304" pitchFamily="18" charset="0"/>
                </a:rPr>
                <a:t>, p</a:t>
              </a:r>
            </a:p>
          </p:txBody>
        </p:sp>
        <p:sp>
          <p:nvSpPr>
            <p:cNvPr id="17" name="TextBox 16">
              <a:extLst>
                <a:ext uri="{FF2B5EF4-FFF2-40B4-BE49-F238E27FC236}">
                  <a16:creationId xmlns:a16="http://schemas.microsoft.com/office/drawing/2014/main" id="{04E48F4F-6869-4ADF-AB9C-04CBA9609CF8}"/>
                </a:ext>
              </a:extLst>
            </p:cNvPr>
            <p:cNvSpPr txBox="1"/>
            <p:nvPr/>
          </p:nvSpPr>
          <p:spPr>
            <a:xfrm>
              <a:off x="6501967" y="4361007"/>
              <a:ext cx="2380780" cy="646331"/>
            </a:xfrm>
            <a:prstGeom prst="rect">
              <a:avLst/>
            </a:prstGeom>
            <a:noFill/>
          </p:spPr>
          <p:txBody>
            <a:bodyPr wrap="none" rtlCol="0">
              <a:spAutoFit/>
            </a:bodyPr>
            <a:lstStyle/>
            <a:p>
              <a:r>
                <a:rPr lang="en-US" sz="3600" dirty="0">
                  <a:solidFill>
                    <a:schemeClr val="bg1"/>
                  </a:solidFill>
                  <a:latin typeface="Times New Roman" panose="02020603050405020304" pitchFamily="18" charset="0"/>
                  <a:cs typeface="Times New Roman" panose="02020603050405020304" pitchFamily="18" charset="0"/>
                </a:rPr>
                <a:t>C</a:t>
              </a:r>
              <a:r>
                <a:rPr lang="en-US" sz="3600" baseline="-25000" dirty="0">
                  <a:solidFill>
                    <a:schemeClr val="bg1"/>
                  </a:solidFill>
                  <a:latin typeface="Times New Roman" panose="02020603050405020304" pitchFamily="18" charset="0"/>
                  <a:cs typeface="Times New Roman" panose="02020603050405020304" pitchFamily="18" charset="0"/>
                </a:rPr>
                <a:t>n</a:t>
              </a:r>
              <a:r>
                <a:rPr lang="en-US" sz="3600" dirty="0">
                  <a:solidFill>
                    <a:schemeClr val="bg1"/>
                  </a:solidFill>
                  <a:latin typeface="Times New Roman" panose="02020603050405020304" pitchFamily="18" charset="0"/>
                  <a:cs typeface="Times New Roman" panose="02020603050405020304" pitchFamily="18" charset="0"/>
                </a:rPr>
                <a:t>H</a:t>
              </a:r>
              <a:r>
                <a:rPr lang="en-US" sz="3600" baseline="-25000" dirty="0">
                  <a:solidFill>
                    <a:schemeClr val="bg1"/>
                  </a:solidFill>
                  <a:latin typeface="Times New Roman" panose="02020603050405020304" pitchFamily="18" charset="0"/>
                  <a:cs typeface="Times New Roman" panose="02020603050405020304" pitchFamily="18" charset="0"/>
                </a:rPr>
                <a:t>2n</a:t>
              </a:r>
              <a:r>
                <a:rPr lang="en-US" sz="3600" dirty="0">
                  <a:solidFill>
                    <a:schemeClr val="bg1"/>
                  </a:solidFill>
                  <a:latin typeface="Times New Roman" panose="02020603050405020304" pitchFamily="18" charset="0"/>
                  <a:cs typeface="Times New Roman" panose="02020603050405020304" pitchFamily="18" charset="0"/>
                </a:rPr>
                <a:t> +  H</a:t>
              </a:r>
              <a:r>
                <a:rPr lang="en-US" sz="3600" baseline="-25000" dirty="0">
                  <a:solidFill>
                    <a:schemeClr val="bg1"/>
                  </a:solidFill>
                  <a:latin typeface="Times New Roman" panose="02020603050405020304" pitchFamily="18" charset="0"/>
                  <a:cs typeface="Times New Roman" panose="02020603050405020304" pitchFamily="18" charset="0"/>
                </a:rPr>
                <a:t>2</a:t>
              </a:r>
              <a:endParaRPr lang="en-US" sz="3600" dirty="0">
                <a:solidFill>
                  <a:schemeClr val="bg1"/>
                </a:solidFill>
                <a:latin typeface="Times New Roman" panose="02020603050405020304" pitchFamily="18" charset="0"/>
                <a:cs typeface="Times New Roman" panose="02020603050405020304" pitchFamily="18" charset="0"/>
              </a:endParaRPr>
            </a:p>
          </p:txBody>
        </p:sp>
        <p:cxnSp>
          <p:nvCxnSpPr>
            <p:cNvPr id="41" name="Straight Connector 40">
              <a:extLst>
                <a:ext uri="{FF2B5EF4-FFF2-40B4-BE49-F238E27FC236}">
                  <a16:creationId xmlns:a16="http://schemas.microsoft.com/office/drawing/2014/main" id="{6C7D003E-DC4A-4417-BBA8-CF7E4EBC9CF9}"/>
                </a:ext>
              </a:extLst>
            </p:cNvPr>
            <p:cNvCxnSpPr/>
            <p:nvPr/>
          </p:nvCxnSpPr>
          <p:spPr>
            <a:xfrm flipV="1">
              <a:off x="4439592" y="5232400"/>
              <a:ext cx="1010764" cy="2032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48922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39"/>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21"/>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P spid="37"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0F6DB-D08F-48AC-BEC9-4C157B7BE664}"/>
              </a:ext>
            </a:extLst>
          </p:cNvPr>
          <p:cNvSpPr txBox="1">
            <a:spLocks/>
          </p:cNvSpPr>
          <p:nvPr/>
        </p:nvSpPr>
        <p:spPr>
          <a:xfrm>
            <a:off x="85089" y="1005247"/>
            <a:ext cx="3992720" cy="1052933"/>
          </a:xfrm>
          <a:prstGeom prst="rect">
            <a:avLst/>
          </a:prstGeom>
        </p:spPr>
        <p:txBody>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r>
              <a:rPr lang="en-US" sz="3600" u="sng" kern="0" dirty="0">
                <a:solidFill>
                  <a:srgbClr val="FFFF00"/>
                </a:solidFill>
                <a:latin typeface="Times New Roman" panose="02020603050405020304" pitchFamily="18" charset="0"/>
                <a:cs typeface="Times New Roman" panose="02020603050405020304" pitchFamily="18" charset="0"/>
              </a:rPr>
              <a:t>V. </a:t>
            </a:r>
            <a:r>
              <a:rPr lang="en-US" sz="3600" u="sng" kern="0" dirty="0" err="1">
                <a:solidFill>
                  <a:srgbClr val="FFFF00"/>
                </a:solidFill>
                <a:latin typeface="Times New Roman" panose="02020603050405020304" pitchFamily="18" charset="0"/>
                <a:cs typeface="Times New Roman" panose="02020603050405020304" pitchFamily="18" charset="0"/>
              </a:rPr>
              <a:t>Ứng</a:t>
            </a:r>
            <a:r>
              <a:rPr lang="en-US" sz="3600" u="sng" kern="0" dirty="0">
                <a:solidFill>
                  <a:srgbClr val="FFFF00"/>
                </a:solidFill>
                <a:latin typeface="Times New Roman" panose="02020603050405020304" pitchFamily="18" charset="0"/>
                <a:cs typeface="Times New Roman" panose="02020603050405020304" pitchFamily="18" charset="0"/>
              </a:rPr>
              <a:t> </a:t>
            </a:r>
            <a:r>
              <a:rPr lang="en-US" sz="3600" u="sng" kern="0" dirty="0" err="1">
                <a:solidFill>
                  <a:srgbClr val="FFFF00"/>
                </a:solidFill>
                <a:latin typeface="Times New Roman" panose="02020603050405020304" pitchFamily="18" charset="0"/>
                <a:cs typeface="Times New Roman" panose="02020603050405020304" pitchFamily="18" charset="0"/>
              </a:rPr>
              <a:t>dụng</a:t>
            </a:r>
            <a:endParaRPr lang="en-US" sz="3600" u="sng" kern="0"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EEBF1660-78E5-4D5A-B9EB-6E24E277C9C8}"/>
              </a:ext>
            </a:extLst>
          </p:cNvPr>
          <p:cNvSpPr txBox="1"/>
          <p:nvPr/>
        </p:nvSpPr>
        <p:spPr>
          <a:xfrm>
            <a:off x="793214" y="257626"/>
            <a:ext cx="2434728" cy="461665"/>
          </a:xfrm>
          <a:prstGeom prst="rect">
            <a:avLst/>
          </a:prstGeom>
          <a:noFill/>
          <a:ln w="28575">
            <a:solidFill>
              <a:srgbClr val="FF0000"/>
            </a:solidFill>
          </a:ln>
        </p:spPr>
        <p:txBody>
          <a:bodyPr wrap="square" rtlCol="0">
            <a:spAutoFit/>
          </a:bodyPr>
          <a:lstStyle/>
          <a:p>
            <a:pPr algn="ctr"/>
            <a:r>
              <a:rPr lang="en-US" sz="2400" dirty="0">
                <a:solidFill>
                  <a:srgbClr val="FFFF00"/>
                </a:solidFill>
              </a:rPr>
              <a:t>HOÁ HỌC 11:</a:t>
            </a:r>
          </a:p>
        </p:txBody>
      </p:sp>
      <p:sp>
        <p:nvSpPr>
          <p:cNvPr id="5" name="TextBox 4">
            <a:extLst>
              <a:ext uri="{FF2B5EF4-FFF2-40B4-BE49-F238E27FC236}">
                <a16:creationId xmlns:a16="http://schemas.microsoft.com/office/drawing/2014/main" id="{70022B97-B378-4CC9-A5C8-AF27C8247305}"/>
              </a:ext>
            </a:extLst>
          </p:cNvPr>
          <p:cNvSpPr txBox="1"/>
          <p:nvPr/>
        </p:nvSpPr>
        <p:spPr>
          <a:xfrm>
            <a:off x="3833870" y="257626"/>
            <a:ext cx="4671152" cy="584775"/>
          </a:xfrm>
          <a:prstGeom prst="rect">
            <a:avLst/>
          </a:prstGeom>
          <a:noFill/>
        </p:spPr>
        <p:txBody>
          <a:bodyPr wrap="square" rtlCol="0">
            <a:spAutoFit/>
          </a:bodyPr>
          <a:lstStyle/>
          <a:p>
            <a:r>
              <a:rPr lang="en-US" sz="3200" b="1" u="sng" dirty="0" err="1">
                <a:solidFill>
                  <a:schemeClr val="bg1"/>
                </a:solidFill>
                <a:latin typeface="Times New Roman" panose="02020603050405020304" pitchFamily="18" charset="0"/>
                <a:cs typeface="Times New Roman" panose="02020603050405020304" pitchFamily="18" charset="0"/>
              </a:rPr>
              <a:t>Bài</a:t>
            </a:r>
            <a:r>
              <a:rPr lang="en-US" sz="3200" b="1" u="sng" dirty="0">
                <a:solidFill>
                  <a:schemeClr val="bg1"/>
                </a:solidFill>
                <a:latin typeface="Times New Roman" panose="02020603050405020304" pitchFamily="18" charset="0"/>
                <a:cs typeface="Times New Roman" panose="02020603050405020304" pitchFamily="18" charset="0"/>
              </a:rPr>
              <a:t> 29: ANKEN (</a:t>
            </a:r>
            <a:r>
              <a:rPr lang="en-US" sz="3200" b="1" u="sng" dirty="0" err="1">
                <a:solidFill>
                  <a:schemeClr val="bg1"/>
                </a:solidFill>
                <a:latin typeface="Times New Roman" panose="02020603050405020304" pitchFamily="18" charset="0"/>
                <a:cs typeface="Times New Roman" panose="02020603050405020304" pitchFamily="18" charset="0"/>
              </a:rPr>
              <a:t>tiết</a:t>
            </a:r>
            <a:r>
              <a:rPr lang="en-US" sz="3200" b="1" u="sng" dirty="0">
                <a:solidFill>
                  <a:schemeClr val="bg1"/>
                </a:solidFill>
                <a:latin typeface="Times New Roman" panose="02020603050405020304" pitchFamily="18" charset="0"/>
                <a:cs typeface="Times New Roman" panose="02020603050405020304" pitchFamily="18" charset="0"/>
              </a:rPr>
              <a:t> 2)</a:t>
            </a:r>
          </a:p>
        </p:txBody>
      </p:sp>
      <p:grpSp>
        <p:nvGrpSpPr>
          <p:cNvPr id="21" name="Group 20">
            <a:extLst>
              <a:ext uri="{FF2B5EF4-FFF2-40B4-BE49-F238E27FC236}">
                <a16:creationId xmlns:a16="http://schemas.microsoft.com/office/drawing/2014/main" id="{7828F6C7-CD06-478E-ACD2-7AEA5E44D1CD}"/>
              </a:ext>
            </a:extLst>
          </p:cNvPr>
          <p:cNvGrpSpPr/>
          <p:nvPr/>
        </p:nvGrpSpPr>
        <p:grpSpPr>
          <a:xfrm>
            <a:off x="856330" y="1020400"/>
            <a:ext cx="10788803" cy="5748840"/>
            <a:chOff x="856330" y="1020400"/>
            <a:chExt cx="10788803" cy="5748840"/>
          </a:xfrm>
        </p:grpSpPr>
        <p:sp>
          <p:nvSpPr>
            <p:cNvPr id="6" name="Rectangle 5">
              <a:extLst>
                <a:ext uri="{FF2B5EF4-FFF2-40B4-BE49-F238E27FC236}">
                  <a16:creationId xmlns:a16="http://schemas.microsoft.com/office/drawing/2014/main" id="{48D982CE-EEF1-4E46-8155-7CC2B729B51B}"/>
                </a:ext>
              </a:extLst>
            </p:cNvPr>
            <p:cNvSpPr/>
            <p:nvPr/>
          </p:nvSpPr>
          <p:spPr>
            <a:xfrm>
              <a:off x="4393051" y="3633547"/>
              <a:ext cx="3450455" cy="1015663"/>
            </a:xfrm>
            <a:prstGeom prst="rect">
              <a:avLst/>
            </a:prstGeom>
            <a:noFill/>
            <a:ln>
              <a:noFill/>
            </a:ln>
            <a:effectLst>
              <a:glow rad="647700">
                <a:schemeClr val="accent1">
                  <a:alpha val="61000"/>
                </a:schemeClr>
              </a:glow>
              <a:outerShdw blurRad="190500" dist="228600" dir="2700000" algn="ctr">
                <a:srgbClr val="000000">
                  <a:alpha val="30000"/>
                </a:srgbClr>
              </a:outerShdw>
            </a:effectLst>
            <a:scene3d>
              <a:camera prst="obliqueTopLeft"/>
              <a:lightRig rig="glow" dir="t">
                <a:rot lat="0" lon="0" rev="7200000"/>
              </a:lightRig>
            </a:scene3d>
            <a:sp3d prstMaterial="matte">
              <a:bevelT w="127000" h="63500"/>
            </a:sp3d>
          </p:spPr>
          <p:txBody>
            <a:bodyPr wrap="square" lIns="91440" tIns="45720" rIns="91440" bIns="45720">
              <a:spAutoFit/>
              <a:sp3d contourW="127000">
                <a:bevelT w="0" h="0"/>
                <a:bevelB w="0" h="0"/>
              </a:sp3d>
            </a:bodyPr>
            <a:lstStyle/>
            <a:p>
              <a:pPr algn="ctr"/>
              <a:r>
                <a:rPr lang="en-US" sz="6000" b="1" cap="none" spc="0"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ANKEN </a:t>
              </a:r>
            </a:p>
          </p:txBody>
        </p:sp>
        <p:sp>
          <p:nvSpPr>
            <p:cNvPr id="9" name="Oval 8">
              <a:extLst>
                <a:ext uri="{FF2B5EF4-FFF2-40B4-BE49-F238E27FC236}">
                  <a16:creationId xmlns:a16="http://schemas.microsoft.com/office/drawing/2014/main" id="{946D09A4-B932-4BDC-A2F8-FAACE6F9C028}"/>
                </a:ext>
              </a:extLst>
            </p:cNvPr>
            <p:cNvSpPr/>
            <p:nvPr/>
          </p:nvSpPr>
          <p:spPr>
            <a:xfrm>
              <a:off x="3031358" y="1651247"/>
              <a:ext cx="6512137" cy="4669654"/>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10" descr="Kết quả hình ảnh cho đồ nhựa">
              <a:extLst>
                <a:ext uri="{FF2B5EF4-FFF2-40B4-BE49-F238E27FC236}">
                  <a16:creationId xmlns:a16="http://schemas.microsoft.com/office/drawing/2014/main" id="{0294E205-9CD1-4E32-8778-87F9EC8B37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46966" y="1020400"/>
              <a:ext cx="1536441" cy="1297053"/>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026" name="Picture 2" descr="Kết quả hình ảnh cho ống nước pp">
              <a:extLst>
                <a:ext uri="{FF2B5EF4-FFF2-40B4-BE49-F238E27FC236}">
                  <a16:creationId xmlns:a16="http://schemas.microsoft.com/office/drawing/2014/main" id="{42745C1B-5255-4FA2-9480-2493DD2CE1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8234" y="1651247"/>
              <a:ext cx="1416007" cy="11459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28" name="Picture 4" descr="Kết quả hình ảnh cho đồ giả da">
              <a:extLst>
                <a:ext uri="{FF2B5EF4-FFF2-40B4-BE49-F238E27FC236}">
                  <a16:creationId xmlns:a16="http://schemas.microsoft.com/office/drawing/2014/main" id="{EB2176D8-A41E-468F-AF00-D4CCF00212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90580" y="2089072"/>
              <a:ext cx="3015198" cy="166170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2E1B9B3F-8A22-4489-BAF7-43B85C36C975}"/>
                </a:ext>
              </a:extLst>
            </p:cNvPr>
            <p:cNvSpPr txBox="1"/>
            <p:nvPr/>
          </p:nvSpPr>
          <p:spPr>
            <a:xfrm>
              <a:off x="856330" y="2529180"/>
              <a:ext cx="2419339" cy="954107"/>
            </a:xfrm>
            <a:prstGeom prst="rect">
              <a:avLst/>
            </a:prstGeom>
            <a:noFill/>
          </p:spPr>
          <p:txBody>
            <a:bodyPr wrap="square" rtlCol="0">
              <a:spAutoFit/>
            </a:bodyPr>
            <a:lstStyle/>
            <a:p>
              <a:r>
                <a:rPr lang="en-US" sz="2800" dirty="0" err="1">
                  <a:solidFill>
                    <a:srgbClr val="FFFF00"/>
                  </a:solidFill>
                  <a:latin typeface="Times New Roman" panose="02020603050405020304" pitchFamily="18" charset="0"/>
                  <a:cs typeface="Times New Roman" panose="02020603050405020304" pitchFamily="18" charset="0"/>
                </a:rPr>
                <a:t>Chất</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dẻo</a:t>
              </a:r>
              <a:r>
                <a:rPr lang="en-US" sz="2800" dirty="0">
                  <a:solidFill>
                    <a:srgbClr val="FFFF00"/>
                  </a:solidFill>
                  <a:latin typeface="Times New Roman" panose="02020603050405020304" pitchFamily="18" charset="0"/>
                  <a:cs typeface="Times New Roman" panose="02020603050405020304" pitchFamily="18" charset="0"/>
                </a:rPr>
                <a:t>: PE, PP, PVC…</a:t>
              </a:r>
            </a:p>
          </p:txBody>
        </p:sp>
        <p:pic>
          <p:nvPicPr>
            <p:cNvPr id="14" name="Picture 13">
              <a:extLst>
                <a:ext uri="{FF2B5EF4-FFF2-40B4-BE49-F238E27FC236}">
                  <a16:creationId xmlns:a16="http://schemas.microsoft.com/office/drawing/2014/main" id="{9EDC9869-5C32-4302-AF06-BC4F4AE7C01A}"/>
                </a:ext>
              </a:extLst>
            </p:cNvPr>
            <p:cNvPicPr>
              <a:picLocks noChangeAspect="1"/>
            </p:cNvPicPr>
            <p:nvPr/>
          </p:nvPicPr>
          <p:blipFill>
            <a:blip r:embed="rId5"/>
            <a:stretch>
              <a:fillRect/>
            </a:stretch>
          </p:blipFill>
          <p:spPr>
            <a:xfrm>
              <a:off x="7685613" y="1330584"/>
              <a:ext cx="1536441" cy="153644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9" name="Picture 18">
              <a:extLst>
                <a:ext uri="{FF2B5EF4-FFF2-40B4-BE49-F238E27FC236}">
                  <a16:creationId xmlns:a16="http://schemas.microsoft.com/office/drawing/2014/main" id="{68986BE6-BE28-4278-95F1-FBBF56ACC494}"/>
                </a:ext>
              </a:extLst>
            </p:cNvPr>
            <p:cNvPicPr>
              <a:picLocks noChangeAspect="1"/>
            </p:cNvPicPr>
            <p:nvPr/>
          </p:nvPicPr>
          <p:blipFill>
            <a:blip r:embed="rId6"/>
            <a:stretch>
              <a:fillRect/>
            </a:stretch>
          </p:blipFill>
          <p:spPr>
            <a:xfrm>
              <a:off x="8597395" y="2036171"/>
              <a:ext cx="1661708" cy="16617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5" name="TextBox 14">
              <a:extLst>
                <a:ext uri="{FF2B5EF4-FFF2-40B4-BE49-F238E27FC236}">
                  <a16:creationId xmlns:a16="http://schemas.microsoft.com/office/drawing/2014/main" id="{F868C160-A7F0-4804-9247-106847305CE1}"/>
                </a:ext>
              </a:extLst>
            </p:cNvPr>
            <p:cNvSpPr txBox="1"/>
            <p:nvPr/>
          </p:nvSpPr>
          <p:spPr>
            <a:xfrm>
              <a:off x="9274332" y="1495088"/>
              <a:ext cx="2050741" cy="523220"/>
            </a:xfrm>
            <a:prstGeom prst="rect">
              <a:avLst/>
            </a:prstGeom>
            <a:noFill/>
          </p:spPr>
          <p:txBody>
            <a:bodyPr wrap="square" rtlCol="0">
              <a:spAutoFit/>
            </a:bodyPr>
            <a:lstStyle/>
            <a:p>
              <a:r>
                <a:rPr lang="en-US" sz="2800" dirty="0" err="1">
                  <a:solidFill>
                    <a:srgbClr val="FFFF00"/>
                  </a:solidFill>
                  <a:latin typeface="Times New Roman" panose="02020603050405020304" pitchFamily="18" charset="0"/>
                  <a:cs typeface="Times New Roman" panose="02020603050405020304" pitchFamily="18" charset="0"/>
                </a:rPr>
                <a:t>Keo</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dán</a:t>
              </a:r>
              <a:endParaRPr lang="en-US" sz="2800" dirty="0">
                <a:solidFill>
                  <a:srgbClr val="FFFF00"/>
                </a:solidFill>
                <a:latin typeface="Times New Roman" panose="02020603050405020304" pitchFamily="18" charset="0"/>
                <a:cs typeface="Times New Roman" panose="02020603050405020304" pitchFamily="18" charset="0"/>
              </a:endParaRPr>
            </a:p>
          </p:txBody>
        </p:sp>
        <p:pic>
          <p:nvPicPr>
            <p:cNvPr id="17" name="Picture 16">
              <a:extLst>
                <a:ext uri="{FF2B5EF4-FFF2-40B4-BE49-F238E27FC236}">
                  <a16:creationId xmlns:a16="http://schemas.microsoft.com/office/drawing/2014/main" id="{86B37672-067B-4FB0-A201-6E9E643F9B10}"/>
                </a:ext>
              </a:extLst>
            </p:cNvPr>
            <p:cNvPicPr>
              <a:picLocks noChangeAspect="1"/>
            </p:cNvPicPr>
            <p:nvPr/>
          </p:nvPicPr>
          <p:blipFill>
            <a:blip r:embed="rId7"/>
            <a:stretch>
              <a:fillRect/>
            </a:stretch>
          </p:blipFill>
          <p:spPr>
            <a:xfrm>
              <a:off x="8416547" y="4064519"/>
              <a:ext cx="2969505" cy="2166523"/>
            </a:xfrm>
            <a:prstGeom prst="ellipse">
              <a:avLst/>
            </a:prstGeom>
            <a:ln>
              <a:noFill/>
            </a:ln>
            <a:effectLst>
              <a:softEdge rad="112500"/>
            </a:effectLst>
          </p:spPr>
        </p:pic>
        <p:pic>
          <p:nvPicPr>
            <p:cNvPr id="23" name="Picture 22">
              <a:extLst>
                <a:ext uri="{FF2B5EF4-FFF2-40B4-BE49-F238E27FC236}">
                  <a16:creationId xmlns:a16="http://schemas.microsoft.com/office/drawing/2014/main" id="{7E916A86-1889-4D2C-AC99-C66872D43149}"/>
                </a:ext>
              </a:extLst>
            </p:cNvPr>
            <p:cNvPicPr>
              <a:picLocks noChangeAspect="1"/>
            </p:cNvPicPr>
            <p:nvPr/>
          </p:nvPicPr>
          <p:blipFill>
            <a:blip r:embed="rId8"/>
            <a:stretch>
              <a:fillRect/>
            </a:stretch>
          </p:blipFill>
          <p:spPr>
            <a:xfrm>
              <a:off x="7720010" y="4731624"/>
              <a:ext cx="1140552" cy="186875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18" name="TextBox 17">
              <a:extLst>
                <a:ext uri="{FF2B5EF4-FFF2-40B4-BE49-F238E27FC236}">
                  <a16:creationId xmlns:a16="http://schemas.microsoft.com/office/drawing/2014/main" id="{67C2200F-1139-48EA-A837-874EA8CC44A7}"/>
                </a:ext>
              </a:extLst>
            </p:cNvPr>
            <p:cNvSpPr txBox="1"/>
            <p:nvPr/>
          </p:nvSpPr>
          <p:spPr>
            <a:xfrm>
              <a:off x="8873072" y="6189872"/>
              <a:ext cx="2772061" cy="523220"/>
            </a:xfrm>
            <a:prstGeom prst="rect">
              <a:avLst/>
            </a:prstGeom>
            <a:noFill/>
          </p:spPr>
          <p:txBody>
            <a:bodyPr wrap="square" rtlCol="0">
              <a:spAutoFit/>
            </a:bodyPr>
            <a:lstStyle/>
            <a:p>
              <a:r>
                <a:rPr lang="en-US" sz="2800" dirty="0">
                  <a:solidFill>
                    <a:srgbClr val="FFFF00"/>
                  </a:solidFill>
                  <a:latin typeface="Times New Roman" panose="02020603050405020304" pitchFamily="18" charset="0"/>
                  <a:cs typeface="Times New Roman" panose="02020603050405020304" pitchFamily="18" charset="0"/>
                </a:rPr>
                <a:t>Dung </a:t>
              </a:r>
              <a:r>
                <a:rPr lang="en-US" sz="2800" dirty="0" err="1">
                  <a:solidFill>
                    <a:srgbClr val="FFFF00"/>
                  </a:solidFill>
                  <a:latin typeface="Times New Roman" panose="02020603050405020304" pitchFamily="18" charset="0"/>
                  <a:cs typeface="Times New Roman" panose="02020603050405020304" pitchFamily="18" charset="0"/>
                </a:rPr>
                <a:t>môi</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hữu</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cơ</a:t>
              </a:r>
              <a:endParaRPr lang="en-US" sz="2800" dirty="0">
                <a:solidFill>
                  <a:srgbClr val="FFFF00"/>
                </a:solidFill>
                <a:latin typeface="Times New Roman" panose="02020603050405020304" pitchFamily="18" charset="0"/>
                <a:cs typeface="Times New Roman" panose="02020603050405020304" pitchFamily="18" charset="0"/>
              </a:endParaRPr>
            </a:p>
          </p:txBody>
        </p:sp>
        <p:pic>
          <p:nvPicPr>
            <p:cNvPr id="20" name="Picture 19">
              <a:extLst>
                <a:ext uri="{FF2B5EF4-FFF2-40B4-BE49-F238E27FC236}">
                  <a16:creationId xmlns:a16="http://schemas.microsoft.com/office/drawing/2014/main" id="{BAFCBBAC-506E-4CAA-A3AA-7048978A7979}"/>
                </a:ext>
              </a:extLst>
            </p:cNvPr>
            <p:cNvPicPr>
              <a:picLocks noChangeAspect="1"/>
            </p:cNvPicPr>
            <p:nvPr/>
          </p:nvPicPr>
          <p:blipFill>
            <a:blip r:embed="rId9"/>
            <a:stretch>
              <a:fillRect/>
            </a:stretch>
          </p:blipFill>
          <p:spPr>
            <a:xfrm>
              <a:off x="2050893" y="4364763"/>
              <a:ext cx="2857500" cy="158301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6" name="TextBox 25">
              <a:extLst>
                <a:ext uri="{FF2B5EF4-FFF2-40B4-BE49-F238E27FC236}">
                  <a16:creationId xmlns:a16="http://schemas.microsoft.com/office/drawing/2014/main" id="{6556BE86-1402-4B24-BD32-7F1A5F02913D}"/>
                </a:ext>
              </a:extLst>
            </p:cNvPr>
            <p:cNvSpPr txBox="1"/>
            <p:nvPr/>
          </p:nvSpPr>
          <p:spPr>
            <a:xfrm>
              <a:off x="1249780" y="5815133"/>
              <a:ext cx="3795755" cy="954107"/>
            </a:xfrm>
            <a:prstGeom prst="rect">
              <a:avLst/>
            </a:prstGeom>
            <a:noFill/>
          </p:spPr>
          <p:txBody>
            <a:bodyPr wrap="square" rtlCol="0">
              <a:spAutoFit/>
            </a:bodyPr>
            <a:lstStyle/>
            <a:p>
              <a:r>
                <a:rPr lang="en-US" sz="2800" dirty="0" err="1">
                  <a:solidFill>
                    <a:srgbClr val="FFFF00"/>
                  </a:solidFill>
                  <a:latin typeface="Times New Roman" panose="02020603050405020304" pitchFamily="18" charset="0"/>
                  <a:cs typeface="Times New Roman" panose="02020603050405020304" pitchFamily="18" charset="0"/>
                </a:rPr>
                <a:t>Nguyên</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liệu</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cho</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công</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nghiệp</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hóa</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học</a:t>
              </a:r>
              <a:r>
                <a:rPr lang="en-US" sz="2800" dirty="0">
                  <a:solidFill>
                    <a:srgbClr val="FFFF00"/>
                  </a:solidFill>
                  <a:latin typeface="Times New Roman" panose="02020603050405020304" pitchFamily="18" charset="0"/>
                  <a:cs typeface="Times New Roman" panose="02020603050405020304" pitchFamily="18" charset="0"/>
                </a:rPr>
                <a:t>  </a:t>
              </a:r>
            </a:p>
          </p:txBody>
        </p:sp>
      </p:grpSp>
    </p:spTree>
    <p:extLst>
      <p:ext uri="{BB962C8B-B14F-4D97-AF65-F5344CB8AC3E}">
        <p14:creationId xmlns:p14="http://schemas.microsoft.com/office/powerpoint/2010/main" val="2097732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63836" y="2761533"/>
            <a:ext cx="2554890" cy="1569660"/>
          </a:xfrm>
          <a:prstGeom prst="rect">
            <a:avLst/>
          </a:prstGeom>
          <a:noFill/>
          <a:ln w="28575">
            <a:solidFill>
              <a:srgbClr val="FFFF00"/>
            </a:solidFill>
          </a:ln>
        </p:spPr>
        <p:txBody>
          <a:bodyPr wrap="square" lIns="91440" tIns="45720" rIns="91440" bIns="45720">
            <a:spAutoFit/>
          </a:bodyPr>
          <a:lstStyle/>
          <a:p>
            <a:pPr algn="ctr"/>
            <a:r>
              <a:rPr lang="en-US" sz="24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ANKEN</a:t>
            </a:r>
          </a:p>
          <a:p>
            <a:pPr algn="ctr"/>
            <a:r>
              <a:rPr lang="en-US" sz="2400"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Times New Roman" panose="02020603050405020304" pitchFamily="18" charset="0"/>
                <a:cs typeface="Times New Roman" panose="02020603050405020304" pitchFamily="18" charset="0"/>
              </a:rPr>
              <a:t>C</a:t>
            </a:r>
            <a:r>
              <a:rPr lang="en-US" sz="2400" baseline="-25000"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Times New Roman" panose="02020603050405020304" pitchFamily="18" charset="0"/>
                <a:cs typeface="Times New Roman" panose="02020603050405020304" pitchFamily="18" charset="0"/>
              </a:rPr>
              <a:t>n</a:t>
            </a:r>
            <a:r>
              <a:rPr lang="en-US" sz="2400"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Times New Roman" panose="02020603050405020304" pitchFamily="18" charset="0"/>
                <a:cs typeface="Times New Roman" panose="02020603050405020304" pitchFamily="18" charset="0"/>
              </a:rPr>
              <a:t>H</a:t>
            </a:r>
            <a:r>
              <a:rPr lang="en-US" sz="2400" baseline="-25000"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Times New Roman" panose="02020603050405020304" pitchFamily="18" charset="0"/>
                <a:cs typeface="Times New Roman" panose="02020603050405020304" pitchFamily="18" charset="0"/>
              </a:rPr>
              <a:t>2n</a:t>
            </a:r>
            <a:r>
              <a:rPr lang="en-US" sz="2400"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Times New Roman" panose="02020603050405020304" pitchFamily="18" charset="0"/>
                <a:cs typeface="Times New Roman" panose="02020603050405020304" pitchFamily="18" charset="0"/>
              </a:rPr>
              <a:t> (n ≥ 2). </a:t>
            </a:r>
            <a:r>
              <a:rPr lang="en-US" sz="2400" dirty="0" err="1">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Times New Roman" panose="02020603050405020304" pitchFamily="18" charset="0"/>
                <a:cs typeface="Times New Roman" panose="02020603050405020304" pitchFamily="18" charset="0"/>
              </a:rPr>
              <a:t>Phân</a:t>
            </a:r>
            <a:r>
              <a:rPr lang="en-US" sz="2400"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Times New Roman" panose="02020603050405020304" pitchFamily="18" charset="0"/>
                <a:cs typeface="Times New Roman" panose="02020603050405020304" pitchFamily="18" charset="0"/>
              </a:rPr>
              <a:t> </a:t>
            </a:r>
            <a:r>
              <a:rPr lang="en-US" sz="2400" dirty="0" err="1">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Times New Roman" panose="02020603050405020304" pitchFamily="18" charset="0"/>
                <a:cs typeface="Times New Roman" panose="02020603050405020304" pitchFamily="18" charset="0"/>
              </a:rPr>
              <a:t>tử</a:t>
            </a:r>
            <a:r>
              <a:rPr lang="en-US" sz="2400"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Times New Roman" panose="02020603050405020304" pitchFamily="18" charset="0"/>
                <a:cs typeface="Times New Roman" panose="02020603050405020304" pitchFamily="18" charset="0"/>
              </a:rPr>
              <a:t> </a:t>
            </a:r>
            <a:r>
              <a:rPr lang="en-US" sz="2400" dirty="0" err="1">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Times New Roman" panose="02020603050405020304" pitchFamily="18" charset="0"/>
                <a:cs typeface="Times New Roman" panose="02020603050405020304" pitchFamily="18" charset="0"/>
              </a:rPr>
              <a:t>chứa</a:t>
            </a:r>
            <a:r>
              <a:rPr lang="en-US" sz="2400"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Times New Roman" panose="02020603050405020304" pitchFamily="18" charset="0"/>
                <a:cs typeface="Times New Roman" panose="02020603050405020304" pitchFamily="18" charset="0"/>
              </a:rPr>
              <a:t> </a:t>
            </a:r>
            <a:r>
              <a:rPr lang="en-US" sz="2400" dirty="0" err="1">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Times New Roman" panose="02020603050405020304" pitchFamily="18" charset="0"/>
                <a:cs typeface="Times New Roman" panose="02020603050405020304" pitchFamily="18" charset="0"/>
              </a:rPr>
              <a:t>một</a:t>
            </a:r>
            <a:r>
              <a:rPr lang="en-US" sz="2400"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Times New Roman" panose="02020603050405020304" pitchFamily="18" charset="0"/>
                <a:cs typeface="Times New Roman" panose="02020603050405020304" pitchFamily="18" charset="0"/>
              </a:rPr>
              <a:t> </a:t>
            </a:r>
            <a:r>
              <a:rPr lang="en-US" sz="2400" dirty="0" err="1">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Times New Roman" panose="02020603050405020304" pitchFamily="18" charset="0"/>
                <a:cs typeface="Times New Roman" panose="02020603050405020304" pitchFamily="18" charset="0"/>
              </a:rPr>
              <a:t>liên</a:t>
            </a:r>
            <a:r>
              <a:rPr lang="en-US" sz="2400"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Times New Roman" panose="02020603050405020304" pitchFamily="18" charset="0"/>
                <a:cs typeface="Times New Roman" panose="02020603050405020304" pitchFamily="18" charset="0"/>
              </a:rPr>
              <a:t> </a:t>
            </a:r>
            <a:r>
              <a:rPr lang="en-US" sz="2400" dirty="0" err="1">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Times New Roman" panose="02020603050405020304" pitchFamily="18" charset="0"/>
                <a:cs typeface="Times New Roman" panose="02020603050405020304" pitchFamily="18" charset="0"/>
              </a:rPr>
              <a:t>kết</a:t>
            </a:r>
            <a:r>
              <a:rPr lang="en-US" sz="2400"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Times New Roman" panose="02020603050405020304" pitchFamily="18" charset="0"/>
                <a:cs typeface="Times New Roman" panose="02020603050405020304" pitchFamily="18" charset="0"/>
              </a:rPr>
              <a:t> </a:t>
            </a:r>
            <a:r>
              <a:rPr lang="en-US" sz="2400" dirty="0" err="1">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Times New Roman" panose="02020603050405020304" pitchFamily="18" charset="0"/>
                <a:cs typeface="Times New Roman" panose="02020603050405020304" pitchFamily="18" charset="0"/>
              </a:rPr>
              <a:t>đôi</a:t>
            </a:r>
            <a:endParaRPr lang="en-US" sz="2400"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Times New Roman" panose="02020603050405020304" pitchFamily="18" charset="0"/>
              <a:cs typeface="Times New Roman" panose="02020603050405020304" pitchFamily="18" charset="0"/>
            </a:endParaRPr>
          </a:p>
        </p:txBody>
      </p:sp>
      <p:sp>
        <p:nvSpPr>
          <p:cNvPr id="9" name="TextBox 8"/>
          <p:cNvSpPr txBox="1"/>
          <p:nvPr/>
        </p:nvSpPr>
        <p:spPr>
          <a:xfrm>
            <a:off x="3303457" y="1043397"/>
            <a:ext cx="1745152" cy="492443"/>
          </a:xfrm>
          <a:prstGeom prst="rect">
            <a:avLst/>
          </a:prstGeom>
          <a:noFill/>
          <a:ln w="28575">
            <a:solidFill>
              <a:srgbClr val="FF0000"/>
            </a:solidFill>
          </a:ln>
        </p:spPr>
        <p:txBody>
          <a:bodyPr wrap="square" rtlCol="0">
            <a:spAutoFit/>
          </a:bodyPr>
          <a:lstStyle/>
          <a:p>
            <a:r>
              <a:rPr lang="en-US" sz="2600" dirty="0" err="1">
                <a:solidFill>
                  <a:srgbClr val="FFFF00"/>
                </a:solidFill>
                <a:latin typeface="Times New Roman" panose="02020603050405020304" pitchFamily="18" charset="0"/>
                <a:cs typeface="Times New Roman" panose="02020603050405020304" pitchFamily="18" charset="0"/>
              </a:rPr>
              <a:t>Đồng</a:t>
            </a:r>
            <a:r>
              <a:rPr lang="en-US" sz="2600" dirty="0">
                <a:solidFill>
                  <a:srgbClr val="FFFF00"/>
                </a:solidFill>
                <a:latin typeface="Times New Roman" panose="02020603050405020304" pitchFamily="18" charset="0"/>
                <a:cs typeface="Times New Roman" panose="02020603050405020304" pitchFamily="18" charset="0"/>
              </a:rPr>
              <a:t> </a:t>
            </a:r>
            <a:r>
              <a:rPr lang="en-US" sz="2600" dirty="0" err="1">
                <a:solidFill>
                  <a:srgbClr val="FFFF00"/>
                </a:solidFill>
                <a:latin typeface="Times New Roman" panose="02020603050405020304" pitchFamily="18" charset="0"/>
                <a:cs typeface="Times New Roman" panose="02020603050405020304" pitchFamily="18" charset="0"/>
              </a:rPr>
              <a:t>phân</a:t>
            </a:r>
            <a:r>
              <a:rPr lang="en-US" sz="2600" dirty="0">
                <a:solidFill>
                  <a:srgbClr val="FFFF00"/>
                </a:solidFill>
                <a:latin typeface="Times New Roman" panose="02020603050405020304" pitchFamily="18" charset="0"/>
                <a:cs typeface="Times New Roman" panose="02020603050405020304" pitchFamily="18" charset="0"/>
              </a:rPr>
              <a:t> </a:t>
            </a:r>
          </a:p>
        </p:txBody>
      </p:sp>
      <p:sp>
        <p:nvSpPr>
          <p:cNvPr id="18" name="TextBox 17"/>
          <p:cNvSpPr txBox="1"/>
          <p:nvPr/>
        </p:nvSpPr>
        <p:spPr>
          <a:xfrm>
            <a:off x="5799863" y="796720"/>
            <a:ext cx="4511805" cy="461665"/>
          </a:xfrm>
          <a:prstGeom prst="rect">
            <a:avLst/>
          </a:prstGeom>
          <a:noFill/>
          <a:ln w="12700">
            <a:noFill/>
          </a:ln>
        </p:spPr>
        <p:txBody>
          <a:bodyPr wrap="square" rtlCol="0">
            <a:spAutoFit/>
          </a:bodyPr>
          <a:lstStyle/>
          <a:p>
            <a:r>
              <a:rPr lang="en-US" sz="2400" dirty="0" err="1">
                <a:solidFill>
                  <a:schemeClr val="bg1"/>
                </a:solidFill>
                <a:latin typeface="Times New Roman" panose="02020603050405020304" pitchFamily="18" charset="0"/>
                <a:cs typeface="Times New Roman" panose="02020603050405020304" pitchFamily="18" charset="0"/>
              </a:rPr>
              <a:t>Cấu</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tạo</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Mạch</a:t>
            </a:r>
            <a:r>
              <a:rPr lang="en-US" sz="2400" dirty="0">
                <a:solidFill>
                  <a:schemeClr val="bg1"/>
                </a:solidFill>
                <a:latin typeface="Times New Roman" panose="02020603050405020304" pitchFamily="18" charset="0"/>
                <a:cs typeface="Times New Roman" panose="02020603050405020304" pitchFamily="18" charset="0"/>
              </a:rPr>
              <a:t> C, </a:t>
            </a:r>
            <a:r>
              <a:rPr lang="en-US" sz="2400" dirty="0" err="1">
                <a:solidFill>
                  <a:schemeClr val="bg1"/>
                </a:solidFill>
                <a:latin typeface="Times New Roman" panose="02020603050405020304" pitchFamily="18" charset="0"/>
                <a:cs typeface="Times New Roman" panose="02020603050405020304" pitchFamily="18" charset="0"/>
              </a:rPr>
              <a:t>vị</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trí</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liên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kết</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đôi</a:t>
            </a:r>
            <a:endParaRPr lang="en-US" sz="2400" dirty="0">
              <a:solidFill>
                <a:schemeClr val="bg1"/>
              </a:solidFill>
              <a:latin typeface="Times New Roman" panose="02020603050405020304" pitchFamily="18" charset="0"/>
              <a:cs typeface="Times New Roman" panose="02020603050405020304" pitchFamily="18" charset="0"/>
            </a:endParaRPr>
          </a:p>
        </p:txBody>
      </p:sp>
      <p:sp>
        <p:nvSpPr>
          <p:cNvPr id="19" name="TextBox 18"/>
          <p:cNvSpPr txBox="1"/>
          <p:nvPr/>
        </p:nvSpPr>
        <p:spPr>
          <a:xfrm>
            <a:off x="5799864" y="1264890"/>
            <a:ext cx="4511805" cy="461665"/>
          </a:xfrm>
          <a:prstGeom prst="rect">
            <a:avLst/>
          </a:prstGeom>
          <a:noFill/>
          <a:ln>
            <a:noFill/>
          </a:ln>
        </p:spPr>
        <p:txBody>
          <a:bodyPr wrap="square" rtlCol="0">
            <a:spAutoFit/>
          </a:bodyPr>
          <a:lstStyle/>
          <a:p>
            <a:r>
              <a:rPr lang="en-US" sz="2400" dirty="0" err="1">
                <a:solidFill>
                  <a:schemeClr val="bg1"/>
                </a:solidFill>
                <a:latin typeface="Times New Roman" panose="02020603050405020304" pitchFamily="18" charset="0"/>
                <a:cs typeface="Times New Roman" panose="02020603050405020304" pitchFamily="18" charset="0"/>
              </a:rPr>
              <a:t>Hình</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học</a:t>
            </a:r>
            <a:r>
              <a:rPr lang="en-US" sz="2400" dirty="0">
                <a:solidFill>
                  <a:schemeClr val="bg1"/>
                </a:solidFill>
                <a:latin typeface="Times New Roman" panose="02020603050405020304" pitchFamily="18" charset="0"/>
                <a:cs typeface="Times New Roman" panose="02020603050405020304" pitchFamily="18" charset="0"/>
              </a:rPr>
              <a:t>: cis - trans</a:t>
            </a:r>
          </a:p>
        </p:txBody>
      </p:sp>
      <p:sp>
        <p:nvSpPr>
          <p:cNvPr id="20" name="TextBox 19"/>
          <p:cNvSpPr txBox="1"/>
          <p:nvPr/>
        </p:nvSpPr>
        <p:spPr>
          <a:xfrm>
            <a:off x="3331335" y="2161804"/>
            <a:ext cx="1745152" cy="492443"/>
          </a:xfrm>
          <a:prstGeom prst="rect">
            <a:avLst/>
          </a:prstGeom>
          <a:noFill/>
          <a:ln w="28575">
            <a:solidFill>
              <a:srgbClr val="FF0000"/>
            </a:solidFill>
          </a:ln>
        </p:spPr>
        <p:txBody>
          <a:bodyPr wrap="square" rtlCol="0">
            <a:spAutoFit/>
          </a:bodyPr>
          <a:lstStyle/>
          <a:p>
            <a:r>
              <a:rPr lang="en-US" sz="2600" dirty="0" err="1">
                <a:solidFill>
                  <a:srgbClr val="FFFF00"/>
                </a:solidFill>
                <a:latin typeface="Times New Roman" panose="02020603050405020304" pitchFamily="18" charset="0"/>
                <a:cs typeface="Times New Roman" panose="02020603050405020304" pitchFamily="18" charset="0"/>
              </a:rPr>
              <a:t>Danh</a:t>
            </a:r>
            <a:r>
              <a:rPr lang="en-US" sz="2600" dirty="0">
                <a:solidFill>
                  <a:srgbClr val="FFFF00"/>
                </a:solidFill>
                <a:latin typeface="Times New Roman" panose="02020603050405020304" pitchFamily="18" charset="0"/>
                <a:cs typeface="Times New Roman" panose="02020603050405020304" pitchFamily="18" charset="0"/>
              </a:rPr>
              <a:t> </a:t>
            </a:r>
            <a:r>
              <a:rPr lang="en-US" sz="2600" dirty="0" err="1">
                <a:solidFill>
                  <a:srgbClr val="FFFF00"/>
                </a:solidFill>
                <a:latin typeface="Times New Roman" panose="02020603050405020304" pitchFamily="18" charset="0"/>
                <a:cs typeface="Times New Roman" panose="02020603050405020304" pitchFamily="18" charset="0"/>
              </a:rPr>
              <a:t>pháp</a:t>
            </a:r>
            <a:r>
              <a:rPr lang="en-US" sz="2600" dirty="0">
                <a:solidFill>
                  <a:srgbClr val="FFFF00"/>
                </a:solidFill>
                <a:latin typeface="Times New Roman" panose="02020603050405020304" pitchFamily="18" charset="0"/>
                <a:cs typeface="Times New Roman" panose="02020603050405020304" pitchFamily="18" charset="0"/>
              </a:rPr>
              <a:t> </a:t>
            </a:r>
          </a:p>
        </p:txBody>
      </p:sp>
      <p:sp>
        <p:nvSpPr>
          <p:cNvPr id="23" name="TextBox 22"/>
          <p:cNvSpPr txBox="1"/>
          <p:nvPr/>
        </p:nvSpPr>
        <p:spPr>
          <a:xfrm>
            <a:off x="5807192" y="1913834"/>
            <a:ext cx="4511805" cy="461665"/>
          </a:xfrm>
          <a:prstGeom prst="rect">
            <a:avLst/>
          </a:prstGeom>
          <a:noFill/>
        </p:spPr>
        <p:txBody>
          <a:bodyPr wrap="square" rtlCol="0">
            <a:spAutoFit/>
          </a:bodyPr>
          <a:lstStyle/>
          <a:p>
            <a:r>
              <a:rPr lang="en-US" sz="2400" dirty="0" err="1">
                <a:solidFill>
                  <a:schemeClr val="bg1"/>
                </a:solidFill>
                <a:latin typeface="Times New Roman" panose="02020603050405020304" pitchFamily="18" charset="0"/>
                <a:cs typeface="Times New Roman" panose="02020603050405020304" pitchFamily="18" charset="0"/>
              </a:rPr>
              <a:t>Tên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thông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thường</a:t>
            </a:r>
            <a:r>
              <a:rPr lang="en-US" sz="2400" dirty="0">
                <a:solidFill>
                  <a:schemeClr val="bg1"/>
                </a:solidFill>
                <a:latin typeface="Times New Roman" panose="02020603050405020304" pitchFamily="18" charset="0"/>
                <a:cs typeface="Times New Roman" panose="02020603050405020304" pitchFamily="18" charset="0"/>
              </a:rPr>
              <a:t>: an → </a:t>
            </a:r>
            <a:r>
              <a:rPr lang="en-US" sz="2400" dirty="0" err="1">
                <a:solidFill>
                  <a:schemeClr val="bg1"/>
                </a:solidFill>
                <a:latin typeface="Times New Roman" panose="02020603050405020304" pitchFamily="18" charset="0"/>
                <a:cs typeface="Times New Roman" panose="02020603050405020304" pitchFamily="18" charset="0"/>
              </a:rPr>
              <a:t>ilen</a:t>
            </a:r>
            <a:endParaRPr lang="en-US" sz="2400" dirty="0">
              <a:solidFill>
                <a:schemeClr val="bg1"/>
              </a:solidFill>
              <a:latin typeface="Times New Roman" panose="02020603050405020304" pitchFamily="18" charset="0"/>
              <a:cs typeface="Times New Roman" panose="02020603050405020304" pitchFamily="18" charset="0"/>
            </a:endParaRPr>
          </a:p>
        </p:txBody>
      </p:sp>
      <p:sp>
        <p:nvSpPr>
          <p:cNvPr id="24" name="TextBox 23"/>
          <p:cNvSpPr txBox="1"/>
          <p:nvPr/>
        </p:nvSpPr>
        <p:spPr>
          <a:xfrm>
            <a:off x="5807192" y="2468341"/>
            <a:ext cx="4511805" cy="461665"/>
          </a:xfrm>
          <a:prstGeom prst="rect">
            <a:avLst/>
          </a:prstGeom>
          <a:noFill/>
        </p:spPr>
        <p:txBody>
          <a:bodyPr wrap="square" rtlCol="0">
            <a:spAutoFit/>
          </a:bodyPr>
          <a:lstStyle/>
          <a:p>
            <a:r>
              <a:rPr lang="en-US" sz="2400" dirty="0" err="1">
                <a:solidFill>
                  <a:schemeClr val="bg1"/>
                </a:solidFill>
                <a:latin typeface="Times New Roman" panose="02020603050405020304" pitchFamily="18" charset="0"/>
                <a:cs typeface="Times New Roman" panose="02020603050405020304" pitchFamily="18" charset="0"/>
              </a:rPr>
              <a:t>Tên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thay</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thế</a:t>
            </a:r>
            <a:r>
              <a:rPr lang="en-US" sz="2400" dirty="0">
                <a:solidFill>
                  <a:schemeClr val="bg1"/>
                </a:solidFill>
                <a:latin typeface="Times New Roman" panose="02020603050405020304" pitchFamily="18" charset="0"/>
                <a:cs typeface="Times New Roman" panose="02020603050405020304" pitchFamily="18" charset="0"/>
              </a:rPr>
              <a:t>: an → </a:t>
            </a:r>
            <a:r>
              <a:rPr lang="en-US" sz="2400" dirty="0" err="1">
                <a:solidFill>
                  <a:schemeClr val="bg1"/>
                </a:solidFill>
                <a:latin typeface="Times New Roman" panose="02020603050405020304" pitchFamily="18" charset="0"/>
                <a:cs typeface="Times New Roman" panose="02020603050405020304" pitchFamily="18" charset="0"/>
              </a:rPr>
              <a:t>en</a:t>
            </a:r>
            <a:endParaRPr lang="en-US" sz="2400" dirty="0">
              <a:solidFill>
                <a:schemeClr val="bg1"/>
              </a:solidFill>
              <a:latin typeface="Times New Roman" panose="02020603050405020304" pitchFamily="18" charset="0"/>
              <a:cs typeface="Times New Roman" panose="02020603050405020304" pitchFamily="18" charset="0"/>
            </a:endParaRPr>
          </a:p>
        </p:txBody>
      </p:sp>
      <p:sp>
        <p:nvSpPr>
          <p:cNvPr id="28" name="TextBox 27"/>
          <p:cNvSpPr txBox="1"/>
          <p:nvPr/>
        </p:nvSpPr>
        <p:spPr>
          <a:xfrm>
            <a:off x="3305909" y="3306538"/>
            <a:ext cx="1745152" cy="492443"/>
          </a:xfrm>
          <a:prstGeom prst="rect">
            <a:avLst/>
          </a:prstGeom>
          <a:noFill/>
          <a:ln w="28575">
            <a:solidFill>
              <a:srgbClr val="FF0000"/>
            </a:solidFill>
          </a:ln>
        </p:spPr>
        <p:txBody>
          <a:bodyPr wrap="square" rtlCol="0">
            <a:spAutoFit/>
          </a:bodyPr>
          <a:lstStyle/>
          <a:p>
            <a:r>
              <a:rPr lang="en-US" sz="2600" dirty="0">
                <a:solidFill>
                  <a:srgbClr val="FFFF00"/>
                </a:solidFill>
                <a:latin typeface="Times New Roman" panose="02020603050405020304" pitchFamily="18" charset="0"/>
                <a:cs typeface="Times New Roman" panose="02020603050405020304" pitchFamily="18" charset="0"/>
              </a:rPr>
              <a:t>T/c </a:t>
            </a:r>
            <a:r>
              <a:rPr lang="en-US" sz="2600" dirty="0" err="1">
                <a:solidFill>
                  <a:srgbClr val="FFFF00"/>
                </a:solidFill>
                <a:latin typeface="Times New Roman" panose="02020603050405020304" pitchFamily="18" charset="0"/>
                <a:cs typeface="Times New Roman" panose="02020603050405020304" pitchFamily="18" charset="0"/>
              </a:rPr>
              <a:t>vật</a:t>
            </a:r>
            <a:r>
              <a:rPr lang="en-US" sz="2600" dirty="0">
                <a:solidFill>
                  <a:srgbClr val="FFFF00"/>
                </a:solidFill>
                <a:latin typeface="Times New Roman" panose="02020603050405020304" pitchFamily="18" charset="0"/>
                <a:cs typeface="Times New Roman" panose="02020603050405020304" pitchFamily="18" charset="0"/>
              </a:rPr>
              <a:t> </a:t>
            </a:r>
            <a:r>
              <a:rPr lang="en-US" sz="2600" dirty="0" err="1">
                <a:solidFill>
                  <a:srgbClr val="FFFF00"/>
                </a:solidFill>
                <a:latin typeface="Times New Roman" panose="02020603050405020304" pitchFamily="18" charset="0"/>
                <a:cs typeface="Times New Roman" panose="02020603050405020304" pitchFamily="18" charset="0"/>
              </a:rPr>
              <a:t>lí</a:t>
            </a:r>
            <a:r>
              <a:rPr lang="en-US" sz="2600" dirty="0">
                <a:solidFill>
                  <a:srgbClr val="FFFF00"/>
                </a:solidFill>
                <a:latin typeface="Times New Roman" panose="02020603050405020304" pitchFamily="18" charset="0"/>
                <a:cs typeface="Times New Roman" panose="02020603050405020304" pitchFamily="18" charset="0"/>
              </a:rPr>
              <a:t> </a:t>
            </a:r>
          </a:p>
        </p:txBody>
      </p:sp>
      <p:sp>
        <p:nvSpPr>
          <p:cNvPr id="29" name="TextBox 28"/>
          <p:cNvSpPr txBox="1"/>
          <p:nvPr/>
        </p:nvSpPr>
        <p:spPr>
          <a:xfrm>
            <a:off x="5799865" y="3333159"/>
            <a:ext cx="4737086" cy="461665"/>
          </a:xfrm>
          <a:prstGeom prst="rect">
            <a:avLst/>
          </a:prstGeom>
          <a:noFill/>
        </p:spPr>
        <p:txBody>
          <a:bodyPr wrap="square" rtlCol="0">
            <a:spAutoFit/>
          </a:bodyPr>
          <a:lstStyle/>
          <a:p>
            <a:r>
              <a:rPr lang="en-US" sz="2400" dirty="0" err="1">
                <a:solidFill>
                  <a:schemeClr val="bg1"/>
                </a:solidFill>
                <a:latin typeface="Times New Roman" panose="02020603050405020304" pitchFamily="18" charset="0"/>
                <a:cs typeface="Times New Roman" panose="02020603050405020304" pitchFamily="18" charset="0"/>
              </a:rPr>
              <a:t>Không</a:t>
            </a:r>
            <a:r>
              <a:rPr lang="en-US" sz="2400" dirty="0">
                <a:solidFill>
                  <a:schemeClr val="bg1"/>
                </a:solidFill>
                <a:latin typeface="Times New Roman" panose="02020603050405020304" pitchFamily="18" charset="0"/>
                <a:cs typeface="Times New Roman" panose="02020603050405020304" pitchFamily="18" charset="0"/>
              </a:rPr>
              <a:t> tan </a:t>
            </a:r>
            <a:r>
              <a:rPr lang="en-US" sz="2400" dirty="0" err="1">
                <a:solidFill>
                  <a:schemeClr val="bg1"/>
                </a:solidFill>
                <a:latin typeface="Times New Roman" panose="02020603050405020304" pitchFamily="18" charset="0"/>
                <a:cs typeface="Times New Roman" panose="02020603050405020304" pitchFamily="18" charset="0"/>
              </a:rPr>
              <a:t>trong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nước</a:t>
            </a:r>
            <a:r>
              <a:rPr lang="en-US" sz="2400" dirty="0">
                <a:solidFill>
                  <a:schemeClr val="bg1"/>
                </a:solidFill>
                <a:latin typeface="Times New Roman" panose="02020603050405020304" pitchFamily="18" charset="0"/>
                <a:cs typeface="Times New Roman" panose="02020603050405020304" pitchFamily="18" charset="0"/>
              </a:rPr>
              <a:t>, C</a:t>
            </a:r>
            <a:r>
              <a:rPr lang="en-US" sz="2400" baseline="-25000" dirty="0">
                <a:solidFill>
                  <a:schemeClr val="bg1"/>
                </a:solidFill>
                <a:latin typeface="Times New Roman" panose="02020603050405020304" pitchFamily="18" charset="0"/>
                <a:cs typeface="Times New Roman" panose="02020603050405020304" pitchFamily="18" charset="0"/>
              </a:rPr>
              <a:t>2 </a:t>
            </a:r>
            <a:r>
              <a:rPr lang="en-US" sz="2400" dirty="0">
                <a:solidFill>
                  <a:schemeClr val="bg1"/>
                </a:solidFill>
                <a:latin typeface="Times New Roman" panose="02020603050405020304" pitchFamily="18" charset="0"/>
                <a:cs typeface="Times New Roman" panose="02020603050405020304" pitchFamily="18" charset="0"/>
              </a:rPr>
              <a:t>→ C</a:t>
            </a:r>
            <a:r>
              <a:rPr lang="en-US" sz="2400" baseline="-25000" dirty="0">
                <a:solidFill>
                  <a:schemeClr val="bg1"/>
                </a:solidFill>
                <a:latin typeface="Times New Roman" panose="02020603050405020304" pitchFamily="18" charset="0"/>
                <a:cs typeface="Times New Roman" panose="02020603050405020304" pitchFamily="18" charset="0"/>
              </a:rPr>
              <a:t>4</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khí</a:t>
            </a:r>
            <a:r>
              <a:rPr lang="en-US" sz="2400" dirty="0">
                <a:solidFill>
                  <a:schemeClr val="bg1"/>
                </a:solidFill>
                <a:latin typeface="Times New Roman" panose="02020603050405020304" pitchFamily="18" charset="0"/>
                <a:cs typeface="Times New Roman" panose="02020603050405020304" pitchFamily="18" charset="0"/>
              </a:rPr>
              <a:t> </a:t>
            </a:r>
          </a:p>
        </p:txBody>
      </p:sp>
      <p:sp>
        <p:nvSpPr>
          <p:cNvPr id="30" name="TextBox 29"/>
          <p:cNvSpPr txBox="1"/>
          <p:nvPr/>
        </p:nvSpPr>
        <p:spPr>
          <a:xfrm>
            <a:off x="3303457" y="4301750"/>
            <a:ext cx="2011677" cy="492443"/>
          </a:xfrm>
          <a:prstGeom prst="rect">
            <a:avLst/>
          </a:prstGeom>
          <a:noFill/>
          <a:ln w="28575">
            <a:solidFill>
              <a:srgbClr val="FF0000"/>
            </a:solidFill>
          </a:ln>
        </p:spPr>
        <p:txBody>
          <a:bodyPr wrap="square" rtlCol="0">
            <a:spAutoFit/>
          </a:bodyPr>
          <a:lstStyle/>
          <a:p>
            <a:r>
              <a:rPr lang="en-US" sz="2600" dirty="0">
                <a:solidFill>
                  <a:srgbClr val="FFFF00"/>
                </a:solidFill>
                <a:latin typeface="Times New Roman" panose="02020603050405020304" pitchFamily="18" charset="0"/>
                <a:cs typeface="Times New Roman" panose="02020603050405020304" pitchFamily="18" charset="0"/>
              </a:rPr>
              <a:t>T/c </a:t>
            </a:r>
            <a:r>
              <a:rPr lang="en-US" sz="2600" dirty="0" err="1">
                <a:solidFill>
                  <a:srgbClr val="FFFF00"/>
                </a:solidFill>
                <a:latin typeface="Times New Roman" panose="02020603050405020304" pitchFamily="18" charset="0"/>
                <a:cs typeface="Times New Roman" panose="02020603050405020304" pitchFamily="18" charset="0"/>
              </a:rPr>
              <a:t>hoá</a:t>
            </a:r>
            <a:r>
              <a:rPr lang="en-US" sz="2600" dirty="0">
                <a:solidFill>
                  <a:srgbClr val="FFFF00"/>
                </a:solidFill>
                <a:latin typeface="Times New Roman" panose="02020603050405020304" pitchFamily="18" charset="0"/>
                <a:cs typeface="Times New Roman" panose="02020603050405020304" pitchFamily="18" charset="0"/>
              </a:rPr>
              <a:t> </a:t>
            </a:r>
            <a:r>
              <a:rPr lang="en-US" sz="2600" dirty="0" err="1">
                <a:solidFill>
                  <a:srgbClr val="FFFF00"/>
                </a:solidFill>
                <a:latin typeface="Times New Roman" panose="02020603050405020304" pitchFamily="18" charset="0"/>
                <a:cs typeface="Times New Roman" panose="02020603050405020304" pitchFamily="18" charset="0"/>
              </a:rPr>
              <a:t>học</a:t>
            </a:r>
            <a:r>
              <a:rPr lang="en-US" sz="2600" dirty="0">
                <a:solidFill>
                  <a:srgbClr val="FFFF00"/>
                </a:solidFill>
                <a:latin typeface="Times New Roman" panose="02020603050405020304" pitchFamily="18" charset="0"/>
                <a:cs typeface="Times New Roman" panose="02020603050405020304" pitchFamily="18" charset="0"/>
              </a:rPr>
              <a:t> </a:t>
            </a:r>
          </a:p>
        </p:txBody>
      </p:sp>
      <p:sp>
        <p:nvSpPr>
          <p:cNvPr id="33" name="TextBox 32"/>
          <p:cNvSpPr txBox="1"/>
          <p:nvPr/>
        </p:nvSpPr>
        <p:spPr>
          <a:xfrm>
            <a:off x="5799865" y="3827674"/>
            <a:ext cx="4795504" cy="461665"/>
          </a:xfrm>
          <a:prstGeom prst="rect">
            <a:avLst/>
          </a:prstGeom>
          <a:noFill/>
        </p:spPr>
        <p:txBody>
          <a:bodyPr wrap="square" rtlCol="0">
            <a:spAutoFit/>
          </a:bodyPr>
          <a:lstStyle/>
          <a:p>
            <a:r>
              <a:rPr lang="en-US" sz="2400" dirty="0">
                <a:solidFill>
                  <a:schemeClr val="bg1"/>
                </a:solidFill>
                <a:latin typeface="Times New Roman" panose="02020603050405020304" pitchFamily="18" charset="0"/>
                <a:cs typeface="Times New Roman" panose="02020603050405020304" pitchFamily="18" charset="0"/>
              </a:rPr>
              <a:t>P/</a:t>
            </a:r>
            <a:r>
              <a:rPr lang="en-US" sz="2400" dirty="0" err="1">
                <a:solidFill>
                  <a:schemeClr val="bg1"/>
                </a:solidFill>
                <a:latin typeface="Times New Roman" panose="02020603050405020304" pitchFamily="18" charset="0"/>
                <a:cs typeface="Times New Roman" panose="02020603050405020304" pitchFamily="18" charset="0"/>
              </a:rPr>
              <a:t>ứng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cộng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hiđro</a:t>
            </a:r>
            <a:r>
              <a:rPr lang="en-US" sz="2400" dirty="0">
                <a:solidFill>
                  <a:schemeClr val="bg1"/>
                </a:solidFill>
                <a:latin typeface="Times New Roman" panose="02020603050405020304" pitchFamily="18" charset="0"/>
                <a:cs typeface="Times New Roman" panose="02020603050405020304" pitchFamily="18" charset="0"/>
              </a:rPr>
              <a:t>, halogen, HX</a:t>
            </a:r>
          </a:p>
        </p:txBody>
      </p:sp>
      <p:sp>
        <p:nvSpPr>
          <p:cNvPr id="34" name="TextBox 33"/>
          <p:cNvSpPr txBox="1"/>
          <p:nvPr/>
        </p:nvSpPr>
        <p:spPr>
          <a:xfrm>
            <a:off x="5799865" y="4315591"/>
            <a:ext cx="4511805" cy="461665"/>
          </a:xfrm>
          <a:prstGeom prst="rect">
            <a:avLst/>
          </a:prstGeom>
          <a:noFill/>
        </p:spPr>
        <p:txBody>
          <a:bodyPr wrap="square" rtlCol="0">
            <a:spAutoFit/>
          </a:bodyPr>
          <a:lstStyle/>
          <a:p>
            <a:r>
              <a:rPr lang="en-US" sz="2400" dirty="0" err="1">
                <a:solidFill>
                  <a:schemeClr val="bg1"/>
                </a:solidFill>
                <a:latin typeface="Times New Roman" panose="02020603050405020304" pitchFamily="18" charset="0"/>
                <a:cs typeface="Times New Roman" panose="02020603050405020304" pitchFamily="18" charset="0"/>
              </a:rPr>
              <a:t>Phản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ứng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trùng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hợp</a:t>
            </a:r>
            <a:endParaRPr lang="en-US" sz="2400" dirty="0">
              <a:solidFill>
                <a:schemeClr val="bg1"/>
              </a:solidFill>
              <a:latin typeface="Times New Roman" panose="02020603050405020304" pitchFamily="18" charset="0"/>
              <a:cs typeface="Times New Roman" panose="02020603050405020304" pitchFamily="18" charset="0"/>
            </a:endParaRPr>
          </a:p>
        </p:txBody>
      </p:sp>
      <p:sp>
        <p:nvSpPr>
          <p:cNvPr id="35" name="TextBox 34"/>
          <p:cNvSpPr txBox="1"/>
          <p:nvPr/>
        </p:nvSpPr>
        <p:spPr>
          <a:xfrm>
            <a:off x="5788505" y="4769463"/>
            <a:ext cx="4511805" cy="461665"/>
          </a:xfrm>
          <a:prstGeom prst="rect">
            <a:avLst/>
          </a:prstGeom>
          <a:noFill/>
        </p:spPr>
        <p:txBody>
          <a:bodyPr wrap="square" rtlCol="0">
            <a:spAutoFit/>
          </a:bodyPr>
          <a:lstStyle/>
          <a:p>
            <a:r>
              <a:rPr lang="en-US" sz="2400" dirty="0" err="1">
                <a:solidFill>
                  <a:schemeClr val="bg1"/>
                </a:solidFill>
                <a:latin typeface="Times New Roman" panose="02020603050405020304" pitchFamily="18" charset="0"/>
                <a:cs typeface="Times New Roman" panose="02020603050405020304" pitchFamily="18" charset="0"/>
              </a:rPr>
              <a:t>Phản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ứng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oxi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hoá</a:t>
            </a:r>
            <a:endParaRPr lang="en-US" sz="2400" dirty="0">
              <a:solidFill>
                <a:schemeClr val="bg1"/>
              </a:solidFill>
              <a:latin typeface="Times New Roman" panose="02020603050405020304" pitchFamily="18" charset="0"/>
              <a:cs typeface="Times New Roman" panose="02020603050405020304" pitchFamily="18" charset="0"/>
            </a:endParaRPr>
          </a:p>
        </p:txBody>
      </p:sp>
      <p:sp>
        <p:nvSpPr>
          <p:cNvPr id="36" name="TextBox 35"/>
          <p:cNvSpPr txBox="1"/>
          <p:nvPr/>
        </p:nvSpPr>
        <p:spPr>
          <a:xfrm>
            <a:off x="3331335" y="5475350"/>
            <a:ext cx="1745152" cy="492443"/>
          </a:xfrm>
          <a:prstGeom prst="rect">
            <a:avLst/>
          </a:prstGeom>
          <a:noFill/>
          <a:ln w="28575">
            <a:solidFill>
              <a:srgbClr val="FF0000"/>
            </a:solidFill>
          </a:ln>
        </p:spPr>
        <p:txBody>
          <a:bodyPr wrap="square" rtlCol="0">
            <a:spAutoFit/>
          </a:bodyPr>
          <a:lstStyle/>
          <a:p>
            <a:r>
              <a:rPr lang="en-US" sz="2600" dirty="0" err="1">
                <a:solidFill>
                  <a:srgbClr val="FFFF00"/>
                </a:solidFill>
                <a:latin typeface="Times New Roman" panose="02020603050405020304" pitchFamily="18" charset="0"/>
                <a:cs typeface="Times New Roman" panose="02020603050405020304" pitchFamily="18" charset="0"/>
              </a:rPr>
              <a:t>Điều</a:t>
            </a:r>
            <a:r>
              <a:rPr lang="en-US" sz="2600" dirty="0">
                <a:solidFill>
                  <a:srgbClr val="FFFF00"/>
                </a:solidFill>
                <a:latin typeface="Times New Roman" panose="02020603050405020304" pitchFamily="18" charset="0"/>
                <a:cs typeface="Times New Roman" panose="02020603050405020304" pitchFamily="18" charset="0"/>
              </a:rPr>
              <a:t> </a:t>
            </a:r>
            <a:r>
              <a:rPr lang="en-US" sz="2600" dirty="0" err="1">
                <a:solidFill>
                  <a:srgbClr val="FFFF00"/>
                </a:solidFill>
                <a:latin typeface="Times New Roman" panose="02020603050405020304" pitchFamily="18" charset="0"/>
                <a:cs typeface="Times New Roman" panose="02020603050405020304" pitchFamily="18" charset="0"/>
              </a:rPr>
              <a:t>chế</a:t>
            </a:r>
            <a:r>
              <a:rPr lang="en-US" sz="2600" dirty="0">
                <a:solidFill>
                  <a:srgbClr val="FFFF00"/>
                </a:solidFill>
                <a:latin typeface="Times New Roman" panose="02020603050405020304" pitchFamily="18" charset="0"/>
                <a:cs typeface="Times New Roman" panose="02020603050405020304" pitchFamily="18" charset="0"/>
              </a:rPr>
              <a:t> </a:t>
            </a:r>
          </a:p>
        </p:txBody>
      </p:sp>
      <p:sp>
        <p:nvSpPr>
          <p:cNvPr id="39" name="TextBox 38"/>
          <p:cNvSpPr txBox="1"/>
          <p:nvPr/>
        </p:nvSpPr>
        <p:spPr>
          <a:xfrm>
            <a:off x="5799863" y="5304356"/>
            <a:ext cx="5518377" cy="830997"/>
          </a:xfrm>
          <a:prstGeom prst="rect">
            <a:avLst/>
          </a:prstGeom>
          <a:noFill/>
        </p:spPr>
        <p:txBody>
          <a:bodyPr wrap="square" rtlCol="0">
            <a:spAutoFit/>
          </a:bodyPr>
          <a:lstStyle/>
          <a:p>
            <a:r>
              <a:rPr lang="en-US" sz="2400" dirty="0">
                <a:solidFill>
                  <a:schemeClr val="bg1"/>
                </a:solidFill>
                <a:latin typeface="Times New Roman" panose="02020603050405020304" pitchFamily="18" charset="0"/>
                <a:cs typeface="Times New Roman" panose="02020603050405020304" pitchFamily="18" charset="0"/>
              </a:rPr>
              <a:t>PTN: C</a:t>
            </a:r>
            <a:r>
              <a:rPr lang="en-US" sz="2400" baseline="-25000" dirty="0">
                <a:solidFill>
                  <a:schemeClr val="bg1"/>
                </a:solidFill>
                <a:latin typeface="Times New Roman" panose="02020603050405020304" pitchFamily="18" charset="0"/>
                <a:cs typeface="Times New Roman" panose="02020603050405020304" pitchFamily="18" charset="0"/>
              </a:rPr>
              <a:t>2</a:t>
            </a:r>
            <a:r>
              <a:rPr lang="en-US" sz="2400" dirty="0">
                <a:solidFill>
                  <a:schemeClr val="bg1"/>
                </a:solidFill>
                <a:latin typeface="Times New Roman" panose="02020603050405020304" pitchFamily="18" charset="0"/>
                <a:cs typeface="Times New Roman" panose="02020603050405020304" pitchFamily="18" charset="0"/>
              </a:rPr>
              <a:t>H</a:t>
            </a:r>
            <a:r>
              <a:rPr lang="en-US" sz="2400" baseline="-25000" dirty="0">
                <a:solidFill>
                  <a:schemeClr val="bg1"/>
                </a:solidFill>
                <a:latin typeface="Times New Roman" panose="02020603050405020304" pitchFamily="18" charset="0"/>
                <a:cs typeface="Times New Roman" panose="02020603050405020304" pitchFamily="18" charset="0"/>
              </a:rPr>
              <a:t>4</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được</a:t>
            </a:r>
            <a:r>
              <a:rPr lang="en-US" sz="2400" dirty="0">
                <a:solidFill>
                  <a:schemeClr val="bg1"/>
                </a:solidFill>
                <a:latin typeface="Times New Roman" panose="02020603050405020304" pitchFamily="18" charset="0"/>
                <a:cs typeface="Times New Roman" panose="02020603050405020304" pitchFamily="18" charset="0"/>
              </a:rPr>
              <a:t> đ/c </a:t>
            </a:r>
            <a:r>
              <a:rPr lang="en-US" sz="2400" dirty="0" err="1">
                <a:solidFill>
                  <a:schemeClr val="bg1"/>
                </a:solidFill>
                <a:latin typeface="Times New Roman" panose="02020603050405020304" pitchFamily="18" charset="0"/>
                <a:cs typeface="Times New Roman" panose="02020603050405020304" pitchFamily="18" charset="0"/>
              </a:rPr>
              <a:t>bằng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cách</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đun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nóng</a:t>
            </a:r>
            <a:r>
              <a:rPr lang="en-US" sz="2400" dirty="0">
                <a:solidFill>
                  <a:schemeClr val="bg1"/>
                </a:solidFill>
                <a:latin typeface="Times New Roman" panose="02020603050405020304" pitchFamily="18" charset="0"/>
                <a:cs typeface="Times New Roman" panose="02020603050405020304" pitchFamily="18" charset="0"/>
              </a:rPr>
              <a:t> C</a:t>
            </a:r>
            <a:r>
              <a:rPr lang="en-US" sz="2400" baseline="-25000" dirty="0">
                <a:solidFill>
                  <a:schemeClr val="bg1"/>
                </a:solidFill>
                <a:latin typeface="Times New Roman" panose="02020603050405020304" pitchFamily="18" charset="0"/>
                <a:cs typeface="Times New Roman" panose="02020603050405020304" pitchFamily="18" charset="0"/>
              </a:rPr>
              <a:t>2</a:t>
            </a:r>
            <a:r>
              <a:rPr lang="en-US" sz="2400" dirty="0">
                <a:solidFill>
                  <a:schemeClr val="bg1"/>
                </a:solidFill>
                <a:latin typeface="Times New Roman" panose="02020603050405020304" pitchFamily="18" charset="0"/>
                <a:cs typeface="Times New Roman" panose="02020603050405020304" pitchFamily="18" charset="0"/>
              </a:rPr>
              <a:t>H</a:t>
            </a:r>
            <a:r>
              <a:rPr lang="en-US" sz="2400" baseline="-25000" dirty="0">
                <a:solidFill>
                  <a:schemeClr val="bg1"/>
                </a:solidFill>
                <a:latin typeface="Times New Roman" panose="02020603050405020304" pitchFamily="18" charset="0"/>
                <a:cs typeface="Times New Roman" panose="02020603050405020304" pitchFamily="18" charset="0"/>
              </a:rPr>
              <a:t>5</a:t>
            </a:r>
            <a:r>
              <a:rPr lang="en-US" sz="2400" dirty="0">
                <a:solidFill>
                  <a:schemeClr val="bg1"/>
                </a:solidFill>
                <a:latin typeface="Times New Roman" panose="02020603050405020304" pitchFamily="18" charset="0"/>
                <a:cs typeface="Times New Roman" panose="02020603050405020304" pitchFamily="18" charset="0"/>
              </a:rPr>
              <a:t>OH/ H</a:t>
            </a:r>
            <a:r>
              <a:rPr lang="en-US" sz="2400" baseline="-25000" dirty="0">
                <a:solidFill>
                  <a:schemeClr val="bg1"/>
                </a:solidFill>
                <a:latin typeface="Times New Roman" panose="02020603050405020304" pitchFamily="18" charset="0"/>
                <a:cs typeface="Times New Roman" panose="02020603050405020304" pitchFamily="18" charset="0"/>
              </a:rPr>
              <a:t>2</a:t>
            </a:r>
            <a:r>
              <a:rPr lang="en-US" sz="2400" dirty="0">
                <a:solidFill>
                  <a:schemeClr val="bg1"/>
                </a:solidFill>
                <a:latin typeface="Times New Roman" panose="02020603050405020304" pitchFamily="18" charset="0"/>
                <a:cs typeface="Times New Roman" panose="02020603050405020304" pitchFamily="18" charset="0"/>
              </a:rPr>
              <a:t>SO</a:t>
            </a:r>
            <a:r>
              <a:rPr lang="en-US" sz="2400" baseline="-25000" dirty="0">
                <a:solidFill>
                  <a:schemeClr val="bg1"/>
                </a:solidFill>
                <a:latin typeface="Times New Roman" panose="02020603050405020304" pitchFamily="18" charset="0"/>
                <a:cs typeface="Times New Roman" panose="02020603050405020304" pitchFamily="18" charset="0"/>
              </a:rPr>
              <a:t>4</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đặc</a:t>
            </a:r>
            <a:endParaRPr lang="en-US" sz="2400" dirty="0">
              <a:solidFill>
                <a:schemeClr val="bg1"/>
              </a:solidFill>
              <a:latin typeface="Times New Roman" panose="02020603050405020304" pitchFamily="18" charset="0"/>
              <a:cs typeface="Times New Roman" panose="02020603050405020304" pitchFamily="18" charset="0"/>
            </a:endParaRPr>
          </a:p>
        </p:txBody>
      </p:sp>
      <p:sp>
        <p:nvSpPr>
          <p:cNvPr id="40" name="TextBox 39"/>
          <p:cNvSpPr txBox="1"/>
          <p:nvPr/>
        </p:nvSpPr>
        <p:spPr>
          <a:xfrm>
            <a:off x="5788504" y="6078817"/>
            <a:ext cx="5529736" cy="461665"/>
          </a:xfrm>
          <a:prstGeom prst="rect">
            <a:avLst/>
          </a:prstGeom>
          <a:noFill/>
        </p:spPr>
        <p:txBody>
          <a:bodyPr wrap="square" rtlCol="0">
            <a:spAutoFit/>
          </a:bodyPr>
          <a:lstStyle/>
          <a:p>
            <a:r>
              <a:rPr lang="en-US" sz="2400" dirty="0">
                <a:solidFill>
                  <a:schemeClr val="bg1"/>
                </a:solidFill>
                <a:latin typeface="Times New Roman" panose="02020603050405020304" pitchFamily="18" charset="0"/>
                <a:cs typeface="Times New Roman" panose="02020603050405020304" pitchFamily="18" charset="0"/>
              </a:rPr>
              <a:t>CN: </a:t>
            </a:r>
            <a:r>
              <a:rPr lang="en-US" sz="2400" dirty="0" err="1">
                <a:solidFill>
                  <a:schemeClr val="bg1"/>
                </a:solidFill>
                <a:latin typeface="Times New Roman" panose="02020603050405020304" pitchFamily="18" charset="0"/>
                <a:cs typeface="Times New Roman" panose="02020603050405020304" pitchFamily="18" charset="0"/>
              </a:rPr>
              <a:t>được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điều</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chế</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từ</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ankan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bằng</a:t>
            </a:r>
            <a:r>
              <a:rPr lang="en-US" sz="2400" dirty="0">
                <a:solidFill>
                  <a:schemeClr val="bg1"/>
                </a:solidFill>
                <a:latin typeface="Times New Roman" panose="02020603050405020304" pitchFamily="18" charset="0"/>
                <a:cs typeface="Times New Roman" panose="02020603050405020304" pitchFamily="18" charset="0"/>
              </a:rPr>
              <a:t> p/ư </a:t>
            </a:r>
            <a:r>
              <a:rPr lang="en-US" sz="2400" dirty="0" err="1">
                <a:solidFill>
                  <a:schemeClr val="bg1"/>
                </a:solidFill>
                <a:latin typeface="Times New Roman" panose="02020603050405020304" pitchFamily="18" charset="0"/>
                <a:cs typeface="Times New Roman" panose="02020603050405020304" pitchFamily="18" charset="0"/>
              </a:rPr>
              <a:t>tách</a:t>
            </a:r>
            <a:r>
              <a:rPr lang="en-US" sz="2400" dirty="0">
                <a:solidFill>
                  <a:schemeClr val="bg1"/>
                </a:solidFill>
                <a:latin typeface="Times New Roman" panose="02020603050405020304" pitchFamily="18" charset="0"/>
                <a:cs typeface="Times New Roman" panose="02020603050405020304" pitchFamily="18" charset="0"/>
              </a:rPr>
              <a:t>  </a:t>
            </a:r>
          </a:p>
        </p:txBody>
      </p:sp>
      <p:cxnSp>
        <p:nvCxnSpPr>
          <p:cNvPr id="60" name="Straight Arrow Connector 59"/>
          <p:cNvCxnSpPr>
            <a:stCxn id="6" idx="3"/>
            <a:endCxn id="28" idx="1"/>
          </p:cNvCxnSpPr>
          <p:nvPr/>
        </p:nvCxnSpPr>
        <p:spPr>
          <a:xfrm>
            <a:off x="2818726" y="3546363"/>
            <a:ext cx="487183" cy="639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a:stCxn id="6" idx="3"/>
            <a:endCxn id="30" idx="1"/>
          </p:cNvCxnSpPr>
          <p:nvPr/>
        </p:nvCxnSpPr>
        <p:spPr>
          <a:xfrm>
            <a:off x="2818726" y="3546363"/>
            <a:ext cx="484731" cy="100160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a:stCxn id="6" idx="3"/>
            <a:endCxn id="20" idx="1"/>
          </p:cNvCxnSpPr>
          <p:nvPr/>
        </p:nvCxnSpPr>
        <p:spPr>
          <a:xfrm flipV="1">
            <a:off x="2818726" y="2408026"/>
            <a:ext cx="512609" cy="11383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a:stCxn id="6" idx="3"/>
            <a:endCxn id="36" idx="1"/>
          </p:cNvCxnSpPr>
          <p:nvPr/>
        </p:nvCxnSpPr>
        <p:spPr>
          <a:xfrm>
            <a:off x="2818726" y="3546363"/>
            <a:ext cx="512609" cy="217520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a:stCxn id="6" idx="3"/>
            <a:endCxn id="9" idx="1"/>
          </p:cNvCxnSpPr>
          <p:nvPr/>
        </p:nvCxnSpPr>
        <p:spPr>
          <a:xfrm flipV="1">
            <a:off x="2818726" y="1289619"/>
            <a:ext cx="484731" cy="22567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a:stCxn id="9" idx="3"/>
            <a:endCxn id="18" idx="1"/>
          </p:cNvCxnSpPr>
          <p:nvPr/>
        </p:nvCxnSpPr>
        <p:spPr>
          <a:xfrm flipV="1">
            <a:off x="5048609" y="1027553"/>
            <a:ext cx="751254" cy="2620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7" name="Straight Arrow Connector 76"/>
          <p:cNvCxnSpPr>
            <a:stCxn id="9" idx="3"/>
            <a:endCxn id="19" idx="1"/>
          </p:cNvCxnSpPr>
          <p:nvPr/>
        </p:nvCxnSpPr>
        <p:spPr>
          <a:xfrm>
            <a:off x="5048609" y="1289619"/>
            <a:ext cx="751255" cy="2061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2" name="Straight Arrow Connector 81"/>
          <p:cNvCxnSpPr>
            <a:stCxn id="20" idx="3"/>
            <a:endCxn id="23" idx="1"/>
          </p:cNvCxnSpPr>
          <p:nvPr/>
        </p:nvCxnSpPr>
        <p:spPr>
          <a:xfrm flipV="1">
            <a:off x="5076487" y="2144667"/>
            <a:ext cx="730705" cy="2633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4" name="Straight Arrow Connector 83"/>
          <p:cNvCxnSpPr>
            <a:stCxn id="20" idx="3"/>
            <a:endCxn id="24" idx="1"/>
          </p:cNvCxnSpPr>
          <p:nvPr/>
        </p:nvCxnSpPr>
        <p:spPr>
          <a:xfrm>
            <a:off x="5076487" y="2408026"/>
            <a:ext cx="730705" cy="2911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0" name="Straight Arrow Connector 89"/>
          <p:cNvCxnSpPr>
            <a:stCxn id="28" idx="3"/>
            <a:endCxn id="29" idx="1"/>
          </p:cNvCxnSpPr>
          <p:nvPr/>
        </p:nvCxnSpPr>
        <p:spPr>
          <a:xfrm>
            <a:off x="5051061" y="3552760"/>
            <a:ext cx="748804" cy="112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3" name="Straight Arrow Connector 92"/>
          <p:cNvCxnSpPr>
            <a:stCxn id="30" idx="3"/>
            <a:endCxn id="33" idx="1"/>
          </p:cNvCxnSpPr>
          <p:nvPr/>
        </p:nvCxnSpPr>
        <p:spPr>
          <a:xfrm flipV="1">
            <a:off x="5315134" y="4058507"/>
            <a:ext cx="484731" cy="4894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5" name="Straight Arrow Connector 94"/>
          <p:cNvCxnSpPr>
            <a:stCxn id="30" idx="3"/>
            <a:endCxn id="35" idx="1"/>
          </p:cNvCxnSpPr>
          <p:nvPr/>
        </p:nvCxnSpPr>
        <p:spPr>
          <a:xfrm>
            <a:off x="5315134" y="4547972"/>
            <a:ext cx="473371" cy="4523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7" name="Straight Arrow Connector 96"/>
          <p:cNvCxnSpPr>
            <a:stCxn id="30" idx="3"/>
            <a:endCxn id="34" idx="1"/>
          </p:cNvCxnSpPr>
          <p:nvPr/>
        </p:nvCxnSpPr>
        <p:spPr>
          <a:xfrm flipV="1">
            <a:off x="5315134" y="4546424"/>
            <a:ext cx="484731" cy="15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2" name="Straight Arrow Connector 101"/>
          <p:cNvCxnSpPr>
            <a:cxnSpLocks/>
            <a:stCxn id="36" idx="3"/>
            <a:endCxn id="39" idx="1"/>
          </p:cNvCxnSpPr>
          <p:nvPr/>
        </p:nvCxnSpPr>
        <p:spPr>
          <a:xfrm flipV="1">
            <a:off x="5076487" y="5719855"/>
            <a:ext cx="723376" cy="17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4" name="Straight Arrow Connector 103"/>
          <p:cNvCxnSpPr>
            <a:cxnSpLocks/>
            <a:stCxn id="36" idx="3"/>
            <a:endCxn id="40" idx="1"/>
          </p:cNvCxnSpPr>
          <p:nvPr/>
        </p:nvCxnSpPr>
        <p:spPr>
          <a:xfrm>
            <a:off x="5076487" y="5721572"/>
            <a:ext cx="712017" cy="5880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7" name="TextBox 136"/>
          <p:cNvSpPr txBox="1"/>
          <p:nvPr/>
        </p:nvSpPr>
        <p:spPr>
          <a:xfrm>
            <a:off x="793214" y="187286"/>
            <a:ext cx="2434728" cy="461665"/>
          </a:xfrm>
          <a:prstGeom prst="rect">
            <a:avLst/>
          </a:prstGeom>
          <a:noFill/>
          <a:ln w="28575">
            <a:solidFill>
              <a:srgbClr val="FF0000"/>
            </a:solidFill>
          </a:ln>
        </p:spPr>
        <p:txBody>
          <a:bodyPr wrap="square" rtlCol="0">
            <a:spAutoFit/>
          </a:bodyPr>
          <a:lstStyle/>
          <a:p>
            <a:pPr algn="ctr"/>
            <a:r>
              <a:rPr lang="en-US" sz="2400" dirty="0">
                <a:solidFill>
                  <a:srgbClr val="FFFF00"/>
                </a:solidFill>
              </a:rPr>
              <a:t>HOÁ HỌC 11:</a:t>
            </a:r>
          </a:p>
        </p:txBody>
      </p:sp>
      <p:sp>
        <p:nvSpPr>
          <p:cNvPr id="138" name="TextBox 137"/>
          <p:cNvSpPr txBox="1"/>
          <p:nvPr/>
        </p:nvSpPr>
        <p:spPr>
          <a:xfrm>
            <a:off x="3833870" y="187286"/>
            <a:ext cx="4671152" cy="584775"/>
          </a:xfrm>
          <a:prstGeom prst="rect">
            <a:avLst/>
          </a:prstGeom>
          <a:noFill/>
        </p:spPr>
        <p:txBody>
          <a:bodyPr wrap="square" rtlCol="0">
            <a:spAutoFit/>
          </a:bodyPr>
          <a:lstStyle/>
          <a:p>
            <a:r>
              <a:rPr lang="en-US" sz="3200" b="1" u="sng" dirty="0" err="1">
                <a:solidFill>
                  <a:schemeClr val="bg1"/>
                </a:solidFill>
                <a:latin typeface="Times New Roman" panose="02020603050405020304" pitchFamily="18" charset="0"/>
                <a:cs typeface="Times New Roman" panose="02020603050405020304" pitchFamily="18" charset="0"/>
              </a:rPr>
              <a:t>Bài</a:t>
            </a:r>
            <a:r>
              <a:rPr lang="en-US" sz="3200" b="1" u="sng" dirty="0">
                <a:solidFill>
                  <a:schemeClr val="bg1"/>
                </a:solidFill>
                <a:latin typeface="Times New Roman" panose="02020603050405020304" pitchFamily="18" charset="0"/>
                <a:cs typeface="Times New Roman" panose="02020603050405020304" pitchFamily="18" charset="0"/>
              </a:rPr>
              <a:t> 29: ANKEN (</a:t>
            </a:r>
            <a:r>
              <a:rPr lang="en-US" sz="3200" b="1" u="sng" dirty="0" err="1">
                <a:solidFill>
                  <a:schemeClr val="bg1"/>
                </a:solidFill>
                <a:latin typeface="Times New Roman" panose="02020603050405020304" pitchFamily="18" charset="0"/>
                <a:cs typeface="Times New Roman" panose="02020603050405020304" pitchFamily="18" charset="0"/>
              </a:rPr>
              <a:t>tiết</a:t>
            </a:r>
            <a:r>
              <a:rPr lang="en-US" sz="3200" b="1" u="sng" dirty="0">
                <a:solidFill>
                  <a:schemeClr val="bg1"/>
                </a:solidFill>
                <a:latin typeface="Times New Roman" panose="02020603050405020304" pitchFamily="18" charset="0"/>
                <a:cs typeface="Times New Roman" panose="02020603050405020304" pitchFamily="18" charset="0"/>
              </a:rPr>
              <a:t> 2)</a:t>
            </a:r>
          </a:p>
        </p:txBody>
      </p:sp>
      <p:grpSp>
        <p:nvGrpSpPr>
          <p:cNvPr id="31" name="Group 30">
            <a:extLst>
              <a:ext uri="{FF2B5EF4-FFF2-40B4-BE49-F238E27FC236}">
                <a16:creationId xmlns:a16="http://schemas.microsoft.com/office/drawing/2014/main" id="{67DA0096-6B85-4584-ACDD-BF8C6C9765DE}"/>
              </a:ext>
            </a:extLst>
          </p:cNvPr>
          <p:cNvGrpSpPr/>
          <p:nvPr/>
        </p:nvGrpSpPr>
        <p:grpSpPr>
          <a:xfrm>
            <a:off x="9676259" y="3687141"/>
            <a:ext cx="2306144" cy="1655213"/>
            <a:chOff x="9676259" y="3697301"/>
            <a:chExt cx="2306144" cy="1655213"/>
          </a:xfrm>
        </p:grpSpPr>
        <p:grpSp>
          <p:nvGrpSpPr>
            <p:cNvPr id="51" name="Group 50">
              <a:extLst>
                <a:ext uri="{FF2B5EF4-FFF2-40B4-BE49-F238E27FC236}">
                  <a16:creationId xmlns:a16="http://schemas.microsoft.com/office/drawing/2014/main" id="{C4838555-3F66-40F6-A229-B5C09C23CC68}"/>
                </a:ext>
              </a:extLst>
            </p:cNvPr>
            <p:cNvGrpSpPr/>
            <p:nvPr/>
          </p:nvGrpSpPr>
          <p:grpSpPr>
            <a:xfrm>
              <a:off x="10201940" y="3697301"/>
              <a:ext cx="1692892" cy="714852"/>
              <a:chOff x="1891301" y="2894941"/>
              <a:chExt cx="2158886" cy="888863"/>
            </a:xfrm>
          </p:grpSpPr>
          <p:grpSp>
            <p:nvGrpSpPr>
              <p:cNvPr id="52" name="Group 51">
                <a:extLst>
                  <a:ext uri="{FF2B5EF4-FFF2-40B4-BE49-F238E27FC236}">
                    <a16:creationId xmlns:a16="http://schemas.microsoft.com/office/drawing/2014/main" id="{D11D8F6E-9E5E-4302-B01F-371AE2E58F0D}"/>
                  </a:ext>
                </a:extLst>
              </p:cNvPr>
              <p:cNvGrpSpPr/>
              <p:nvPr/>
            </p:nvGrpSpPr>
            <p:grpSpPr>
              <a:xfrm>
                <a:off x="2034722" y="3070724"/>
                <a:ext cx="2015465" cy="574051"/>
                <a:chOff x="1753297" y="3070724"/>
                <a:chExt cx="2063821" cy="574051"/>
              </a:xfrm>
            </p:grpSpPr>
            <p:sp>
              <p:nvSpPr>
                <p:cNvPr id="57" name="TextBox 56">
                  <a:extLst>
                    <a:ext uri="{FF2B5EF4-FFF2-40B4-BE49-F238E27FC236}">
                      <a16:creationId xmlns:a16="http://schemas.microsoft.com/office/drawing/2014/main" id="{2437E5A4-D52D-4810-83E4-3A0E615C345F}"/>
                    </a:ext>
                  </a:extLst>
                </p:cNvPr>
                <p:cNvSpPr txBox="1"/>
                <p:nvPr/>
              </p:nvSpPr>
              <p:spPr>
                <a:xfrm>
                  <a:off x="2760479" y="3070724"/>
                  <a:ext cx="1056639" cy="574046"/>
                </a:xfrm>
                <a:prstGeom prst="rect">
                  <a:avLst/>
                </a:prstGeom>
                <a:noFill/>
              </p:spPr>
              <p:txBody>
                <a:bodyPr wrap="square" rtlCol="0">
                  <a:spAutoFit/>
                </a:bodyPr>
                <a:lstStyle/>
                <a:p>
                  <a:r>
                    <a:rPr lang="en-US" sz="2400" b="1" dirty="0">
                      <a:solidFill>
                        <a:schemeClr val="bg1"/>
                      </a:solidFill>
                      <a:latin typeface="Times New Roman" panose="02020603050405020304" pitchFamily="18" charset="0"/>
                      <a:cs typeface="Times New Roman" panose="02020603050405020304" pitchFamily="18" charset="0"/>
                    </a:rPr>
                    <a:t> C</a:t>
                  </a:r>
                </a:p>
              </p:txBody>
            </p:sp>
            <p:cxnSp>
              <p:nvCxnSpPr>
                <p:cNvPr id="58" name="Straight Connector 57">
                  <a:extLst>
                    <a:ext uri="{FF2B5EF4-FFF2-40B4-BE49-F238E27FC236}">
                      <a16:creationId xmlns:a16="http://schemas.microsoft.com/office/drawing/2014/main" id="{7A4CBAC9-C7F3-4C50-B8D7-8E3748EEEDAF}"/>
                    </a:ext>
                  </a:extLst>
                </p:cNvPr>
                <p:cNvCxnSpPr>
                  <a:cxnSpLocks/>
                </p:cNvCxnSpPr>
                <p:nvPr/>
              </p:nvCxnSpPr>
              <p:spPr>
                <a:xfrm>
                  <a:off x="2443214" y="3441839"/>
                  <a:ext cx="386080"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59" name="Straight Connector 58">
                  <a:extLst>
                    <a:ext uri="{FF2B5EF4-FFF2-40B4-BE49-F238E27FC236}">
                      <a16:creationId xmlns:a16="http://schemas.microsoft.com/office/drawing/2014/main" id="{809935E3-6D68-4822-9FE8-E083F5A2AD93}"/>
                    </a:ext>
                  </a:extLst>
                </p:cNvPr>
                <p:cNvCxnSpPr>
                  <a:cxnSpLocks/>
                </p:cNvCxnSpPr>
                <p:nvPr/>
              </p:nvCxnSpPr>
              <p:spPr>
                <a:xfrm>
                  <a:off x="2443214" y="3317241"/>
                  <a:ext cx="193040"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61" name="Straight Connector 60">
                  <a:extLst>
                    <a:ext uri="{FF2B5EF4-FFF2-40B4-BE49-F238E27FC236}">
                      <a16:creationId xmlns:a16="http://schemas.microsoft.com/office/drawing/2014/main" id="{590E5C25-06E8-40C6-9D24-6E8A3EA8F7B1}"/>
                    </a:ext>
                  </a:extLst>
                </p:cNvPr>
                <p:cNvCxnSpPr>
                  <a:cxnSpLocks/>
                </p:cNvCxnSpPr>
                <p:nvPr/>
              </p:nvCxnSpPr>
              <p:spPr>
                <a:xfrm>
                  <a:off x="2636251" y="3317241"/>
                  <a:ext cx="193040" cy="0"/>
                </a:xfrm>
                <a:prstGeom prst="line">
                  <a:avLst/>
                </a:prstGeom>
              </p:spPr>
              <p:style>
                <a:lnRef idx="3">
                  <a:schemeClr val="accent1"/>
                </a:lnRef>
                <a:fillRef idx="0">
                  <a:schemeClr val="accent1"/>
                </a:fillRef>
                <a:effectRef idx="2">
                  <a:schemeClr val="accent1"/>
                </a:effectRef>
                <a:fontRef idx="minor">
                  <a:schemeClr val="tx1"/>
                </a:fontRef>
              </p:style>
            </p:cxnSp>
            <p:sp>
              <p:nvSpPr>
                <p:cNvPr id="63" name="TextBox 62">
                  <a:extLst>
                    <a:ext uri="{FF2B5EF4-FFF2-40B4-BE49-F238E27FC236}">
                      <a16:creationId xmlns:a16="http://schemas.microsoft.com/office/drawing/2014/main" id="{FB463D05-F20A-4459-B7C1-58FA9E75100C}"/>
                    </a:ext>
                  </a:extLst>
                </p:cNvPr>
                <p:cNvSpPr txBox="1"/>
                <p:nvPr/>
              </p:nvSpPr>
              <p:spPr>
                <a:xfrm>
                  <a:off x="1753297" y="3070729"/>
                  <a:ext cx="761939" cy="574046"/>
                </a:xfrm>
                <a:prstGeom prst="rect">
                  <a:avLst/>
                </a:prstGeom>
                <a:noFill/>
              </p:spPr>
              <p:txBody>
                <a:bodyPr wrap="square" rtlCol="0">
                  <a:spAutoFit/>
                </a:bodyPr>
                <a:lstStyle/>
                <a:p>
                  <a:r>
                    <a:rPr lang="en-US" sz="2400" b="1" dirty="0">
                      <a:solidFill>
                        <a:schemeClr val="bg1"/>
                      </a:solidFill>
                      <a:latin typeface="Times New Roman" panose="02020603050405020304" pitchFamily="18" charset="0"/>
                      <a:cs typeface="Times New Roman" panose="02020603050405020304" pitchFamily="18" charset="0"/>
                    </a:rPr>
                    <a:t> C</a:t>
                  </a:r>
                </a:p>
              </p:txBody>
            </p:sp>
          </p:grpSp>
          <p:cxnSp>
            <p:nvCxnSpPr>
              <p:cNvPr id="53" name="Straight Connector 52">
                <a:extLst>
                  <a:ext uri="{FF2B5EF4-FFF2-40B4-BE49-F238E27FC236}">
                    <a16:creationId xmlns:a16="http://schemas.microsoft.com/office/drawing/2014/main" id="{7FC6ADBA-B97A-489F-9B92-5E4C8163B76D}"/>
                  </a:ext>
                </a:extLst>
              </p:cNvPr>
              <p:cNvCxnSpPr/>
              <p:nvPr/>
            </p:nvCxnSpPr>
            <p:spPr>
              <a:xfrm flipV="1">
                <a:off x="3645832" y="2894941"/>
                <a:ext cx="211044" cy="317264"/>
              </a:xfrm>
              <a:prstGeom prst="line">
                <a:avLst/>
              </a:prstGeom>
            </p:spPr>
            <p:style>
              <a:lnRef idx="3">
                <a:schemeClr val="accent1"/>
              </a:lnRef>
              <a:fillRef idx="0">
                <a:schemeClr val="accent1"/>
              </a:fillRef>
              <a:effectRef idx="2">
                <a:schemeClr val="accent1"/>
              </a:effectRef>
              <a:fontRef idx="minor">
                <a:schemeClr val="tx1"/>
              </a:fontRef>
            </p:style>
          </p:cxnSp>
          <p:cxnSp>
            <p:nvCxnSpPr>
              <p:cNvPr id="54" name="Straight Connector 53">
                <a:extLst>
                  <a:ext uri="{FF2B5EF4-FFF2-40B4-BE49-F238E27FC236}">
                    <a16:creationId xmlns:a16="http://schemas.microsoft.com/office/drawing/2014/main" id="{EBBCC52B-9197-4E62-998B-C6D89C5C983A}"/>
                  </a:ext>
                </a:extLst>
              </p:cNvPr>
              <p:cNvCxnSpPr/>
              <p:nvPr/>
            </p:nvCxnSpPr>
            <p:spPr>
              <a:xfrm flipV="1">
                <a:off x="1912426" y="3480849"/>
                <a:ext cx="221385" cy="302955"/>
              </a:xfrm>
              <a:prstGeom prst="line">
                <a:avLst/>
              </a:prstGeom>
            </p:spPr>
            <p:style>
              <a:lnRef idx="3">
                <a:schemeClr val="accent1"/>
              </a:lnRef>
              <a:fillRef idx="0">
                <a:schemeClr val="accent1"/>
              </a:fillRef>
              <a:effectRef idx="2">
                <a:schemeClr val="accent1"/>
              </a:effectRef>
              <a:fontRef idx="minor">
                <a:schemeClr val="tx1"/>
              </a:fontRef>
            </p:style>
          </p:cxnSp>
          <p:cxnSp>
            <p:nvCxnSpPr>
              <p:cNvPr id="55" name="Straight Connector 54">
                <a:extLst>
                  <a:ext uri="{FF2B5EF4-FFF2-40B4-BE49-F238E27FC236}">
                    <a16:creationId xmlns:a16="http://schemas.microsoft.com/office/drawing/2014/main" id="{779429D1-0A70-4C93-A2FD-AF5B97A3AF01}"/>
                  </a:ext>
                </a:extLst>
              </p:cNvPr>
              <p:cNvCxnSpPr>
                <a:cxnSpLocks/>
              </p:cNvCxnSpPr>
              <p:nvPr/>
            </p:nvCxnSpPr>
            <p:spPr>
              <a:xfrm>
                <a:off x="3636493" y="3455891"/>
                <a:ext cx="220382" cy="263099"/>
              </a:xfrm>
              <a:prstGeom prst="line">
                <a:avLst/>
              </a:prstGeom>
            </p:spPr>
            <p:style>
              <a:lnRef idx="3">
                <a:schemeClr val="accent1"/>
              </a:lnRef>
              <a:fillRef idx="0">
                <a:schemeClr val="accent1"/>
              </a:fillRef>
              <a:effectRef idx="2">
                <a:schemeClr val="accent1"/>
              </a:effectRef>
              <a:fontRef idx="minor">
                <a:schemeClr val="tx1"/>
              </a:fontRef>
            </p:style>
          </p:cxnSp>
          <p:cxnSp>
            <p:nvCxnSpPr>
              <p:cNvPr id="56" name="Straight Connector 55">
                <a:extLst>
                  <a:ext uri="{FF2B5EF4-FFF2-40B4-BE49-F238E27FC236}">
                    <a16:creationId xmlns:a16="http://schemas.microsoft.com/office/drawing/2014/main" id="{17AE68B5-2B41-4D4B-8290-05279B7E90D6}"/>
                  </a:ext>
                </a:extLst>
              </p:cNvPr>
              <p:cNvCxnSpPr>
                <a:cxnSpLocks/>
              </p:cNvCxnSpPr>
              <p:nvPr/>
            </p:nvCxnSpPr>
            <p:spPr>
              <a:xfrm>
                <a:off x="1891301" y="2942498"/>
                <a:ext cx="233224" cy="282136"/>
              </a:xfrm>
              <a:prstGeom prst="line">
                <a:avLst/>
              </a:prstGeom>
            </p:spPr>
            <p:style>
              <a:lnRef idx="3">
                <a:schemeClr val="accent1"/>
              </a:lnRef>
              <a:fillRef idx="0">
                <a:schemeClr val="accent1"/>
              </a:fillRef>
              <a:effectRef idx="2">
                <a:schemeClr val="accent1"/>
              </a:effectRef>
              <a:fontRef idx="minor">
                <a:schemeClr val="tx1"/>
              </a:fontRef>
            </p:style>
          </p:cxnSp>
        </p:grpSp>
        <p:cxnSp>
          <p:nvCxnSpPr>
            <p:cNvPr id="4" name="Straight Arrow Connector 3">
              <a:extLst>
                <a:ext uri="{FF2B5EF4-FFF2-40B4-BE49-F238E27FC236}">
                  <a16:creationId xmlns:a16="http://schemas.microsoft.com/office/drawing/2014/main" id="{47321396-6ADF-4733-BADF-2AEA814E60BB}"/>
                </a:ext>
              </a:extLst>
            </p:cNvPr>
            <p:cNvCxnSpPr>
              <a:cxnSpLocks/>
            </p:cNvCxnSpPr>
            <p:nvPr/>
          </p:nvCxnSpPr>
          <p:spPr>
            <a:xfrm>
              <a:off x="11025746" y="4282547"/>
              <a:ext cx="0" cy="507716"/>
            </a:xfrm>
            <a:prstGeom prst="straightConnector1">
              <a:avLst/>
            </a:prstGeom>
            <a:ln>
              <a:tailEnd type="triangle"/>
            </a:ln>
          </p:spPr>
          <p:style>
            <a:lnRef idx="2">
              <a:schemeClr val="accent3"/>
            </a:lnRef>
            <a:fillRef idx="0">
              <a:schemeClr val="accent3"/>
            </a:fillRef>
            <a:effectRef idx="1">
              <a:schemeClr val="accent3"/>
            </a:effectRef>
            <a:fontRef idx="minor">
              <a:schemeClr val="tx1"/>
            </a:fontRef>
          </p:style>
        </p:cxnSp>
        <p:grpSp>
          <p:nvGrpSpPr>
            <p:cNvPr id="21" name="Group 20">
              <a:extLst>
                <a:ext uri="{FF2B5EF4-FFF2-40B4-BE49-F238E27FC236}">
                  <a16:creationId xmlns:a16="http://schemas.microsoft.com/office/drawing/2014/main" id="{3F42814B-603D-4A64-9B8E-9C6FBF163DD4}"/>
                </a:ext>
              </a:extLst>
            </p:cNvPr>
            <p:cNvGrpSpPr/>
            <p:nvPr/>
          </p:nvGrpSpPr>
          <p:grpSpPr>
            <a:xfrm>
              <a:off x="10292826" y="4746343"/>
              <a:ext cx="1689577" cy="606171"/>
              <a:chOff x="9521952" y="1845568"/>
              <a:chExt cx="1689577" cy="606171"/>
            </a:xfrm>
          </p:grpSpPr>
          <p:grpSp>
            <p:nvGrpSpPr>
              <p:cNvPr id="64" name="Group 63">
                <a:extLst>
                  <a:ext uri="{FF2B5EF4-FFF2-40B4-BE49-F238E27FC236}">
                    <a16:creationId xmlns:a16="http://schemas.microsoft.com/office/drawing/2014/main" id="{438C9D6A-CF1F-436E-823A-8AC1FFB8C755}"/>
                  </a:ext>
                </a:extLst>
              </p:cNvPr>
              <p:cNvGrpSpPr/>
              <p:nvPr/>
            </p:nvGrpSpPr>
            <p:grpSpPr>
              <a:xfrm>
                <a:off x="9713427" y="1845568"/>
                <a:ext cx="1498102" cy="606171"/>
                <a:chOff x="7511863" y="2922416"/>
                <a:chExt cx="2061644" cy="1340656"/>
              </a:xfrm>
            </p:grpSpPr>
            <p:sp>
              <p:nvSpPr>
                <p:cNvPr id="66" name="TextBox 65">
                  <a:extLst>
                    <a:ext uri="{FF2B5EF4-FFF2-40B4-BE49-F238E27FC236}">
                      <a16:creationId xmlns:a16="http://schemas.microsoft.com/office/drawing/2014/main" id="{F5857C34-7A01-49D1-8BDE-679CF1163CA0}"/>
                    </a:ext>
                  </a:extLst>
                </p:cNvPr>
                <p:cNvSpPr txBox="1"/>
                <p:nvPr/>
              </p:nvSpPr>
              <p:spPr>
                <a:xfrm>
                  <a:off x="7546570" y="3022961"/>
                  <a:ext cx="935177" cy="1157195"/>
                </a:xfrm>
                <a:prstGeom prst="rect">
                  <a:avLst/>
                </a:prstGeom>
                <a:noFill/>
              </p:spPr>
              <p:txBody>
                <a:bodyPr wrap="square" rtlCol="0">
                  <a:spAutoFit/>
                </a:bodyPr>
                <a:lstStyle/>
                <a:p>
                  <a:r>
                    <a:rPr lang="en-US" sz="2800" b="1" dirty="0">
                      <a:solidFill>
                        <a:schemeClr val="bg1"/>
                      </a:solidFill>
                      <a:latin typeface="Times New Roman" panose="02020603050405020304" pitchFamily="18" charset="0"/>
                      <a:cs typeface="Times New Roman" panose="02020603050405020304" pitchFamily="18" charset="0"/>
                    </a:rPr>
                    <a:t> C</a:t>
                  </a:r>
                </a:p>
              </p:txBody>
            </p:sp>
            <p:cxnSp>
              <p:nvCxnSpPr>
                <p:cNvPr id="68" name="Straight Connector 67">
                  <a:extLst>
                    <a:ext uri="{FF2B5EF4-FFF2-40B4-BE49-F238E27FC236}">
                      <a16:creationId xmlns:a16="http://schemas.microsoft.com/office/drawing/2014/main" id="{A52C13FD-6540-4C66-85BE-364F402FF580}"/>
                    </a:ext>
                  </a:extLst>
                </p:cNvPr>
                <p:cNvCxnSpPr>
                  <a:cxnSpLocks/>
                </p:cNvCxnSpPr>
                <p:nvPr/>
              </p:nvCxnSpPr>
              <p:spPr>
                <a:xfrm>
                  <a:off x="8166434" y="3679005"/>
                  <a:ext cx="416560" cy="0"/>
                </a:xfrm>
                <a:prstGeom prst="line">
                  <a:avLst/>
                </a:prstGeom>
              </p:spPr>
              <p:style>
                <a:lnRef idx="3">
                  <a:schemeClr val="accent1"/>
                </a:lnRef>
                <a:fillRef idx="0">
                  <a:schemeClr val="accent1"/>
                </a:fillRef>
                <a:effectRef idx="2">
                  <a:schemeClr val="accent1"/>
                </a:effectRef>
                <a:fontRef idx="minor">
                  <a:schemeClr val="tx1"/>
                </a:fontRef>
              </p:style>
            </p:cxnSp>
            <p:sp>
              <p:nvSpPr>
                <p:cNvPr id="69" name="TextBox 68">
                  <a:extLst>
                    <a:ext uri="{FF2B5EF4-FFF2-40B4-BE49-F238E27FC236}">
                      <a16:creationId xmlns:a16="http://schemas.microsoft.com/office/drawing/2014/main" id="{E6A10DF6-915A-492C-8364-F287EFC69C8F}"/>
                    </a:ext>
                  </a:extLst>
                </p:cNvPr>
                <p:cNvSpPr txBox="1"/>
                <p:nvPr/>
              </p:nvSpPr>
              <p:spPr>
                <a:xfrm>
                  <a:off x="8447878" y="3105877"/>
                  <a:ext cx="1125629" cy="1157195"/>
                </a:xfrm>
                <a:prstGeom prst="rect">
                  <a:avLst/>
                </a:prstGeom>
                <a:noFill/>
              </p:spPr>
              <p:txBody>
                <a:bodyPr wrap="square" rtlCol="0">
                  <a:spAutoFit/>
                </a:bodyPr>
                <a:lstStyle/>
                <a:p>
                  <a:r>
                    <a:rPr lang="en-US" sz="2800" b="1" dirty="0">
                      <a:solidFill>
                        <a:schemeClr val="bg1"/>
                      </a:solidFill>
                      <a:latin typeface="Times New Roman" panose="02020603050405020304" pitchFamily="18" charset="0"/>
                      <a:cs typeface="Times New Roman" panose="02020603050405020304" pitchFamily="18" charset="0"/>
                    </a:rPr>
                    <a:t> C</a:t>
                  </a:r>
                </a:p>
              </p:txBody>
            </p:sp>
            <p:cxnSp>
              <p:nvCxnSpPr>
                <p:cNvPr id="70" name="Straight Connector 69">
                  <a:extLst>
                    <a:ext uri="{FF2B5EF4-FFF2-40B4-BE49-F238E27FC236}">
                      <a16:creationId xmlns:a16="http://schemas.microsoft.com/office/drawing/2014/main" id="{9C07B609-2A68-47C1-B5E2-90583E0CA6D1}"/>
                    </a:ext>
                  </a:extLst>
                </p:cNvPr>
                <p:cNvCxnSpPr>
                  <a:cxnSpLocks/>
                </p:cNvCxnSpPr>
                <p:nvPr/>
              </p:nvCxnSpPr>
              <p:spPr>
                <a:xfrm flipV="1">
                  <a:off x="9073107" y="2969299"/>
                  <a:ext cx="277699" cy="460788"/>
                </a:xfrm>
                <a:prstGeom prst="line">
                  <a:avLst/>
                </a:prstGeom>
              </p:spPr>
              <p:style>
                <a:lnRef idx="3">
                  <a:schemeClr val="accent1"/>
                </a:lnRef>
                <a:fillRef idx="0">
                  <a:schemeClr val="accent1"/>
                </a:fillRef>
                <a:effectRef idx="2">
                  <a:schemeClr val="accent1"/>
                </a:effectRef>
                <a:fontRef idx="minor">
                  <a:schemeClr val="tx1"/>
                </a:fontRef>
              </p:style>
            </p:cxnSp>
            <p:cxnSp>
              <p:nvCxnSpPr>
                <p:cNvPr id="72" name="Straight Connector 71">
                  <a:extLst>
                    <a:ext uri="{FF2B5EF4-FFF2-40B4-BE49-F238E27FC236}">
                      <a16:creationId xmlns:a16="http://schemas.microsoft.com/office/drawing/2014/main" id="{5E462A89-07F6-45AD-B1E0-7B01A18F5821}"/>
                    </a:ext>
                  </a:extLst>
                </p:cNvPr>
                <p:cNvCxnSpPr>
                  <a:cxnSpLocks/>
                </p:cNvCxnSpPr>
                <p:nvPr/>
              </p:nvCxnSpPr>
              <p:spPr>
                <a:xfrm flipV="1">
                  <a:off x="7511863" y="3819953"/>
                  <a:ext cx="213071" cy="395471"/>
                </a:xfrm>
                <a:prstGeom prst="line">
                  <a:avLst/>
                </a:prstGeom>
              </p:spPr>
              <p:style>
                <a:lnRef idx="3">
                  <a:schemeClr val="accent1"/>
                </a:lnRef>
                <a:fillRef idx="0">
                  <a:schemeClr val="accent1"/>
                </a:fillRef>
                <a:effectRef idx="2">
                  <a:schemeClr val="accent1"/>
                </a:effectRef>
                <a:fontRef idx="minor">
                  <a:schemeClr val="tx1"/>
                </a:fontRef>
              </p:style>
            </p:cxnSp>
            <p:cxnSp>
              <p:nvCxnSpPr>
                <p:cNvPr id="73" name="Straight Connector 72">
                  <a:extLst>
                    <a:ext uri="{FF2B5EF4-FFF2-40B4-BE49-F238E27FC236}">
                      <a16:creationId xmlns:a16="http://schemas.microsoft.com/office/drawing/2014/main" id="{CF80620A-633D-4712-AD48-93A7B134AF81}"/>
                    </a:ext>
                  </a:extLst>
                </p:cNvPr>
                <p:cNvCxnSpPr>
                  <a:cxnSpLocks/>
                </p:cNvCxnSpPr>
                <p:nvPr/>
              </p:nvCxnSpPr>
              <p:spPr>
                <a:xfrm>
                  <a:off x="9074823" y="3884360"/>
                  <a:ext cx="237422" cy="378710"/>
                </a:xfrm>
                <a:prstGeom prst="line">
                  <a:avLst/>
                </a:prstGeom>
              </p:spPr>
              <p:style>
                <a:lnRef idx="3">
                  <a:schemeClr val="accent1"/>
                </a:lnRef>
                <a:fillRef idx="0">
                  <a:schemeClr val="accent1"/>
                </a:fillRef>
                <a:effectRef idx="2">
                  <a:schemeClr val="accent1"/>
                </a:effectRef>
                <a:fontRef idx="minor">
                  <a:schemeClr val="tx1"/>
                </a:fontRef>
              </p:style>
            </p:cxnSp>
            <p:cxnSp>
              <p:nvCxnSpPr>
                <p:cNvPr id="74" name="Straight Connector 73">
                  <a:extLst>
                    <a:ext uri="{FF2B5EF4-FFF2-40B4-BE49-F238E27FC236}">
                      <a16:creationId xmlns:a16="http://schemas.microsoft.com/office/drawing/2014/main" id="{7ABA36FD-EC2F-4AF7-8B7A-774E0135FF22}"/>
                    </a:ext>
                  </a:extLst>
                </p:cNvPr>
                <p:cNvCxnSpPr>
                  <a:cxnSpLocks/>
                </p:cNvCxnSpPr>
                <p:nvPr/>
              </p:nvCxnSpPr>
              <p:spPr>
                <a:xfrm>
                  <a:off x="7511863" y="2922416"/>
                  <a:ext cx="195972" cy="463988"/>
                </a:xfrm>
                <a:prstGeom prst="line">
                  <a:avLst/>
                </a:prstGeom>
              </p:spPr>
              <p:style>
                <a:lnRef idx="3">
                  <a:schemeClr val="accent1"/>
                </a:lnRef>
                <a:fillRef idx="0">
                  <a:schemeClr val="accent1"/>
                </a:fillRef>
                <a:effectRef idx="2">
                  <a:schemeClr val="accent1"/>
                </a:effectRef>
                <a:fontRef idx="minor">
                  <a:schemeClr val="tx1"/>
                </a:fontRef>
              </p:style>
            </p:cxnSp>
          </p:grpSp>
          <p:cxnSp>
            <p:nvCxnSpPr>
              <p:cNvPr id="76" name="Straight Connector 75">
                <a:extLst>
                  <a:ext uri="{FF2B5EF4-FFF2-40B4-BE49-F238E27FC236}">
                    <a16:creationId xmlns:a16="http://schemas.microsoft.com/office/drawing/2014/main" id="{0BF4F03B-3834-44D2-AC6B-DA6FB0A83841}"/>
                  </a:ext>
                </a:extLst>
              </p:cNvPr>
              <p:cNvCxnSpPr>
                <a:cxnSpLocks/>
              </p:cNvCxnSpPr>
              <p:nvPr/>
            </p:nvCxnSpPr>
            <p:spPr>
              <a:xfrm>
                <a:off x="9521952" y="2167089"/>
                <a:ext cx="261018"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78" name="Straight Connector 77">
                <a:extLst>
                  <a:ext uri="{FF2B5EF4-FFF2-40B4-BE49-F238E27FC236}">
                    <a16:creationId xmlns:a16="http://schemas.microsoft.com/office/drawing/2014/main" id="{6759363C-34C9-46E4-A96F-040F9C9E6DDD}"/>
                  </a:ext>
                </a:extLst>
              </p:cNvPr>
              <p:cNvCxnSpPr>
                <a:cxnSpLocks/>
              </p:cNvCxnSpPr>
              <p:nvPr/>
            </p:nvCxnSpPr>
            <p:spPr>
              <a:xfrm>
                <a:off x="10923002" y="2179281"/>
                <a:ext cx="248022" cy="0"/>
              </a:xfrm>
              <a:prstGeom prst="line">
                <a:avLst/>
              </a:prstGeom>
            </p:spPr>
            <p:style>
              <a:lnRef idx="3">
                <a:schemeClr val="accent1"/>
              </a:lnRef>
              <a:fillRef idx="0">
                <a:schemeClr val="accent1"/>
              </a:fillRef>
              <a:effectRef idx="2">
                <a:schemeClr val="accent1"/>
              </a:effectRef>
              <a:fontRef idx="minor">
                <a:schemeClr val="tx1"/>
              </a:fontRef>
            </p:style>
          </p:cxnSp>
        </p:grpSp>
        <p:sp>
          <p:nvSpPr>
            <p:cNvPr id="25" name="Right Brace 24">
              <a:extLst>
                <a:ext uri="{FF2B5EF4-FFF2-40B4-BE49-F238E27FC236}">
                  <a16:creationId xmlns:a16="http://schemas.microsoft.com/office/drawing/2014/main" id="{A1F45FAB-14AE-445D-940B-056ABD195EA7}"/>
                </a:ext>
              </a:extLst>
            </p:cNvPr>
            <p:cNvSpPr/>
            <p:nvPr/>
          </p:nvSpPr>
          <p:spPr>
            <a:xfrm>
              <a:off x="9676259" y="3867523"/>
              <a:ext cx="417902" cy="1455737"/>
            </a:xfrm>
            <a:prstGeom prst="rightBrace">
              <a:avLst/>
            </a:prstGeom>
            <a:ln w="19050"/>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grpSp>
    </p:spTree>
    <p:extLst>
      <p:ext uri="{BB962C8B-B14F-4D97-AF65-F5344CB8AC3E}">
        <p14:creationId xmlns:p14="http://schemas.microsoft.com/office/powerpoint/2010/main" val="1138654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9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62"/>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93"/>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3"/>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97"/>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4"/>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95"/>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35"/>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3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67"/>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36"/>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102"/>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39"/>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104"/>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8" grpId="0"/>
      <p:bldP spid="19" grpId="0"/>
      <p:bldP spid="20" grpId="0" animBg="1"/>
      <p:bldP spid="23" grpId="0"/>
      <p:bldP spid="24" grpId="0"/>
      <p:bldP spid="28" grpId="0" animBg="1"/>
      <p:bldP spid="29" grpId="0"/>
      <p:bldP spid="30" grpId="0" animBg="1"/>
      <p:bldP spid="33" grpId="0"/>
      <p:bldP spid="34" grpId="0"/>
      <p:bldP spid="35" grpId="0"/>
      <p:bldP spid="36" grpId="0" animBg="1"/>
      <p:bldP spid="39" grpId="0"/>
      <p:bldP spid="4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02B4A93-7343-4262-836B-D4156C3A2409}"/>
              </a:ext>
            </a:extLst>
          </p:cNvPr>
          <p:cNvSpPr/>
          <p:nvPr/>
        </p:nvSpPr>
        <p:spPr>
          <a:xfrm>
            <a:off x="603968" y="2536150"/>
            <a:ext cx="10612671" cy="1015663"/>
          </a:xfrm>
          <a:prstGeom prst="rect">
            <a:avLst/>
          </a:prstGeom>
          <a:noFill/>
          <a:ln>
            <a:noFill/>
          </a:ln>
          <a:effectLst>
            <a:glow rad="647700">
              <a:schemeClr val="accent1">
                <a:alpha val="61000"/>
              </a:schemeClr>
            </a:glow>
            <a:outerShdw blurRad="190500" dist="228600" dir="2700000" algn="ctr">
              <a:srgbClr val="000000">
                <a:alpha val="30000"/>
              </a:srgbClr>
            </a:outerShdw>
          </a:effectLst>
          <a:scene3d>
            <a:camera prst="obliqueTopLeft"/>
            <a:lightRig rig="glow" dir="t">
              <a:rot lat="0" lon="0" rev="7200000"/>
            </a:lightRig>
          </a:scene3d>
          <a:sp3d prstMaterial="matte">
            <a:bevelT w="127000" h="63500"/>
          </a:sp3d>
        </p:spPr>
        <p:txBody>
          <a:bodyPr wrap="square" lIns="91440" tIns="45720" rIns="91440" bIns="45720">
            <a:spAutoFit/>
            <a:sp3d contourW="127000">
              <a:bevelT w="0" h="0"/>
              <a:bevelB w="0" h="0"/>
            </a:sp3d>
          </a:bodyPr>
          <a:lstStyle/>
          <a:p>
            <a:pPr algn="ctr"/>
            <a:r>
              <a:rPr lang="en-US" sz="6000" b="1"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Xin </a:t>
            </a:r>
            <a:r>
              <a:rPr lang="en-US" sz="6000" b="1" dirty="0" err="1">
                <a:ln w="9525">
                  <a:solidFill>
                    <a:schemeClr val="bg1"/>
                  </a:solidFill>
                  <a:prstDash val="solid"/>
                </a:ln>
                <a:solidFill>
                  <a:srgbClr val="FFFF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chào</a:t>
            </a:r>
            <a:r>
              <a:rPr lang="en-US" sz="6000" b="1"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 </a:t>
            </a:r>
            <a:r>
              <a:rPr lang="en-US" sz="6000" b="1" dirty="0" err="1">
                <a:ln w="9525">
                  <a:solidFill>
                    <a:schemeClr val="bg1"/>
                  </a:solidFill>
                  <a:prstDash val="solid"/>
                </a:ln>
                <a:solidFill>
                  <a:srgbClr val="FFFF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và</a:t>
            </a:r>
            <a:r>
              <a:rPr lang="en-US" sz="6000" b="1"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 </a:t>
            </a:r>
            <a:r>
              <a:rPr lang="en-US" sz="6000" b="1" dirty="0" err="1">
                <a:ln w="9525">
                  <a:solidFill>
                    <a:schemeClr val="bg1"/>
                  </a:solidFill>
                  <a:prstDash val="solid"/>
                </a:ln>
                <a:solidFill>
                  <a:srgbClr val="FFFF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hẹn</a:t>
            </a:r>
            <a:r>
              <a:rPr lang="en-US" sz="6000" b="1"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 </a:t>
            </a:r>
            <a:r>
              <a:rPr lang="en-US" sz="6000" b="1" dirty="0" err="1">
                <a:ln w="9525">
                  <a:solidFill>
                    <a:schemeClr val="bg1"/>
                  </a:solidFill>
                  <a:prstDash val="solid"/>
                </a:ln>
                <a:solidFill>
                  <a:srgbClr val="FFFF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gặp</a:t>
            </a:r>
            <a:r>
              <a:rPr lang="en-US" sz="6000" b="1"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 </a:t>
            </a:r>
            <a:r>
              <a:rPr lang="en-US" sz="6000" b="1" dirty="0" err="1">
                <a:ln w="9525">
                  <a:solidFill>
                    <a:schemeClr val="bg1"/>
                  </a:solidFill>
                  <a:prstDash val="solid"/>
                </a:ln>
                <a:solidFill>
                  <a:srgbClr val="FFFF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lại</a:t>
            </a:r>
            <a:r>
              <a:rPr lang="en-US" sz="6000" b="1" cap="none" spc="0"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 </a:t>
            </a:r>
            <a:r>
              <a:rPr lang="en-US" sz="6000" b="1" cap="none" spc="0" dirty="0" err="1">
                <a:ln w="9525">
                  <a:solidFill>
                    <a:schemeClr val="bg1"/>
                  </a:solidFill>
                  <a:prstDash val="solid"/>
                </a:ln>
                <a:solidFill>
                  <a:srgbClr val="FFFF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các</a:t>
            </a:r>
            <a:r>
              <a:rPr lang="en-US" sz="6000" b="1" cap="none" spc="0"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 </a:t>
            </a:r>
            <a:r>
              <a:rPr lang="en-US" sz="6000" b="1" cap="none" spc="0" dirty="0" err="1">
                <a:ln w="9525">
                  <a:solidFill>
                    <a:schemeClr val="bg1"/>
                  </a:solidFill>
                  <a:prstDash val="solid"/>
                </a:ln>
                <a:solidFill>
                  <a:srgbClr val="FFFF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em</a:t>
            </a:r>
            <a:r>
              <a:rPr lang="en-US" sz="6000" b="1"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a:t>
            </a:r>
            <a:endParaRPr lang="en-US" sz="6000" b="1" cap="none" spc="0"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04537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85301C3-514A-469F-B478-1B2832666B73}"/>
              </a:ext>
            </a:extLst>
          </p:cNvPr>
          <p:cNvSpPr>
            <a:spLocks noGrp="1"/>
          </p:cNvSpPr>
          <p:nvPr>
            <p:ph idx="1"/>
          </p:nvPr>
        </p:nvSpPr>
        <p:spPr>
          <a:xfrm>
            <a:off x="517481" y="1796898"/>
            <a:ext cx="10972482" cy="4799050"/>
          </a:xfrm>
        </p:spPr>
        <p:txBody>
          <a:bodyPr/>
          <a:lstStyle/>
          <a:p>
            <a:pPr marL="0" indent="0">
              <a:buNone/>
            </a:pPr>
            <a:r>
              <a:rPr lang="en-US" b="1" u="sng" dirty="0" err="1">
                <a:solidFill>
                  <a:srgbClr val="FFFF00"/>
                </a:solidFill>
                <a:latin typeface="Times New Roman" panose="02020603050405020304" pitchFamily="18" charset="0"/>
                <a:cs typeface="Times New Roman" panose="02020603050405020304" pitchFamily="18" charset="0"/>
              </a:rPr>
              <a:t>Bài</a:t>
            </a:r>
            <a:r>
              <a:rPr lang="en-US" b="1" u="sng" dirty="0">
                <a:solidFill>
                  <a:srgbClr val="FFFF00"/>
                </a:solidFill>
                <a:latin typeface="Times New Roman" panose="02020603050405020304" pitchFamily="18" charset="0"/>
                <a:cs typeface="Times New Roman" panose="02020603050405020304" pitchFamily="18" charset="0"/>
              </a:rPr>
              <a:t> 1:</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Hợp</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chất</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có</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tên</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gọi</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là</a:t>
            </a:r>
            <a:endParaRPr lang="en-US" dirty="0">
              <a:solidFill>
                <a:schemeClr val="bg1"/>
              </a:solidFill>
              <a:latin typeface="Times New Roman" panose="02020603050405020304" pitchFamily="18" charset="0"/>
              <a:cs typeface="Times New Roman" panose="02020603050405020304" pitchFamily="18" charset="0"/>
            </a:endParaRPr>
          </a:p>
          <a:p>
            <a:pPr marL="0" indent="0">
              <a:buNone/>
            </a:pPr>
            <a:endParaRPr lang="en-US" dirty="0">
              <a:solidFill>
                <a:schemeClr val="bg1"/>
              </a:solidFill>
              <a:latin typeface="Times New Roman" panose="02020603050405020304" pitchFamily="18" charset="0"/>
              <a:cs typeface="Times New Roman" panose="02020603050405020304" pitchFamily="18" charset="0"/>
            </a:endParaRPr>
          </a:p>
          <a:p>
            <a:pPr marL="0" indent="0">
              <a:buNone/>
            </a:pPr>
            <a:endParaRPr lang="en-US" dirty="0">
              <a:solidFill>
                <a:schemeClr val="bg1"/>
              </a:solidFill>
              <a:latin typeface="Times New Roman" panose="02020603050405020304" pitchFamily="18" charset="0"/>
              <a:cs typeface="Times New Roman" panose="02020603050405020304" pitchFamily="18" charset="0"/>
            </a:endParaRPr>
          </a:p>
          <a:p>
            <a:pPr marL="514350" indent="-514350">
              <a:buAutoNum type="alphaUcPeriod"/>
            </a:pPr>
            <a:r>
              <a:rPr lang="en-US" dirty="0">
                <a:solidFill>
                  <a:schemeClr val="bg1"/>
                </a:solidFill>
                <a:latin typeface="Times New Roman" panose="02020603050405020304" pitchFamily="18" charset="0"/>
                <a:cs typeface="Times New Roman" panose="02020603050405020304" pitchFamily="18" charset="0"/>
              </a:rPr>
              <a:t>3-đimetylbut-1-en				B. 2,2-đimetylbut-3-en</a:t>
            </a:r>
          </a:p>
          <a:p>
            <a:pPr marL="0" indent="0">
              <a:buNone/>
            </a:pPr>
            <a:r>
              <a:rPr lang="en-US" dirty="0">
                <a:solidFill>
                  <a:schemeClr val="bg1"/>
                </a:solidFill>
                <a:latin typeface="Times New Roman" panose="02020603050405020304" pitchFamily="18" charset="0"/>
                <a:cs typeface="Times New Roman" panose="02020603050405020304" pitchFamily="18" charset="0"/>
              </a:rPr>
              <a:t>C. 3,3-đimetylbut-2-en			D. 3,3-đimetylbut-1-en</a:t>
            </a:r>
          </a:p>
          <a:p>
            <a:pPr marL="514350" indent="-514350">
              <a:buAutoNum type="alphaUcPeriod"/>
            </a:pPr>
            <a:endParaRPr lang="en-US" dirty="0">
              <a:solidFill>
                <a:schemeClr val="bg1"/>
              </a:solidFill>
              <a:latin typeface="Times New Roman" panose="02020603050405020304" pitchFamily="18" charset="0"/>
              <a:cs typeface="Times New Roman" panose="02020603050405020304" pitchFamily="18" charset="0"/>
            </a:endParaRPr>
          </a:p>
          <a:p>
            <a:pPr marL="0" indent="0">
              <a:buNone/>
            </a:pPr>
            <a:r>
              <a:rPr lang="en-US" dirty="0">
                <a:latin typeface="Times New Roman" panose="02020603050405020304" pitchFamily="18" charset="0"/>
                <a:cs typeface="Times New Roman" panose="02020603050405020304" pitchFamily="18" charset="0"/>
              </a:rPr>
              <a:t>		</a:t>
            </a:r>
          </a:p>
        </p:txBody>
      </p:sp>
      <p:sp>
        <p:nvSpPr>
          <p:cNvPr id="4" name="Oval 3">
            <a:extLst>
              <a:ext uri="{FF2B5EF4-FFF2-40B4-BE49-F238E27FC236}">
                <a16:creationId xmlns:a16="http://schemas.microsoft.com/office/drawing/2014/main" id="{CEC37318-F897-447F-8CE4-D2E407A3D3BB}"/>
              </a:ext>
            </a:extLst>
          </p:cNvPr>
          <p:cNvSpPr/>
          <p:nvPr/>
        </p:nvSpPr>
        <p:spPr>
          <a:xfrm>
            <a:off x="6911706" y="4201173"/>
            <a:ext cx="494951" cy="469784"/>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CA88D355-5873-4681-A378-81408C387C7E}"/>
              </a:ext>
            </a:extLst>
          </p:cNvPr>
          <p:cNvGrpSpPr/>
          <p:nvPr/>
        </p:nvGrpSpPr>
        <p:grpSpPr>
          <a:xfrm>
            <a:off x="3449179" y="999832"/>
            <a:ext cx="4114736" cy="2202055"/>
            <a:chOff x="7375227" y="4413140"/>
            <a:chExt cx="4114736" cy="2202055"/>
          </a:xfrm>
        </p:grpSpPr>
        <p:sp>
          <p:nvSpPr>
            <p:cNvPr id="5" name="TextBox 4">
              <a:extLst>
                <a:ext uri="{FF2B5EF4-FFF2-40B4-BE49-F238E27FC236}">
                  <a16:creationId xmlns:a16="http://schemas.microsoft.com/office/drawing/2014/main" id="{29580DBA-CC45-4ED8-8BC4-1200B3C22C94}"/>
                </a:ext>
              </a:extLst>
            </p:cNvPr>
            <p:cNvSpPr txBox="1"/>
            <p:nvPr/>
          </p:nvSpPr>
          <p:spPr>
            <a:xfrm>
              <a:off x="7375227" y="5210206"/>
              <a:ext cx="4114736" cy="584775"/>
            </a:xfrm>
            <a:prstGeom prst="rect">
              <a:avLst/>
            </a:prstGeom>
            <a:noFill/>
          </p:spPr>
          <p:txBody>
            <a:bodyPr wrap="square" rtlCol="0">
              <a:spAutoFit/>
            </a:bodyPr>
            <a:lstStyle/>
            <a:p>
              <a:r>
                <a:rPr lang="en-US" sz="3200" dirty="0">
                  <a:solidFill>
                    <a:schemeClr val="bg1"/>
                  </a:solidFill>
                  <a:latin typeface="Times New Roman" panose="02020603050405020304" pitchFamily="18" charset="0"/>
                  <a:cs typeface="Times New Roman" panose="02020603050405020304" pitchFamily="18" charset="0"/>
                </a:rPr>
                <a:t> CH</a:t>
              </a:r>
              <a:r>
                <a:rPr lang="en-US" sz="3200" baseline="-25000" dirty="0">
                  <a:solidFill>
                    <a:schemeClr val="bg1"/>
                  </a:solidFill>
                  <a:latin typeface="Times New Roman" panose="02020603050405020304" pitchFamily="18" charset="0"/>
                  <a:cs typeface="Times New Roman" panose="02020603050405020304" pitchFamily="18" charset="0"/>
                </a:rPr>
                <a:t>3</a:t>
              </a:r>
              <a:r>
                <a:rPr lang="en-US" sz="3200" dirty="0">
                  <a:solidFill>
                    <a:schemeClr val="bg1"/>
                  </a:solidFill>
                  <a:latin typeface="Times New Roman" panose="02020603050405020304" pitchFamily="18" charset="0"/>
                  <a:cs typeface="Times New Roman" panose="02020603050405020304" pitchFamily="18" charset="0"/>
                </a:rPr>
                <a:t> – C  – CH = CH</a:t>
              </a:r>
              <a:r>
                <a:rPr lang="en-US" sz="3200" baseline="-25000" dirty="0">
                  <a:solidFill>
                    <a:schemeClr val="bg1"/>
                  </a:solidFill>
                  <a:latin typeface="Times New Roman" panose="02020603050405020304" pitchFamily="18" charset="0"/>
                  <a:cs typeface="Times New Roman" panose="02020603050405020304" pitchFamily="18" charset="0"/>
                </a:rPr>
                <a:t>2</a:t>
              </a:r>
              <a:endParaRPr lang="en-US" sz="3200" dirty="0">
                <a:solidFill>
                  <a:schemeClr val="bg1"/>
                </a:solidFill>
                <a:latin typeface="Times New Roman" panose="02020603050405020304" pitchFamily="18" charset="0"/>
                <a:cs typeface="Times New Roman" panose="02020603050405020304" pitchFamily="18" charset="0"/>
              </a:endParaRPr>
            </a:p>
          </p:txBody>
        </p:sp>
        <p:cxnSp>
          <p:nvCxnSpPr>
            <p:cNvPr id="6" name="Straight Connector 5">
              <a:extLst>
                <a:ext uri="{FF2B5EF4-FFF2-40B4-BE49-F238E27FC236}">
                  <a16:creationId xmlns:a16="http://schemas.microsoft.com/office/drawing/2014/main" id="{253A2FAD-B8BC-4059-9032-BE32902B1E44}"/>
                </a:ext>
              </a:extLst>
            </p:cNvPr>
            <p:cNvCxnSpPr/>
            <p:nvPr/>
          </p:nvCxnSpPr>
          <p:spPr>
            <a:xfrm>
              <a:off x="8825306" y="5764204"/>
              <a:ext cx="0" cy="243068"/>
            </a:xfrm>
            <a:prstGeom prst="line">
              <a:avLst/>
            </a:prstGeom>
          </p:spPr>
          <p:style>
            <a:lnRef idx="2">
              <a:schemeClr val="accent3"/>
            </a:lnRef>
            <a:fillRef idx="0">
              <a:schemeClr val="accent3"/>
            </a:fillRef>
            <a:effectRef idx="1">
              <a:schemeClr val="accent3"/>
            </a:effectRef>
            <a:fontRef idx="minor">
              <a:schemeClr val="tx1"/>
            </a:fontRef>
          </p:style>
        </p:cxnSp>
        <p:sp>
          <p:nvSpPr>
            <p:cNvPr id="7" name="TextBox 6">
              <a:extLst>
                <a:ext uri="{FF2B5EF4-FFF2-40B4-BE49-F238E27FC236}">
                  <a16:creationId xmlns:a16="http://schemas.microsoft.com/office/drawing/2014/main" id="{948090AD-871D-42C5-AFF7-CCF87A3B47CB}"/>
                </a:ext>
              </a:extLst>
            </p:cNvPr>
            <p:cNvSpPr txBox="1"/>
            <p:nvPr/>
          </p:nvSpPr>
          <p:spPr>
            <a:xfrm>
              <a:off x="8596643" y="6030420"/>
              <a:ext cx="1544044" cy="584775"/>
            </a:xfrm>
            <a:prstGeom prst="rect">
              <a:avLst/>
            </a:prstGeom>
            <a:noFill/>
          </p:spPr>
          <p:txBody>
            <a:bodyPr wrap="square" rtlCol="0">
              <a:spAutoFit/>
            </a:bodyPr>
            <a:lstStyle/>
            <a:p>
              <a:r>
                <a:rPr lang="en-US" sz="3200" dirty="0">
                  <a:solidFill>
                    <a:schemeClr val="bg1"/>
                  </a:solidFill>
                  <a:latin typeface="Times New Roman" panose="02020603050405020304" pitchFamily="18" charset="0"/>
                  <a:cs typeface="Times New Roman" panose="02020603050405020304" pitchFamily="18" charset="0"/>
                </a:rPr>
                <a:t>CH</a:t>
              </a:r>
              <a:r>
                <a:rPr lang="en-US" sz="3200" baseline="-25000" dirty="0">
                  <a:solidFill>
                    <a:schemeClr val="bg1"/>
                  </a:solidFill>
                  <a:latin typeface="Times New Roman" panose="02020603050405020304" pitchFamily="18" charset="0"/>
                  <a:cs typeface="Times New Roman" panose="02020603050405020304" pitchFamily="18" charset="0"/>
                </a:rPr>
                <a:t>3</a:t>
              </a:r>
              <a:endParaRPr lang="en-US" sz="3200" dirty="0">
                <a:solidFill>
                  <a:schemeClr val="bg1"/>
                </a:solidFill>
                <a:latin typeface="Times New Roman" panose="02020603050405020304" pitchFamily="18" charset="0"/>
                <a:cs typeface="Times New Roman" panose="02020603050405020304" pitchFamily="18" charset="0"/>
              </a:endParaRPr>
            </a:p>
          </p:txBody>
        </p:sp>
        <p:cxnSp>
          <p:nvCxnSpPr>
            <p:cNvPr id="8" name="Straight Connector 7">
              <a:extLst>
                <a:ext uri="{FF2B5EF4-FFF2-40B4-BE49-F238E27FC236}">
                  <a16:creationId xmlns:a16="http://schemas.microsoft.com/office/drawing/2014/main" id="{423B6F67-B68F-4316-ACCC-31CE2FF05731}"/>
                </a:ext>
              </a:extLst>
            </p:cNvPr>
            <p:cNvCxnSpPr/>
            <p:nvPr/>
          </p:nvCxnSpPr>
          <p:spPr>
            <a:xfrm>
              <a:off x="8801538" y="4967138"/>
              <a:ext cx="0" cy="243068"/>
            </a:xfrm>
            <a:prstGeom prst="line">
              <a:avLst/>
            </a:prstGeom>
          </p:spPr>
          <p:style>
            <a:lnRef idx="2">
              <a:schemeClr val="accent3"/>
            </a:lnRef>
            <a:fillRef idx="0">
              <a:schemeClr val="accent3"/>
            </a:fillRef>
            <a:effectRef idx="1">
              <a:schemeClr val="accent3"/>
            </a:effectRef>
            <a:fontRef idx="minor">
              <a:schemeClr val="tx1"/>
            </a:fontRef>
          </p:style>
        </p:cxnSp>
        <p:sp>
          <p:nvSpPr>
            <p:cNvPr id="9" name="TextBox 8">
              <a:extLst>
                <a:ext uri="{FF2B5EF4-FFF2-40B4-BE49-F238E27FC236}">
                  <a16:creationId xmlns:a16="http://schemas.microsoft.com/office/drawing/2014/main" id="{A6A1F09A-94C9-4302-8660-C33ADD541F8A}"/>
                </a:ext>
              </a:extLst>
            </p:cNvPr>
            <p:cNvSpPr txBox="1"/>
            <p:nvPr/>
          </p:nvSpPr>
          <p:spPr>
            <a:xfrm>
              <a:off x="8480596" y="4413140"/>
              <a:ext cx="1544044" cy="584775"/>
            </a:xfrm>
            <a:prstGeom prst="rect">
              <a:avLst/>
            </a:prstGeom>
            <a:noFill/>
          </p:spPr>
          <p:txBody>
            <a:bodyPr wrap="square" rtlCol="0">
              <a:spAutoFit/>
            </a:bodyPr>
            <a:lstStyle/>
            <a:p>
              <a:r>
                <a:rPr lang="en-US" sz="3200" dirty="0">
                  <a:solidFill>
                    <a:schemeClr val="bg1"/>
                  </a:solidFill>
                  <a:latin typeface="Times New Roman" panose="02020603050405020304" pitchFamily="18" charset="0"/>
                  <a:cs typeface="Times New Roman" panose="02020603050405020304" pitchFamily="18" charset="0"/>
                </a:rPr>
                <a:t>CH</a:t>
              </a:r>
              <a:r>
                <a:rPr lang="en-US" sz="3200" baseline="-25000" dirty="0">
                  <a:solidFill>
                    <a:schemeClr val="bg1"/>
                  </a:solidFill>
                  <a:latin typeface="Times New Roman" panose="02020603050405020304" pitchFamily="18" charset="0"/>
                  <a:cs typeface="Times New Roman" panose="02020603050405020304" pitchFamily="18" charset="0"/>
                </a:rPr>
                <a:t>3</a:t>
              </a:r>
              <a:endParaRPr lang="en-US" sz="3200" dirty="0">
                <a:solidFill>
                  <a:schemeClr val="bg1"/>
                </a:solidFill>
                <a:latin typeface="Times New Roman" panose="02020603050405020304" pitchFamily="18" charset="0"/>
                <a:cs typeface="Times New Roman" panose="02020603050405020304" pitchFamily="18" charset="0"/>
              </a:endParaRPr>
            </a:p>
          </p:txBody>
        </p:sp>
      </p:grpSp>
      <p:sp>
        <p:nvSpPr>
          <p:cNvPr id="12" name="TextBox 11">
            <a:extLst>
              <a:ext uri="{FF2B5EF4-FFF2-40B4-BE49-F238E27FC236}">
                <a16:creationId xmlns:a16="http://schemas.microsoft.com/office/drawing/2014/main" id="{8B45C12F-33BE-4F53-99E5-03A7D0D9A2F2}"/>
              </a:ext>
            </a:extLst>
          </p:cNvPr>
          <p:cNvSpPr txBox="1"/>
          <p:nvPr/>
        </p:nvSpPr>
        <p:spPr>
          <a:xfrm>
            <a:off x="3584190" y="1620262"/>
            <a:ext cx="3716854" cy="430887"/>
          </a:xfrm>
          <a:prstGeom prst="rect">
            <a:avLst/>
          </a:prstGeom>
          <a:noFill/>
        </p:spPr>
        <p:txBody>
          <a:bodyPr wrap="square" rtlCol="0">
            <a:spAutoFit/>
          </a:bodyPr>
          <a:lstStyle/>
          <a:p>
            <a:r>
              <a:rPr lang="en-US" sz="2200" dirty="0">
                <a:solidFill>
                  <a:srgbClr val="FFFF00"/>
                </a:solidFill>
                <a:latin typeface="Times New Roman" panose="02020603050405020304" pitchFamily="18" charset="0"/>
                <a:cs typeface="Times New Roman" panose="02020603050405020304" pitchFamily="18" charset="0"/>
              </a:rPr>
              <a:t>4             3           2           1             </a:t>
            </a:r>
          </a:p>
        </p:txBody>
      </p:sp>
      <p:sp>
        <p:nvSpPr>
          <p:cNvPr id="22" name="TextBox 21"/>
          <p:cNvSpPr txBox="1"/>
          <p:nvPr/>
        </p:nvSpPr>
        <p:spPr>
          <a:xfrm>
            <a:off x="793214" y="264405"/>
            <a:ext cx="2434728" cy="461665"/>
          </a:xfrm>
          <a:prstGeom prst="rect">
            <a:avLst/>
          </a:prstGeom>
          <a:noFill/>
          <a:ln w="28575">
            <a:solidFill>
              <a:srgbClr val="FF0000"/>
            </a:solidFill>
          </a:ln>
        </p:spPr>
        <p:txBody>
          <a:bodyPr wrap="square" rtlCol="0">
            <a:spAutoFit/>
          </a:bodyPr>
          <a:lstStyle/>
          <a:p>
            <a:pPr algn="ctr"/>
            <a:r>
              <a:rPr lang="en-US" sz="2400" dirty="0">
                <a:solidFill>
                  <a:srgbClr val="FFFF00"/>
                </a:solidFill>
              </a:rPr>
              <a:t>HOÁ HỌC 11</a:t>
            </a:r>
          </a:p>
        </p:txBody>
      </p:sp>
      <p:sp>
        <p:nvSpPr>
          <p:cNvPr id="23" name="TextBox 22"/>
          <p:cNvSpPr txBox="1"/>
          <p:nvPr/>
        </p:nvSpPr>
        <p:spPr>
          <a:xfrm>
            <a:off x="4190529" y="265183"/>
            <a:ext cx="4671152" cy="584775"/>
          </a:xfrm>
          <a:prstGeom prst="rect">
            <a:avLst/>
          </a:prstGeom>
          <a:noFill/>
        </p:spPr>
        <p:txBody>
          <a:bodyPr wrap="square" rtlCol="0">
            <a:spAutoFit/>
          </a:bodyPr>
          <a:lstStyle/>
          <a:p>
            <a:r>
              <a:rPr lang="en-US" sz="3200" b="1" u="sng" dirty="0" err="1">
                <a:solidFill>
                  <a:schemeClr val="bg1"/>
                </a:solidFill>
                <a:latin typeface="Times New Roman" panose="02020603050405020304" pitchFamily="18" charset="0"/>
                <a:cs typeface="Times New Roman" panose="02020603050405020304" pitchFamily="18" charset="0"/>
              </a:rPr>
              <a:t>Bài</a:t>
            </a:r>
            <a:r>
              <a:rPr lang="en-US" sz="3200" b="1" u="sng" dirty="0">
                <a:solidFill>
                  <a:schemeClr val="bg1"/>
                </a:solidFill>
                <a:latin typeface="Times New Roman" panose="02020603050405020304" pitchFamily="18" charset="0"/>
                <a:cs typeface="Times New Roman" panose="02020603050405020304" pitchFamily="18" charset="0"/>
              </a:rPr>
              <a:t> 29: ANKEN </a:t>
            </a:r>
          </a:p>
        </p:txBody>
      </p:sp>
      <p:grpSp>
        <p:nvGrpSpPr>
          <p:cNvPr id="13" name="Group 12">
            <a:extLst>
              <a:ext uri="{FF2B5EF4-FFF2-40B4-BE49-F238E27FC236}">
                <a16:creationId xmlns:a16="http://schemas.microsoft.com/office/drawing/2014/main" id="{F169FE8F-3B2E-4EF5-8E75-3BD985BFA280}"/>
              </a:ext>
            </a:extLst>
          </p:cNvPr>
          <p:cNvGrpSpPr/>
          <p:nvPr/>
        </p:nvGrpSpPr>
        <p:grpSpPr>
          <a:xfrm>
            <a:off x="332830" y="5304170"/>
            <a:ext cx="11341783" cy="498102"/>
            <a:chOff x="-282995" y="2339645"/>
            <a:chExt cx="11691264" cy="498102"/>
          </a:xfrm>
        </p:grpSpPr>
        <p:sp>
          <p:nvSpPr>
            <p:cNvPr id="14" name="TextBox 13">
              <a:extLst>
                <a:ext uri="{FF2B5EF4-FFF2-40B4-BE49-F238E27FC236}">
                  <a16:creationId xmlns:a16="http://schemas.microsoft.com/office/drawing/2014/main" id="{26780459-BEDC-44E7-B14A-59A943E0B115}"/>
                </a:ext>
              </a:extLst>
            </p:cNvPr>
            <p:cNvSpPr txBox="1"/>
            <p:nvPr/>
          </p:nvSpPr>
          <p:spPr>
            <a:xfrm>
              <a:off x="-282995" y="2345304"/>
              <a:ext cx="5221450" cy="492443"/>
            </a:xfrm>
            <a:prstGeom prst="rect">
              <a:avLst/>
            </a:prstGeom>
            <a:noFill/>
          </p:spPr>
          <p:txBody>
            <a:bodyPr wrap="square" rtlCol="0">
              <a:spAutoFit/>
            </a:bodyPr>
            <a:lstStyle/>
            <a:p>
              <a:pPr algn="ctr"/>
              <a:r>
                <a:rPr lang="en-US" sz="2600" dirty="0" err="1">
                  <a:solidFill>
                    <a:schemeClr val="bg1"/>
                  </a:solidFill>
                  <a:latin typeface="Times New Roman" panose="02020603050405020304" pitchFamily="18" charset="0"/>
                  <a:cs typeface="Times New Roman" panose="02020603050405020304" pitchFamily="18" charset="0"/>
                </a:rPr>
                <a:t>Số</a:t>
              </a:r>
              <a:r>
                <a:rPr lang="en-US" sz="2600" dirty="0">
                  <a:solidFill>
                    <a:schemeClr val="bg1"/>
                  </a:solidFill>
                  <a:latin typeface="Times New Roman" panose="02020603050405020304" pitchFamily="18" charset="0"/>
                  <a:cs typeface="Times New Roman" panose="02020603050405020304" pitchFamily="18" charset="0"/>
                </a:rPr>
                <a:t> </a:t>
              </a:r>
              <a:r>
                <a:rPr lang="en-US" sz="2600" dirty="0" err="1">
                  <a:solidFill>
                    <a:schemeClr val="bg1"/>
                  </a:solidFill>
                  <a:latin typeface="Times New Roman" panose="02020603050405020304" pitchFamily="18" charset="0"/>
                  <a:cs typeface="Times New Roman" panose="02020603050405020304" pitchFamily="18" charset="0"/>
                </a:rPr>
                <a:t>chỉ</a:t>
              </a:r>
              <a:r>
                <a:rPr lang="en-US" sz="2600" dirty="0">
                  <a:solidFill>
                    <a:schemeClr val="bg1"/>
                  </a:solidFill>
                  <a:latin typeface="Times New Roman" panose="02020603050405020304" pitchFamily="18" charset="0"/>
                  <a:cs typeface="Times New Roman" panose="02020603050405020304" pitchFamily="18" charset="0"/>
                </a:rPr>
                <a:t> </a:t>
              </a:r>
              <a:r>
                <a:rPr lang="en-US" sz="2600" dirty="0" err="1">
                  <a:solidFill>
                    <a:schemeClr val="bg1"/>
                  </a:solidFill>
                  <a:latin typeface="Times New Roman" panose="02020603050405020304" pitchFamily="18" charset="0"/>
                  <a:cs typeface="Times New Roman" panose="02020603050405020304" pitchFamily="18" charset="0"/>
                </a:rPr>
                <a:t>vị</a:t>
              </a:r>
              <a:r>
                <a:rPr lang="en-US" sz="2600" dirty="0">
                  <a:solidFill>
                    <a:schemeClr val="bg1"/>
                  </a:solidFill>
                  <a:latin typeface="Times New Roman" panose="02020603050405020304" pitchFamily="18" charset="0"/>
                  <a:cs typeface="Times New Roman" panose="02020603050405020304" pitchFamily="18" charset="0"/>
                </a:rPr>
                <a:t> </a:t>
              </a:r>
              <a:r>
                <a:rPr lang="en-US" sz="2600" dirty="0" err="1">
                  <a:solidFill>
                    <a:schemeClr val="bg1"/>
                  </a:solidFill>
                  <a:latin typeface="Times New Roman" panose="02020603050405020304" pitchFamily="18" charset="0"/>
                  <a:cs typeface="Times New Roman" panose="02020603050405020304" pitchFamily="18" charset="0"/>
                </a:rPr>
                <a:t>trí</a:t>
              </a:r>
              <a:r>
                <a:rPr lang="en-US" sz="2600" dirty="0">
                  <a:solidFill>
                    <a:schemeClr val="bg1"/>
                  </a:solidFill>
                  <a:latin typeface="Times New Roman" panose="02020603050405020304" pitchFamily="18" charset="0"/>
                  <a:cs typeface="Times New Roman" panose="02020603050405020304" pitchFamily="18" charset="0"/>
                </a:rPr>
                <a:t> </a:t>
              </a:r>
              <a:r>
                <a:rPr lang="en-US" sz="2600" dirty="0" err="1">
                  <a:solidFill>
                    <a:schemeClr val="bg1"/>
                  </a:solidFill>
                  <a:latin typeface="Times New Roman" panose="02020603050405020304" pitchFamily="18" charset="0"/>
                  <a:cs typeface="Times New Roman" panose="02020603050405020304" pitchFamily="18" charset="0"/>
                </a:rPr>
                <a:t>của</a:t>
              </a:r>
              <a:r>
                <a:rPr lang="en-US" sz="2600" dirty="0">
                  <a:solidFill>
                    <a:schemeClr val="bg1"/>
                  </a:solidFill>
                  <a:latin typeface="Times New Roman" panose="02020603050405020304" pitchFamily="18" charset="0"/>
                  <a:cs typeface="Times New Roman" panose="02020603050405020304" pitchFamily="18" charset="0"/>
                </a:rPr>
                <a:t> </a:t>
              </a:r>
              <a:r>
                <a:rPr lang="en-US" sz="2600" dirty="0" err="1">
                  <a:solidFill>
                    <a:schemeClr val="bg1"/>
                  </a:solidFill>
                  <a:latin typeface="Times New Roman" panose="02020603050405020304" pitchFamily="18" charset="0"/>
                  <a:cs typeface="Times New Roman" panose="02020603050405020304" pitchFamily="18" charset="0"/>
                </a:rPr>
                <a:t>nhánh</a:t>
              </a:r>
              <a:r>
                <a:rPr lang="en-US" sz="2600" dirty="0">
                  <a:solidFill>
                    <a:schemeClr val="bg1"/>
                  </a:solidFill>
                  <a:latin typeface="Times New Roman" panose="02020603050405020304" pitchFamily="18" charset="0"/>
                  <a:cs typeface="Times New Roman" panose="02020603050405020304" pitchFamily="18" charset="0"/>
                </a:rPr>
                <a:t> </a:t>
              </a:r>
              <a:r>
                <a:rPr lang="en-US" sz="2600" b="1" dirty="0">
                  <a:solidFill>
                    <a:schemeClr val="bg1"/>
                  </a:solidFill>
                  <a:latin typeface="Times New Roman" panose="02020603050405020304" pitchFamily="18" charset="0"/>
                  <a:cs typeface="Times New Roman" panose="02020603050405020304" pitchFamily="18" charset="0"/>
                </a:rPr>
                <a:t>–</a:t>
              </a:r>
              <a:r>
                <a:rPr lang="en-US" sz="2600" dirty="0">
                  <a:solidFill>
                    <a:schemeClr val="bg1"/>
                  </a:solidFill>
                  <a:latin typeface="Times New Roman" panose="02020603050405020304" pitchFamily="18" charset="0"/>
                  <a:cs typeface="Times New Roman" panose="02020603050405020304" pitchFamily="18" charset="0"/>
                </a:rPr>
                <a:t> </a:t>
              </a:r>
              <a:r>
                <a:rPr lang="en-US" sz="2600" dirty="0" err="1">
                  <a:solidFill>
                    <a:schemeClr val="bg1"/>
                  </a:solidFill>
                  <a:latin typeface="Times New Roman" panose="02020603050405020304" pitchFamily="18" charset="0"/>
                  <a:cs typeface="Times New Roman" panose="02020603050405020304" pitchFamily="18" charset="0"/>
                </a:rPr>
                <a:t>Tên</a:t>
              </a:r>
              <a:r>
                <a:rPr lang="en-US" sz="2600" dirty="0">
                  <a:solidFill>
                    <a:schemeClr val="bg1"/>
                  </a:solidFill>
                  <a:latin typeface="Times New Roman" panose="02020603050405020304" pitchFamily="18" charset="0"/>
                  <a:cs typeface="Times New Roman" panose="02020603050405020304" pitchFamily="18" charset="0"/>
                </a:rPr>
                <a:t> </a:t>
              </a:r>
              <a:r>
                <a:rPr lang="en-US" sz="2600" dirty="0" err="1">
                  <a:solidFill>
                    <a:schemeClr val="bg1"/>
                  </a:solidFill>
                  <a:latin typeface="Times New Roman" panose="02020603050405020304" pitchFamily="18" charset="0"/>
                  <a:cs typeface="Times New Roman" panose="02020603050405020304" pitchFamily="18" charset="0"/>
                </a:rPr>
                <a:t>nhánh</a:t>
              </a:r>
              <a:endParaRPr lang="en-US" sz="2600" dirty="0">
                <a:solidFill>
                  <a:schemeClr val="bg1"/>
                </a:solidFill>
              </a:endParaRPr>
            </a:p>
          </p:txBody>
        </p:sp>
        <p:sp>
          <p:nvSpPr>
            <p:cNvPr id="15" name="TextBox 14">
              <a:extLst>
                <a:ext uri="{FF2B5EF4-FFF2-40B4-BE49-F238E27FC236}">
                  <a16:creationId xmlns:a16="http://schemas.microsoft.com/office/drawing/2014/main" id="{3FB74685-F79F-48F3-80A4-EC2FBB6C41ED}"/>
                </a:ext>
              </a:extLst>
            </p:cNvPr>
            <p:cNvSpPr txBox="1"/>
            <p:nvPr/>
          </p:nvSpPr>
          <p:spPr>
            <a:xfrm>
              <a:off x="4795595" y="2339646"/>
              <a:ext cx="2611045" cy="492443"/>
            </a:xfrm>
            <a:prstGeom prst="rect">
              <a:avLst/>
            </a:prstGeom>
            <a:noFill/>
          </p:spPr>
          <p:txBody>
            <a:bodyPr wrap="square" rtlCol="0">
              <a:spAutoFit/>
            </a:bodyPr>
            <a:lstStyle/>
            <a:p>
              <a:r>
                <a:rPr lang="en-US" sz="2600" dirty="0" err="1">
                  <a:solidFill>
                    <a:srgbClr val="FFFF00"/>
                  </a:solidFill>
                  <a:latin typeface="Times New Roman" panose="02020603050405020304" pitchFamily="18" charset="0"/>
                  <a:cs typeface="Times New Roman" panose="02020603050405020304" pitchFamily="18" charset="0"/>
                </a:rPr>
                <a:t>Tên</a:t>
              </a:r>
              <a:r>
                <a:rPr lang="en-US" sz="2600" dirty="0">
                  <a:solidFill>
                    <a:srgbClr val="FFFF00"/>
                  </a:solidFill>
                  <a:latin typeface="Times New Roman" panose="02020603050405020304" pitchFamily="18" charset="0"/>
                  <a:cs typeface="Times New Roman" panose="02020603050405020304" pitchFamily="18" charset="0"/>
                </a:rPr>
                <a:t> </a:t>
              </a:r>
              <a:r>
                <a:rPr lang="en-US" sz="2600" dirty="0" err="1">
                  <a:solidFill>
                    <a:srgbClr val="FFFF00"/>
                  </a:solidFill>
                  <a:latin typeface="Times New Roman" panose="02020603050405020304" pitchFamily="18" charset="0"/>
                  <a:cs typeface="Times New Roman" panose="02020603050405020304" pitchFamily="18" charset="0"/>
                </a:rPr>
                <a:t>mạch</a:t>
              </a:r>
              <a:r>
                <a:rPr lang="en-US" sz="2600" dirty="0">
                  <a:solidFill>
                    <a:srgbClr val="FFFF00"/>
                  </a:solidFill>
                  <a:latin typeface="Times New Roman" panose="02020603050405020304" pitchFamily="18" charset="0"/>
                  <a:cs typeface="Times New Roman" panose="02020603050405020304" pitchFamily="18" charset="0"/>
                </a:rPr>
                <a:t> </a:t>
              </a:r>
              <a:r>
                <a:rPr lang="en-US" sz="2600" dirty="0" err="1">
                  <a:solidFill>
                    <a:srgbClr val="FFFF00"/>
                  </a:solidFill>
                  <a:latin typeface="Times New Roman" panose="02020603050405020304" pitchFamily="18" charset="0"/>
                  <a:cs typeface="Times New Roman" panose="02020603050405020304" pitchFamily="18" charset="0"/>
                </a:rPr>
                <a:t>chính</a:t>
              </a:r>
              <a:endParaRPr lang="en-US" sz="2600" dirty="0">
                <a:solidFill>
                  <a:srgbClr val="FFFF00"/>
                </a:solidFill>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607362B7-BCC0-4D51-B08B-074B14E25F89}"/>
                </a:ext>
              </a:extLst>
            </p:cNvPr>
            <p:cNvSpPr txBox="1"/>
            <p:nvPr/>
          </p:nvSpPr>
          <p:spPr>
            <a:xfrm>
              <a:off x="6694362" y="2339645"/>
              <a:ext cx="4713907" cy="492443"/>
            </a:xfrm>
            <a:prstGeom prst="rect">
              <a:avLst/>
            </a:prstGeom>
            <a:noFill/>
          </p:spPr>
          <p:txBody>
            <a:bodyPr wrap="square" rtlCol="0">
              <a:spAutoFit/>
            </a:bodyPr>
            <a:lstStyle/>
            <a:p>
              <a:pPr algn="ctr"/>
              <a:r>
                <a:rPr lang="en-US" sz="2600" dirty="0">
                  <a:solidFill>
                    <a:schemeClr val="bg1"/>
                  </a:solidFill>
                  <a:latin typeface="Times New Roman" panose="02020603050405020304" pitchFamily="18" charset="0"/>
                  <a:cs typeface="Times New Roman" panose="02020603050405020304" pitchFamily="18" charset="0"/>
                </a:rPr>
                <a:t> </a:t>
              </a:r>
              <a:r>
                <a:rPr lang="en-US" sz="2600" b="1" dirty="0">
                  <a:solidFill>
                    <a:schemeClr val="bg1"/>
                  </a:solidFill>
                  <a:latin typeface="Times New Roman" panose="02020603050405020304" pitchFamily="18" charset="0"/>
                  <a:cs typeface="Times New Roman" panose="02020603050405020304" pitchFamily="18" charset="0"/>
                </a:rPr>
                <a:t>–</a:t>
              </a:r>
              <a:r>
                <a:rPr lang="en-US" sz="2600" dirty="0">
                  <a:solidFill>
                    <a:schemeClr val="bg1"/>
                  </a:solidFill>
                  <a:latin typeface="Times New Roman" panose="02020603050405020304" pitchFamily="18" charset="0"/>
                  <a:cs typeface="Times New Roman" panose="02020603050405020304" pitchFamily="18" charset="0"/>
                </a:rPr>
                <a:t> </a:t>
              </a:r>
              <a:r>
                <a:rPr lang="en-US" sz="2600" dirty="0" err="1">
                  <a:solidFill>
                    <a:schemeClr val="bg1"/>
                  </a:solidFill>
                  <a:latin typeface="Times New Roman" panose="02020603050405020304" pitchFamily="18" charset="0"/>
                  <a:cs typeface="Times New Roman" panose="02020603050405020304" pitchFamily="18" charset="0"/>
                </a:rPr>
                <a:t>Số</a:t>
              </a:r>
              <a:r>
                <a:rPr lang="en-US" sz="2600" dirty="0">
                  <a:solidFill>
                    <a:schemeClr val="bg1"/>
                  </a:solidFill>
                  <a:latin typeface="Times New Roman" panose="02020603050405020304" pitchFamily="18" charset="0"/>
                  <a:cs typeface="Times New Roman" panose="02020603050405020304" pitchFamily="18" charset="0"/>
                </a:rPr>
                <a:t> </a:t>
              </a:r>
              <a:r>
                <a:rPr lang="en-US" sz="2600" dirty="0" err="1">
                  <a:solidFill>
                    <a:schemeClr val="bg1"/>
                  </a:solidFill>
                  <a:latin typeface="Times New Roman" panose="02020603050405020304" pitchFamily="18" charset="0"/>
                  <a:cs typeface="Times New Roman" panose="02020603050405020304" pitchFamily="18" charset="0"/>
                </a:rPr>
                <a:t>chỉ</a:t>
              </a:r>
              <a:r>
                <a:rPr lang="en-US" sz="2600" dirty="0">
                  <a:solidFill>
                    <a:schemeClr val="bg1"/>
                  </a:solidFill>
                  <a:latin typeface="Times New Roman" panose="02020603050405020304" pitchFamily="18" charset="0"/>
                  <a:cs typeface="Times New Roman" panose="02020603050405020304" pitchFamily="18" charset="0"/>
                </a:rPr>
                <a:t> </a:t>
              </a:r>
              <a:r>
                <a:rPr lang="en-US" sz="2600" dirty="0" err="1">
                  <a:solidFill>
                    <a:schemeClr val="bg1"/>
                  </a:solidFill>
                  <a:latin typeface="Times New Roman" panose="02020603050405020304" pitchFamily="18" charset="0"/>
                  <a:cs typeface="Times New Roman" panose="02020603050405020304" pitchFamily="18" charset="0"/>
                </a:rPr>
                <a:t>vị</a:t>
              </a:r>
              <a:r>
                <a:rPr lang="en-US" sz="2600" dirty="0">
                  <a:solidFill>
                    <a:schemeClr val="bg1"/>
                  </a:solidFill>
                  <a:latin typeface="Times New Roman" panose="02020603050405020304" pitchFamily="18" charset="0"/>
                  <a:cs typeface="Times New Roman" panose="02020603050405020304" pitchFamily="18" charset="0"/>
                </a:rPr>
                <a:t> </a:t>
              </a:r>
              <a:r>
                <a:rPr lang="en-US" sz="2600" dirty="0" err="1">
                  <a:solidFill>
                    <a:schemeClr val="bg1"/>
                  </a:solidFill>
                  <a:latin typeface="Times New Roman" panose="02020603050405020304" pitchFamily="18" charset="0"/>
                  <a:cs typeface="Times New Roman" panose="02020603050405020304" pitchFamily="18" charset="0"/>
                </a:rPr>
                <a:t>trí</a:t>
              </a:r>
              <a:r>
                <a:rPr lang="en-US" sz="2600" dirty="0">
                  <a:solidFill>
                    <a:schemeClr val="bg1"/>
                  </a:solidFill>
                  <a:latin typeface="Times New Roman" panose="02020603050405020304" pitchFamily="18" charset="0"/>
                  <a:cs typeface="Times New Roman" panose="02020603050405020304" pitchFamily="18" charset="0"/>
                </a:rPr>
                <a:t> </a:t>
              </a:r>
              <a:r>
                <a:rPr lang="en-US" sz="2600" dirty="0" err="1">
                  <a:solidFill>
                    <a:schemeClr val="bg1"/>
                  </a:solidFill>
                  <a:latin typeface="Times New Roman" panose="02020603050405020304" pitchFamily="18" charset="0"/>
                  <a:cs typeface="Times New Roman" panose="02020603050405020304" pitchFamily="18" charset="0"/>
                </a:rPr>
                <a:t>của</a:t>
              </a:r>
              <a:r>
                <a:rPr lang="en-US" sz="2600" dirty="0">
                  <a:solidFill>
                    <a:schemeClr val="bg1"/>
                  </a:solidFill>
                  <a:latin typeface="Times New Roman" panose="02020603050405020304" pitchFamily="18" charset="0"/>
                  <a:cs typeface="Times New Roman" panose="02020603050405020304" pitchFamily="18" charset="0"/>
                </a:rPr>
                <a:t> </a:t>
              </a:r>
              <a:r>
                <a:rPr lang="en-US" sz="2600" dirty="0" err="1">
                  <a:solidFill>
                    <a:schemeClr val="bg1"/>
                  </a:solidFill>
                  <a:latin typeface="Times New Roman" panose="02020603050405020304" pitchFamily="18" charset="0"/>
                  <a:cs typeface="Times New Roman" panose="02020603050405020304" pitchFamily="18" charset="0"/>
                </a:rPr>
                <a:t>lk</a:t>
              </a:r>
              <a:r>
                <a:rPr lang="en-US" sz="2600" dirty="0">
                  <a:solidFill>
                    <a:schemeClr val="bg1"/>
                  </a:solidFill>
                  <a:latin typeface="Times New Roman" panose="02020603050405020304" pitchFamily="18" charset="0"/>
                  <a:cs typeface="Times New Roman" panose="02020603050405020304" pitchFamily="18" charset="0"/>
                </a:rPr>
                <a:t> </a:t>
              </a:r>
              <a:r>
                <a:rPr lang="en-US" sz="2600" dirty="0" err="1">
                  <a:solidFill>
                    <a:schemeClr val="bg1"/>
                  </a:solidFill>
                  <a:latin typeface="Times New Roman" panose="02020603050405020304" pitchFamily="18" charset="0"/>
                  <a:cs typeface="Times New Roman" panose="02020603050405020304" pitchFamily="18" charset="0"/>
                </a:rPr>
                <a:t>đôi</a:t>
              </a:r>
              <a:r>
                <a:rPr lang="en-US" sz="2600" dirty="0">
                  <a:solidFill>
                    <a:schemeClr val="bg1"/>
                  </a:solidFill>
                  <a:latin typeface="Times New Roman" panose="02020603050405020304" pitchFamily="18" charset="0"/>
                  <a:cs typeface="Times New Roman" panose="02020603050405020304" pitchFamily="18" charset="0"/>
                </a:rPr>
                <a:t> </a:t>
              </a:r>
              <a:r>
                <a:rPr lang="en-US" sz="2600" b="1" dirty="0">
                  <a:solidFill>
                    <a:schemeClr val="bg1"/>
                  </a:solidFill>
                  <a:latin typeface="Times New Roman" panose="02020603050405020304" pitchFamily="18" charset="0"/>
                  <a:cs typeface="Times New Roman" panose="02020603050405020304" pitchFamily="18" charset="0"/>
                </a:rPr>
                <a:t>–</a:t>
              </a:r>
              <a:r>
                <a:rPr lang="en-US" sz="2600" dirty="0">
                  <a:solidFill>
                    <a:schemeClr val="bg1"/>
                  </a:solidFill>
                  <a:latin typeface="Times New Roman" panose="02020603050405020304" pitchFamily="18" charset="0"/>
                  <a:cs typeface="Times New Roman" panose="02020603050405020304" pitchFamily="18" charset="0"/>
                </a:rPr>
                <a:t> </a:t>
              </a:r>
              <a:r>
                <a:rPr lang="en-US" sz="2600" dirty="0" err="1">
                  <a:solidFill>
                    <a:schemeClr val="bg1"/>
                  </a:solidFill>
                  <a:latin typeface="Times New Roman" panose="02020603050405020304" pitchFamily="18" charset="0"/>
                  <a:cs typeface="Times New Roman" panose="02020603050405020304" pitchFamily="18" charset="0"/>
                </a:rPr>
                <a:t>en</a:t>
              </a:r>
              <a:endParaRPr lang="en-US" sz="2600" dirty="0">
                <a:solidFill>
                  <a:schemeClr val="bg1"/>
                </a:solidFill>
              </a:endParaRPr>
            </a:p>
          </p:txBody>
        </p:sp>
      </p:grpSp>
    </p:spTree>
    <p:extLst>
      <p:ext uri="{BB962C8B-B14F-4D97-AF65-F5344CB8AC3E}">
        <p14:creationId xmlns:p14="http://schemas.microsoft.com/office/powerpoint/2010/main" val="823728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888676C-A7BC-4740-BF23-938C60790787}"/>
              </a:ext>
            </a:extLst>
          </p:cNvPr>
          <p:cNvSpPr>
            <a:spLocks noGrp="1"/>
          </p:cNvSpPr>
          <p:nvPr>
            <p:ph/>
          </p:nvPr>
        </p:nvSpPr>
        <p:spPr>
          <a:xfrm>
            <a:off x="811943" y="1371600"/>
            <a:ext cx="10972801" cy="4795520"/>
          </a:xfrm>
        </p:spPr>
        <p:txBody>
          <a:bodyPr/>
          <a:lstStyle/>
          <a:p>
            <a:pPr marL="0" indent="0">
              <a:lnSpc>
                <a:spcPct val="130000"/>
              </a:lnSpc>
              <a:buNone/>
            </a:pPr>
            <a:r>
              <a:rPr lang="en-US" b="1" u="sng" dirty="0" err="1">
                <a:solidFill>
                  <a:srgbClr val="FFFF00"/>
                </a:solidFill>
                <a:latin typeface="Times New Roman" panose="02020603050405020304" pitchFamily="18" charset="0"/>
                <a:cs typeface="Times New Roman" panose="02020603050405020304" pitchFamily="18" charset="0"/>
              </a:rPr>
              <a:t>Bài</a:t>
            </a:r>
            <a:r>
              <a:rPr lang="en-US" b="1" u="sng" dirty="0">
                <a:solidFill>
                  <a:srgbClr val="FFFF00"/>
                </a:solidFill>
                <a:latin typeface="Times New Roman" panose="02020603050405020304" pitchFamily="18" charset="0"/>
                <a:cs typeface="Times New Roman" panose="02020603050405020304" pitchFamily="18" charset="0"/>
              </a:rPr>
              <a:t> 2:</a:t>
            </a:r>
            <a:r>
              <a:rPr lang="en-US"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Để</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phân</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biệt</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etan</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và</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eten</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etilen</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dùng</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phản</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ứng</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nào</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sau</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đây</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là</a:t>
            </a:r>
            <a:r>
              <a:rPr lang="en-US" b="1" dirty="0">
                <a:solidFill>
                  <a:schemeClr val="bg1"/>
                </a:solidFill>
                <a:latin typeface="Times New Roman" panose="02020603050405020304" pitchFamily="18" charset="0"/>
                <a:cs typeface="Times New Roman" panose="02020603050405020304" pitchFamily="18" charset="0"/>
              </a:rPr>
              <a:t> đ</a:t>
            </a:r>
            <a:r>
              <a:rPr lang="vi-VN" b="1" dirty="0">
                <a:solidFill>
                  <a:schemeClr val="bg1"/>
                </a:solidFill>
                <a:latin typeface="Times New Roman" panose="02020603050405020304" pitchFamily="18" charset="0"/>
                <a:cs typeface="Times New Roman" panose="02020603050405020304" pitchFamily="18" charset="0"/>
              </a:rPr>
              <a:t>ơ</a:t>
            </a:r>
            <a:r>
              <a:rPr lang="en-US" b="1" dirty="0">
                <a:solidFill>
                  <a:schemeClr val="bg1"/>
                </a:solidFill>
                <a:latin typeface="Times New Roman" panose="02020603050405020304" pitchFamily="18" charset="0"/>
                <a:cs typeface="Times New Roman" panose="02020603050405020304" pitchFamily="18" charset="0"/>
              </a:rPr>
              <a:t>n </a:t>
            </a:r>
            <a:r>
              <a:rPr lang="en-US" b="1" dirty="0" err="1">
                <a:solidFill>
                  <a:schemeClr val="bg1"/>
                </a:solidFill>
                <a:latin typeface="Times New Roman" panose="02020603050405020304" pitchFamily="18" charset="0"/>
                <a:cs typeface="Times New Roman" panose="02020603050405020304" pitchFamily="18" charset="0"/>
              </a:rPr>
              <a:t>giản</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nhất</a:t>
            </a:r>
            <a:endParaRPr lang="en-US" b="1" dirty="0">
              <a:solidFill>
                <a:schemeClr val="bg1"/>
              </a:solidFill>
              <a:latin typeface="Times New Roman" panose="02020603050405020304" pitchFamily="18" charset="0"/>
              <a:cs typeface="Times New Roman" panose="02020603050405020304" pitchFamily="18" charset="0"/>
            </a:endParaRPr>
          </a:p>
          <a:p>
            <a:pPr marL="514350" indent="-514350">
              <a:lnSpc>
                <a:spcPct val="130000"/>
              </a:lnSpc>
              <a:buAutoNum type="alphaUcPeriod"/>
            </a:pPr>
            <a:r>
              <a:rPr lang="en-US" dirty="0" err="1">
                <a:solidFill>
                  <a:schemeClr val="bg1"/>
                </a:solidFill>
                <a:latin typeface="Times New Roman" panose="02020603050405020304" pitchFamily="18" charset="0"/>
                <a:cs typeface="Times New Roman" panose="02020603050405020304" pitchFamily="18" charset="0"/>
              </a:rPr>
              <a:t>Phản</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ứng</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với</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hidro</a:t>
            </a:r>
            <a:endParaRPr lang="en-US" dirty="0">
              <a:solidFill>
                <a:schemeClr val="bg1"/>
              </a:solidFill>
              <a:latin typeface="Times New Roman" panose="02020603050405020304" pitchFamily="18" charset="0"/>
              <a:cs typeface="Times New Roman" panose="02020603050405020304" pitchFamily="18" charset="0"/>
            </a:endParaRPr>
          </a:p>
          <a:p>
            <a:pPr marL="514350" indent="-514350">
              <a:lnSpc>
                <a:spcPct val="130000"/>
              </a:lnSpc>
              <a:buAutoNum type="alphaUcPeriod"/>
            </a:pPr>
            <a:r>
              <a:rPr lang="en-US" dirty="0" err="1">
                <a:solidFill>
                  <a:schemeClr val="bg1"/>
                </a:solidFill>
                <a:latin typeface="Times New Roman" panose="02020603050405020304" pitchFamily="18" charset="0"/>
                <a:cs typeface="Times New Roman" panose="02020603050405020304" pitchFamily="18" charset="0"/>
              </a:rPr>
              <a:t>Phản</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ứng</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với</a:t>
            </a:r>
            <a:r>
              <a:rPr lang="en-US" dirty="0">
                <a:solidFill>
                  <a:schemeClr val="bg1"/>
                </a:solidFill>
                <a:latin typeface="Times New Roman" panose="02020603050405020304" pitchFamily="18" charset="0"/>
                <a:cs typeface="Times New Roman" panose="02020603050405020304" pitchFamily="18" charset="0"/>
              </a:rPr>
              <a:t> dung </a:t>
            </a:r>
            <a:r>
              <a:rPr lang="en-US" dirty="0" err="1">
                <a:solidFill>
                  <a:schemeClr val="bg1"/>
                </a:solidFill>
                <a:latin typeface="Times New Roman" panose="02020603050405020304" pitchFamily="18" charset="0"/>
                <a:cs typeface="Times New Roman" panose="02020603050405020304" pitchFamily="18" charset="0"/>
              </a:rPr>
              <a:t>dịch</a:t>
            </a:r>
            <a:r>
              <a:rPr lang="en-US" dirty="0">
                <a:solidFill>
                  <a:schemeClr val="bg1"/>
                </a:solidFill>
                <a:latin typeface="Times New Roman" panose="02020603050405020304" pitchFamily="18" charset="0"/>
                <a:cs typeface="Times New Roman" panose="02020603050405020304" pitchFamily="18" charset="0"/>
              </a:rPr>
              <a:t> n</a:t>
            </a:r>
            <a:r>
              <a:rPr lang="vi-VN" dirty="0">
                <a:solidFill>
                  <a:schemeClr val="bg1"/>
                </a:solidFill>
                <a:latin typeface="Times New Roman" panose="02020603050405020304" pitchFamily="18" charset="0"/>
                <a:cs typeface="Times New Roman" panose="02020603050405020304" pitchFamily="18" charset="0"/>
              </a:rPr>
              <a:t>ư</a:t>
            </a:r>
            <a:r>
              <a:rPr lang="en-US" dirty="0" err="1">
                <a:solidFill>
                  <a:schemeClr val="bg1"/>
                </a:solidFill>
                <a:latin typeface="Times New Roman" panose="02020603050405020304" pitchFamily="18" charset="0"/>
                <a:cs typeface="Times New Roman" panose="02020603050405020304" pitchFamily="18" charset="0"/>
              </a:rPr>
              <a:t>ớc</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brom</a:t>
            </a:r>
            <a:endParaRPr lang="en-US" dirty="0">
              <a:solidFill>
                <a:schemeClr val="bg1"/>
              </a:solidFill>
              <a:latin typeface="Times New Roman" panose="02020603050405020304" pitchFamily="18" charset="0"/>
              <a:cs typeface="Times New Roman" panose="02020603050405020304" pitchFamily="18" charset="0"/>
            </a:endParaRPr>
          </a:p>
          <a:p>
            <a:pPr marL="514350" indent="-514350">
              <a:lnSpc>
                <a:spcPct val="130000"/>
              </a:lnSpc>
              <a:buAutoNum type="alphaUcPeriod"/>
            </a:pPr>
            <a:r>
              <a:rPr lang="en-US" dirty="0" err="1">
                <a:solidFill>
                  <a:schemeClr val="bg1"/>
                </a:solidFill>
                <a:latin typeface="Times New Roman" panose="02020603050405020304" pitchFamily="18" charset="0"/>
                <a:cs typeface="Times New Roman" panose="02020603050405020304" pitchFamily="18" charset="0"/>
              </a:rPr>
              <a:t>Phản</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ứng</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với</a:t>
            </a:r>
            <a:r>
              <a:rPr lang="en-US" dirty="0">
                <a:solidFill>
                  <a:schemeClr val="bg1"/>
                </a:solidFill>
                <a:latin typeface="Times New Roman" panose="02020603050405020304" pitchFamily="18" charset="0"/>
                <a:cs typeface="Times New Roman" panose="02020603050405020304" pitchFamily="18" charset="0"/>
              </a:rPr>
              <a:t> dung </a:t>
            </a:r>
            <a:r>
              <a:rPr lang="en-US" dirty="0" err="1">
                <a:solidFill>
                  <a:schemeClr val="bg1"/>
                </a:solidFill>
                <a:latin typeface="Times New Roman" panose="02020603050405020304" pitchFamily="18" charset="0"/>
                <a:cs typeface="Times New Roman" panose="02020603050405020304" pitchFamily="18" charset="0"/>
              </a:rPr>
              <a:t>dịch</a:t>
            </a:r>
            <a:r>
              <a:rPr lang="en-US" dirty="0">
                <a:solidFill>
                  <a:schemeClr val="bg1"/>
                </a:solidFill>
                <a:latin typeface="Times New Roman" panose="02020603050405020304" pitchFamily="18" charset="0"/>
                <a:cs typeface="Times New Roman" panose="02020603050405020304" pitchFamily="18" charset="0"/>
              </a:rPr>
              <a:t> HCl</a:t>
            </a:r>
          </a:p>
          <a:p>
            <a:pPr marL="514350" indent="-514350">
              <a:lnSpc>
                <a:spcPct val="130000"/>
              </a:lnSpc>
              <a:buAutoNum type="alphaUcPeriod"/>
            </a:pPr>
            <a:r>
              <a:rPr lang="en-US" dirty="0" err="1">
                <a:solidFill>
                  <a:schemeClr val="bg1"/>
                </a:solidFill>
                <a:latin typeface="Times New Roman" panose="02020603050405020304" pitchFamily="18" charset="0"/>
                <a:cs typeface="Times New Roman" panose="02020603050405020304" pitchFamily="18" charset="0"/>
              </a:rPr>
              <a:t>Phản</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ứng</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đốt</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cháy</a:t>
            </a:r>
            <a:endParaRPr lang="en-US" dirty="0">
              <a:solidFill>
                <a:schemeClr val="bg1"/>
              </a:solidFill>
              <a:latin typeface="Times New Roman" panose="02020603050405020304" pitchFamily="18" charset="0"/>
              <a:cs typeface="Times New Roman" panose="02020603050405020304" pitchFamily="18" charset="0"/>
            </a:endParaRPr>
          </a:p>
          <a:p>
            <a:pPr marL="514350" indent="-514350">
              <a:lnSpc>
                <a:spcPct val="130000"/>
              </a:lnSpc>
              <a:buAutoNum type="alphaUcPeriod"/>
            </a:pPr>
            <a:endParaRPr lang="en-US" dirty="0">
              <a:solidFill>
                <a:schemeClr val="bg1"/>
              </a:solidFill>
              <a:latin typeface="Times New Roman" panose="02020603050405020304" pitchFamily="18" charset="0"/>
              <a:cs typeface="Times New Roman" panose="02020603050405020304" pitchFamily="18" charset="0"/>
            </a:endParaRPr>
          </a:p>
        </p:txBody>
      </p:sp>
      <p:sp>
        <p:nvSpPr>
          <p:cNvPr id="3" name="Oval 2">
            <a:extLst>
              <a:ext uri="{FF2B5EF4-FFF2-40B4-BE49-F238E27FC236}">
                <a16:creationId xmlns:a16="http://schemas.microsoft.com/office/drawing/2014/main" id="{1C6DD6FE-0C74-46D5-8927-1DD258ADCF6D}"/>
              </a:ext>
            </a:extLst>
          </p:cNvPr>
          <p:cNvSpPr/>
          <p:nvPr/>
        </p:nvSpPr>
        <p:spPr>
          <a:xfrm>
            <a:off x="728154" y="3594498"/>
            <a:ext cx="660400" cy="640080"/>
          </a:xfrm>
          <a:prstGeom prst="ellipse">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793214" y="341524"/>
            <a:ext cx="2434728" cy="461665"/>
          </a:xfrm>
          <a:prstGeom prst="rect">
            <a:avLst/>
          </a:prstGeom>
          <a:noFill/>
          <a:ln w="28575">
            <a:solidFill>
              <a:srgbClr val="FF0000"/>
            </a:solidFill>
          </a:ln>
        </p:spPr>
        <p:txBody>
          <a:bodyPr wrap="square" rtlCol="0">
            <a:spAutoFit/>
          </a:bodyPr>
          <a:lstStyle/>
          <a:p>
            <a:pPr algn="ctr"/>
            <a:r>
              <a:rPr lang="en-US" sz="2400" dirty="0">
                <a:solidFill>
                  <a:srgbClr val="FFFF00"/>
                </a:solidFill>
              </a:rPr>
              <a:t>HOÁ </a:t>
            </a:r>
            <a:r>
              <a:rPr lang="en-US" sz="2400">
                <a:solidFill>
                  <a:srgbClr val="FFFF00"/>
                </a:solidFill>
              </a:rPr>
              <a:t>HỌC 11</a:t>
            </a:r>
            <a:endParaRPr lang="en-US" sz="2400" dirty="0">
              <a:solidFill>
                <a:srgbClr val="FFFF00"/>
              </a:solidFill>
            </a:endParaRPr>
          </a:p>
        </p:txBody>
      </p:sp>
      <p:sp>
        <p:nvSpPr>
          <p:cNvPr id="5" name="TextBox 4"/>
          <p:cNvSpPr txBox="1"/>
          <p:nvPr/>
        </p:nvSpPr>
        <p:spPr>
          <a:xfrm>
            <a:off x="4181758" y="341524"/>
            <a:ext cx="4233170" cy="584775"/>
          </a:xfrm>
          <a:prstGeom prst="rect">
            <a:avLst/>
          </a:prstGeom>
          <a:noFill/>
        </p:spPr>
        <p:txBody>
          <a:bodyPr wrap="square" rtlCol="0">
            <a:spAutoFit/>
          </a:bodyPr>
          <a:lstStyle/>
          <a:p>
            <a:r>
              <a:rPr lang="en-US" sz="3200" b="1" u="sng" dirty="0" err="1">
                <a:solidFill>
                  <a:schemeClr val="bg1"/>
                </a:solidFill>
                <a:latin typeface="Times New Roman" panose="02020603050405020304" pitchFamily="18" charset="0"/>
                <a:cs typeface="Times New Roman" panose="02020603050405020304" pitchFamily="18" charset="0"/>
              </a:rPr>
              <a:t>Bài</a:t>
            </a:r>
            <a:r>
              <a:rPr lang="en-US" sz="3200" b="1" u="sng" dirty="0">
                <a:solidFill>
                  <a:schemeClr val="bg1"/>
                </a:solidFill>
                <a:latin typeface="Times New Roman" panose="02020603050405020304" pitchFamily="18" charset="0"/>
                <a:cs typeface="Times New Roman" panose="02020603050405020304" pitchFamily="18" charset="0"/>
              </a:rPr>
              <a:t> 29: ANKEN</a:t>
            </a:r>
          </a:p>
        </p:txBody>
      </p:sp>
    </p:spTree>
    <p:extLst>
      <p:ext uri="{BB962C8B-B14F-4D97-AF65-F5344CB8AC3E}">
        <p14:creationId xmlns:p14="http://schemas.microsoft.com/office/powerpoint/2010/main" val="3050858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6842E03-B052-4DBD-8DBD-C0B31F1DDCA1}"/>
              </a:ext>
            </a:extLst>
          </p:cNvPr>
          <p:cNvSpPr>
            <a:spLocks noGrp="1"/>
          </p:cNvSpPr>
          <p:nvPr>
            <p:ph/>
          </p:nvPr>
        </p:nvSpPr>
        <p:spPr>
          <a:xfrm>
            <a:off x="609600" y="1097280"/>
            <a:ext cx="10972801" cy="5435600"/>
          </a:xfrm>
        </p:spPr>
        <p:txBody>
          <a:bodyPr/>
          <a:lstStyle/>
          <a:p>
            <a:pPr marL="0" indent="0">
              <a:lnSpc>
                <a:spcPct val="150000"/>
              </a:lnSpc>
              <a:buNone/>
            </a:pPr>
            <a:r>
              <a:rPr lang="en-US" b="1" u="sng" dirty="0" err="1">
                <a:solidFill>
                  <a:srgbClr val="FFFF00"/>
                </a:solidFill>
                <a:latin typeface="Times New Roman" panose="02020603050405020304" pitchFamily="18" charset="0"/>
                <a:cs typeface="Times New Roman" panose="02020603050405020304" pitchFamily="18" charset="0"/>
              </a:rPr>
              <a:t>Bài</a:t>
            </a:r>
            <a:r>
              <a:rPr lang="en-US" b="1" u="sng" dirty="0">
                <a:solidFill>
                  <a:srgbClr val="FFFF00"/>
                </a:solidFill>
                <a:latin typeface="Times New Roman" panose="02020603050405020304" pitchFamily="18" charset="0"/>
                <a:cs typeface="Times New Roman" panose="02020603050405020304" pitchFamily="18" charset="0"/>
              </a:rPr>
              <a:t> 3:</a:t>
            </a:r>
            <a:r>
              <a:rPr lang="en-US"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Phản</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ứng</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của</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propen</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với</a:t>
            </a:r>
            <a:r>
              <a:rPr lang="en-US" b="1" dirty="0">
                <a:solidFill>
                  <a:schemeClr val="bg1"/>
                </a:solidFill>
                <a:latin typeface="Times New Roman" panose="02020603050405020304" pitchFamily="18" charset="0"/>
                <a:cs typeface="Times New Roman" panose="02020603050405020304" pitchFamily="18" charset="0"/>
              </a:rPr>
              <a:t> H</a:t>
            </a:r>
            <a:r>
              <a:rPr lang="en-US" b="1" baseline="-25000" dirty="0">
                <a:solidFill>
                  <a:schemeClr val="bg1"/>
                </a:solidFill>
                <a:latin typeface="Times New Roman" panose="02020603050405020304" pitchFamily="18" charset="0"/>
                <a:cs typeface="Times New Roman" panose="02020603050405020304" pitchFamily="18" charset="0"/>
              </a:rPr>
              <a:t>2</a:t>
            </a:r>
            <a:r>
              <a:rPr lang="en-US" b="1" dirty="0">
                <a:solidFill>
                  <a:schemeClr val="bg1"/>
                </a:solidFill>
                <a:latin typeface="Times New Roman" panose="02020603050405020304" pitchFamily="18" charset="0"/>
                <a:cs typeface="Times New Roman" panose="02020603050405020304" pitchFamily="18" charset="0"/>
              </a:rPr>
              <a:t>O (</a:t>
            </a:r>
            <a:r>
              <a:rPr lang="en-US" b="1" dirty="0" err="1">
                <a:solidFill>
                  <a:schemeClr val="bg1"/>
                </a:solidFill>
                <a:latin typeface="Times New Roman" panose="02020603050405020304" pitchFamily="18" charset="0"/>
                <a:cs typeface="Times New Roman" panose="02020603050405020304" pitchFamily="18" charset="0"/>
              </a:rPr>
              <a:t>xúc</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tác</a:t>
            </a:r>
            <a:r>
              <a:rPr lang="en-US" b="1" dirty="0">
                <a:solidFill>
                  <a:schemeClr val="bg1"/>
                </a:solidFill>
                <a:latin typeface="Times New Roman" panose="02020603050405020304" pitchFamily="18" charset="0"/>
                <a:cs typeface="Times New Roman" panose="02020603050405020304" pitchFamily="18" charset="0"/>
              </a:rPr>
              <a:t> H</a:t>
            </a:r>
            <a:r>
              <a:rPr lang="en-US" b="1" baseline="30000" dirty="0">
                <a:solidFill>
                  <a:schemeClr val="bg1"/>
                </a:solidFill>
                <a:latin typeface="Times New Roman" panose="02020603050405020304" pitchFamily="18" charset="0"/>
                <a:cs typeface="Times New Roman" panose="02020603050405020304" pitchFamily="18" charset="0"/>
              </a:rPr>
              <a:t>+</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sẽ</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tạo</a:t>
            </a:r>
            <a:r>
              <a:rPr lang="en-US" b="1" dirty="0">
                <a:solidFill>
                  <a:schemeClr val="bg1"/>
                </a:solidFill>
                <a:latin typeface="Times New Roman" panose="02020603050405020304" pitchFamily="18" charset="0"/>
                <a:cs typeface="Times New Roman" panose="02020603050405020304" pitchFamily="18" charset="0"/>
              </a:rPr>
              <a:t> ra </a:t>
            </a:r>
            <a:r>
              <a:rPr lang="en-US" b="1" dirty="0" err="1">
                <a:solidFill>
                  <a:schemeClr val="bg1"/>
                </a:solidFill>
                <a:latin typeface="Times New Roman" panose="02020603050405020304" pitchFamily="18" charset="0"/>
                <a:cs typeface="Times New Roman" panose="02020603050405020304" pitchFamily="18" charset="0"/>
              </a:rPr>
              <a:t>sản</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phẩm</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chính</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có</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công</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thức</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là</a:t>
            </a:r>
            <a:endParaRPr lang="en-US" b="1" dirty="0">
              <a:solidFill>
                <a:schemeClr val="bg1"/>
              </a:solidFill>
              <a:latin typeface="Times New Roman" panose="02020603050405020304" pitchFamily="18" charset="0"/>
              <a:cs typeface="Times New Roman" panose="02020603050405020304" pitchFamily="18" charset="0"/>
            </a:endParaRPr>
          </a:p>
          <a:p>
            <a:pPr marL="514350" indent="-514350">
              <a:lnSpc>
                <a:spcPct val="150000"/>
              </a:lnSpc>
              <a:buAutoNum type="alphaUcPeriod"/>
            </a:pPr>
            <a:r>
              <a:rPr lang="en-US" dirty="0">
                <a:solidFill>
                  <a:schemeClr val="bg1"/>
                </a:solidFill>
                <a:latin typeface="Times New Roman" panose="02020603050405020304" pitchFamily="18" charset="0"/>
                <a:cs typeface="Times New Roman" panose="02020603050405020304" pitchFamily="18" charset="0"/>
              </a:rPr>
              <a:t> CH</a:t>
            </a:r>
            <a:r>
              <a:rPr lang="en-US" baseline="-25000" dirty="0">
                <a:solidFill>
                  <a:schemeClr val="bg1"/>
                </a:solidFill>
                <a:latin typeface="Times New Roman" panose="02020603050405020304" pitchFamily="18" charset="0"/>
                <a:cs typeface="Times New Roman" panose="02020603050405020304" pitchFamily="18" charset="0"/>
              </a:rPr>
              <a:t>3</a:t>
            </a:r>
            <a:r>
              <a:rPr lang="en-US" dirty="0">
                <a:solidFill>
                  <a:schemeClr val="bg1"/>
                </a:solidFill>
                <a:latin typeface="Times New Roman" panose="02020603050405020304" pitchFamily="18" charset="0"/>
                <a:cs typeface="Times New Roman" panose="02020603050405020304" pitchFamily="18" charset="0"/>
              </a:rPr>
              <a:t> – CH</a:t>
            </a:r>
            <a:r>
              <a:rPr lang="en-US" baseline="-25000" dirty="0">
                <a:solidFill>
                  <a:schemeClr val="bg1"/>
                </a:solidFill>
                <a:latin typeface="Times New Roman" panose="02020603050405020304" pitchFamily="18" charset="0"/>
                <a:cs typeface="Times New Roman" panose="02020603050405020304" pitchFamily="18" charset="0"/>
              </a:rPr>
              <a:t>2</a:t>
            </a:r>
            <a:r>
              <a:rPr lang="en-US" dirty="0">
                <a:solidFill>
                  <a:schemeClr val="bg1"/>
                </a:solidFill>
                <a:latin typeface="Times New Roman" panose="02020603050405020304" pitchFamily="18" charset="0"/>
                <a:cs typeface="Times New Roman" panose="02020603050405020304" pitchFamily="18" charset="0"/>
              </a:rPr>
              <a:t> – CH</a:t>
            </a:r>
            <a:r>
              <a:rPr lang="en-US" baseline="-25000" dirty="0">
                <a:solidFill>
                  <a:schemeClr val="bg1"/>
                </a:solidFill>
                <a:latin typeface="Times New Roman" panose="02020603050405020304" pitchFamily="18" charset="0"/>
                <a:cs typeface="Times New Roman" panose="02020603050405020304" pitchFamily="18" charset="0"/>
              </a:rPr>
              <a:t>2</a:t>
            </a:r>
            <a:r>
              <a:rPr lang="en-US" dirty="0">
                <a:solidFill>
                  <a:schemeClr val="bg1"/>
                </a:solidFill>
                <a:latin typeface="Times New Roman" panose="02020603050405020304" pitchFamily="18" charset="0"/>
                <a:cs typeface="Times New Roman" panose="02020603050405020304" pitchFamily="18" charset="0"/>
              </a:rPr>
              <a:t> – OH </a:t>
            </a:r>
          </a:p>
          <a:p>
            <a:pPr marL="514350" indent="-514350">
              <a:lnSpc>
                <a:spcPct val="150000"/>
              </a:lnSpc>
              <a:buAutoNum type="alphaUcPeriod"/>
            </a:pPr>
            <a:r>
              <a:rPr lang="en-US" dirty="0">
                <a:solidFill>
                  <a:schemeClr val="bg1"/>
                </a:solidFill>
                <a:latin typeface="Times New Roman" panose="02020603050405020304" pitchFamily="18" charset="0"/>
                <a:cs typeface="Times New Roman" panose="02020603050405020304" pitchFamily="18" charset="0"/>
              </a:rPr>
              <a:t> CH</a:t>
            </a:r>
            <a:r>
              <a:rPr lang="en-US" baseline="-25000" dirty="0">
                <a:solidFill>
                  <a:schemeClr val="bg1"/>
                </a:solidFill>
                <a:latin typeface="Times New Roman" panose="02020603050405020304" pitchFamily="18" charset="0"/>
                <a:cs typeface="Times New Roman" panose="02020603050405020304" pitchFamily="18" charset="0"/>
              </a:rPr>
              <a:t>3</a:t>
            </a:r>
            <a:r>
              <a:rPr lang="en-US" dirty="0">
                <a:solidFill>
                  <a:schemeClr val="bg1"/>
                </a:solidFill>
                <a:latin typeface="Times New Roman" panose="02020603050405020304" pitchFamily="18" charset="0"/>
                <a:cs typeface="Times New Roman" panose="02020603050405020304" pitchFamily="18" charset="0"/>
              </a:rPr>
              <a:t> – CH(OH) – CH</a:t>
            </a:r>
            <a:r>
              <a:rPr lang="en-US" baseline="-25000" dirty="0">
                <a:solidFill>
                  <a:schemeClr val="bg1"/>
                </a:solidFill>
                <a:latin typeface="Times New Roman" panose="02020603050405020304" pitchFamily="18" charset="0"/>
                <a:cs typeface="Times New Roman" panose="02020603050405020304" pitchFamily="18" charset="0"/>
              </a:rPr>
              <a:t>3</a:t>
            </a:r>
            <a:endParaRPr lang="en-US" dirty="0">
              <a:solidFill>
                <a:schemeClr val="bg1"/>
              </a:solidFill>
              <a:latin typeface="Times New Roman" panose="02020603050405020304" pitchFamily="18" charset="0"/>
              <a:cs typeface="Times New Roman" panose="02020603050405020304" pitchFamily="18" charset="0"/>
            </a:endParaRPr>
          </a:p>
          <a:p>
            <a:pPr marL="514350" indent="-514350">
              <a:lnSpc>
                <a:spcPct val="150000"/>
              </a:lnSpc>
              <a:buAutoNum type="alphaUcPeriod"/>
            </a:pPr>
            <a:r>
              <a:rPr lang="en-US" dirty="0">
                <a:solidFill>
                  <a:schemeClr val="bg1"/>
                </a:solidFill>
                <a:latin typeface="Times New Roman" panose="02020603050405020304" pitchFamily="18" charset="0"/>
                <a:cs typeface="Times New Roman" panose="02020603050405020304" pitchFamily="18" charset="0"/>
              </a:rPr>
              <a:t> CH</a:t>
            </a:r>
            <a:r>
              <a:rPr lang="en-US" baseline="-25000" dirty="0">
                <a:solidFill>
                  <a:schemeClr val="bg1"/>
                </a:solidFill>
                <a:latin typeface="Times New Roman" panose="02020603050405020304" pitchFamily="18" charset="0"/>
                <a:cs typeface="Times New Roman" panose="02020603050405020304" pitchFamily="18" charset="0"/>
              </a:rPr>
              <a:t>3</a:t>
            </a:r>
            <a:r>
              <a:rPr lang="en-US" dirty="0">
                <a:solidFill>
                  <a:schemeClr val="bg1"/>
                </a:solidFill>
                <a:latin typeface="Times New Roman" panose="02020603050405020304" pitchFamily="18" charset="0"/>
                <a:cs typeface="Times New Roman" panose="02020603050405020304" pitchFamily="18" charset="0"/>
              </a:rPr>
              <a:t> – CH(OH) – CH</a:t>
            </a:r>
            <a:r>
              <a:rPr lang="en-US" baseline="-25000" dirty="0">
                <a:solidFill>
                  <a:schemeClr val="bg1"/>
                </a:solidFill>
                <a:latin typeface="Times New Roman" panose="02020603050405020304" pitchFamily="18" charset="0"/>
                <a:cs typeface="Times New Roman" panose="02020603050405020304" pitchFamily="18" charset="0"/>
              </a:rPr>
              <a:t>2</a:t>
            </a:r>
            <a:r>
              <a:rPr lang="en-US" dirty="0">
                <a:solidFill>
                  <a:schemeClr val="bg1"/>
                </a:solidFill>
                <a:latin typeface="Times New Roman" panose="02020603050405020304" pitchFamily="18" charset="0"/>
                <a:cs typeface="Times New Roman" panose="02020603050405020304" pitchFamily="18" charset="0"/>
              </a:rPr>
              <a:t> – CH</a:t>
            </a:r>
            <a:r>
              <a:rPr lang="en-US" baseline="-25000" dirty="0">
                <a:solidFill>
                  <a:schemeClr val="bg1"/>
                </a:solidFill>
                <a:latin typeface="Times New Roman" panose="02020603050405020304" pitchFamily="18" charset="0"/>
                <a:cs typeface="Times New Roman" panose="02020603050405020304" pitchFamily="18" charset="0"/>
              </a:rPr>
              <a:t>3</a:t>
            </a:r>
            <a:endParaRPr lang="en-US" dirty="0">
              <a:solidFill>
                <a:schemeClr val="bg1"/>
              </a:solidFill>
              <a:latin typeface="Times New Roman" panose="02020603050405020304" pitchFamily="18" charset="0"/>
              <a:cs typeface="Times New Roman" panose="02020603050405020304" pitchFamily="18" charset="0"/>
            </a:endParaRPr>
          </a:p>
          <a:p>
            <a:pPr marL="514350" indent="-514350">
              <a:lnSpc>
                <a:spcPct val="150000"/>
              </a:lnSpc>
              <a:buAutoNum type="alphaUcPeriod"/>
            </a:pPr>
            <a:r>
              <a:rPr lang="en-US" dirty="0">
                <a:solidFill>
                  <a:schemeClr val="bg1"/>
                </a:solidFill>
                <a:latin typeface="Times New Roman" panose="02020603050405020304" pitchFamily="18" charset="0"/>
                <a:cs typeface="Times New Roman" panose="02020603050405020304" pitchFamily="18" charset="0"/>
              </a:rPr>
              <a:t> CH</a:t>
            </a:r>
            <a:r>
              <a:rPr lang="en-US" baseline="-25000" dirty="0">
                <a:solidFill>
                  <a:schemeClr val="bg1"/>
                </a:solidFill>
                <a:latin typeface="Times New Roman" panose="02020603050405020304" pitchFamily="18" charset="0"/>
                <a:cs typeface="Times New Roman" panose="02020603050405020304" pitchFamily="18" charset="0"/>
              </a:rPr>
              <a:t>3</a:t>
            </a:r>
            <a:r>
              <a:rPr lang="en-US" dirty="0">
                <a:solidFill>
                  <a:schemeClr val="bg1"/>
                </a:solidFill>
                <a:latin typeface="Times New Roman" panose="02020603050405020304" pitchFamily="18" charset="0"/>
                <a:cs typeface="Times New Roman" panose="02020603050405020304" pitchFamily="18" charset="0"/>
              </a:rPr>
              <a:t> – CH</a:t>
            </a:r>
            <a:r>
              <a:rPr lang="en-US" baseline="-25000" dirty="0">
                <a:solidFill>
                  <a:schemeClr val="bg1"/>
                </a:solidFill>
                <a:latin typeface="Times New Roman" panose="02020603050405020304" pitchFamily="18" charset="0"/>
                <a:cs typeface="Times New Roman" panose="02020603050405020304" pitchFamily="18" charset="0"/>
              </a:rPr>
              <a:t>2</a:t>
            </a:r>
            <a:r>
              <a:rPr lang="en-US" dirty="0">
                <a:solidFill>
                  <a:schemeClr val="bg1"/>
                </a:solidFill>
                <a:latin typeface="Times New Roman" panose="02020603050405020304" pitchFamily="18" charset="0"/>
                <a:cs typeface="Times New Roman" panose="02020603050405020304" pitchFamily="18" charset="0"/>
              </a:rPr>
              <a:t> – CH</a:t>
            </a:r>
            <a:r>
              <a:rPr lang="en-US" baseline="-25000" dirty="0">
                <a:solidFill>
                  <a:schemeClr val="bg1"/>
                </a:solidFill>
                <a:latin typeface="Times New Roman" panose="02020603050405020304" pitchFamily="18" charset="0"/>
                <a:cs typeface="Times New Roman" panose="02020603050405020304" pitchFamily="18" charset="0"/>
              </a:rPr>
              <a:t>2</a:t>
            </a:r>
            <a:r>
              <a:rPr lang="en-US" dirty="0">
                <a:solidFill>
                  <a:schemeClr val="bg1"/>
                </a:solidFill>
                <a:latin typeface="Times New Roman" panose="02020603050405020304" pitchFamily="18" charset="0"/>
                <a:cs typeface="Times New Roman" panose="02020603050405020304" pitchFamily="18" charset="0"/>
              </a:rPr>
              <a:t> – CH</a:t>
            </a:r>
            <a:r>
              <a:rPr lang="en-US" baseline="-25000" dirty="0">
                <a:solidFill>
                  <a:schemeClr val="bg1"/>
                </a:solidFill>
                <a:latin typeface="Times New Roman" panose="02020603050405020304" pitchFamily="18" charset="0"/>
                <a:cs typeface="Times New Roman" panose="02020603050405020304" pitchFamily="18" charset="0"/>
              </a:rPr>
              <a:t>2</a:t>
            </a:r>
            <a:r>
              <a:rPr lang="en-US" dirty="0">
                <a:solidFill>
                  <a:schemeClr val="bg1"/>
                </a:solidFill>
                <a:latin typeface="Times New Roman" panose="02020603050405020304" pitchFamily="18" charset="0"/>
                <a:cs typeface="Times New Roman" panose="02020603050405020304" pitchFamily="18" charset="0"/>
              </a:rPr>
              <a:t> – OH </a:t>
            </a:r>
          </a:p>
        </p:txBody>
      </p:sp>
      <p:sp>
        <p:nvSpPr>
          <p:cNvPr id="7" name="Oval 6">
            <a:extLst>
              <a:ext uri="{FF2B5EF4-FFF2-40B4-BE49-F238E27FC236}">
                <a16:creationId xmlns:a16="http://schemas.microsoft.com/office/drawing/2014/main" id="{7DACE33B-FA2E-43AC-8E7E-20A69854F9B0}"/>
              </a:ext>
            </a:extLst>
          </p:cNvPr>
          <p:cNvSpPr/>
          <p:nvPr/>
        </p:nvSpPr>
        <p:spPr>
          <a:xfrm>
            <a:off x="609600" y="3709626"/>
            <a:ext cx="508122" cy="508000"/>
          </a:xfrm>
          <a:prstGeom prst="ellipse">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6896560" y="3632851"/>
            <a:ext cx="4924540" cy="584775"/>
          </a:xfrm>
          <a:prstGeom prst="rect">
            <a:avLst/>
          </a:prstGeom>
          <a:noFill/>
        </p:spPr>
        <p:txBody>
          <a:bodyPr wrap="square" rtlCol="0">
            <a:spAutoFit/>
          </a:bodyPr>
          <a:lstStyle/>
          <a:p>
            <a:r>
              <a:rPr lang="en-US" sz="3200" b="1" dirty="0">
                <a:solidFill>
                  <a:schemeClr val="bg1"/>
                </a:solidFill>
                <a:latin typeface="Times New Roman" panose="02020603050405020304" pitchFamily="18" charset="0"/>
                <a:cs typeface="Times New Roman" panose="02020603050405020304" pitchFamily="18" charset="0"/>
              </a:rPr>
              <a:t>CH</a:t>
            </a:r>
            <a:r>
              <a:rPr lang="en-US" sz="3200" b="1" baseline="-25000" dirty="0">
                <a:solidFill>
                  <a:schemeClr val="bg1"/>
                </a:solidFill>
                <a:latin typeface="Times New Roman" panose="02020603050405020304" pitchFamily="18" charset="0"/>
                <a:cs typeface="Times New Roman" panose="02020603050405020304" pitchFamily="18" charset="0"/>
              </a:rPr>
              <a:t>2</a:t>
            </a:r>
            <a:r>
              <a:rPr lang="en-US" sz="3200" b="1" dirty="0">
                <a:solidFill>
                  <a:schemeClr val="bg1"/>
                </a:solidFill>
                <a:latin typeface="Times New Roman" panose="02020603050405020304" pitchFamily="18" charset="0"/>
                <a:cs typeface="Times New Roman" panose="02020603050405020304" pitchFamily="18" charset="0"/>
              </a:rPr>
              <a:t> = CH – CH</a:t>
            </a:r>
            <a:r>
              <a:rPr lang="en-US" sz="3200" b="1" baseline="-25000" dirty="0">
                <a:solidFill>
                  <a:schemeClr val="bg1"/>
                </a:solidFill>
                <a:latin typeface="Times New Roman" panose="02020603050405020304" pitchFamily="18" charset="0"/>
                <a:cs typeface="Times New Roman" panose="02020603050405020304" pitchFamily="18" charset="0"/>
              </a:rPr>
              <a:t>3</a:t>
            </a:r>
            <a:r>
              <a:rPr lang="en-US" sz="3200" b="1" dirty="0">
                <a:solidFill>
                  <a:srgbClr val="FFFF00"/>
                </a:solidFill>
                <a:latin typeface="Times New Roman" panose="02020603050405020304" pitchFamily="18" charset="0"/>
                <a:cs typeface="Times New Roman" panose="02020603050405020304" pitchFamily="18" charset="0"/>
              </a:rPr>
              <a:t> + H – </a:t>
            </a:r>
            <a:r>
              <a:rPr lang="en-US" sz="3200" b="1" dirty="0">
                <a:solidFill>
                  <a:srgbClr val="FF0000"/>
                </a:solidFill>
                <a:latin typeface="Times New Roman" panose="02020603050405020304" pitchFamily="18" charset="0"/>
                <a:cs typeface="Times New Roman" panose="02020603050405020304" pitchFamily="18" charset="0"/>
              </a:rPr>
              <a:t>OH</a:t>
            </a:r>
            <a:r>
              <a:rPr lang="en-US" sz="3200" b="1" dirty="0">
                <a:solidFill>
                  <a:srgbClr val="FFFF00"/>
                </a:solidFill>
                <a:latin typeface="Times New Roman" panose="02020603050405020304" pitchFamily="18" charset="0"/>
                <a:cs typeface="Times New Roman" panose="02020603050405020304" pitchFamily="18" charset="0"/>
              </a:rPr>
              <a:t> </a:t>
            </a:r>
          </a:p>
        </p:txBody>
      </p:sp>
      <p:cxnSp>
        <p:nvCxnSpPr>
          <p:cNvPr id="5" name="Straight Connector 4"/>
          <p:cNvCxnSpPr/>
          <p:nvPr/>
        </p:nvCxnSpPr>
        <p:spPr>
          <a:xfrm flipH="1">
            <a:off x="6687239" y="2688116"/>
            <a:ext cx="11016" cy="3338111"/>
          </a:xfrm>
          <a:prstGeom prst="line">
            <a:avLst/>
          </a:prstGeom>
          <a:ln>
            <a:solidFill>
              <a:srgbClr val="FFFF00"/>
            </a:solidFill>
          </a:ln>
        </p:spPr>
        <p:style>
          <a:lnRef idx="3">
            <a:schemeClr val="accent1"/>
          </a:lnRef>
          <a:fillRef idx="0">
            <a:schemeClr val="accent1"/>
          </a:fillRef>
          <a:effectRef idx="2">
            <a:schemeClr val="accent1"/>
          </a:effectRef>
          <a:fontRef idx="minor">
            <a:schemeClr val="tx1"/>
          </a:fontRef>
        </p:style>
      </p:cxnSp>
      <p:sp>
        <p:nvSpPr>
          <p:cNvPr id="8" name="TextBox 7"/>
          <p:cNvSpPr txBox="1"/>
          <p:nvPr/>
        </p:nvSpPr>
        <p:spPr>
          <a:xfrm>
            <a:off x="793214" y="264405"/>
            <a:ext cx="2434728" cy="461665"/>
          </a:xfrm>
          <a:prstGeom prst="rect">
            <a:avLst/>
          </a:prstGeom>
          <a:noFill/>
          <a:ln w="28575">
            <a:solidFill>
              <a:srgbClr val="FF0000"/>
            </a:solidFill>
          </a:ln>
        </p:spPr>
        <p:txBody>
          <a:bodyPr wrap="square" rtlCol="0">
            <a:spAutoFit/>
          </a:bodyPr>
          <a:lstStyle/>
          <a:p>
            <a:pPr algn="ctr"/>
            <a:r>
              <a:rPr lang="en-US" sz="2400" dirty="0">
                <a:solidFill>
                  <a:srgbClr val="FFFF00"/>
                </a:solidFill>
              </a:rPr>
              <a:t>HOÁ HỌC 11</a:t>
            </a:r>
          </a:p>
        </p:txBody>
      </p:sp>
      <p:sp>
        <p:nvSpPr>
          <p:cNvPr id="9" name="TextBox 8"/>
          <p:cNvSpPr txBox="1"/>
          <p:nvPr/>
        </p:nvSpPr>
        <p:spPr>
          <a:xfrm>
            <a:off x="4189470" y="244330"/>
            <a:ext cx="4111250" cy="584775"/>
          </a:xfrm>
          <a:prstGeom prst="rect">
            <a:avLst/>
          </a:prstGeom>
          <a:noFill/>
        </p:spPr>
        <p:txBody>
          <a:bodyPr wrap="square" rtlCol="0">
            <a:spAutoFit/>
          </a:bodyPr>
          <a:lstStyle/>
          <a:p>
            <a:r>
              <a:rPr lang="en-US" sz="3200" b="1" u="sng" dirty="0" err="1">
                <a:solidFill>
                  <a:schemeClr val="bg1"/>
                </a:solidFill>
                <a:latin typeface="Times New Roman" panose="02020603050405020304" pitchFamily="18" charset="0"/>
                <a:cs typeface="Times New Roman" panose="02020603050405020304" pitchFamily="18" charset="0"/>
              </a:rPr>
              <a:t>Bài</a:t>
            </a:r>
            <a:r>
              <a:rPr lang="en-US" sz="3200" b="1" u="sng" dirty="0">
                <a:solidFill>
                  <a:schemeClr val="bg1"/>
                </a:solidFill>
                <a:latin typeface="Times New Roman" panose="02020603050405020304" pitchFamily="18" charset="0"/>
                <a:cs typeface="Times New Roman" panose="02020603050405020304" pitchFamily="18" charset="0"/>
              </a:rPr>
              <a:t> 29: ANKEN </a:t>
            </a:r>
          </a:p>
        </p:txBody>
      </p:sp>
      <p:grpSp>
        <p:nvGrpSpPr>
          <p:cNvPr id="16" name="Group 15">
            <a:extLst>
              <a:ext uri="{FF2B5EF4-FFF2-40B4-BE49-F238E27FC236}">
                <a16:creationId xmlns:a16="http://schemas.microsoft.com/office/drawing/2014/main" id="{A738825E-C196-437D-91F0-41E09F35AA63}"/>
              </a:ext>
            </a:extLst>
          </p:cNvPr>
          <p:cNvGrpSpPr/>
          <p:nvPr/>
        </p:nvGrpSpPr>
        <p:grpSpPr>
          <a:xfrm>
            <a:off x="7084381" y="3429000"/>
            <a:ext cx="3409025" cy="280626"/>
            <a:chOff x="7084381" y="3429000"/>
            <a:chExt cx="3409025" cy="280626"/>
          </a:xfrm>
        </p:grpSpPr>
        <p:cxnSp>
          <p:nvCxnSpPr>
            <p:cNvPr id="6" name="Straight Connector 5">
              <a:extLst>
                <a:ext uri="{FF2B5EF4-FFF2-40B4-BE49-F238E27FC236}">
                  <a16:creationId xmlns:a16="http://schemas.microsoft.com/office/drawing/2014/main" id="{517DB929-A21D-4A87-926B-8A62A5BE8619}"/>
                </a:ext>
              </a:extLst>
            </p:cNvPr>
            <p:cNvCxnSpPr/>
            <p:nvPr/>
          </p:nvCxnSpPr>
          <p:spPr>
            <a:xfrm>
              <a:off x="10493406" y="3429000"/>
              <a:ext cx="0" cy="280626"/>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8ACF0EB-85F8-4DFD-A070-8061A304D0A0}"/>
                </a:ext>
              </a:extLst>
            </p:cNvPr>
            <p:cNvCxnSpPr/>
            <p:nvPr/>
          </p:nvCxnSpPr>
          <p:spPr>
            <a:xfrm flipH="1">
              <a:off x="7084381" y="3429000"/>
              <a:ext cx="3409025" cy="0"/>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0AD13A36-4775-4540-ABE7-0F0D1A2DA309}"/>
                </a:ext>
              </a:extLst>
            </p:cNvPr>
            <p:cNvCxnSpPr/>
            <p:nvPr/>
          </p:nvCxnSpPr>
          <p:spPr>
            <a:xfrm>
              <a:off x="7084381" y="3429000"/>
              <a:ext cx="0" cy="280626"/>
            </a:xfrm>
            <a:prstGeom prst="straightConnector1">
              <a:avLst/>
            </a:prstGeom>
            <a:ln w="12700">
              <a:solidFill>
                <a:srgbClr val="FFFF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7" name="Group 26">
            <a:extLst>
              <a:ext uri="{FF2B5EF4-FFF2-40B4-BE49-F238E27FC236}">
                <a16:creationId xmlns:a16="http://schemas.microsoft.com/office/drawing/2014/main" id="{A9796C3A-D1BB-4AB9-9581-52565C89D48E}"/>
              </a:ext>
            </a:extLst>
          </p:cNvPr>
          <p:cNvGrpSpPr/>
          <p:nvPr/>
        </p:nvGrpSpPr>
        <p:grpSpPr>
          <a:xfrm>
            <a:off x="8300720" y="4101483"/>
            <a:ext cx="2991676" cy="274010"/>
            <a:chOff x="8300720" y="4101483"/>
            <a:chExt cx="2991676" cy="274010"/>
          </a:xfrm>
        </p:grpSpPr>
        <p:cxnSp>
          <p:nvCxnSpPr>
            <p:cNvPr id="22" name="Straight Connector 21">
              <a:extLst>
                <a:ext uri="{FF2B5EF4-FFF2-40B4-BE49-F238E27FC236}">
                  <a16:creationId xmlns:a16="http://schemas.microsoft.com/office/drawing/2014/main" id="{91F0B025-5907-4B05-8833-41E101B6BBAF}"/>
                </a:ext>
              </a:extLst>
            </p:cNvPr>
            <p:cNvCxnSpPr/>
            <p:nvPr/>
          </p:nvCxnSpPr>
          <p:spPr>
            <a:xfrm>
              <a:off x="11274641" y="4101483"/>
              <a:ext cx="0" cy="255688"/>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D29CB13-DCCE-4E00-9FE2-CF67A99B5349}"/>
                </a:ext>
              </a:extLst>
            </p:cNvPr>
            <p:cNvCxnSpPr/>
            <p:nvPr/>
          </p:nvCxnSpPr>
          <p:spPr>
            <a:xfrm flipH="1">
              <a:off x="8300720" y="4357171"/>
              <a:ext cx="2991676"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4B12B231-99DF-42D9-9976-84C03C83E23C}"/>
                </a:ext>
              </a:extLst>
            </p:cNvPr>
            <p:cNvCxnSpPr/>
            <p:nvPr/>
          </p:nvCxnSpPr>
          <p:spPr>
            <a:xfrm flipV="1">
              <a:off x="8300720" y="4128279"/>
              <a:ext cx="0" cy="247214"/>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20417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1240708" y="862996"/>
            <a:ext cx="9511755" cy="4728289"/>
          </a:xfrm>
        </p:spPr>
        <p:txBody>
          <a:bodyPr/>
          <a:lstStyle/>
          <a:p>
            <a:pPr marL="0" indent="0">
              <a:lnSpc>
                <a:spcPct val="150000"/>
              </a:lnSpc>
              <a:buNone/>
            </a:pPr>
            <a:r>
              <a:rPr lang="en-US" b="1" u="sng" dirty="0" err="1">
                <a:solidFill>
                  <a:srgbClr val="FFFF00"/>
                </a:solidFill>
                <a:latin typeface="Times New Roman" panose="02020603050405020304" pitchFamily="18" charset="0"/>
                <a:cs typeface="Times New Roman" panose="02020603050405020304" pitchFamily="18" charset="0"/>
              </a:rPr>
              <a:t>Bài</a:t>
            </a:r>
            <a:r>
              <a:rPr lang="en-US" b="1" u="sng" dirty="0">
                <a:solidFill>
                  <a:srgbClr val="FFFF00"/>
                </a:solidFill>
                <a:latin typeface="Times New Roman" panose="02020603050405020304" pitchFamily="18" charset="0"/>
                <a:cs typeface="Times New Roman" panose="02020603050405020304" pitchFamily="18" charset="0"/>
              </a:rPr>
              <a:t> 4:</a:t>
            </a:r>
            <a:r>
              <a:rPr lang="en-US"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Chất</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nào</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sau</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đây</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khi</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phản</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ứng</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với</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HCl</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thu</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được</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một</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sản</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phẩm</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duy</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nhất</a:t>
            </a:r>
            <a:r>
              <a:rPr lang="en-US" b="1" dirty="0">
                <a:solidFill>
                  <a:schemeClr val="bg1"/>
                </a:solidFill>
                <a:latin typeface="Times New Roman" panose="02020603050405020304" pitchFamily="18" charset="0"/>
                <a:cs typeface="Times New Roman" panose="02020603050405020304" pitchFamily="18" charset="0"/>
              </a:rPr>
              <a:t>? </a:t>
            </a:r>
          </a:p>
          <a:p>
            <a:pPr marL="514350" indent="-514350">
              <a:lnSpc>
                <a:spcPct val="150000"/>
              </a:lnSpc>
              <a:buAutoNum type="alphaUcPeriod"/>
            </a:pPr>
            <a:r>
              <a:rPr lang="en-US" dirty="0">
                <a:solidFill>
                  <a:schemeClr val="bg1"/>
                </a:solidFill>
                <a:latin typeface="Times New Roman" panose="02020603050405020304" pitchFamily="18" charset="0"/>
                <a:cs typeface="Times New Roman" panose="02020603050405020304" pitchFamily="18" charset="0"/>
              </a:rPr>
              <a:t>but-1-en		</a:t>
            </a:r>
          </a:p>
          <a:p>
            <a:pPr marL="514350" indent="-514350">
              <a:lnSpc>
                <a:spcPct val="150000"/>
              </a:lnSpc>
              <a:buAutoNum type="alphaUcPeriod"/>
            </a:pPr>
            <a:r>
              <a:rPr lang="en-US" dirty="0" err="1">
                <a:solidFill>
                  <a:schemeClr val="bg1"/>
                </a:solidFill>
                <a:latin typeface="Times New Roman" panose="02020603050405020304" pitchFamily="18" charset="0"/>
                <a:cs typeface="Times New Roman" panose="02020603050405020304" pitchFamily="18" charset="0"/>
              </a:rPr>
              <a:t>propen</a:t>
            </a:r>
            <a:endParaRPr lang="en-US" dirty="0">
              <a:solidFill>
                <a:schemeClr val="bg1"/>
              </a:solidFill>
              <a:latin typeface="Times New Roman" panose="02020603050405020304" pitchFamily="18" charset="0"/>
              <a:cs typeface="Times New Roman" panose="02020603050405020304" pitchFamily="18" charset="0"/>
            </a:endParaRPr>
          </a:p>
          <a:p>
            <a:pPr marL="0" indent="0">
              <a:lnSpc>
                <a:spcPct val="150000"/>
              </a:lnSpc>
              <a:buNone/>
            </a:pPr>
            <a:r>
              <a:rPr lang="en-US" dirty="0">
                <a:solidFill>
                  <a:schemeClr val="bg1"/>
                </a:solidFill>
                <a:latin typeface="Times New Roman" panose="02020603050405020304" pitchFamily="18" charset="0"/>
                <a:cs typeface="Times New Roman" panose="02020603050405020304" pitchFamily="18" charset="0"/>
              </a:rPr>
              <a:t>C. but-2-en				</a:t>
            </a:r>
          </a:p>
          <a:p>
            <a:pPr marL="0" indent="0">
              <a:lnSpc>
                <a:spcPct val="150000"/>
              </a:lnSpc>
              <a:buNone/>
            </a:pPr>
            <a:r>
              <a:rPr lang="en-US" dirty="0">
                <a:solidFill>
                  <a:schemeClr val="bg1"/>
                </a:solidFill>
                <a:latin typeface="Times New Roman" panose="02020603050405020304" pitchFamily="18" charset="0"/>
                <a:cs typeface="Times New Roman" panose="02020603050405020304" pitchFamily="18" charset="0"/>
              </a:rPr>
              <a:t>D. 2-metylpropen</a:t>
            </a:r>
            <a:endParaRPr lang="en-US" dirty="0">
              <a:latin typeface="Times New Roman" panose="02020603050405020304" pitchFamily="18" charset="0"/>
              <a:cs typeface="Times New Roman" panose="02020603050405020304" pitchFamily="18" charset="0"/>
            </a:endParaRPr>
          </a:p>
        </p:txBody>
      </p:sp>
      <p:sp>
        <p:nvSpPr>
          <p:cNvPr id="3" name="Oval 2">
            <a:extLst>
              <a:ext uri="{FF2B5EF4-FFF2-40B4-BE49-F238E27FC236}">
                <a16:creationId xmlns:a16="http://schemas.microsoft.com/office/drawing/2014/main" id="{71260250-B48D-4B16-973D-5199D3A91D33}"/>
              </a:ext>
            </a:extLst>
          </p:cNvPr>
          <p:cNvSpPr/>
          <p:nvPr/>
        </p:nvSpPr>
        <p:spPr>
          <a:xfrm>
            <a:off x="1249051" y="4318162"/>
            <a:ext cx="494951" cy="469784"/>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6169446" y="2501808"/>
            <a:ext cx="4561325" cy="584775"/>
          </a:xfrm>
          <a:prstGeom prst="rect">
            <a:avLst/>
          </a:prstGeom>
          <a:noFill/>
        </p:spPr>
        <p:txBody>
          <a:bodyPr wrap="square" rtlCol="0">
            <a:spAutoFit/>
          </a:bodyPr>
          <a:lstStyle/>
          <a:p>
            <a:r>
              <a:rPr lang="en-US" sz="3200" dirty="0">
                <a:solidFill>
                  <a:schemeClr val="bg1"/>
                </a:solidFill>
                <a:latin typeface="Times New Roman" panose="02020603050405020304" pitchFamily="18" charset="0"/>
                <a:cs typeface="Times New Roman" panose="02020603050405020304" pitchFamily="18" charset="0"/>
              </a:rPr>
              <a:t>CH</a:t>
            </a:r>
            <a:r>
              <a:rPr lang="en-US" sz="3200" baseline="-25000" dirty="0">
                <a:solidFill>
                  <a:schemeClr val="bg1"/>
                </a:solidFill>
                <a:latin typeface="Times New Roman" panose="02020603050405020304" pitchFamily="18" charset="0"/>
                <a:cs typeface="Times New Roman" panose="02020603050405020304" pitchFamily="18" charset="0"/>
              </a:rPr>
              <a:t>2</a:t>
            </a:r>
            <a:r>
              <a:rPr lang="en-US" sz="3200" dirty="0">
                <a:solidFill>
                  <a:schemeClr val="bg1"/>
                </a:solidFill>
                <a:latin typeface="Times New Roman" panose="02020603050405020304" pitchFamily="18" charset="0"/>
                <a:cs typeface="Times New Roman" panose="02020603050405020304" pitchFamily="18" charset="0"/>
              </a:rPr>
              <a:t> = CH – CH</a:t>
            </a:r>
            <a:r>
              <a:rPr lang="en-US" sz="3200" baseline="-25000" dirty="0">
                <a:solidFill>
                  <a:schemeClr val="bg1"/>
                </a:solidFill>
                <a:latin typeface="Times New Roman" panose="02020603050405020304" pitchFamily="18" charset="0"/>
                <a:cs typeface="Times New Roman" panose="02020603050405020304" pitchFamily="18" charset="0"/>
              </a:rPr>
              <a:t>2</a:t>
            </a:r>
            <a:r>
              <a:rPr lang="en-US" sz="3200" dirty="0">
                <a:solidFill>
                  <a:schemeClr val="bg1"/>
                </a:solidFill>
                <a:latin typeface="Times New Roman" panose="02020603050405020304" pitchFamily="18" charset="0"/>
                <a:cs typeface="Times New Roman" panose="02020603050405020304" pitchFamily="18" charset="0"/>
              </a:rPr>
              <a:t> – CH</a:t>
            </a:r>
            <a:r>
              <a:rPr lang="en-US" sz="3200" baseline="-25000" dirty="0">
                <a:solidFill>
                  <a:schemeClr val="bg1"/>
                </a:solidFill>
                <a:latin typeface="Times New Roman" panose="02020603050405020304" pitchFamily="18" charset="0"/>
                <a:cs typeface="Times New Roman" panose="02020603050405020304" pitchFamily="18" charset="0"/>
              </a:rPr>
              <a:t>3</a:t>
            </a:r>
            <a:endParaRPr lang="en-US" sz="3200" dirty="0">
              <a:solidFill>
                <a:schemeClr val="bg1"/>
              </a:solidFill>
              <a:latin typeface="Times New Roman" panose="02020603050405020304" pitchFamily="18" charset="0"/>
              <a:cs typeface="Times New Roman" panose="02020603050405020304" pitchFamily="18" charset="0"/>
            </a:endParaRPr>
          </a:p>
        </p:txBody>
      </p:sp>
      <p:grpSp>
        <p:nvGrpSpPr>
          <p:cNvPr id="5" name="Group 4"/>
          <p:cNvGrpSpPr/>
          <p:nvPr/>
        </p:nvGrpSpPr>
        <p:grpSpPr>
          <a:xfrm>
            <a:off x="6189766" y="5070226"/>
            <a:ext cx="3699510" cy="1315970"/>
            <a:chOff x="9080938" y="252248"/>
            <a:chExt cx="1870841" cy="1315970"/>
          </a:xfrm>
        </p:grpSpPr>
        <p:sp>
          <p:nvSpPr>
            <p:cNvPr id="6" name="TextBox 5"/>
            <p:cNvSpPr txBox="1"/>
            <p:nvPr/>
          </p:nvSpPr>
          <p:spPr>
            <a:xfrm>
              <a:off x="9080938" y="252248"/>
              <a:ext cx="1870841" cy="584775"/>
            </a:xfrm>
            <a:prstGeom prst="rect">
              <a:avLst/>
            </a:prstGeom>
            <a:noFill/>
          </p:spPr>
          <p:txBody>
            <a:bodyPr wrap="square" rtlCol="0">
              <a:spAutoFit/>
            </a:bodyPr>
            <a:lstStyle/>
            <a:p>
              <a:r>
                <a:rPr lang="en-US" sz="3200" dirty="0">
                  <a:solidFill>
                    <a:schemeClr val="bg1"/>
                  </a:solidFill>
                  <a:latin typeface="Times New Roman" panose="02020603050405020304" pitchFamily="18" charset="0"/>
                  <a:cs typeface="Times New Roman" panose="02020603050405020304" pitchFamily="18" charset="0"/>
                </a:rPr>
                <a:t>CH</a:t>
              </a:r>
              <a:r>
                <a:rPr lang="en-US" sz="3200" baseline="-25000" dirty="0">
                  <a:solidFill>
                    <a:schemeClr val="bg1"/>
                  </a:solidFill>
                  <a:latin typeface="Times New Roman" panose="02020603050405020304" pitchFamily="18" charset="0"/>
                  <a:cs typeface="Times New Roman" panose="02020603050405020304" pitchFamily="18" charset="0"/>
                </a:rPr>
                <a:t>2</a:t>
              </a:r>
              <a:r>
                <a:rPr lang="en-US" sz="3200" dirty="0">
                  <a:solidFill>
                    <a:schemeClr val="bg1"/>
                  </a:solidFill>
                  <a:latin typeface="Times New Roman" panose="02020603050405020304" pitchFamily="18" charset="0"/>
                  <a:cs typeface="Times New Roman" panose="02020603050405020304" pitchFamily="18" charset="0"/>
                </a:rPr>
                <a:t> = C – CH</a:t>
              </a:r>
              <a:r>
                <a:rPr lang="en-US" sz="3200" baseline="-25000" dirty="0">
                  <a:solidFill>
                    <a:schemeClr val="bg1"/>
                  </a:solidFill>
                  <a:latin typeface="Times New Roman" panose="02020603050405020304" pitchFamily="18" charset="0"/>
                  <a:cs typeface="Times New Roman" panose="02020603050405020304" pitchFamily="18" charset="0"/>
                </a:rPr>
                <a:t>3</a:t>
              </a:r>
              <a:endParaRPr lang="en-US" sz="3200" dirty="0">
                <a:solidFill>
                  <a:schemeClr val="bg1"/>
                </a:solidFill>
                <a:latin typeface="Times New Roman" panose="02020603050405020304" pitchFamily="18" charset="0"/>
                <a:cs typeface="Times New Roman" panose="02020603050405020304" pitchFamily="18" charset="0"/>
              </a:endParaRPr>
            </a:p>
          </p:txBody>
        </p:sp>
        <p:cxnSp>
          <p:nvCxnSpPr>
            <p:cNvPr id="7" name="Straight Connector 6"/>
            <p:cNvCxnSpPr/>
            <p:nvPr/>
          </p:nvCxnSpPr>
          <p:spPr>
            <a:xfrm>
              <a:off x="9777619" y="787127"/>
              <a:ext cx="0" cy="27150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9652077" y="983443"/>
              <a:ext cx="624386" cy="584775"/>
            </a:xfrm>
            <a:prstGeom prst="rect">
              <a:avLst/>
            </a:prstGeom>
            <a:noFill/>
          </p:spPr>
          <p:txBody>
            <a:bodyPr wrap="square" rtlCol="0">
              <a:spAutoFit/>
            </a:bodyPr>
            <a:lstStyle/>
            <a:p>
              <a:r>
                <a:rPr lang="en-US" sz="3200" dirty="0">
                  <a:solidFill>
                    <a:schemeClr val="bg1"/>
                  </a:solidFill>
                  <a:latin typeface="Times New Roman" panose="02020603050405020304" pitchFamily="18" charset="0"/>
                  <a:cs typeface="Times New Roman" panose="02020603050405020304" pitchFamily="18" charset="0"/>
                </a:rPr>
                <a:t>CH</a:t>
              </a:r>
              <a:r>
                <a:rPr lang="en-US" sz="3200" baseline="-25000" dirty="0">
                  <a:solidFill>
                    <a:schemeClr val="bg1"/>
                  </a:solidFill>
                  <a:latin typeface="Times New Roman" panose="02020603050405020304" pitchFamily="18" charset="0"/>
                  <a:cs typeface="Times New Roman" panose="02020603050405020304" pitchFamily="18" charset="0"/>
                </a:rPr>
                <a:t>3</a:t>
              </a:r>
              <a:endParaRPr lang="en-US" sz="3200" dirty="0">
                <a:solidFill>
                  <a:schemeClr val="bg1"/>
                </a:solidFill>
                <a:latin typeface="Times New Roman" panose="02020603050405020304" pitchFamily="18" charset="0"/>
                <a:cs typeface="Times New Roman" panose="02020603050405020304" pitchFamily="18" charset="0"/>
              </a:endParaRPr>
            </a:p>
          </p:txBody>
        </p:sp>
      </p:grpSp>
      <p:sp>
        <p:nvSpPr>
          <p:cNvPr id="14" name="TextBox 13"/>
          <p:cNvSpPr txBox="1"/>
          <p:nvPr/>
        </p:nvSpPr>
        <p:spPr>
          <a:xfrm>
            <a:off x="6169446" y="3378679"/>
            <a:ext cx="3699510" cy="584775"/>
          </a:xfrm>
          <a:prstGeom prst="rect">
            <a:avLst/>
          </a:prstGeom>
          <a:noFill/>
        </p:spPr>
        <p:txBody>
          <a:bodyPr wrap="square" rtlCol="0">
            <a:spAutoFit/>
          </a:bodyPr>
          <a:lstStyle/>
          <a:p>
            <a:r>
              <a:rPr lang="en-US" sz="3200" dirty="0">
                <a:solidFill>
                  <a:schemeClr val="bg1"/>
                </a:solidFill>
                <a:latin typeface="Times New Roman" panose="02020603050405020304" pitchFamily="18" charset="0"/>
                <a:cs typeface="Times New Roman" panose="02020603050405020304" pitchFamily="18" charset="0"/>
              </a:rPr>
              <a:t>CH</a:t>
            </a:r>
            <a:r>
              <a:rPr lang="en-US" sz="3200" baseline="-25000" dirty="0">
                <a:solidFill>
                  <a:schemeClr val="bg1"/>
                </a:solidFill>
                <a:latin typeface="Times New Roman" panose="02020603050405020304" pitchFamily="18" charset="0"/>
                <a:cs typeface="Times New Roman" panose="02020603050405020304" pitchFamily="18" charset="0"/>
              </a:rPr>
              <a:t>2</a:t>
            </a:r>
            <a:r>
              <a:rPr lang="en-US" sz="3200" dirty="0">
                <a:solidFill>
                  <a:schemeClr val="bg1"/>
                </a:solidFill>
                <a:latin typeface="Times New Roman" panose="02020603050405020304" pitchFamily="18" charset="0"/>
                <a:cs typeface="Times New Roman" panose="02020603050405020304" pitchFamily="18" charset="0"/>
              </a:rPr>
              <a:t> = CH – CH</a:t>
            </a:r>
            <a:r>
              <a:rPr lang="en-US" sz="3200" baseline="-25000" dirty="0">
                <a:solidFill>
                  <a:schemeClr val="bg1"/>
                </a:solidFill>
                <a:latin typeface="Times New Roman" panose="02020603050405020304" pitchFamily="18" charset="0"/>
                <a:cs typeface="Times New Roman" panose="02020603050405020304" pitchFamily="18" charset="0"/>
              </a:rPr>
              <a:t>3</a:t>
            </a:r>
            <a:endParaRPr lang="en-US" sz="3200" dirty="0">
              <a:solidFill>
                <a:schemeClr val="bg1"/>
              </a:solidFill>
              <a:latin typeface="Times New Roman" panose="02020603050405020304" pitchFamily="18" charset="0"/>
              <a:cs typeface="Times New Roman" panose="02020603050405020304" pitchFamily="18" charset="0"/>
            </a:endParaRPr>
          </a:p>
        </p:txBody>
      </p:sp>
      <p:sp>
        <p:nvSpPr>
          <p:cNvPr id="17" name="TextBox 16"/>
          <p:cNvSpPr txBox="1"/>
          <p:nvPr/>
        </p:nvSpPr>
        <p:spPr>
          <a:xfrm>
            <a:off x="793214" y="264405"/>
            <a:ext cx="2434728" cy="461665"/>
          </a:xfrm>
          <a:prstGeom prst="rect">
            <a:avLst/>
          </a:prstGeom>
          <a:noFill/>
          <a:ln w="28575">
            <a:solidFill>
              <a:srgbClr val="FF0000"/>
            </a:solidFill>
          </a:ln>
        </p:spPr>
        <p:txBody>
          <a:bodyPr wrap="square" rtlCol="0">
            <a:spAutoFit/>
          </a:bodyPr>
          <a:lstStyle/>
          <a:p>
            <a:pPr algn="ctr"/>
            <a:r>
              <a:rPr lang="en-US" sz="2400" dirty="0">
                <a:solidFill>
                  <a:srgbClr val="FFFF00"/>
                </a:solidFill>
              </a:rPr>
              <a:t>HOÁ HỌC 11</a:t>
            </a:r>
          </a:p>
        </p:txBody>
      </p:sp>
      <p:sp>
        <p:nvSpPr>
          <p:cNvPr id="18" name="TextBox 17"/>
          <p:cNvSpPr txBox="1"/>
          <p:nvPr/>
        </p:nvSpPr>
        <p:spPr>
          <a:xfrm>
            <a:off x="4277767" y="214505"/>
            <a:ext cx="4050290" cy="584775"/>
          </a:xfrm>
          <a:prstGeom prst="rect">
            <a:avLst/>
          </a:prstGeom>
          <a:noFill/>
        </p:spPr>
        <p:txBody>
          <a:bodyPr wrap="square" rtlCol="0">
            <a:spAutoFit/>
          </a:bodyPr>
          <a:lstStyle/>
          <a:p>
            <a:r>
              <a:rPr lang="en-US" sz="3200" b="1" u="sng" dirty="0" err="1">
                <a:solidFill>
                  <a:schemeClr val="bg1"/>
                </a:solidFill>
                <a:latin typeface="Times New Roman" panose="02020603050405020304" pitchFamily="18" charset="0"/>
                <a:cs typeface="Times New Roman" panose="02020603050405020304" pitchFamily="18" charset="0"/>
              </a:rPr>
              <a:t>Bài</a:t>
            </a:r>
            <a:r>
              <a:rPr lang="en-US" sz="3200" b="1" u="sng" dirty="0">
                <a:solidFill>
                  <a:schemeClr val="bg1"/>
                </a:solidFill>
                <a:latin typeface="Times New Roman" panose="02020603050405020304" pitchFamily="18" charset="0"/>
                <a:cs typeface="Times New Roman" panose="02020603050405020304" pitchFamily="18" charset="0"/>
              </a:rPr>
              <a:t> 29: ANKEN </a:t>
            </a:r>
          </a:p>
        </p:txBody>
      </p:sp>
      <p:sp>
        <p:nvSpPr>
          <p:cNvPr id="19" name="TextBox 18"/>
          <p:cNvSpPr txBox="1"/>
          <p:nvPr/>
        </p:nvSpPr>
        <p:spPr>
          <a:xfrm>
            <a:off x="6188329" y="4203171"/>
            <a:ext cx="4561325" cy="584775"/>
          </a:xfrm>
          <a:prstGeom prst="rect">
            <a:avLst/>
          </a:prstGeom>
          <a:noFill/>
        </p:spPr>
        <p:txBody>
          <a:bodyPr wrap="square" rtlCol="0">
            <a:spAutoFit/>
          </a:bodyPr>
          <a:lstStyle/>
          <a:p>
            <a:r>
              <a:rPr lang="en-US" sz="3200" dirty="0">
                <a:solidFill>
                  <a:schemeClr val="bg1"/>
                </a:solidFill>
                <a:latin typeface="Times New Roman" panose="02020603050405020304" pitchFamily="18" charset="0"/>
                <a:cs typeface="Times New Roman" panose="02020603050405020304" pitchFamily="18" charset="0"/>
              </a:rPr>
              <a:t>CH</a:t>
            </a:r>
            <a:r>
              <a:rPr lang="en-US" sz="3200" baseline="-25000" dirty="0">
                <a:solidFill>
                  <a:schemeClr val="bg1"/>
                </a:solidFill>
                <a:latin typeface="Times New Roman" panose="02020603050405020304" pitchFamily="18" charset="0"/>
                <a:cs typeface="Times New Roman" panose="02020603050405020304" pitchFamily="18" charset="0"/>
              </a:rPr>
              <a:t>3</a:t>
            </a:r>
            <a:r>
              <a:rPr lang="en-US" sz="3200" dirty="0">
                <a:solidFill>
                  <a:schemeClr val="bg1"/>
                </a:solidFill>
                <a:latin typeface="Times New Roman" panose="02020603050405020304" pitchFamily="18" charset="0"/>
                <a:cs typeface="Times New Roman" panose="02020603050405020304" pitchFamily="18" charset="0"/>
              </a:rPr>
              <a:t> – CH = CH – CH</a:t>
            </a:r>
            <a:r>
              <a:rPr lang="en-US" sz="3200" baseline="-25000" dirty="0">
                <a:solidFill>
                  <a:schemeClr val="bg1"/>
                </a:solidFill>
                <a:latin typeface="Times New Roman" panose="02020603050405020304" pitchFamily="18" charset="0"/>
                <a:cs typeface="Times New Roman" panose="02020603050405020304" pitchFamily="18" charset="0"/>
              </a:rPr>
              <a:t>3</a:t>
            </a:r>
            <a:endParaRPr lang="en-US" sz="3200" dirty="0">
              <a:solidFill>
                <a:schemeClr val="bg1"/>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39C7CDB3-78E1-4E90-8DDD-2E4269064479}"/>
              </a:ext>
            </a:extLst>
          </p:cNvPr>
          <p:cNvSpPr txBox="1"/>
          <p:nvPr/>
        </p:nvSpPr>
        <p:spPr>
          <a:xfrm>
            <a:off x="6469630" y="3974811"/>
            <a:ext cx="3716854" cy="430887"/>
          </a:xfrm>
          <a:prstGeom prst="rect">
            <a:avLst/>
          </a:prstGeom>
          <a:noFill/>
        </p:spPr>
        <p:txBody>
          <a:bodyPr wrap="square" rtlCol="0">
            <a:spAutoFit/>
          </a:bodyPr>
          <a:lstStyle/>
          <a:p>
            <a:r>
              <a:rPr lang="en-US" sz="2200" dirty="0">
                <a:solidFill>
                  <a:srgbClr val="FFFF00"/>
                </a:solidFill>
                <a:latin typeface="Times New Roman" panose="02020603050405020304" pitchFamily="18" charset="0"/>
                <a:cs typeface="Times New Roman" panose="02020603050405020304" pitchFamily="18" charset="0"/>
              </a:rPr>
              <a:t>1             2           3           4             </a:t>
            </a:r>
          </a:p>
        </p:txBody>
      </p:sp>
    </p:spTree>
    <p:extLst>
      <p:ext uri="{BB962C8B-B14F-4D97-AF65-F5344CB8AC3E}">
        <p14:creationId xmlns:p14="http://schemas.microsoft.com/office/powerpoint/2010/main" val="2950785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14" grpId="0"/>
      <p:bldP spid="19"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EFCEB9B-8089-4A8A-AD6E-F6D29E56724F}"/>
              </a:ext>
            </a:extLst>
          </p:cNvPr>
          <p:cNvSpPr/>
          <p:nvPr/>
        </p:nvSpPr>
        <p:spPr>
          <a:xfrm>
            <a:off x="2492962" y="883702"/>
            <a:ext cx="7206076" cy="923330"/>
          </a:xfrm>
          <a:prstGeom prst="rect">
            <a:avLst/>
          </a:prstGeom>
          <a:noFill/>
        </p:spPr>
        <p:txBody>
          <a:bodyPr wrap="none" lIns="91440" tIns="45720" rIns="91440" bIns="45720">
            <a:spAutoFit/>
          </a:bodyPr>
          <a:lstStyle/>
          <a:p>
            <a:pPr algn="ctr"/>
            <a:r>
              <a:rPr lang="en-US" sz="5400" b="1" dirty="0" err="1">
                <a:ln w="0"/>
                <a:solidFill>
                  <a:srgbClr val="FFFF00"/>
                </a:solidFill>
                <a:effectLst>
                  <a:outerShdw blurRad="60007" dist="200025" dir="15000000" sy="30000" kx="-1800000" algn="bl" rotWithShape="0">
                    <a:prstClr val="black">
                      <a:alpha val="32000"/>
                    </a:prstClr>
                  </a:outerShdw>
                </a:effectLst>
                <a:latin typeface="Times New Roman" panose="02020603050405020304" pitchFamily="18" charset="0"/>
                <a:cs typeface="Times New Roman" panose="02020603050405020304" pitchFamily="18" charset="0"/>
              </a:rPr>
              <a:t>Bài</a:t>
            </a:r>
            <a:r>
              <a:rPr lang="en-US" sz="5400" b="1" dirty="0">
                <a:ln w="0"/>
                <a:solidFill>
                  <a:srgbClr val="FFFF00"/>
                </a:solidFill>
                <a:effectLst>
                  <a:outerShdw blurRad="60007" dist="200025" dir="15000000" sy="30000" kx="-1800000" algn="bl" rotWithShape="0">
                    <a:prstClr val="black">
                      <a:alpha val="32000"/>
                    </a:prstClr>
                  </a:outerShdw>
                </a:effectLst>
                <a:latin typeface="Times New Roman" panose="02020603050405020304" pitchFamily="18" charset="0"/>
                <a:cs typeface="Times New Roman" panose="02020603050405020304" pitchFamily="18" charset="0"/>
              </a:rPr>
              <a:t> 29: ANKEN (</a:t>
            </a:r>
            <a:r>
              <a:rPr lang="en-US" sz="5400" b="1" dirty="0" err="1">
                <a:ln w="0"/>
                <a:solidFill>
                  <a:srgbClr val="FFFF00"/>
                </a:solidFill>
                <a:effectLst>
                  <a:outerShdw blurRad="60007" dist="200025" dir="15000000" sy="30000" kx="-1800000" algn="bl" rotWithShape="0">
                    <a:prstClr val="black">
                      <a:alpha val="32000"/>
                    </a:prstClr>
                  </a:outerShdw>
                </a:effectLst>
                <a:latin typeface="Times New Roman" panose="02020603050405020304" pitchFamily="18" charset="0"/>
                <a:cs typeface="Times New Roman" panose="02020603050405020304" pitchFamily="18" charset="0"/>
              </a:rPr>
              <a:t>tiết</a:t>
            </a:r>
            <a:r>
              <a:rPr lang="en-US" sz="5400" b="1" dirty="0">
                <a:ln w="0"/>
                <a:solidFill>
                  <a:srgbClr val="FFFF00"/>
                </a:solidFill>
                <a:effectLst>
                  <a:outerShdw blurRad="60007" dist="200025" dir="15000000" sy="30000" kx="-1800000" algn="bl" rotWithShape="0">
                    <a:prstClr val="black">
                      <a:alpha val="32000"/>
                    </a:prstClr>
                  </a:outerShdw>
                </a:effectLst>
                <a:latin typeface="Times New Roman" panose="02020603050405020304" pitchFamily="18" charset="0"/>
                <a:cs typeface="Times New Roman" panose="02020603050405020304" pitchFamily="18" charset="0"/>
              </a:rPr>
              <a:t> 2) </a:t>
            </a:r>
          </a:p>
        </p:txBody>
      </p:sp>
      <p:graphicFrame>
        <p:nvGraphicFramePr>
          <p:cNvPr id="8" name="Diagram 7">
            <a:extLst>
              <a:ext uri="{FF2B5EF4-FFF2-40B4-BE49-F238E27FC236}">
                <a16:creationId xmlns:a16="http://schemas.microsoft.com/office/drawing/2014/main" id="{64047D4F-B9D2-4AB9-83F3-7086537C9D02}"/>
              </a:ext>
            </a:extLst>
          </p:cNvPr>
          <p:cNvGraphicFramePr/>
          <p:nvPr>
            <p:extLst>
              <p:ext uri="{D42A27DB-BD31-4B8C-83A1-F6EECF244321}">
                <p14:modId xmlns:p14="http://schemas.microsoft.com/office/powerpoint/2010/main" val="4075230088"/>
              </p:ext>
            </p:extLst>
          </p:nvPr>
        </p:nvGraphicFramePr>
        <p:xfrm>
          <a:off x="1964887" y="2861226"/>
          <a:ext cx="9595142" cy="30344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93959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D5C18D6-3E5F-4BFE-B432-52CC7EC2D2E6}"/>
              </a:ext>
            </a:extLst>
          </p:cNvPr>
          <p:cNvSpPr>
            <a:spLocks noGrp="1"/>
          </p:cNvSpPr>
          <p:nvPr>
            <p:ph/>
          </p:nvPr>
        </p:nvSpPr>
        <p:spPr>
          <a:xfrm>
            <a:off x="609600" y="1910080"/>
            <a:ext cx="10972801" cy="4216085"/>
          </a:xfrm>
        </p:spPr>
        <p:txBody>
          <a:bodyPr/>
          <a:lstStyle/>
          <a:p>
            <a:pPr marL="0" indent="0" algn="ctr">
              <a:buNone/>
            </a:pPr>
            <a:r>
              <a:rPr lang="en-US" sz="3600" dirty="0">
                <a:solidFill>
                  <a:srgbClr val="FFFF00"/>
                </a:solidFill>
                <a:latin typeface="Times New Roman" panose="02020603050405020304" pitchFamily="18" charset="0"/>
                <a:cs typeface="Times New Roman" panose="02020603050405020304" pitchFamily="18" charset="0"/>
              </a:rPr>
              <a:t>MỤC TIÊU BÀI HỌC</a:t>
            </a:r>
          </a:p>
          <a:p>
            <a:pPr marL="0" indent="0">
              <a:buNone/>
            </a:pP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Viết</a:t>
            </a:r>
            <a:r>
              <a:rPr lang="en-US" dirty="0">
                <a:solidFill>
                  <a:schemeClr val="bg1"/>
                </a:solidFill>
                <a:latin typeface="Times New Roman" panose="02020603050405020304" pitchFamily="18" charset="0"/>
                <a:cs typeface="Times New Roman" panose="02020603050405020304" pitchFamily="18" charset="0"/>
              </a:rPr>
              <a:t> đ</a:t>
            </a:r>
            <a:r>
              <a:rPr lang="vi-VN" dirty="0">
                <a:solidFill>
                  <a:schemeClr val="bg1"/>
                </a:solidFill>
                <a:latin typeface="Times New Roman" panose="02020603050405020304" pitchFamily="18" charset="0"/>
                <a:cs typeface="Times New Roman" panose="02020603050405020304" pitchFamily="18" charset="0"/>
              </a:rPr>
              <a:t>ư</a:t>
            </a:r>
            <a:r>
              <a:rPr lang="en-US" dirty="0" err="1">
                <a:solidFill>
                  <a:schemeClr val="bg1"/>
                </a:solidFill>
                <a:latin typeface="Times New Roman" panose="02020603050405020304" pitchFamily="18" charset="0"/>
                <a:cs typeface="Times New Roman" panose="02020603050405020304" pitchFamily="18" charset="0"/>
              </a:rPr>
              <a:t>ợc</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phương</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trình</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trùng</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hợp</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một</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số</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anken</a:t>
            </a:r>
            <a:r>
              <a:rPr lang="en-US" dirty="0">
                <a:solidFill>
                  <a:schemeClr val="bg1"/>
                </a:solidFill>
                <a:latin typeface="Times New Roman" panose="02020603050405020304" pitchFamily="18" charset="0"/>
                <a:cs typeface="Times New Roman" panose="02020603050405020304" pitchFamily="18" charset="0"/>
              </a:rPr>
              <a:t>.</a:t>
            </a:r>
          </a:p>
          <a:p>
            <a:pPr marL="0" indent="0">
              <a:buNone/>
            </a:pP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Viết</a:t>
            </a:r>
            <a:r>
              <a:rPr lang="en-US" dirty="0">
                <a:solidFill>
                  <a:schemeClr val="bg1"/>
                </a:solidFill>
                <a:latin typeface="Times New Roman" panose="02020603050405020304" pitchFamily="18" charset="0"/>
                <a:cs typeface="Times New Roman" panose="02020603050405020304" pitchFamily="18" charset="0"/>
              </a:rPr>
              <a:t> đ</a:t>
            </a:r>
            <a:r>
              <a:rPr lang="vi-VN" dirty="0">
                <a:solidFill>
                  <a:schemeClr val="bg1"/>
                </a:solidFill>
                <a:latin typeface="Times New Roman" panose="02020603050405020304" pitchFamily="18" charset="0"/>
                <a:cs typeface="Times New Roman" panose="02020603050405020304" pitchFamily="18" charset="0"/>
              </a:rPr>
              <a:t>ư</a:t>
            </a:r>
            <a:r>
              <a:rPr lang="en-US" dirty="0" err="1">
                <a:solidFill>
                  <a:schemeClr val="bg1"/>
                </a:solidFill>
                <a:latin typeface="Times New Roman" panose="02020603050405020304" pitchFamily="18" charset="0"/>
                <a:cs typeface="Times New Roman" panose="02020603050405020304" pitchFamily="18" charset="0"/>
              </a:rPr>
              <a:t>ợc</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các</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ph</a:t>
            </a:r>
            <a:r>
              <a:rPr lang="vi-VN" dirty="0">
                <a:solidFill>
                  <a:schemeClr val="bg1"/>
                </a:solidFill>
                <a:latin typeface="Times New Roman" panose="02020603050405020304" pitchFamily="18" charset="0"/>
                <a:cs typeface="Times New Roman" panose="02020603050405020304" pitchFamily="18" charset="0"/>
              </a:rPr>
              <a:t>ư</a:t>
            </a:r>
            <a:r>
              <a:rPr lang="en-US" dirty="0" err="1">
                <a:solidFill>
                  <a:schemeClr val="bg1"/>
                </a:solidFill>
                <a:latin typeface="Times New Roman" panose="02020603050405020304" pitchFamily="18" charset="0"/>
                <a:cs typeface="Times New Roman" panose="02020603050405020304" pitchFamily="18" charset="0"/>
              </a:rPr>
              <a:t>ơng</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trình</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oxi</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hóa</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anken</a:t>
            </a:r>
            <a:r>
              <a:rPr lang="en-US" dirty="0">
                <a:solidFill>
                  <a:schemeClr val="bg1"/>
                </a:solidFill>
                <a:latin typeface="Times New Roman" panose="02020603050405020304" pitchFamily="18" charset="0"/>
                <a:cs typeface="Times New Roman" panose="02020603050405020304" pitchFamily="18" charset="0"/>
              </a:rPr>
              <a:t>.</a:t>
            </a:r>
          </a:p>
          <a:p>
            <a:pPr>
              <a:buFontTx/>
              <a:buChar char="-"/>
            </a:pPr>
            <a:r>
              <a:rPr lang="en-US" dirty="0" err="1">
                <a:solidFill>
                  <a:schemeClr val="bg1"/>
                </a:solidFill>
                <a:latin typeface="Times New Roman" panose="02020603050405020304" pitchFamily="18" charset="0"/>
                <a:cs typeface="Times New Roman" panose="02020603050405020304" pitchFamily="18" charset="0"/>
              </a:rPr>
              <a:t>Giải</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thích</a:t>
            </a:r>
            <a:r>
              <a:rPr lang="en-US" dirty="0">
                <a:solidFill>
                  <a:schemeClr val="bg1"/>
                </a:solidFill>
                <a:latin typeface="Times New Roman" panose="02020603050405020304" pitchFamily="18" charset="0"/>
                <a:cs typeface="Times New Roman" panose="02020603050405020304" pitchFamily="18" charset="0"/>
              </a:rPr>
              <a:t> đ</a:t>
            </a:r>
            <a:r>
              <a:rPr lang="vi-VN" dirty="0">
                <a:solidFill>
                  <a:schemeClr val="bg1"/>
                </a:solidFill>
                <a:latin typeface="Times New Roman" panose="02020603050405020304" pitchFamily="18" charset="0"/>
                <a:cs typeface="Times New Roman" panose="02020603050405020304" pitchFamily="18" charset="0"/>
              </a:rPr>
              <a:t>ư</a:t>
            </a:r>
            <a:r>
              <a:rPr lang="en-US" dirty="0" err="1">
                <a:solidFill>
                  <a:schemeClr val="bg1"/>
                </a:solidFill>
                <a:latin typeface="Times New Roman" panose="02020603050405020304" pitchFamily="18" charset="0"/>
                <a:cs typeface="Times New Roman" panose="02020603050405020304" pitchFamily="18" charset="0"/>
              </a:rPr>
              <a:t>ợc</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tại</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sao</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anken</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có</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phản</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ứng</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tạo</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polime</a:t>
            </a:r>
            <a:r>
              <a:rPr lang="en-US" dirty="0">
                <a:solidFill>
                  <a:schemeClr val="bg1"/>
                </a:solidFill>
                <a:latin typeface="Times New Roman" panose="02020603050405020304" pitchFamily="18" charset="0"/>
                <a:cs typeface="Times New Roman" panose="02020603050405020304" pitchFamily="18" charset="0"/>
              </a:rPr>
              <a:t>.</a:t>
            </a:r>
          </a:p>
          <a:p>
            <a:pPr>
              <a:buFontTx/>
              <a:buChar char="-"/>
            </a:pPr>
            <a:r>
              <a:rPr lang="en-US" dirty="0" err="1">
                <a:solidFill>
                  <a:schemeClr val="bg1"/>
                </a:solidFill>
                <a:latin typeface="Times New Roman" panose="02020603050405020304" pitchFamily="18" charset="0"/>
                <a:cs typeface="Times New Roman" panose="02020603050405020304" pitchFamily="18" charset="0"/>
              </a:rPr>
              <a:t>Phân</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biệt</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anken</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và</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ankan</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bằng</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ph</a:t>
            </a:r>
            <a:r>
              <a:rPr lang="vi-VN" dirty="0">
                <a:solidFill>
                  <a:schemeClr val="bg1"/>
                </a:solidFill>
                <a:latin typeface="Times New Roman" panose="02020603050405020304" pitchFamily="18" charset="0"/>
                <a:cs typeface="Times New Roman" panose="02020603050405020304" pitchFamily="18" charset="0"/>
              </a:rPr>
              <a:t>ư</a:t>
            </a:r>
            <a:r>
              <a:rPr lang="en-US" dirty="0" err="1">
                <a:solidFill>
                  <a:schemeClr val="bg1"/>
                </a:solidFill>
                <a:latin typeface="Times New Roman" panose="02020603050405020304" pitchFamily="18" charset="0"/>
                <a:cs typeface="Times New Roman" panose="02020603050405020304" pitchFamily="18" charset="0"/>
              </a:rPr>
              <a:t>ơng</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pháp</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hóa</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học</a:t>
            </a:r>
            <a:r>
              <a:rPr lang="en-US" dirty="0">
                <a:solidFill>
                  <a:schemeClr val="bg1"/>
                </a:solidFill>
                <a:latin typeface="Times New Roman" panose="02020603050405020304" pitchFamily="18" charset="0"/>
                <a:cs typeface="Times New Roman" panose="02020603050405020304" pitchFamily="18" charset="0"/>
              </a:rPr>
              <a:t>.</a:t>
            </a:r>
          </a:p>
        </p:txBody>
      </p:sp>
      <p:sp>
        <p:nvSpPr>
          <p:cNvPr id="3" name="TextBox 2">
            <a:extLst>
              <a:ext uri="{FF2B5EF4-FFF2-40B4-BE49-F238E27FC236}">
                <a16:creationId xmlns:a16="http://schemas.microsoft.com/office/drawing/2014/main" id="{CFA72750-9D37-4183-BBD7-9D869F19A272}"/>
              </a:ext>
            </a:extLst>
          </p:cNvPr>
          <p:cNvSpPr txBox="1"/>
          <p:nvPr/>
        </p:nvSpPr>
        <p:spPr>
          <a:xfrm>
            <a:off x="793214" y="264405"/>
            <a:ext cx="2434728" cy="461665"/>
          </a:xfrm>
          <a:prstGeom prst="rect">
            <a:avLst/>
          </a:prstGeom>
          <a:noFill/>
          <a:ln w="28575">
            <a:solidFill>
              <a:srgbClr val="FF0000"/>
            </a:solidFill>
          </a:ln>
        </p:spPr>
        <p:txBody>
          <a:bodyPr wrap="square" rtlCol="0">
            <a:spAutoFit/>
          </a:bodyPr>
          <a:lstStyle/>
          <a:p>
            <a:pPr algn="ctr"/>
            <a:r>
              <a:rPr lang="en-US" sz="2400" dirty="0">
                <a:solidFill>
                  <a:srgbClr val="FFFF00"/>
                </a:solidFill>
              </a:rPr>
              <a:t>HOÁ HỌC 11</a:t>
            </a:r>
          </a:p>
        </p:txBody>
      </p:sp>
      <p:sp>
        <p:nvSpPr>
          <p:cNvPr id="4" name="TextBox 3">
            <a:extLst>
              <a:ext uri="{FF2B5EF4-FFF2-40B4-BE49-F238E27FC236}">
                <a16:creationId xmlns:a16="http://schemas.microsoft.com/office/drawing/2014/main" id="{7E227734-46BE-4905-A1D6-1490C2A22AC1}"/>
              </a:ext>
            </a:extLst>
          </p:cNvPr>
          <p:cNvSpPr txBox="1"/>
          <p:nvPr/>
        </p:nvSpPr>
        <p:spPr>
          <a:xfrm>
            <a:off x="3833870" y="264405"/>
            <a:ext cx="4671152" cy="584775"/>
          </a:xfrm>
          <a:prstGeom prst="rect">
            <a:avLst/>
          </a:prstGeom>
          <a:noFill/>
        </p:spPr>
        <p:txBody>
          <a:bodyPr wrap="square" rtlCol="0">
            <a:spAutoFit/>
          </a:bodyPr>
          <a:lstStyle/>
          <a:p>
            <a:r>
              <a:rPr lang="en-US" sz="3200" b="1" u="sng" dirty="0" err="1">
                <a:solidFill>
                  <a:schemeClr val="bg1"/>
                </a:solidFill>
                <a:latin typeface="Times New Roman" panose="02020603050405020304" pitchFamily="18" charset="0"/>
                <a:cs typeface="Times New Roman" panose="02020603050405020304" pitchFamily="18" charset="0"/>
              </a:rPr>
              <a:t>Bài</a:t>
            </a:r>
            <a:r>
              <a:rPr lang="en-US" sz="3200" b="1" u="sng" dirty="0">
                <a:solidFill>
                  <a:schemeClr val="bg1"/>
                </a:solidFill>
                <a:latin typeface="Times New Roman" panose="02020603050405020304" pitchFamily="18" charset="0"/>
                <a:cs typeface="Times New Roman" panose="02020603050405020304" pitchFamily="18" charset="0"/>
              </a:rPr>
              <a:t> 29: ANKEN (</a:t>
            </a:r>
            <a:r>
              <a:rPr lang="en-US" sz="3200" b="1" u="sng" dirty="0" err="1">
                <a:solidFill>
                  <a:schemeClr val="bg1"/>
                </a:solidFill>
                <a:latin typeface="Times New Roman" panose="02020603050405020304" pitchFamily="18" charset="0"/>
                <a:cs typeface="Times New Roman" panose="02020603050405020304" pitchFamily="18" charset="0"/>
              </a:rPr>
              <a:t>tiết</a:t>
            </a:r>
            <a:r>
              <a:rPr lang="en-US" sz="3200" b="1" u="sng" dirty="0">
                <a:solidFill>
                  <a:schemeClr val="bg1"/>
                </a:solidFill>
                <a:latin typeface="Times New Roman" panose="02020603050405020304" pitchFamily="18" charset="0"/>
                <a:cs typeface="Times New Roman" panose="02020603050405020304" pitchFamily="18" charset="0"/>
              </a:rPr>
              <a:t> 2)</a:t>
            </a:r>
          </a:p>
        </p:txBody>
      </p:sp>
    </p:spTree>
    <p:extLst>
      <p:ext uri="{BB962C8B-B14F-4D97-AF65-F5344CB8AC3E}">
        <p14:creationId xmlns:p14="http://schemas.microsoft.com/office/powerpoint/2010/main" val="8940866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1749E06-B110-4F46-8EB6-84E43C9CBE45}"/>
              </a:ext>
            </a:extLst>
          </p:cNvPr>
          <p:cNvSpPr txBox="1">
            <a:spLocks/>
          </p:cNvSpPr>
          <p:nvPr/>
        </p:nvSpPr>
        <p:spPr bwMode="auto">
          <a:xfrm>
            <a:off x="595693" y="1073799"/>
            <a:ext cx="4681019" cy="8328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pPr algn="l"/>
            <a:r>
              <a:rPr lang="en-US" sz="3400" b="1" u="sng" kern="0" dirty="0">
                <a:solidFill>
                  <a:srgbClr val="FFFF00"/>
                </a:solidFill>
                <a:latin typeface="Times New Roman" panose="02020603050405020304" pitchFamily="18" charset="0"/>
                <a:cs typeface="Times New Roman" panose="02020603050405020304" pitchFamily="18" charset="0"/>
              </a:rPr>
              <a:t>III.  </a:t>
            </a:r>
            <a:r>
              <a:rPr lang="en-US" sz="3400" b="1" u="sng" kern="0" dirty="0" err="1">
                <a:solidFill>
                  <a:srgbClr val="FFFF00"/>
                </a:solidFill>
                <a:latin typeface="Times New Roman" panose="02020603050405020304" pitchFamily="18" charset="0"/>
                <a:cs typeface="Times New Roman" panose="02020603050405020304" pitchFamily="18" charset="0"/>
              </a:rPr>
              <a:t>Tính</a:t>
            </a:r>
            <a:r>
              <a:rPr lang="en-US" sz="3400" b="1" u="sng" kern="0" dirty="0">
                <a:solidFill>
                  <a:srgbClr val="FFFF00"/>
                </a:solidFill>
                <a:latin typeface="Times New Roman" panose="02020603050405020304" pitchFamily="18" charset="0"/>
                <a:cs typeface="Times New Roman" panose="02020603050405020304" pitchFamily="18" charset="0"/>
              </a:rPr>
              <a:t> </a:t>
            </a:r>
            <a:r>
              <a:rPr lang="en-US" sz="3400" b="1" u="sng" kern="0" dirty="0" err="1">
                <a:solidFill>
                  <a:srgbClr val="FFFF00"/>
                </a:solidFill>
                <a:latin typeface="Times New Roman" panose="02020603050405020304" pitchFamily="18" charset="0"/>
                <a:cs typeface="Times New Roman" panose="02020603050405020304" pitchFamily="18" charset="0"/>
              </a:rPr>
              <a:t>chất</a:t>
            </a:r>
            <a:r>
              <a:rPr lang="en-US" sz="3400" b="1" u="sng" kern="0" dirty="0">
                <a:solidFill>
                  <a:srgbClr val="FFFF00"/>
                </a:solidFill>
                <a:latin typeface="Times New Roman" panose="02020603050405020304" pitchFamily="18" charset="0"/>
                <a:cs typeface="Times New Roman" panose="02020603050405020304" pitchFamily="18" charset="0"/>
              </a:rPr>
              <a:t> </a:t>
            </a:r>
            <a:r>
              <a:rPr lang="en-US" sz="3400" b="1" u="sng" kern="0" dirty="0" err="1">
                <a:solidFill>
                  <a:srgbClr val="FFFF00"/>
                </a:solidFill>
                <a:latin typeface="Times New Roman" panose="02020603050405020304" pitchFamily="18" charset="0"/>
                <a:cs typeface="Times New Roman" panose="02020603050405020304" pitchFamily="18" charset="0"/>
              </a:rPr>
              <a:t>hóa</a:t>
            </a:r>
            <a:r>
              <a:rPr lang="en-US" sz="3400" b="1" u="sng" kern="0" dirty="0">
                <a:solidFill>
                  <a:srgbClr val="FFFF00"/>
                </a:solidFill>
                <a:latin typeface="Times New Roman" panose="02020603050405020304" pitchFamily="18" charset="0"/>
                <a:cs typeface="Times New Roman" panose="02020603050405020304" pitchFamily="18" charset="0"/>
              </a:rPr>
              <a:t> </a:t>
            </a:r>
            <a:r>
              <a:rPr lang="en-US" sz="3400" b="1" u="sng" kern="0" dirty="0" err="1">
                <a:solidFill>
                  <a:srgbClr val="FFFF00"/>
                </a:solidFill>
                <a:latin typeface="Times New Roman" panose="02020603050405020304" pitchFamily="18" charset="0"/>
                <a:cs typeface="Times New Roman" panose="02020603050405020304" pitchFamily="18" charset="0"/>
              </a:rPr>
              <a:t>học</a:t>
            </a:r>
            <a:endParaRPr lang="en-US" sz="3400" b="1" u="sng" kern="0" dirty="0">
              <a:solidFill>
                <a:srgbClr val="FFFF00"/>
              </a:solidFill>
              <a:latin typeface="Times New Roman" panose="02020603050405020304" pitchFamily="18" charset="0"/>
              <a:cs typeface="Times New Roman" panose="02020603050405020304" pitchFamily="18" charset="0"/>
            </a:endParaRPr>
          </a:p>
        </p:txBody>
      </p:sp>
      <p:sp>
        <p:nvSpPr>
          <p:cNvPr id="16" name="TextBox 15"/>
          <p:cNvSpPr txBox="1"/>
          <p:nvPr/>
        </p:nvSpPr>
        <p:spPr>
          <a:xfrm>
            <a:off x="793214" y="264405"/>
            <a:ext cx="2434728" cy="461665"/>
          </a:xfrm>
          <a:prstGeom prst="rect">
            <a:avLst/>
          </a:prstGeom>
          <a:noFill/>
          <a:ln w="28575">
            <a:solidFill>
              <a:srgbClr val="FF0000"/>
            </a:solidFill>
          </a:ln>
        </p:spPr>
        <p:txBody>
          <a:bodyPr wrap="square" rtlCol="0">
            <a:spAutoFit/>
          </a:bodyPr>
          <a:lstStyle/>
          <a:p>
            <a:pPr algn="ctr"/>
            <a:r>
              <a:rPr lang="en-US" sz="2400" dirty="0">
                <a:solidFill>
                  <a:srgbClr val="FFFF00"/>
                </a:solidFill>
              </a:rPr>
              <a:t>HOÁ HỌC 11</a:t>
            </a:r>
          </a:p>
        </p:txBody>
      </p:sp>
      <p:sp>
        <p:nvSpPr>
          <p:cNvPr id="17" name="TextBox 16"/>
          <p:cNvSpPr txBox="1"/>
          <p:nvPr/>
        </p:nvSpPr>
        <p:spPr>
          <a:xfrm>
            <a:off x="3833870" y="264405"/>
            <a:ext cx="4671152" cy="584775"/>
          </a:xfrm>
          <a:prstGeom prst="rect">
            <a:avLst/>
          </a:prstGeom>
          <a:noFill/>
        </p:spPr>
        <p:txBody>
          <a:bodyPr wrap="square" rtlCol="0">
            <a:spAutoFit/>
          </a:bodyPr>
          <a:lstStyle/>
          <a:p>
            <a:r>
              <a:rPr lang="en-US" sz="3200" b="1" u="sng" dirty="0" err="1">
                <a:solidFill>
                  <a:schemeClr val="bg1"/>
                </a:solidFill>
                <a:latin typeface="Times New Roman" panose="02020603050405020304" pitchFamily="18" charset="0"/>
                <a:cs typeface="Times New Roman" panose="02020603050405020304" pitchFamily="18" charset="0"/>
              </a:rPr>
              <a:t>Bài</a:t>
            </a:r>
            <a:r>
              <a:rPr lang="en-US" sz="3200" b="1" u="sng" dirty="0">
                <a:solidFill>
                  <a:schemeClr val="bg1"/>
                </a:solidFill>
                <a:latin typeface="Times New Roman" panose="02020603050405020304" pitchFamily="18" charset="0"/>
                <a:cs typeface="Times New Roman" panose="02020603050405020304" pitchFamily="18" charset="0"/>
              </a:rPr>
              <a:t> 29: ANKEN (</a:t>
            </a:r>
            <a:r>
              <a:rPr lang="en-US" sz="3200" b="1" u="sng" dirty="0" err="1">
                <a:solidFill>
                  <a:schemeClr val="bg1"/>
                </a:solidFill>
                <a:latin typeface="Times New Roman" panose="02020603050405020304" pitchFamily="18" charset="0"/>
                <a:cs typeface="Times New Roman" panose="02020603050405020304" pitchFamily="18" charset="0"/>
              </a:rPr>
              <a:t>tiết</a:t>
            </a:r>
            <a:r>
              <a:rPr lang="en-US" sz="3200" b="1" u="sng" dirty="0">
                <a:solidFill>
                  <a:schemeClr val="bg1"/>
                </a:solidFill>
                <a:latin typeface="Times New Roman" panose="02020603050405020304" pitchFamily="18" charset="0"/>
                <a:cs typeface="Times New Roman" panose="02020603050405020304" pitchFamily="18" charset="0"/>
              </a:rPr>
              <a:t> 2)</a:t>
            </a:r>
          </a:p>
        </p:txBody>
      </p:sp>
      <p:grpSp>
        <p:nvGrpSpPr>
          <p:cNvPr id="11" name="Group 10"/>
          <p:cNvGrpSpPr/>
          <p:nvPr/>
        </p:nvGrpSpPr>
        <p:grpSpPr>
          <a:xfrm>
            <a:off x="73908" y="2003251"/>
            <a:ext cx="12066512" cy="4795694"/>
            <a:chOff x="31704" y="2003251"/>
            <a:chExt cx="12066512" cy="4795694"/>
          </a:xfrm>
        </p:grpSpPr>
        <p:grpSp>
          <p:nvGrpSpPr>
            <p:cNvPr id="8" name="Group 7"/>
            <p:cNvGrpSpPr/>
            <p:nvPr/>
          </p:nvGrpSpPr>
          <p:grpSpPr>
            <a:xfrm>
              <a:off x="31704" y="2003251"/>
              <a:ext cx="12066512" cy="4795694"/>
              <a:chOff x="-10500" y="2003251"/>
              <a:chExt cx="12066512" cy="4795694"/>
            </a:xfrm>
          </p:grpSpPr>
          <p:grpSp>
            <p:nvGrpSpPr>
              <p:cNvPr id="3" name="Group 2"/>
              <p:cNvGrpSpPr/>
              <p:nvPr/>
            </p:nvGrpSpPr>
            <p:grpSpPr>
              <a:xfrm>
                <a:off x="2672862" y="2011680"/>
                <a:ext cx="9383150" cy="4787264"/>
                <a:chOff x="2794000" y="2377440"/>
                <a:chExt cx="9262012" cy="4415777"/>
              </a:xfrm>
            </p:grpSpPr>
            <p:grpSp>
              <p:nvGrpSpPr>
                <p:cNvPr id="9" name="Group 8">
                  <a:extLst>
                    <a:ext uri="{FF2B5EF4-FFF2-40B4-BE49-F238E27FC236}">
                      <a16:creationId xmlns:a16="http://schemas.microsoft.com/office/drawing/2014/main" id="{EB7D0C34-0809-487C-97DF-69015431F923}"/>
                    </a:ext>
                  </a:extLst>
                </p:cNvPr>
                <p:cNvGrpSpPr/>
                <p:nvPr/>
              </p:nvGrpSpPr>
              <p:grpSpPr>
                <a:xfrm>
                  <a:off x="2794000" y="2377440"/>
                  <a:ext cx="9262012" cy="4415777"/>
                  <a:chOff x="50800" y="944878"/>
                  <a:chExt cx="11855450" cy="5985075"/>
                </a:xfrm>
              </p:grpSpPr>
              <p:pic>
                <p:nvPicPr>
                  <p:cNvPr id="15" name="Picture 2" descr="Kết quả hình ảnh cho màng bọc thực phẩm">
                    <a:extLst>
                      <a:ext uri="{FF2B5EF4-FFF2-40B4-BE49-F238E27FC236}">
                        <a16:creationId xmlns:a16="http://schemas.microsoft.com/office/drawing/2014/main" id="{682C1F29-AB9A-4895-85FD-ABD8F2EBB3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 y="3589019"/>
                    <a:ext cx="4978789" cy="334093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8" name="Group 17">
                    <a:extLst>
                      <a:ext uri="{FF2B5EF4-FFF2-40B4-BE49-F238E27FC236}">
                        <a16:creationId xmlns:a16="http://schemas.microsoft.com/office/drawing/2014/main" id="{BCA4BF30-0CD2-41D3-B31E-AF310BEF8904}"/>
                      </a:ext>
                    </a:extLst>
                  </p:cNvPr>
                  <p:cNvGrpSpPr/>
                  <p:nvPr/>
                </p:nvGrpSpPr>
                <p:grpSpPr>
                  <a:xfrm>
                    <a:off x="8290560" y="944878"/>
                    <a:ext cx="3615690" cy="5985072"/>
                    <a:chOff x="8290560" y="944878"/>
                    <a:chExt cx="3615690" cy="5985072"/>
                  </a:xfrm>
                </p:grpSpPr>
                <p:pic>
                  <p:nvPicPr>
                    <p:cNvPr id="25" name="Picture 6" descr="Kết quả hình ảnh cho can nhựa">
                      <a:extLst>
                        <a:ext uri="{FF2B5EF4-FFF2-40B4-BE49-F238E27FC236}">
                          <a16:creationId xmlns:a16="http://schemas.microsoft.com/office/drawing/2014/main" id="{5437FBDB-F169-4481-B252-D6F45DC40A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90560" y="3589016"/>
                      <a:ext cx="3615690" cy="334093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4" descr="Kết quả hình ảnh cho nhựa pp">
                      <a:extLst>
                        <a:ext uri="{FF2B5EF4-FFF2-40B4-BE49-F238E27FC236}">
                          <a16:creationId xmlns:a16="http://schemas.microsoft.com/office/drawing/2014/main" id="{430EAF7E-38E5-47B5-AA6A-C7D37EF29E3E}"/>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8290560" y="944878"/>
                      <a:ext cx="3615690" cy="3058162"/>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2" name="TextBox 1"/>
                <p:cNvSpPr txBox="1"/>
                <p:nvPr/>
              </p:nvSpPr>
              <p:spPr>
                <a:xfrm rot="20777690">
                  <a:off x="4524772" y="5660528"/>
                  <a:ext cx="1271408" cy="324667"/>
                </a:xfrm>
                <a:prstGeom prst="rect">
                  <a:avLst/>
                </a:prstGeom>
                <a:gradFill>
                  <a:gsLst>
                    <a:gs pos="0">
                      <a:srgbClr val="92D05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endParaRPr lang="en-US" dirty="0"/>
                </a:p>
              </p:txBody>
            </p:sp>
          </p:grpSp>
          <p:pic>
            <p:nvPicPr>
              <p:cNvPr id="1026" name="Picture 2" descr="https://dnpcorp.vn/wp-content/uploads/2018/05/dung-do-nhua-dung-thuc-pham-coi-chung-nguy-hiem-suc-kho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90448" y="2003251"/>
                <a:ext cx="3535367" cy="240019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Kết quả hình ảnh cho nhựa PP"/>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00" y="2003251"/>
                <a:ext cx="2756437" cy="275643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7"/>
              <a:stretch>
                <a:fillRect/>
              </a:stretch>
            </p:blipFill>
            <p:spPr>
              <a:xfrm>
                <a:off x="-10500" y="4399553"/>
                <a:ext cx="2692156" cy="2399392"/>
              </a:xfrm>
              <a:prstGeom prst="rect">
                <a:avLst/>
              </a:prstGeom>
            </p:spPr>
          </p:pic>
        </p:grpSp>
        <p:pic>
          <p:nvPicPr>
            <p:cNvPr id="10" name="Picture 9"/>
            <p:cNvPicPr>
              <a:picLocks noChangeAspect="1"/>
            </p:cNvPicPr>
            <p:nvPr/>
          </p:nvPicPr>
          <p:blipFill>
            <a:blip r:embed="rId8"/>
            <a:stretch>
              <a:fillRect/>
            </a:stretch>
          </p:blipFill>
          <p:spPr>
            <a:xfrm>
              <a:off x="6268019" y="2011680"/>
              <a:ext cx="3070936" cy="2667000"/>
            </a:xfrm>
            <a:prstGeom prst="rect">
              <a:avLst/>
            </a:prstGeom>
          </p:spPr>
        </p:pic>
        <p:pic>
          <p:nvPicPr>
            <p:cNvPr id="26" name="Picture 12" descr="Kết quả hình ảnh cho chai nhựa PP"/>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55593" y="4367444"/>
              <a:ext cx="2584269" cy="243149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7056628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Arrow Connector 5">
            <a:extLst>
              <a:ext uri="{FF2B5EF4-FFF2-40B4-BE49-F238E27FC236}">
                <a16:creationId xmlns:a16="http://schemas.microsoft.com/office/drawing/2014/main" id="{CD7574C6-21FD-4E39-BBE8-0E45FCA6DDD1}"/>
              </a:ext>
            </a:extLst>
          </p:cNvPr>
          <p:cNvCxnSpPr>
            <a:cxnSpLocks/>
          </p:cNvCxnSpPr>
          <p:nvPr/>
        </p:nvCxnSpPr>
        <p:spPr>
          <a:xfrm>
            <a:off x="4866716" y="3023297"/>
            <a:ext cx="914439"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nvGrpSpPr>
          <p:cNvPr id="36" name="Group 35">
            <a:extLst>
              <a:ext uri="{FF2B5EF4-FFF2-40B4-BE49-F238E27FC236}">
                <a16:creationId xmlns:a16="http://schemas.microsoft.com/office/drawing/2014/main" id="{4EED32AB-FC26-46FB-AD5C-4E0C38E6B358}"/>
              </a:ext>
            </a:extLst>
          </p:cNvPr>
          <p:cNvGrpSpPr/>
          <p:nvPr/>
        </p:nvGrpSpPr>
        <p:grpSpPr>
          <a:xfrm rot="5400000">
            <a:off x="1122921" y="1480973"/>
            <a:ext cx="1306791" cy="1237283"/>
            <a:chOff x="2327312" y="2792160"/>
            <a:chExt cx="1306791" cy="1237283"/>
          </a:xfrm>
        </p:grpSpPr>
        <p:cxnSp>
          <p:nvCxnSpPr>
            <p:cNvPr id="37" name="Straight Arrow Connector 36">
              <a:extLst>
                <a:ext uri="{FF2B5EF4-FFF2-40B4-BE49-F238E27FC236}">
                  <a16:creationId xmlns:a16="http://schemas.microsoft.com/office/drawing/2014/main" id="{C341EAF8-D65E-4226-AC21-C5C4B18A6BF5}"/>
                </a:ext>
              </a:extLst>
            </p:cNvPr>
            <p:cNvCxnSpPr/>
            <p:nvPr/>
          </p:nvCxnSpPr>
          <p:spPr>
            <a:xfrm>
              <a:off x="2719664" y="3509046"/>
              <a:ext cx="914439"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8" name="TextBox 37">
              <a:extLst>
                <a:ext uri="{FF2B5EF4-FFF2-40B4-BE49-F238E27FC236}">
                  <a16:creationId xmlns:a16="http://schemas.microsoft.com/office/drawing/2014/main" id="{7363C64E-6BB3-4197-9025-F279FAF68E47}"/>
                </a:ext>
              </a:extLst>
            </p:cNvPr>
            <p:cNvSpPr txBox="1"/>
            <p:nvPr/>
          </p:nvSpPr>
          <p:spPr>
            <a:xfrm rot="16200000">
              <a:off x="1924114" y="3195358"/>
              <a:ext cx="1237283" cy="430887"/>
            </a:xfrm>
            <a:prstGeom prst="rect">
              <a:avLst/>
            </a:prstGeom>
            <a:noFill/>
          </p:spPr>
          <p:txBody>
            <a:bodyPr wrap="square" rtlCol="0">
              <a:spAutoFit/>
            </a:bodyPr>
            <a:lstStyle/>
            <a:p>
              <a:r>
                <a:rPr lang="en-US" sz="2200" dirty="0">
                  <a:solidFill>
                    <a:schemeClr val="bg1"/>
                  </a:solidFill>
                </a:rPr>
                <a:t>t</a:t>
              </a:r>
              <a:r>
                <a:rPr lang="en-US" sz="2200" baseline="30000" dirty="0">
                  <a:solidFill>
                    <a:schemeClr val="bg1"/>
                  </a:solidFill>
                </a:rPr>
                <a:t>0</a:t>
              </a:r>
              <a:r>
                <a:rPr lang="en-US" sz="2200" dirty="0">
                  <a:solidFill>
                    <a:schemeClr val="bg1"/>
                  </a:solidFill>
                </a:rPr>
                <a:t>, </a:t>
              </a:r>
              <a:r>
                <a:rPr lang="en-US" sz="2200" dirty="0" err="1">
                  <a:solidFill>
                    <a:schemeClr val="bg1"/>
                  </a:solidFill>
                </a:rPr>
                <a:t>xt</a:t>
              </a:r>
              <a:r>
                <a:rPr lang="en-US" sz="2200" dirty="0">
                  <a:solidFill>
                    <a:schemeClr val="bg1"/>
                  </a:solidFill>
                </a:rPr>
                <a:t>, p</a:t>
              </a:r>
            </a:p>
          </p:txBody>
        </p:sp>
      </p:grpSp>
      <p:sp>
        <p:nvSpPr>
          <p:cNvPr id="5" name="TextBox 4">
            <a:extLst>
              <a:ext uri="{FF2B5EF4-FFF2-40B4-BE49-F238E27FC236}">
                <a16:creationId xmlns:a16="http://schemas.microsoft.com/office/drawing/2014/main" id="{8D0F5ACB-6BF1-46AF-9FC2-49CD396F2090}"/>
              </a:ext>
            </a:extLst>
          </p:cNvPr>
          <p:cNvSpPr txBox="1"/>
          <p:nvPr/>
        </p:nvSpPr>
        <p:spPr>
          <a:xfrm>
            <a:off x="251572" y="4959520"/>
            <a:ext cx="1116886" cy="646331"/>
          </a:xfrm>
          <a:prstGeom prst="rect">
            <a:avLst/>
          </a:prstGeom>
          <a:noFill/>
        </p:spPr>
        <p:txBody>
          <a:bodyPr wrap="square" rtlCol="0">
            <a:spAutoFit/>
          </a:bodyPr>
          <a:lstStyle/>
          <a:p>
            <a:r>
              <a:rPr lang="en-US" sz="3600" b="1" dirty="0">
                <a:solidFill>
                  <a:schemeClr val="bg1"/>
                </a:solidFill>
              </a:rPr>
              <a:t>…</a:t>
            </a:r>
          </a:p>
        </p:txBody>
      </p:sp>
      <p:sp>
        <p:nvSpPr>
          <p:cNvPr id="19" name="TextBox 18">
            <a:extLst>
              <a:ext uri="{FF2B5EF4-FFF2-40B4-BE49-F238E27FC236}">
                <a16:creationId xmlns:a16="http://schemas.microsoft.com/office/drawing/2014/main" id="{10C5591D-4405-44DD-A4B1-75C4F03FDA28}"/>
              </a:ext>
            </a:extLst>
          </p:cNvPr>
          <p:cNvSpPr txBox="1"/>
          <p:nvPr/>
        </p:nvSpPr>
        <p:spPr>
          <a:xfrm>
            <a:off x="10265280" y="4998176"/>
            <a:ext cx="1603549" cy="646331"/>
          </a:xfrm>
          <a:prstGeom prst="rect">
            <a:avLst/>
          </a:prstGeom>
          <a:noFill/>
        </p:spPr>
        <p:txBody>
          <a:bodyPr wrap="square" rtlCol="0">
            <a:spAutoFit/>
          </a:bodyPr>
          <a:lstStyle/>
          <a:p>
            <a:r>
              <a:rPr lang="en-US" sz="3600" b="1" dirty="0">
                <a:solidFill>
                  <a:schemeClr val="bg1"/>
                </a:solidFill>
              </a:rPr>
              <a:t>…</a:t>
            </a:r>
          </a:p>
        </p:txBody>
      </p:sp>
      <p:grpSp>
        <p:nvGrpSpPr>
          <p:cNvPr id="11" name="Group 10">
            <a:extLst>
              <a:ext uri="{FF2B5EF4-FFF2-40B4-BE49-F238E27FC236}">
                <a16:creationId xmlns:a16="http://schemas.microsoft.com/office/drawing/2014/main" id="{D3D746A4-A0D0-44D1-B4C7-B26129ADD912}"/>
              </a:ext>
            </a:extLst>
          </p:cNvPr>
          <p:cNvGrpSpPr/>
          <p:nvPr/>
        </p:nvGrpSpPr>
        <p:grpSpPr>
          <a:xfrm>
            <a:off x="9801842" y="2511900"/>
            <a:ext cx="1607895" cy="467153"/>
            <a:chOff x="9186530" y="1764298"/>
            <a:chExt cx="1607895" cy="467153"/>
          </a:xfrm>
        </p:grpSpPr>
        <p:cxnSp>
          <p:nvCxnSpPr>
            <p:cNvPr id="10" name="Straight Arrow Connector 9">
              <a:extLst>
                <a:ext uri="{FF2B5EF4-FFF2-40B4-BE49-F238E27FC236}">
                  <a16:creationId xmlns:a16="http://schemas.microsoft.com/office/drawing/2014/main" id="{40B3C235-F8DF-4A9D-BADD-0D71E504B37B}"/>
                </a:ext>
              </a:extLst>
            </p:cNvPr>
            <p:cNvCxnSpPr/>
            <p:nvPr/>
          </p:nvCxnSpPr>
          <p:spPr>
            <a:xfrm>
              <a:off x="9186530" y="2231451"/>
              <a:ext cx="1414743"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6" name="TextBox 25">
              <a:extLst>
                <a:ext uri="{FF2B5EF4-FFF2-40B4-BE49-F238E27FC236}">
                  <a16:creationId xmlns:a16="http://schemas.microsoft.com/office/drawing/2014/main" id="{C71CC1E4-BDE9-4D48-9414-9DD66AD55492}"/>
                </a:ext>
              </a:extLst>
            </p:cNvPr>
            <p:cNvSpPr txBox="1"/>
            <p:nvPr/>
          </p:nvSpPr>
          <p:spPr>
            <a:xfrm>
              <a:off x="9356119" y="1764298"/>
              <a:ext cx="1438306" cy="430887"/>
            </a:xfrm>
            <a:prstGeom prst="rect">
              <a:avLst/>
            </a:prstGeom>
            <a:noFill/>
          </p:spPr>
          <p:txBody>
            <a:bodyPr wrap="square" rtlCol="0">
              <a:spAutoFit/>
            </a:bodyPr>
            <a:lstStyle/>
            <a:p>
              <a:r>
                <a:rPr lang="en-US" sz="2200" dirty="0">
                  <a:solidFill>
                    <a:schemeClr val="bg1"/>
                  </a:solidFill>
                </a:rPr>
                <a:t>t</a:t>
              </a:r>
              <a:r>
                <a:rPr lang="en-US" sz="2200" baseline="30000" dirty="0">
                  <a:solidFill>
                    <a:schemeClr val="bg1"/>
                  </a:solidFill>
                </a:rPr>
                <a:t>0</a:t>
              </a:r>
              <a:r>
                <a:rPr lang="en-US" sz="2200" dirty="0">
                  <a:solidFill>
                    <a:schemeClr val="bg1"/>
                  </a:solidFill>
                </a:rPr>
                <a:t>, </a:t>
              </a:r>
              <a:r>
                <a:rPr lang="en-US" sz="2200" dirty="0" err="1">
                  <a:solidFill>
                    <a:schemeClr val="bg1"/>
                  </a:solidFill>
                </a:rPr>
                <a:t>xt</a:t>
              </a:r>
              <a:r>
                <a:rPr lang="en-US" sz="2200" dirty="0">
                  <a:solidFill>
                    <a:schemeClr val="bg1"/>
                  </a:solidFill>
                </a:rPr>
                <a:t>, p</a:t>
              </a:r>
            </a:p>
          </p:txBody>
        </p:sp>
      </p:grpSp>
      <p:sp>
        <p:nvSpPr>
          <p:cNvPr id="32" name="TextBox 31">
            <a:extLst>
              <a:ext uri="{FF2B5EF4-FFF2-40B4-BE49-F238E27FC236}">
                <a16:creationId xmlns:a16="http://schemas.microsoft.com/office/drawing/2014/main" id="{EABB18FB-007C-4A4C-825B-077321ACA4BF}"/>
              </a:ext>
            </a:extLst>
          </p:cNvPr>
          <p:cNvSpPr txBox="1"/>
          <p:nvPr/>
        </p:nvSpPr>
        <p:spPr>
          <a:xfrm>
            <a:off x="8854538" y="2606637"/>
            <a:ext cx="997665" cy="584775"/>
          </a:xfrm>
          <a:prstGeom prst="rect">
            <a:avLst/>
          </a:prstGeom>
          <a:noFill/>
        </p:spPr>
        <p:txBody>
          <a:bodyPr wrap="square" rtlCol="0">
            <a:spAutoFit/>
          </a:bodyPr>
          <a:lstStyle/>
          <a:p>
            <a:r>
              <a:rPr lang="en-US" sz="3200" dirty="0">
                <a:solidFill>
                  <a:schemeClr val="bg1"/>
                </a:solidFill>
              </a:rPr>
              <a:t>+…</a:t>
            </a:r>
          </a:p>
        </p:txBody>
      </p:sp>
      <p:grpSp>
        <p:nvGrpSpPr>
          <p:cNvPr id="15" name="Group 14">
            <a:extLst>
              <a:ext uri="{FF2B5EF4-FFF2-40B4-BE49-F238E27FC236}">
                <a16:creationId xmlns:a16="http://schemas.microsoft.com/office/drawing/2014/main" id="{79FB9BD4-D6D1-48F5-8D5C-9D80E905DF7C}"/>
              </a:ext>
            </a:extLst>
          </p:cNvPr>
          <p:cNvGrpSpPr/>
          <p:nvPr/>
        </p:nvGrpSpPr>
        <p:grpSpPr>
          <a:xfrm>
            <a:off x="5633632" y="4342664"/>
            <a:ext cx="5019040" cy="2524392"/>
            <a:chOff x="3113353" y="3915631"/>
            <a:chExt cx="5019040" cy="2524392"/>
          </a:xfrm>
        </p:grpSpPr>
        <p:pic>
          <p:nvPicPr>
            <p:cNvPr id="27" name="Picture 26">
              <a:extLst>
                <a:ext uri="{FF2B5EF4-FFF2-40B4-BE49-F238E27FC236}">
                  <a16:creationId xmlns:a16="http://schemas.microsoft.com/office/drawing/2014/main" id="{0DC8E08D-B26F-43CA-AF27-5197E4A1E5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13353" y="3915631"/>
              <a:ext cx="5019040" cy="2524392"/>
            </a:xfrm>
            <a:prstGeom prst="rect">
              <a:avLst/>
            </a:prstGeom>
          </p:spPr>
        </p:pic>
        <p:grpSp>
          <p:nvGrpSpPr>
            <p:cNvPr id="42" name="Group 41">
              <a:extLst>
                <a:ext uri="{FF2B5EF4-FFF2-40B4-BE49-F238E27FC236}">
                  <a16:creationId xmlns:a16="http://schemas.microsoft.com/office/drawing/2014/main" id="{72D74AC0-5064-4A73-8D86-7F62F621AB44}"/>
                </a:ext>
              </a:extLst>
            </p:cNvPr>
            <p:cNvGrpSpPr/>
            <p:nvPr/>
          </p:nvGrpSpPr>
          <p:grpSpPr>
            <a:xfrm>
              <a:off x="5077362" y="4869954"/>
              <a:ext cx="1351055" cy="407205"/>
              <a:chOff x="317361" y="4884143"/>
              <a:chExt cx="1351055" cy="407205"/>
            </a:xfrm>
          </p:grpSpPr>
          <p:sp>
            <p:nvSpPr>
              <p:cNvPr id="43" name="TextBox 42">
                <a:extLst>
                  <a:ext uri="{FF2B5EF4-FFF2-40B4-BE49-F238E27FC236}">
                    <a16:creationId xmlns:a16="http://schemas.microsoft.com/office/drawing/2014/main" id="{F6DE57FE-ED76-44F4-A20E-D9941B1A006C}"/>
                  </a:ext>
                </a:extLst>
              </p:cNvPr>
              <p:cNvSpPr txBox="1"/>
              <p:nvPr/>
            </p:nvSpPr>
            <p:spPr>
              <a:xfrm>
                <a:off x="317361" y="4891238"/>
                <a:ext cx="592579" cy="400110"/>
              </a:xfrm>
              <a:prstGeom prst="rect">
                <a:avLst/>
              </a:prstGeom>
              <a:noFill/>
            </p:spPr>
            <p:txBody>
              <a:bodyPr wrap="square" rtlCol="0">
                <a:spAutoFit/>
              </a:bodyPr>
              <a:lstStyle/>
              <a:p>
                <a:r>
                  <a:rPr lang="en-US" sz="2000" dirty="0">
                    <a:solidFill>
                      <a:srgbClr val="FFFF00"/>
                    </a:solidFill>
                  </a:rPr>
                  <a:t>3a</a:t>
                </a:r>
              </a:p>
            </p:txBody>
          </p:sp>
          <p:sp>
            <p:nvSpPr>
              <p:cNvPr id="44" name="TextBox 43">
                <a:extLst>
                  <a:ext uri="{FF2B5EF4-FFF2-40B4-BE49-F238E27FC236}">
                    <a16:creationId xmlns:a16="http://schemas.microsoft.com/office/drawing/2014/main" id="{0CE6B4DB-47E3-4216-A392-87684222BD05}"/>
                  </a:ext>
                </a:extLst>
              </p:cNvPr>
              <p:cNvSpPr txBox="1"/>
              <p:nvPr/>
            </p:nvSpPr>
            <p:spPr>
              <a:xfrm>
                <a:off x="1075837" y="4884143"/>
                <a:ext cx="592579" cy="400110"/>
              </a:xfrm>
              <a:prstGeom prst="rect">
                <a:avLst/>
              </a:prstGeom>
              <a:noFill/>
            </p:spPr>
            <p:txBody>
              <a:bodyPr wrap="square" rtlCol="0">
                <a:spAutoFit/>
              </a:bodyPr>
              <a:lstStyle/>
              <a:p>
                <a:r>
                  <a:rPr lang="en-US" sz="2000" dirty="0">
                    <a:solidFill>
                      <a:srgbClr val="FFFF00"/>
                    </a:solidFill>
                  </a:rPr>
                  <a:t>3b</a:t>
                </a:r>
              </a:p>
            </p:txBody>
          </p:sp>
        </p:grpSp>
      </p:grpSp>
      <p:grpSp>
        <p:nvGrpSpPr>
          <p:cNvPr id="17" name="Group 16">
            <a:extLst>
              <a:ext uri="{FF2B5EF4-FFF2-40B4-BE49-F238E27FC236}">
                <a16:creationId xmlns:a16="http://schemas.microsoft.com/office/drawing/2014/main" id="{3CB43B4A-EB8F-4CA5-9A30-9208B77B8F4B}"/>
              </a:ext>
            </a:extLst>
          </p:cNvPr>
          <p:cNvGrpSpPr/>
          <p:nvPr/>
        </p:nvGrpSpPr>
        <p:grpSpPr>
          <a:xfrm>
            <a:off x="8436419" y="4355198"/>
            <a:ext cx="5019040" cy="2524392"/>
            <a:chOff x="5582233" y="3947530"/>
            <a:chExt cx="5019040" cy="2524392"/>
          </a:xfrm>
        </p:grpSpPr>
        <p:pic>
          <p:nvPicPr>
            <p:cNvPr id="30" name="Picture 29">
              <a:extLst>
                <a:ext uri="{FF2B5EF4-FFF2-40B4-BE49-F238E27FC236}">
                  <a16:creationId xmlns:a16="http://schemas.microsoft.com/office/drawing/2014/main" id="{E630D116-CBA0-4BFD-A183-778BFE3BB1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82233" y="3947530"/>
              <a:ext cx="5019040" cy="2524392"/>
            </a:xfrm>
            <a:prstGeom prst="rect">
              <a:avLst/>
            </a:prstGeom>
          </p:spPr>
        </p:pic>
        <p:grpSp>
          <p:nvGrpSpPr>
            <p:cNvPr id="45" name="Group 44">
              <a:extLst>
                <a:ext uri="{FF2B5EF4-FFF2-40B4-BE49-F238E27FC236}">
                  <a16:creationId xmlns:a16="http://schemas.microsoft.com/office/drawing/2014/main" id="{0E8D9DEB-2384-448D-B832-DA05C8553027}"/>
                </a:ext>
              </a:extLst>
            </p:cNvPr>
            <p:cNvGrpSpPr/>
            <p:nvPr/>
          </p:nvGrpSpPr>
          <p:grpSpPr>
            <a:xfrm>
              <a:off x="7537113" y="4873492"/>
              <a:ext cx="1351055" cy="407205"/>
              <a:chOff x="317361" y="4884143"/>
              <a:chExt cx="1351055" cy="407205"/>
            </a:xfrm>
          </p:grpSpPr>
          <p:sp>
            <p:nvSpPr>
              <p:cNvPr id="46" name="TextBox 45">
                <a:extLst>
                  <a:ext uri="{FF2B5EF4-FFF2-40B4-BE49-F238E27FC236}">
                    <a16:creationId xmlns:a16="http://schemas.microsoft.com/office/drawing/2014/main" id="{D8447B5D-E19F-4EB4-9A03-872F74D66F68}"/>
                  </a:ext>
                </a:extLst>
              </p:cNvPr>
              <p:cNvSpPr txBox="1"/>
              <p:nvPr/>
            </p:nvSpPr>
            <p:spPr>
              <a:xfrm>
                <a:off x="317361" y="4891238"/>
                <a:ext cx="592579" cy="400110"/>
              </a:xfrm>
              <a:prstGeom prst="rect">
                <a:avLst/>
              </a:prstGeom>
              <a:noFill/>
            </p:spPr>
            <p:txBody>
              <a:bodyPr wrap="square" rtlCol="0">
                <a:spAutoFit/>
              </a:bodyPr>
              <a:lstStyle/>
              <a:p>
                <a:r>
                  <a:rPr lang="en-US" sz="2000" dirty="0">
                    <a:solidFill>
                      <a:srgbClr val="FFFF00"/>
                    </a:solidFill>
                  </a:rPr>
                  <a:t>4a</a:t>
                </a:r>
              </a:p>
            </p:txBody>
          </p:sp>
          <p:sp>
            <p:nvSpPr>
              <p:cNvPr id="47" name="TextBox 46">
                <a:extLst>
                  <a:ext uri="{FF2B5EF4-FFF2-40B4-BE49-F238E27FC236}">
                    <a16:creationId xmlns:a16="http://schemas.microsoft.com/office/drawing/2014/main" id="{BF37A0F3-3778-4705-B468-1D0593662FEC}"/>
                  </a:ext>
                </a:extLst>
              </p:cNvPr>
              <p:cNvSpPr txBox="1"/>
              <p:nvPr/>
            </p:nvSpPr>
            <p:spPr>
              <a:xfrm>
                <a:off x="1075837" y="4884143"/>
                <a:ext cx="592579" cy="400110"/>
              </a:xfrm>
              <a:prstGeom prst="rect">
                <a:avLst/>
              </a:prstGeom>
              <a:noFill/>
            </p:spPr>
            <p:txBody>
              <a:bodyPr wrap="square" rtlCol="0">
                <a:spAutoFit/>
              </a:bodyPr>
              <a:lstStyle/>
              <a:p>
                <a:r>
                  <a:rPr lang="en-US" sz="2000" dirty="0">
                    <a:solidFill>
                      <a:srgbClr val="FFFF00"/>
                    </a:solidFill>
                  </a:rPr>
                  <a:t>4b</a:t>
                </a:r>
              </a:p>
            </p:txBody>
          </p:sp>
        </p:grpSp>
      </p:grpSp>
      <p:grpSp>
        <p:nvGrpSpPr>
          <p:cNvPr id="52" name="Group 51">
            <a:extLst>
              <a:ext uri="{FF2B5EF4-FFF2-40B4-BE49-F238E27FC236}">
                <a16:creationId xmlns:a16="http://schemas.microsoft.com/office/drawing/2014/main" id="{ED9E0A3D-647F-40B9-89BC-25F7757DFA4F}"/>
              </a:ext>
            </a:extLst>
          </p:cNvPr>
          <p:cNvGrpSpPr/>
          <p:nvPr/>
        </p:nvGrpSpPr>
        <p:grpSpPr>
          <a:xfrm>
            <a:off x="-334747" y="1808326"/>
            <a:ext cx="4528569" cy="2425319"/>
            <a:chOff x="-328055" y="1047926"/>
            <a:chExt cx="4528569" cy="2425319"/>
          </a:xfrm>
        </p:grpSpPr>
        <p:pic>
          <p:nvPicPr>
            <p:cNvPr id="8" name="Picture 7">
              <a:extLst>
                <a:ext uri="{FF2B5EF4-FFF2-40B4-BE49-F238E27FC236}">
                  <a16:creationId xmlns:a16="http://schemas.microsoft.com/office/drawing/2014/main" id="{1F441675-9E0C-44AE-BA52-5180EF18CD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8055" y="1047926"/>
              <a:ext cx="4528569" cy="2425319"/>
            </a:xfrm>
            <a:prstGeom prst="rect">
              <a:avLst/>
            </a:prstGeom>
          </p:spPr>
        </p:pic>
        <p:sp>
          <p:nvSpPr>
            <p:cNvPr id="18" name="TextBox 17">
              <a:extLst>
                <a:ext uri="{FF2B5EF4-FFF2-40B4-BE49-F238E27FC236}">
                  <a16:creationId xmlns:a16="http://schemas.microsoft.com/office/drawing/2014/main" id="{71FBA9C4-AAD0-46D0-9DC5-2807EF5D3B89}"/>
                </a:ext>
              </a:extLst>
            </p:cNvPr>
            <p:cNvSpPr txBox="1"/>
            <p:nvPr/>
          </p:nvSpPr>
          <p:spPr>
            <a:xfrm>
              <a:off x="1124174" y="2030902"/>
              <a:ext cx="1408884" cy="400110"/>
            </a:xfrm>
            <a:prstGeom prst="rect">
              <a:avLst/>
            </a:prstGeom>
            <a:noFill/>
          </p:spPr>
          <p:txBody>
            <a:bodyPr wrap="square" rtlCol="0">
              <a:spAutoFit/>
            </a:bodyPr>
            <a:lstStyle/>
            <a:p>
              <a:r>
                <a:rPr lang="en-US" sz="2000" dirty="0">
                  <a:solidFill>
                    <a:srgbClr val="FFFF00"/>
                  </a:solidFill>
                </a:rPr>
                <a:t>1a      1b</a:t>
              </a:r>
            </a:p>
          </p:txBody>
        </p:sp>
      </p:grpSp>
      <p:grpSp>
        <p:nvGrpSpPr>
          <p:cNvPr id="21" name="Group 20">
            <a:extLst>
              <a:ext uri="{FF2B5EF4-FFF2-40B4-BE49-F238E27FC236}">
                <a16:creationId xmlns:a16="http://schemas.microsoft.com/office/drawing/2014/main" id="{075108A4-794E-4125-8008-6418E0CC7A40}"/>
              </a:ext>
            </a:extLst>
          </p:cNvPr>
          <p:cNvGrpSpPr/>
          <p:nvPr/>
        </p:nvGrpSpPr>
        <p:grpSpPr>
          <a:xfrm>
            <a:off x="1748753" y="1766394"/>
            <a:ext cx="4528569" cy="2425319"/>
            <a:chOff x="1285061" y="1064641"/>
            <a:chExt cx="4528569" cy="2425319"/>
          </a:xfrm>
        </p:grpSpPr>
        <p:pic>
          <p:nvPicPr>
            <p:cNvPr id="22" name="Picture 21">
              <a:extLst>
                <a:ext uri="{FF2B5EF4-FFF2-40B4-BE49-F238E27FC236}">
                  <a16:creationId xmlns:a16="http://schemas.microsoft.com/office/drawing/2014/main" id="{568DE73D-A204-4E4F-9693-1350D01FEF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5061" y="1064641"/>
              <a:ext cx="4528569" cy="2425319"/>
            </a:xfrm>
            <a:prstGeom prst="rect">
              <a:avLst/>
            </a:prstGeom>
          </p:spPr>
        </p:pic>
        <p:sp>
          <p:nvSpPr>
            <p:cNvPr id="51" name="TextBox 50">
              <a:extLst>
                <a:ext uri="{FF2B5EF4-FFF2-40B4-BE49-F238E27FC236}">
                  <a16:creationId xmlns:a16="http://schemas.microsoft.com/office/drawing/2014/main" id="{3549D601-D65E-404D-8EB1-0762D768FC44}"/>
                </a:ext>
              </a:extLst>
            </p:cNvPr>
            <p:cNvSpPr txBox="1"/>
            <p:nvPr/>
          </p:nvSpPr>
          <p:spPr>
            <a:xfrm>
              <a:off x="2732641" y="2030902"/>
              <a:ext cx="1408884" cy="400110"/>
            </a:xfrm>
            <a:prstGeom prst="rect">
              <a:avLst/>
            </a:prstGeom>
            <a:noFill/>
          </p:spPr>
          <p:txBody>
            <a:bodyPr wrap="square" rtlCol="0">
              <a:spAutoFit/>
            </a:bodyPr>
            <a:lstStyle/>
            <a:p>
              <a:r>
                <a:rPr lang="en-US" sz="2000" dirty="0">
                  <a:solidFill>
                    <a:srgbClr val="FFFF00"/>
                  </a:solidFill>
                </a:rPr>
                <a:t>2a      2b</a:t>
              </a:r>
            </a:p>
          </p:txBody>
        </p:sp>
      </p:grpSp>
      <p:grpSp>
        <p:nvGrpSpPr>
          <p:cNvPr id="63" name="Group 62">
            <a:extLst>
              <a:ext uri="{FF2B5EF4-FFF2-40B4-BE49-F238E27FC236}">
                <a16:creationId xmlns:a16="http://schemas.microsoft.com/office/drawing/2014/main" id="{CB7984A9-DD26-4CA5-936B-71CF6CDC643F}"/>
              </a:ext>
            </a:extLst>
          </p:cNvPr>
          <p:cNvGrpSpPr/>
          <p:nvPr/>
        </p:nvGrpSpPr>
        <p:grpSpPr>
          <a:xfrm>
            <a:off x="301122" y="4298471"/>
            <a:ext cx="5019040" cy="2524392"/>
            <a:chOff x="3464877" y="1156768"/>
            <a:chExt cx="5019040" cy="2524392"/>
          </a:xfrm>
        </p:grpSpPr>
        <p:pic>
          <p:nvPicPr>
            <p:cNvPr id="35" name="Picture 34">
              <a:extLst>
                <a:ext uri="{FF2B5EF4-FFF2-40B4-BE49-F238E27FC236}">
                  <a16:creationId xmlns:a16="http://schemas.microsoft.com/office/drawing/2014/main" id="{5821128A-686F-488A-A5D9-74C46F6147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64877" y="1156768"/>
              <a:ext cx="5019040" cy="2524392"/>
            </a:xfrm>
            <a:prstGeom prst="rect">
              <a:avLst/>
            </a:prstGeom>
          </p:spPr>
        </p:pic>
        <p:sp>
          <p:nvSpPr>
            <p:cNvPr id="62" name="TextBox 61">
              <a:extLst>
                <a:ext uri="{FF2B5EF4-FFF2-40B4-BE49-F238E27FC236}">
                  <a16:creationId xmlns:a16="http://schemas.microsoft.com/office/drawing/2014/main" id="{584F7182-DC95-4861-A6E9-A62F3B1D8213}"/>
                </a:ext>
              </a:extLst>
            </p:cNvPr>
            <p:cNvSpPr txBox="1"/>
            <p:nvPr/>
          </p:nvSpPr>
          <p:spPr>
            <a:xfrm>
              <a:off x="5478782" y="2077010"/>
              <a:ext cx="1408884" cy="400110"/>
            </a:xfrm>
            <a:prstGeom prst="rect">
              <a:avLst/>
            </a:prstGeom>
            <a:noFill/>
          </p:spPr>
          <p:txBody>
            <a:bodyPr wrap="square" rtlCol="0">
              <a:spAutoFit/>
            </a:bodyPr>
            <a:lstStyle/>
            <a:p>
              <a:r>
                <a:rPr lang="en-US" sz="2000" dirty="0">
                  <a:solidFill>
                    <a:srgbClr val="FFFF00"/>
                  </a:solidFill>
                </a:rPr>
                <a:t>1a      1b</a:t>
              </a:r>
            </a:p>
          </p:txBody>
        </p:sp>
      </p:grpSp>
      <p:grpSp>
        <p:nvGrpSpPr>
          <p:cNvPr id="64" name="Group 63">
            <a:extLst>
              <a:ext uri="{FF2B5EF4-FFF2-40B4-BE49-F238E27FC236}">
                <a16:creationId xmlns:a16="http://schemas.microsoft.com/office/drawing/2014/main" id="{D34F68ED-B192-4EC2-BBDB-30E6C2FF39DB}"/>
              </a:ext>
            </a:extLst>
          </p:cNvPr>
          <p:cNvGrpSpPr/>
          <p:nvPr/>
        </p:nvGrpSpPr>
        <p:grpSpPr>
          <a:xfrm>
            <a:off x="2832520" y="4280518"/>
            <a:ext cx="5019040" cy="2524392"/>
            <a:chOff x="3060829" y="1465121"/>
            <a:chExt cx="5019040" cy="2524392"/>
          </a:xfrm>
        </p:grpSpPr>
        <p:pic>
          <p:nvPicPr>
            <p:cNvPr id="65" name="Picture 64">
              <a:extLst>
                <a:ext uri="{FF2B5EF4-FFF2-40B4-BE49-F238E27FC236}">
                  <a16:creationId xmlns:a16="http://schemas.microsoft.com/office/drawing/2014/main" id="{B04C7CFA-772F-4705-A5DD-FDE62D6BD2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60829" y="1465121"/>
              <a:ext cx="5019040" cy="2524392"/>
            </a:xfrm>
            <a:prstGeom prst="rect">
              <a:avLst/>
            </a:prstGeom>
          </p:spPr>
        </p:pic>
        <p:sp>
          <p:nvSpPr>
            <p:cNvPr id="66" name="TextBox 65">
              <a:extLst>
                <a:ext uri="{FF2B5EF4-FFF2-40B4-BE49-F238E27FC236}">
                  <a16:creationId xmlns:a16="http://schemas.microsoft.com/office/drawing/2014/main" id="{F9E09346-88BB-40D5-BE02-76DBEBE1B364}"/>
                </a:ext>
              </a:extLst>
            </p:cNvPr>
            <p:cNvSpPr txBox="1"/>
            <p:nvPr/>
          </p:nvSpPr>
          <p:spPr>
            <a:xfrm>
              <a:off x="5085388" y="2395588"/>
              <a:ext cx="1408884" cy="400110"/>
            </a:xfrm>
            <a:prstGeom prst="rect">
              <a:avLst/>
            </a:prstGeom>
            <a:noFill/>
          </p:spPr>
          <p:txBody>
            <a:bodyPr wrap="square" rtlCol="0">
              <a:spAutoFit/>
            </a:bodyPr>
            <a:lstStyle/>
            <a:p>
              <a:r>
                <a:rPr lang="en-US" sz="2000" dirty="0">
                  <a:solidFill>
                    <a:srgbClr val="FFFF00"/>
                  </a:solidFill>
                </a:rPr>
                <a:t>2a      2b</a:t>
              </a:r>
            </a:p>
          </p:txBody>
        </p:sp>
      </p:grpSp>
      <p:grpSp>
        <p:nvGrpSpPr>
          <p:cNvPr id="3" name="Group 2">
            <a:extLst>
              <a:ext uri="{FF2B5EF4-FFF2-40B4-BE49-F238E27FC236}">
                <a16:creationId xmlns:a16="http://schemas.microsoft.com/office/drawing/2014/main" id="{8EEA6741-C354-4A2F-A5E9-EC58688E29EE}"/>
              </a:ext>
            </a:extLst>
          </p:cNvPr>
          <p:cNvGrpSpPr/>
          <p:nvPr/>
        </p:nvGrpSpPr>
        <p:grpSpPr>
          <a:xfrm>
            <a:off x="4105832" y="1739864"/>
            <a:ext cx="6460445" cy="2431978"/>
            <a:chOff x="4933295" y="-913653"/>
            <a:chExt cx="6460445" cy="2431978"/>
          </a:xfrm>
        </p:grpSpPr>
        <p:grpSp>
          <p:nvGrpSpPr>
            <p:cNvPr id="56" name="Group 55">
              <a:extLst>
                <a:ext uri="{FF2B5EF4-FFF2-40B4-BE49-F238E27FC236}">
                  <a16:creationId xmlns:a16="http://schemas.microsoft.com/office/drawing/2014/main" id="{CA6874F9-BBD9-4267-BA91-B77FCB7BF12C}"/>
                </a:ext>
              </a:extLst>
            </p:cNvPr>
            <p:cNvGrpSpPr/>
            <p:nvPr/>
          </p:nvGrpSpPr>
          <p:grpSpPr>
            <a:xfrm>
              <a:off x="6865171" y="-913653"/>
              <a:ext cx="4528569" cy="2425319"/>
              <a:chOff x="1285061" y="1064641"/>
              <a:chExt cx="4528569" cy="2425319"/>
            </a:xfrm>
          </p:grpSpPr>
          <p:pic>
            <p:nvPicPr>
              <p:cNvPr id="57" name="Picture 56">
                <a:extLst>
                  <a:ext uri="{FF2B5EF4-FFF2-40B4-BE49-F238E27FC236}">
                    <a16:creationId xmlns:a16="http://schemas.microsoft.com/office/drawing/2014/main" id="{DC3E2EB2-2F91-4BBA-9516-1EE03AD0AF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5061" y="1064641"/>
                <a:ext cx="4528569" cy="2425319"/>
              </a:xfrm>
              <a:prstGeom prst="rect">
                <a:avLst/>
              </a:prstGeom>
            </p:spPr>
          </p:pic>
          <p:sp>
            <p:nvSpPr>
              <p:cNvPr id="58" name="TextBox 57">
                <a:extLst>
                  <a:ext uri="{FF2B5EF4-FFF2-40B4-BE49-F238E27FC236}">
                    <a16:creationId xmlns:a16="http://schemas.microsoft.com/office/drawing/2014/main" id="{8A9A0BF8-DDC3-4ADB-A90D-2A3997A0E07D}"/>
                  </a:ext>
                </a:extLst>
              </p:cNvPr>
              <p:cNvSpPr txBox="1"/>
              <p:nvPr/>
            </p:nvSpPr>
            <p:spPr>
              <a:xfrm>
                <a:off x="2732641" y="2030902"/>
                <a:ext cx="1408884" cy="400110"/>
              </a:xfrm>
              <a:prstGeom prst="rect">
                <a:avLst/>
              </a:prstGeom>
              <a:noFill/>
            </p:spPr>
            <p:txBody>
              <a:bodyPr wrap="square" rtlCol="0">
                <a:spAutoFit/>
              </a:bodyPr>
              <a:lstStyle/>
              <a:p>
                <a:r>
                  <a:rPr lang="en-US" sz="2000" dirty="0">
                    <a:solidFill>
                      <a:srgbClr val="FFFF00"/>
                    </a:solidFill>
                  </a:rPr>
                  <a:t>4a      4b</a:t>
                </a:r>
              </a:p>
            </p:txBody>
          </p:sp>
        </p:grpSp>
        <p:grpSp>
          <p:nvGrpSpPr>
            <p:cNvPr id="59" name="Group 58">
              <a:extLst>
                <a:ext uri="{FF2B5EF4-FFF2-40B4-BE49-F238E27FC236}">
                  <a16:creationId xmlns:a16="http://schemas.microsoft.com/office/drawing/2014/main" id="{C17010A8-9C53-4834-96C9-C8724E603EA7}"/>
                </a:ext>
              </a:extLst>
            </p:cNvPr>
            <p:cNvGrpSpPr/>
            <p:nvPr/>
          </p:nvGrpSpPr>
          <p:grpSpPr>
            <a:xfrm>
              <a:off x="4933295" y="-906994"/>
              <a:ext cx="4528569" cy="2425319"/>
              <a:chOff x="2330976" y="-1627770"/>
              <a:chExt cx="4528569" cy="2425319"/>
            </a:xfrm>
          </p:grpSpPr>
          <p:pic>
            <p:nvPicPr>
              <p:cNvPr id="60" name="Picture 59">
                <a:extLst>
                  <a:ext uri="{FF2B5EF4-FFF2-40B4-BE49-F238E27FC236}">
                    <a16:creationId xmlns:a16="http://schemas.microsoft.com/office/drawing/2014/main" id="{64C1CB60-750D-4937-81B1-09B67663BC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0976" y="-1627770"/>
                <a:ext cx="4528569" cy="2425319"/>
              </a:xfrm>
              <a:prstGeom prst="rect">
                <a:avLst/>
              </a:prstGeom>
            </p:spPr>
          </p:pic>
          <p:sp>
            <p:nvSpPr>
              <p:cNvPr id="61" name="TextBox 60">
                <a:extLst>
                  <a:ext uri="{FF2B5EF4-FFF2-40B4-BE49-F238E27FC236}">
                    <a16:creationId xmlns:a16="http://schemas.microsoft.com/office/drawing/2014/main" id="{825FFAD9-3647-4B29-B50F-1E67F9F5C8F1}"/>
                  </a:ext>
                </a:extLst>
              </p:cNvPr>
              <p:cNvSpPr txBox="1"/>
              <p:nvPr/>
            </p:nvSpPr>
            <p:spPr>
              <a:xfrm>
                <a:off x="3818953" y="-668168"/>
                <a:ext cx="1408884" cy="400110"/>
              </a:xfrm>
              <a:prstGeom prst="rect">
                <a:avLst/>
              </a:prstGeom>
              <a:noFill/>
            </p:spPr>
            <p:txBody>
              <a:bodyPr wrap="square" rtlCol="0">
                <a:spAutoFit/>
              </a:bodyPr>
              <a:lstStyle/>
              <a:p>
                <a:r>
                  <a:rPr lang="en-US" sz="2000" dirty="0">
                    <a:solidFill>
                      <a:srgbClr val="FFFF00"/>
                    </a:solidFill>
                  </a:rPr>
                  <a:t>3a      3b</a:t>
                </a:r>
              </a:p>
            </p:txBody>
          </p:sp>
        </p:grpSp>
        <p:sp>
          <p:nvSpPr>
            <p:cNvPr id="69" name="TextBox 68">
              <a:extLst>
                <a:ext uri="{FF2B5EF4-FFF2-40B4-BE49-F238E27FC236}">
                  <a16:creationId xmlns:a16="http://schemas.microsoft.com/office/drawing/2014/main" id="{AEA06EBA-C697-446B-801D-699875F7BADA}"/>
                </a:ext>
              </a:extLst>
            </p:cNvPr>
            <p:cNvSpPr txBox="1"/>
            <p:nvPr/>
          </p:nvSpPr>
          <p:spPr>
            <a:xfrm>
              <a:off x="5650405" y="14969"/>
              <a:ext cx="451009" cy="584775"/>
            </a:xfrm>
            <a:prstGeom prst="rect">
              <a:avLst/>
            </a:prstGeom>
            <a:noFill/>
          </p:spPr>
          <p:txBody>
            <a:bodyPr wrap="square" rtlCol="0">
              <a:spAutoFit/>
            </a:bodyPr>
            <a:lstStyle/>
            <a:p>
              <a:r>
                <a:rPr lang="en-US" sz="3200" b="1" dirty="0">
                  <a:solidFill>
                    <a:schemeClr val="bg1"/>
                  </a:solidFill>
                </a:rPr>
                <a:t>+</a:t>
              </a:r>
            </a:p>
          </p:txBody>
        </p:sp>
        <p:sp>
          <p:nvSpPr>
            <p:cNvPr id="70" name="TextBox 69">
              <a:extLst>
                <a:ext uri="{FF2B5EF4-FFF2-40B4-BE49-F238E27FC236}">
                  <a16:creationId xmlns:a16="http://schemas.microsoft.com/office/drawing/2014/main" id="{E2F5DB9B-5485-49B0-901C-6DFA204B2339}"/>
                </a:ext>
              </a:extLst>
            </p:cNvPr>
            <p:cNvSpPr txBox="1"/>
            <p:nvPr/>
          </p:nvSpPr>
          <p:spPr>
            <a:xfrm>
              <a:off x="7777838" y="-35016"/>
              <a:ext cx="451009" cy="584775"/>
            </a:xfrm>
            <a:prstGeom prst="rect">
              <a:avLst/>
            </a:prstGeom>
            <a:noFill/>
          </p:spPr>
          <p:txBody>
            <a:bodyPr wrap="square" rtlCol="0">
              <a:spAutoFit/>
            </a:bodyPr>
            <a:lstStyle/>
            <a:p>
              <a:r>
                <a:rPr lang="en-US" sz="3200" b="1" dirty="0">
                  <a:solidFill>
                    <a:schemeClr val="bg1"/>
                  </a:solidFill>
                </a:rPr>
                <a:t>+</a:t>
              </a:r>
            </a:p>
          </p:txBody>
        </p:sp>
      </p:grpSp>
      <p:sp>
        <p:nvSpPr>
          <p:cNvPr id="73" name="Title 1">
            <a:extLst>
              <a:ext uri="{FF2B5EF4-FFF2-40B4-BE49-F238E27FC236}">
                <a16:creationId xmlns:a16="http://schemas.microsoft.com/office/drawing/2014/main" id="{4C97507B-6EB0-4BC5-9256-485E62267453}"/>
              </a:ext>
            </a:extLst>
          </p:cNvPr>
          <p:cNvSpPr txBox="1">
            <a:spLocks/>
          </p:cNvSpPr>
          <p:nvPr/>
        </p:nvSpPr>
        <p:spPr bwMode="auto">
          <a:xfrm>
            <a:off x="562868" y="97229"/>
            <a:ext cx="4681019" cy="8328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pPr algn="l"/>
            <a:r>
              <a:rPr lang="en-US" sz="3600" u="sng" kern="0" dirty="0">
                <a:solidFill>
                  <a:srgbClr val="FFFF00"/>
                </a:solidFill>
                <a:latin typeface="Times New Roman" panose="02020603050405020304" pitchFamily="18" charset="0"/>
                <a:cs typeface="Times New Roman" panose="02020603050405020304" pitchFamily="18" charset="0"/>
              </a:rPr>
              <a:t>III.  </a:t>
            </a:r>
            <a:r>
              <a:rPr lang="en-US" sz="3600" u="sng" kern="0" dirty="0" err="1">
                <a:solidFill>
                  <a:srgbClr val="FFFF00"/>
                </a:solidFill>
                <a:latin typeface="Times New Roman" panose="02020603050405020304" pitchFamily="18" charset="0"/>
                <a:cs typeface="Times New Roman" panose="02020603050405020304" pitchFamily="18" charset="0"/>
              </a:rPr>
              <a:t>Tính</a:t>
            </a:r>
            <a:r>
              <a:rPr lang="en-US" sz="3600" u="sng" kern="0" dirty="0">
                <a:solidFill>
                  <a:srgbClr val="FFFF00"/>
                </a:solidFill>
                <a:latin typeface="Times New Roman" panose="02020603050405020304" pitchFamily="18" charset="0"/>
                <a:cs typeface="Times New Roman" panose="02020603050405020304" pitchFamily="18" charset="0"/>
              </a:rPr>
              <a:t> </a:t>
            </a:r>
            <a:r>
              <a:rPr lang="en-US" sz="3600" u="sng" kern="0" dirty="0" err="1">
                <a:solidFill>
                  <a:srgbClr val="FFFF00"/>
                </a:solidFill>
                <a:latin typeface="Times New Roman" panose="02020603050405020304" pitchFamily="18" charset="0"/>
                <a:cs typeface="Times New Roman" panose="02020603050405020304" pitchFamily="18" charset="0"/>
              </a:rPr>
              <a:t>chất</a:t>
            </a:r>
            <a:r>
              <a:rPr lang="en-US" sz="3600" u="sng" kern="0" dirty="0">
                <a:solidFill>
                  <a:srgbClr val="FFFF00"/>
                </a:solidFill>
                <a:latin typeface="Times New Roman" panose="02020603050405020304" pitchFamily="18" charset="0"/>
                <a:cs typeface="Times New Roman" panose="02020603050405020304" pitchFamily="18" charset="0"/>
              </a:rPr>
              <a:t> </a:t>
            </a:r>
            <a:r>
              <a:rPr lang="en-US" sz="3600" u="sng" kern="0" dirty="0" err="1">
                <a:solidFill>
                  <a:srgbClr val="FFFF00"/>
                </a:solidFill>
                <a:latin typeface="Times New Roman" panose="02020603050405020304" pitchFamily="18" charset="0"/>
                <a:cs typeface="Times New Roman" panose="02020603050405020304" pitchFamily="18" charset="0"/>
              </a:rPr>
              <a:t>hóa</a:t>
            </a:r>
            <a:r>
              <a:rPr lang="en-US" sz="3600" u="sng" kern="0" dirty="0">
                <a:solidFill>
                  <a:srgbClr val="FFFF00"/>
                </a:solidFill>
                <a:latin typeface="Times New Roman" panose="02020603050405020304" pitchFamily="18" charset="0"/>
                <a:cs typeface="Times New Roman" panose="02020603050405020304" pitchFamily="18" charset="0"/>
              </a:rPr>
              <a:t> </a:t>
            </a:r>
            <a:r>
              <a:rPr lang="en-US" sz="3600" u="sng" kern="0" dirty="0" err="1">
                <a:solidFill>
                  <a:srgbClr val="FFFF00"/>
                </a:solidFill>
                <a:latin typeface="Times New Roman" panose="02020603050405020304" pitchFamily="18" charset="0"/>
                <a:cs typeface="Times New Roman" panose="02020603050405020304" pitchFamily="18" charset="0"/>
              </a:rPr>
              <a:t>học</a:t>
            </a:r>
            <a:endParaRPr lang="en-US" sz="3600" u="sng" kern="0" dirty="0">
              <a:solidFill>
                <a:srgbClr val="FFFF00"/>
              </a:solidFill>
              <a:latin typeface="Times New Roman" panose="02020603050405020304" pitchFamily="18" charset="0"/>
              <a:cs typeface="Times New Roman" panose="02020603050405020304" pitchFamily="18" charset="0"/>
            </a:endParaRPr>
          </a:p>
        </p:txBody>
      </p:sp>
      <p:sp>
        <p:nvSpPr>
          <p:cNvPr id="74" name="TextBox 73">
            <a:extLst>
              <a:ext uri="{FF2B5EF4-FFF2-40B4-BE49-F238E27FC236}">
                <a16:creationId xmlns:a16="http://schemas.microsoft.com/office/drawing/2014/main" id="{53836A3B-A254-4FC7-80C3-8CD6498A4BC7}"/>
              </a:ext>
            </a:extLst>
          </p:cNvPr>
          <p:cNvSpPr txBox="1"/>
          <p:nvPr/>
        </p:nvSpPr>
        <p:spPr>
          <a:xfrm>
            <a:off x="704458" y="926182"/>
            <a:ext cx="4353231" cy="584775"/>
          </a:xfrm>
          <a:prstGeom prst="rect">
            <a:avLst/>
          </a:prstGeom>
          <a:noFill/>
        </p:spPr>
        <p:txBody>
          <a:bodyPr wrap="square" rtlCol="0">
            <a:spAutoFit/>
          </a:bodyPr>
          <a:lstStyle/>
          <a:p>
            <a:r>
              <a:rPr lang="en-US" sz="3200" dirty="0">
                <a:solidFill>
                  <a:srgbClr val="FFFF00"/>
                </a:solidFill>
                <a:latin typeface="Times New Roman" panose="02020603050405020304" pitchFamily="18" charset="0"/>
                <a:cs typeface="Times New Roman" panose="02020603050405020304" pitchFamily="18" charset="0"/>
              </a:rPr>
              <a:t>2. </a:t>
            </a:r>
            <a:r>
              <a:rPr lang="en-US" sz="3200" dirty="0" err="1">
                <a:solidFill>
                  <a:srgbClr val="FFFF00"/>
                </a:solidFill>
                <a:latin typeface="Times New Roman" panose="02020603050405020304" pitchFamily="18" charset="0"/>
                <a:cs typeface="Times New Roman" panose="02020603050405020304" pitchFamily="18" charset="0"/>
              </a:rPr>
              <a:t>Phản</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ứng</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trùng</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hợp</a:t>
            </a:r>
            <a:endParaRPr lang="en-US" sz="3200" dirty="0">
              <a:solidFill>
                <a:srgbClr val="FFFF00"/>
              </a:solidFill>
              <a:latin typeface="Times New Roman" panose="02020603050405020304" pitchFamily="18" charset="0"/>
              <a:cs typeface="Times New Roman" panose="02020603050405020304" pitchFamily="18" charset="0"/>
            </a:endParaRPr>
          </a:p>
        </p:txBody>
      </p:sp>
      <p:sp>
        <p:nvSpPr>
          <p:cNvPr id="68" name="TextBox 67">
            <a:extLst>
              <a:ext uri="{FF2B5EF4-FFF2-40B4-BE49-F238E27FC236}">
                <a16:creationId xmlns:a16="http://schemas.microsoft.com/office/drawing/2014/main" id="{F696F84A-76BE-476E-BD3A-68F96B0F8D38}"/>
              </a:ext>
            </a:extLst>
          </p:cNvPr>
          <p:cNvSpPr txBox="1"/>
          <p:nvPr/>
        </p:nvSpPr>
        <p:spPr>
          <a:xfrm>
            <a:off x="208171" y="2671684"/>
            <a:ext cx="997665" cy="584775"/>
          </a:xfrm>
          <a:prstGeom prst="rect">
            <a:avLst/>
          </a:prstGeom>
          <a:noFill/>
        </p:spPr>
        <p:txBody>
          <a:bodyPr wrap="square" rtlCol="0">
            <a:spAutoFit/>
          </a:bodyPr>
          <a:lstStyle/>
          <a:p>
            <a:r>
              <a:rPr lang="en-US" sz="3200" dirty="0">
                <a:solidFill>
                  <a:schemeClr val="bg1"/>
                </a:solidFill>
              </a:rPr>
              <a:t>…+</a:t>
            </a:r>
          </a:p>
        </p:txBody>
      </p:sp>
      <p:sp>
        <p:nvSpPr>
          <p:cNvPr id="7" name="TextBox 6">
            <a:extLst>
              <a:ext uri="{FF2B5EF4-FFF2-40B4-BE49-F238E27FC236}">
                <a16:creationId xmlns:a16="http://schemas.microsoft.com/office/drawing/2014/main" id="{9321B009-BB9A-47A6-8F80-389DAA87E8A5}"/>
              </a:ext>
            </a:extLst>
          </p:cNvPr>
          <p:cNvSpPr txBox="1"/>
          <p:nvPr/>
        </p:nvSpPr>
        <p:spPr>
          <a:xfrm>
            <a:off x="2563618" y="2629357"/>
            <a:ext cx="768956" cy="646331"/>
          </a:xfrm>
          <a:prstGeom prst="rect">
            <a:avLst/>
          </a:prstGeom>
          <a:noFill/>
        </p:spPr>
        <p:txBody>
          <a:bodyPr wrap="square" rtlCol="0">
            <a:spAutoFit/>
          </a:bodyPr>
          <a:lstStyle/>
          <a:p>
            <a:r>
              <a:rPr lang="en-US" sz="3600" dirty="0">
                <a:solidFill>
                  <a:schemeClr val="bg1"/>
                </a:solidFill>
              </a:rPr>
              <a:t>+</a:t>
            </a:r>
          </a:p>
        </p:txBody>
      </p:sp>
      <p:sp>
        <p:nvSpPr>
          <p:cNvPr id="2" name="TextBox 1">
            <a:extLst>
              <a:ext uri="{FF2B5EF4-FFF2-40B4-BE49-F238E27FC236}">
                <a16:creationId xmlns:a16="http://schemas.microsoft.com/office/drawing/2014/main" id="{952914C3-648A-4668-ACF3-7D932B1CA535}"/>
              </a:ext>
            </a:extLst>
          </p:cNvPr>
          <p:cNvSpPr txBox="1"/>
          <p:nvPr/>
        </p:nvSpPr>
        <p:spPr>
          <a:xfrm>
            <a:off x="5487701" y="977892"/>
            <a:ext cx="5922036" cy="553998"/>
          </a:xfrm>
          <a:prstGeom prst="rect">
            <a:avLst/>
          </a:prstGeom>
          <a:noFill/>
        </p:spPr>
        <p:txBody>
          <a:bodyPr wrap="square" rtlCol="0">
            <a:spAutoFit/>
          </a:bodyPr>
          <a:lstStyle/>
          <a:p>
            <a:r>
              <a:rPr lang="en-US" sz="3000" dirty="0" err="1">
                <a:solidFill>
                  <a:schemeClr val="bg1">
                    <a:lumMod val="95000"/>
                  </a:schemeClr>
                </a:solidFill>
                <a:latin typeface="Times New Roman" panose="02020603050405020304" pitchFamily="18" charset="0"/>
                <a:cs typeface="Times New Roman" panose="02020603050405020304" pitchFamily="18" charset="0"/>
              </a:rPr>
              <a:t>Thí</a:t>
            </a:r>
            <a:r>
              <a:rPr lang="en-US" sz="3000" dirty="0">
                <a:solidFill>
                  <a:schemeClr val="bg1">
                    <a:lumMod val="95000"/>
                  </a:schemeClr>
                </a:solidFill>
                <a:latin typeface="Times New Roman" panose="02020603050405020304" pitchFamily="18" charset="0"/>
                <a:cs typeface="Times New Roman" panose="02020603050405020304" pitchFamily="18" charset="0"/>
              </a:rPr>
              <a:t> </a:t>
            </a:r>
            <a:r>
              <a:rPr lang="en-US" sz="3000" dirty="0" err="1">
                <a:solidFill>
                  <a:schemeClr val="bg1">
                    <a:lumMod val="95000"/>
                  </a:schemeClr>
                </a:solidFill>
                <a:latin typeface="Times New Roman" panose="02020603050405020304" pitchFamily="18" charset="0"/>
                <a:cs typeface="Times New Roman" panose="02020603050405020304" pitchFamily="18" charset="0"/>
              </a:rPr>
              <a:t>dụ</a:t>
            </a:r>
            <a:r>
              <a:rPr lang="en-US" sz="3000" dirty="0">
                <a:solidFill>
                  <a:schemeClr val="bg1">
                    <a:lumMod val="95000"/>
                  </a:schemeClr>
                </a:solidFill>
                <a:latin typeface="Times New Roman" panose="02020603050405020304" pitchFamily="18" charset="0"/>
                <a:cs typeface="Times New Roman" panose="02020603050405020304" pitchFamily="18" charset="0"/>
              </a:rPr>
              <a:t>: </a:t>
            </a:r>
            <a:r>
              <a:rPr lang="en-US" sz="3000" dirty="0" err="1">
                <a:solidFill>
                  <a:schemeClr val="bg1">
                    <a:lumMod val="95000"/>
                  </a:schemeClr>
                </a:solidFill>
                <a:latin typeface="Times New Roman" panose="02020603050405020304" pitchFamily="18" charset="0"/>
                <a:cs typeface="Times New Roman" panose="02020603050405020304" pitchFamily="18" charset="0"/>
              </a:rPr>
              <a:t>trùng</a:t>
            </a:r>
            <a:r>
              <a:rPr lang="en-US" sz="3000" dirty="0">
                <a:solidFill>
                  <a:schemeClr val="bg1">
                    <a:lumMod val="95000"/>
                  </a:schemeClr>
                </a:solidFill>
                <a:latin typeface="Times New Roman" panose="02020603050405020304" pitchFamily="18" charset="0"/>
                <a:cs typeface="Times New Roman" panose="02020603050405020304" pitchFamily="18" charset="0"/>
              </a:rPr>
              <a:t> </a:t>
            </a:r>
            <a:r>
              <a:rPr lang="en-US" sz="3000" dirty="0" err="1">
                <a:solidFill>
                  <a:schemeClr val="bg1">
                    <a:lumMod val="95000"/>
                  </a:schemeClr>
                </a:solidFill>
                <a:latin typeface="Times New Roman" panose="02020603050405020304" pitchFamily="18" charset="0"/>
                <a:cs typeface="Times New Roman" panose="02020603050405020304" pitchFamily="18" charset="0"/>
              </a:rPr>
              <a:t>hợp</a:t>
            </a:r>
            <a:r>
              <a:rPr lang="en-US" sz="3000" dirty="0">
                <a:solidFill>
                  <a:schemeClr val="bg1">
                    <a:lumMod val="95000"/>
                  </a:schemeClr>
                </a:solidFill>
                <a:latin typeface="Times New Roman" panose="02020603050405020304" pitchFamily="18" charset="0"/>
                <a:cs typeface="Times New Roman" panose="02020603050405020304" pitchFamily="18" charset="0"/>
              </a:rPr>
              <a:t> </a:t>
            </a:r>
            <a:r>
              <a:rPr lang="en-US" sz="3000" dirty="0" err="1">
                <a:solidFill>
                  <a:schemeClr val="bg1">
                    <a:lumMod val="95000"/>
                  </a:schemeClr>
                </a:solidFill>
                <a:latin typeface="Times New Roman" panose="02020603050405020304" pitchFamily="18" charset="0"/>
                <a:cs typeface="Times New Roman" panose="02020603050405020304" pitchFamily="18" charset="0"/>
              </a:rPr>
              <a:t>etilen</a:t>
            </a:r>
            <a:r>
              <a:rPr lang="en-US" sz="3000" dirty="0">
                <a:solidFill>
                  <a:schemeClr val="bg1">
                    <a:lumMod val="95000"/>
                  </a:schemeClr>
                </a:solidFill>
                <a:latin typeface="Times New Roman" panose="02020603050405020304" pitchFamily="18" charset="0"/>
                <a:cs typeface="Times New Roman" panose="02020603050405020304" pitchFamily="18" charset="0"/>
              </a:rPr>
              <a:t> CH</a:t>
            </a:r>
            <a:r>
              <a:rPr lang="en-US" sz="3000" baseline="-25000" dirty="0">
                <a:solidFill>
                  <a:schemeClr val="bg1">
                    <a:lumMod val="95000"/>
                  </a:schemeClr>
                </a:solidFill>
                <a:latin typeface="Times New Roman" panose="02020603050405020304" pitchFamily="18" charset="0"/>
                <a:cs typeface="Times New Roman" panose="02020603050405020304" pitchFamily="18" charset="0"/>
              </a:rPr>
              <a:t>2</a:t>
            </a:r>
            <a:r>
              <a:rPr lang="en-US" sz="3000" dirty="0">
                <a:solidFill>
                  <a:schemeClr val="bg1">
                    <a:lumMod val="95000"/>
                  </a:schemeClr>
                </a:solidFill>
                <a:latin typeface="Times New Roman" panose="02020603050405020304" pitchFamily="18" charset="0"/>
                <a:cs typeface="Times New Roman" panose="02020603050405020304" pitchFamily="18" charset="0"/>
              </a:rPr>
              <a:t> = CH</a:t>
            </a:r>
            <a:r>
              <a:rPr lang="en-US" sz="3000" baseline="-25000" dirty="0">
                <a:solidFill>
                  <a:schemeClr val="bg1">
                    <a:lumMod val="95000"/>
                  </a:schemeClr>
                </a:solidFill>
                <a:latin typeface="Times New Roman" panose="02020603050405020304" pitchFamily="18" charset="0"/>
                <a:cs typeface="Times New Roman" panose="02020603050405020304" pitchFamily="18" charset="0"/>
              </a:rPr>
              <a:t>2</a:t>
            </a:r>
            <a:endParaRPr lang="en-US" sz="3000" dirty="0">
              <a:solidFill>
                <a:schemeClr val="bg1">
                  <a:lumMod val="9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67429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par>
                                <p:cTn id="11" presetID="32" presetClass="emph" presetSubtype="0" repeatCount="indefinite" fill="hold" nodeType="withEffect">
                                  <p:stCondLst>
                                    <p:cond delay="0"/>
                                  </p:stCondLst>
                                  <p:endCondLst>
                                    <p:cond evt="onNext" delay="0">
                                      <p:tgtEl>
                                        <p:sldTgt/>
                                      </p:tgtEl>
                                    </p:cond>
                                  </p:endCondLst>
                                  <p:childTnLst>
                                    <p:animRot by="120000">
                                      <p:cBhvr>
                                        <p:cTn id="12" dur="100" fill="hold">
                                          <p:stCondLst>
                                            <p:cond delay="0"/>
                                          </p:stCondLst>
                                        </p:cTn>
                                        <p:tgtEl>
                                          <p:spTgt spid="36"/>
                                        </p:tgtEl>
                                        <p:attrNameLst>
                                          <p:attrName>r</p:attrName>
                                        </p:attrNameLst>
                                      </p:cBhvr>
                                    </p:animRot>
                                    <p:animRot by="-240000">
                                      <p:cBhvr>
                                        <p:cTn id="13" dur="200" fill="hold">
                                          <p:stCondLst>
                                            <p:cond delay="200"/>
                                          </p:stCondLst>
                                        </p:cTn>
                                        <p:tgtEl>
                                          <p:spTgt spid="36"/>
                                        </p:tgtEl>
                                        <p:attrNameLst>
                                          <p:attrName>r</p:attrName>
                                        </p:attrNameLst>
                                      </p:cBhvr>
                                    </p:animRot>
                                    <p:animRot by="240000">
                                      <p:cBhvr>
                                        <p:cTn id="14" dur="200" fill="hold">
                                          <p:stCondLst>
                                            <p:cond delay="400"/>
                                          </p:stCondLst>
                                        </p:cTn>
                                        <p:tgtEl>
                                          <p:spTgt spid="36"/>
                                        </p:tgtEl>
                                        <p:attrNameLst>
                                          <p:attrName>r</p:attrName>
                                        </p:attrNameLst>
                                      </p:cBhvr>
                                    </p:animRot>
                                    <p:animRot by="-240000">
                                      <p:cBhvr>
                                        <p:cTn id="15" dur="200" fill="hold">
                                          <p:stCondLst>
                                            <p:cond delay="600"/>
                                          </p:stCondLst>
                                        </p:cTn>
                                        <p:tgtEl>
                                          <p:spTgt spid="36"/>
                                        </p:tgtEl>
                                        <p:attrNameLst>
                                          <p:attrName>r</p:attrName>
                                        </p:attrNameLst>
                                      </p:cBhvr>
                                    </p:animRot>
                                    <p:animRot by="120000">
                                      <p:cBhvr>
                                        <p:cTn id="16" dur="200" fill="hold">
                                          <p:stCondLst>
                                            <p:cond delay="800"/>
                                          </p:stCondLst>
                                        </p:cTn>
                                        <p:tgtEl>
                                          <p:spTgt spid="36"/>
                                        </p:tgtEl>
                                        <p:attrNameLst>
                                          <p:attrName>r</p:attrName>
                                        </p:attrNameLst>
                                      </p:cBhvr>
                                    </p:animRo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par>
                          <p:cTn id="19" fill="hold">
                            <p:stCondLst>
                              <p:cond delay="1000"/>
                            </p:stCondLst>
                            <p:childTnLst>
                              <p:par>
                                <p:cTn id="20" presetID="1" presetClass="entr" presetSubtype="0" fill="hold" nodeType="afterEffect">
                                  <p:stCondLst>
                                    <p:cond delay="2500"/>
                                  </p:stCondLst>
                                  <p:childTnLst>
                                    <p:set>
                                      <p:cBhvr>
                                        <p:cTn id="21" dur="1" fill="hold">
                                          <p:stCondLst>
                                            <p:cond delay="0"/>
                                          </p:stCondLst>
                                        </p:cTn>
                                        <p:tgtEl>
                                          <p:spTgt spid="63"/>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21"/>
                                        </p:tgtEl>
                                        <p:attrNameLst>
                                          <p:attrName>style.visibility</p:attrName>
                                        </p:attrNameLst>
                                      </p:cBhvr>
                                      <p:to>
                                        <p:strVal val="visible"/>
                                      </p:to>
                                    </p:set>
                                  </p:childTnLst>
                                </p:cTn>
                              </p:par>
                              <p:par>
                                <p:cTn id="26" presetID="1" presetClass="exit" presetSubtype="0" fill="hold" nodeType="withEffect">
                                  <p:stCondLst>
                                    <p:cond delay="0"/>
                                  </p:stCondLst>
                                  <p:childTnLst>
                                    <p:set>
                                      <p:cBhvr>
                                        <p:cTn id="27" dur="1" fill="hold">
                                          <p:stCondLst>
                                            <p:cond delay="0"/>
                                          </p:stCondLst>
                                        </p:cTn>
                                        <p:tgtEl>
                                          <p:spTgt spid="6"/>
                                        </p:tgtEl>
                                        <p:attrNameLst>
                                          <p:attrName>style.visibility</p:attrName>
                                        </p:attrNameLst>
                                      </p:cBhvr>
                                      <p:to>
                                        <p:strVal val="hidden"/>
                                      </p:to>
                                    </p:set>
                                  </p:childTnLst>
                                </p:cTn>
                              </p:par>
                              <p:par>
                                <p:cTn id="28" presetID="1" presetClass="entr" presetSubtype="0" fill="hold" grpId="0" nodeType="withEffect">
                                  <p:stCondLst>
                                    <p:cond delay="0"/>
                                  </p:stCondLst>
                                  <p:childTnLst>
                                    <p:set>
                                      <p:cBhvr>
                                        <p:cTn id="29" dur="1" fill="hold">
                                          <p:stCondLst>
                                            <p:cond delay="0"/>
                                          </p:stCondLst>
                                        </p:cTn>
                                        <p:tgtEl>
                                          <p:spTgt spid="7"/>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64"/>
                                        </p:tgtEl>
                                        <p:attrNameLst>
                                          <p:attrName>style.visibility</p:attrName>
                                        </p:attrNameLst>
                                      </p:cBhvr>
                                      <p:to>
                                        <p:strVal val="visible"/>
                                      </p:to>
                                    </p:set>
                                  </p:childTnLst>
                                </p:cTn>
                              </p:par>
                              <p:par>
                                <p:cTn id="32" presetID="35" presetClass="path" presetSubtype="0" accel="50000" decel="50000" fill="hold" nodeType="withEffect">
                                  <p:stCondLst>
                                    <p:cond delay="0"/>
                                  </p:stCondLst>
                                  <p:childTnLst>
                                    <p:animMotion origin="layout" path="M 0.07096 -0.0044 L -0.07331 0.00463 " pathEditMode="relative" rAng="0" ptsTypes="AA">
                                      <p:cBhvr>
                                        <p:cTn id="33" dur="2000" fill="hold"/>
                                        <p:tgtEl>
                                          <p:spTgt spid="64"/>
                                        </p:tgtEl>
                                        <p:attrNameLst>
                                          <p:attrName>ppt_x</p:attrName>
                                          <p:attrName>ppt_y</p:attrName>
                                        </p:attrNameLst>
                                      </p:cBhvr>
                                      <p:rCtr x="-7214" y="440"/>
                                    </p:animMotion>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3"/>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11"/>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17"/>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15"/>
                                        </p:tgtEl>
                                        <p:attrNameLst>
                                          <p:attrName>style.visibility</p:attrName>
                                        </p:attrNameLst>
                                      </p:cBhvr>
                                      <p:to>
                                        <p:strVal val="visible"/>
                                      </p:to>
                                    </p:set>
                                  </p:childTnLst>
                                </p:cTn>
                              </p:par>
                              <p:par>
                                <p:cTn id="44" presetID="35" presetClass="path" presetSubtype="0" accel="50000" decel="50000" fill="hold" nodeType="withEffect">
                                  <p:stCondLst>
                                    <p:cond delay="0"/>
                                  </p:stCondLst>
                                  <p:childTnLst>
                                    <p:animMotion origin="layout" path="M 1.45833E-6 -1.11111E-6 L -0.16823 -0.0044 " pathEditMode="relative" rAng="0" ptsTypes="AA">
                                      <p:cBhvr>
                                        <p:cTn id="45" dur="2000" fill="hold"/>
                                        <p:tgtEl>
                                          <p:spTgt spid="15"/>
                                        </p:tgtEl>
                                        <p:attrNameLst>
                                          <p:attrName>ppt_x</p:attrName>
                                          <p:attrName>ppt_y</p:attrName>
                                        </p:attrNameLst>
                                      </p:cBhvr>
                                      <p:rCtr x="-8411" y="-231"/>
                                    </p:animMotion>
                                  </p:childTnLst>
                                </p:cTn>
                              </p:par>
                              <p:par>
                                <p:cTn id="46" presetID="35" presetClass="path" presetSubtype="0" accel="50000" decel="50000" fill="hold" nodeType="withEffect">
                                  <p:stCondLst>
                                    <p:cond delay="0"/>
                                  </p:stCondLst>
                                  <p:childTnLst>
                                    <p:animMotion origin="layout" path="M -0.01263 -0.00417 L -0.26263 -0.00417 " pathEditMode="relative" rAng="0" ptsTypes="AA">
                                      <p:cBhvr>
                                        <p:cTn id="47" dur="2000" fill="hold"/>
                                        <p:tgtEl>
                                          <p:spTgt spid="17"/>
                                        </p:tgtEl>
                                        <p:attrNameLst>
                                          <p:attrName>ppt_x</p:attrName>
                                          <p:attrName>ppt_y</p:attrName>
                                        </p:attrNameLst>
                                      </p:cBhvr>
                                      <p:rCtr x="-12500" y="0"/>
                                    </p:animMotion>
                                  </p:childTnLst>
                                </p:cTn>
                              </p:par>
                            </p:childTnLst>
                          </p:cTn>
                        </p:par>
                        <p:par>
                          <p:cTn id="48" fill="hold">
                            <p:stCondLst>
                              <p:cond delay="2000"/>
                            </p:stCondLst>
                            <p:childTnLst>
                              <p:par>
                                <p:cTn id="49" presetID="1" presetClass="entr" presetSubtype="0" fill="hold" grpId="0" nodeType="afterEffect">
                                  <p:stCondLst>
                                    <p:cond delay="0"/>
                                  </p:stCondLst>
                                  <p:childTnLst>
                                    <p:set>
                                      <p:cBhvr>
                                        <p:cTn id="50" dur="1" fill="hold">
                                          <p:stCondLst>
                                            <p:cond delay="0"/>
                                          </p:stCondLst>
                                        </p:cTn>
                                        <p:tgtEl>
                                          <p:spTgt spid="68"/>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2"/>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5"/>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9" grpId="0"/>
      <p:bldP spid="32" grpId="0"/>
      <p:bldP spid="68" grpId="0"/>
      <p:bldP spid="7" grpId="0"/>
    </p:bld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nke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avonVTI">
  <a:themeElements>
    <a:clrScheme name="Custom 8">
      <a:dk1>
        <a:sysClr val="windowText" lastClr="000000"/>
      </a:dk1>
      <a:lt1>
        <a:sysClr val="window" lastClr="FFFFFF"/>
      </a:lt1>
      <a:dk2>
        <a:srgbClr val="696464"/>
      </a:dk2>
      <a:lt2>
        <a:srgbClr val="E9E5DC"/>
      </a:lt2>
      <a:accent1>
        <a:srgbClr val="96A9A9"/>
      </a:accent1>
      <a:accent2>
        <a:srgbClr val="CB581F"/>
      </a:accent2>
      <a:accent3>
        <a:srgbClr val="A28E6A"/>
      </a:accent3>
      <a:accent4>
        <a:srgbClr val="956251"/>
      </a:accent4>
      <a:accent5>
        <a:srgbClr val="918485"/>
      </a:accent5>
      <a:accent6>
        <a:srgbClr val="855D5D"/>
      </a:accent6>
      <a:hlink>
        <a:srgbClr val="D0690C"/>
      </a:hlink>
      <a:folHlink>
        <a:srgbClr val="9696A0"/>
      </a:folHlink>
    </a:clrScheme>
    <a:fontScheme name="Savon">
      <a:majorFont>
        <a:latin typeface="Georgia Pro Cond Black"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eorgia Pro"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VTI" id="{A72E8C35-66DD-49F8-AF66-813F19B983AE}" vid="{93CCBC76-B7A1-4C3D-93EA-5CE34C4670F9}"/>
    </a:ext>
  </a:extLst>
</a:theme>
</file>

<file path=ppt/theme/theme3.xml><?xml version="1.0" encoding="utf-8"?>
<a:theme xmlns:a="http://schemas.openxmlformats.org/drawingml/2006/main" name="Default Design">
  <a:themeElements>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Anken</Template>
  <TotalTime>3125</TotalTime>
  <Words>1653</Words>
  <Application>Microsoft Office PowerPoint</Application>
  <PresentationFormat>Widescreen</PresentationFormat>
  <Paragraphs>258</Paragraphs>
  <Slides>19</Slides>
  <Notes>8</Notes>
  <HiddenSlides>0</HiddenSlides>
  <MMClips>1</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19</vt:i4>
      </vt:variant>
    </vt:vector>
  </HeadingPairs>
  <TitlesOfParts>
    <vt:vector size="30" baseType="lpstr">
      <vt:lpstr>Arial</vt:lpstr>
      <vt:lpstr>Calibri</vt:lpstr>
      <vt:lpstr>Calibri Light</vt:lpstr>
      <vt:lpstr>Cambria Math</vt:lpstr>
      <vt:lpstr>Garamond</vt:lpstr>
      <vt:lpstr>Georgia Pro</vt:lpstr>
      <vt:lpstr>Georgia Pro Cond Black</vt:lpstr>
      <vt:lpstr>Times New Roman</vt:lpstr>
      <vt:lpstr>Anken</vt:lpstr>
      <vt:lpstr>SavonVTI</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IV. Điều chế</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Nữ</cp:lastModifiedBy>
  <cp:revision>206</cp:revision>
  <dcterms:created xsi:type="dcterms:W3CDTF">2020-03-16T10:42:33Z</dcterms:created>
  <dcterms:modified xsi:type="dcterms:W3CDTF">2023-05-05T15:24:17Z</dcterms:modified>
</cp:coreProperties>
</file>