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  <p:sldMasterId id="2147483727" r:id="rId5"/>
    <p:sldMasterId id="2147483741" r:id="rId6"/>
  </p:sldMasterIdLst>
  <p:notesMasterIdLst>
    <p:notesMasterId r:id="rId33"/>
  </p:notesMasterIdLst>
  <p:sldIdLst>
    <p:sldId id="256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73" r:id="rId16"/>
    <p:sldId id="267" r:id="rId17"/>
    <p:sldId id="268" r:id="rId18"/>
    <p:sldId id="269" r:id="rId19"/>
    <p:sldId id="270" r:id="rId20"/>
    <p:sldId id="271" r:id="rId21"/>
    <p:sldId id="272" r:id="rId22"/>
    <p:sldId id="294" r:id="rId23"/>
    <p:sldId id="274" r:id="rId24"/>
    <p:sldId id="283" r:id="rId25"/>
    <p:sldId id="292" r:id="rId26"/>
    <p:sldId id="290" r:id="rId27"/>
    <p:sldId id="277" r:id="rId28"/>
    <p:sldId id="295" r:id="rId29"/>
    <p:sldId id="289" r:id="rId30"/>
    <p:sldId id="281" r:id="rId31"/>
    <p:sldId id="288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A3E8D030-DE58-4121-82D8-0F4EE33A35D7}">
          <p14:sldIdLst>
            <p14:sldId id="256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73"/>
            <p14:sldId id="267"/>
            <p14:sldId id="268"/>
            <p14:sldId id="269"/>
            <p14:sldId id="270"/>
            <p14:sldId id="271"/>
          </p14:sldIdLst>
        </p14:section>
        <p14:section name="Mục Chưa có tên" id="{545834A1-F01D-48F9-B9DA-8D85866BBCB1}">
          <p14:sldIdLst>
            <p14:sldId id="272"/>
            <p14:sldId id="294"/>
            <p14:sldId id="274"/>
            <p14:sldId id="283"/>
            <p14:sldId id="292"/>
            <p14:sldId id="290"/>
            <p14:sldId id="277"/>
            <p14:sldId id="295"/>
            <p14:sldId id="289"/>
            <p14:sldId id="281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843505"/>
    <a:srgbClr val="FECF1D"/>
    <a:srgbClr val="0066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87381-2691-48C3-BC29-0DBBD850767E}" type="doc">
      <dgm:prSet loTypeId="urn:microsoft.com/office/officeart/2008/layout/VerticalCurvedList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vi-VN"/>
        </a:p>
      </dgm:t>
    </dgm:pt>
    <dgm:pt modelId="{0A3553B9-EC47-4129-8D50-F065BF0944A5}">
      <dgm:prSet phldrT="[Text]" custT="1"/>
      <dgm:spPr/>
      <dgm:t>
        <a:bodyPr/>
        <a:lstStyle/>
        <a:p>
          <a:r>
            <a:rPr lang="en-US" sz="2600" b="1">
              <a:latin typeface="Times New Roman" panose="02020603050405020304" pitchFamily="18" charset="0"/>
              <a:cs typeface="Times New Roman" panose="02020603050405020304" pitchFamily="18" charset="0"/>
            </a:rPr>
            <a:t>ĐỒNG ĐẲNG, ĐỒNG PHÂN, DANH PHÁP</a:t>
          </a:r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C1ED4-3C80-4A9E-AEB4-AA27568F3502}" type="parTrans" cxnId="{63337970-CD13-4453-945D-EDFD9446BC85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C251A-7B63-4D5F-A108-F9F236796641}" type="sibTrans" cxnId="{63337970-CD13-4453-945D-EDFD9446BC85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E1959-6E7A-4A6B-8BF5-2B09CDB51BC0}">
      <dgm:prSet phldrT="[Text]" custT="1"/>
      <dgm:spPr/>
      <dgm:t>
        <a:bodyPr/>
        <a:lstStyle/>
        <a:p>
          <a:r>
            <a:rPr lang="en-US" sz="2600" b="1">
              <a:latin typeface="Times New Roman" panose="02020603050405020304" pitchFamily="18" charset="0"/>
              <a:cs typeface="Times New Roman" panose="02020603050405020304" pitchFamily="18" charset="0"/>
            </a:rPr>
            <a:t>TÍNH CHẤT VẬT LÍ</a:t>
          </a:r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06ED2-3963-49F3-9D06-94497D4F4CF6}" type="parTrans" cxnId="{0F5C44F5-8E38-43E8-A30C-4FF577664530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16055-DF04-4AC9-A3D9-3E060D4453AA}" type="sibTrans" cxnId="{0F5C44F5-8E38-43E8-A30C-4FF577664530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1BB2C-23A1-4023-88B1-4DFDE9AC8035}">
      <dgm:prSet phldrT="[Text]" custT="1"/>
      <dgm:spPr/>
      <dgm:t>
        <a:bodyPr/>
        <a:lstStyle/>
        <a:p>
          <a:r>
            <a:rPr lang="en-US" sz="2600" b="1">
              <a:latin typeface="Times New Roman" panose="02020603050405020304" pitchFamily="18" charset="0"/>
              <a:cs typeface="Times New Roman" panose="02020603050405020304" pitchFamily="18" charset="0"/>
            </a:rPr>
            <a:t>TÍNH CHẤT HÓA HỌC</a:t>
          </a:r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916E0-6F84-477C-906E-B562C7EC219A}" type="parTrans" cxnId="{8C2EE4EF-EC80-4EEE-9148-BA3B79478816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89054-2CE3-4542-A776-723ACFCD4A9E}" type="sibTrans" cxnId="{8C2EE4EF-EC80-4EEE-9148-BA3B79478816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8EF1B-3199-44CE-914B-B8DE0D6E9F07}">
      <dgm:prSet phldrT="[Text]" custT="1"/>
      <dgm:spPr/>
      <dgm:t>
        <a:bodyPr/>
        <a:lstStyle/>
        <a:p>
          <a:r>
            <a:rPr lang="en-US" sz="2600" b="1">
              <a:latin typeface="Times New Roman" panose="02020603050405020304" pitchFamily="18" charset="0"/>
              <a:cs typeface="Times New Roman" panose="02020603050405020304" pitchFamily="18" charset="0"/>
            </a:rPr>
            <a:t>ĐIỀU CHẾ</a:t>
          </a:r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F8EB4-062E-4E4E-8E75-8C21DF9C65F9}" type="parTrans" cxnId="{4BF3C6F9-3215-4320-A514-A90A32658943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7799D-2FED-4A5D-AB77-F317515CB2F5}" type="sibTrans" cxnId="{4BF3C6F9-3215-4320-A514-A90A32658943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8B5D0-0FDA-417C-BF06-C9967FDA0B4A}">
      <dgm:prSet phldrT="[Text]" custT="1"/>
      <dgm:spPr/>
      <dgm:t>
        <a:bodyPr/>
        <a:lstStyle/>
        <a:p>
          <a:r>
            <a:rPr lang="en-US" sz="2600" b="1">
              <a:latin typeface="Times New Roman" panose="02020603050405020304" pitchFamily="18" charset="0"/>
              <a:cs typeface="Times New Roman" panose="02020603050405020304" pitchFamily="18" charset="0"/>
            </a:rPr>
            <a:t>ỨNG DỤNG</a:t>
          </a:r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4A4A7-BFA8-4397-A60B-F8919990F41F}" type="parTrans" cxnId="{D4D6B7DF-6B84-45CF-8F2D-EBE2DD785CA2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90383-EBE8-46EE-A795-A8E976898C56}" type="sibTrans" cxnId="{D4D6B7DF-6B84-45CF-8F2D-EBE2DD785CA2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6986C-32A7-427F-A845-88E900654975}" type="pres">
      <dgm:prSet presAssocID="{DFE87381-2691-48C3-BC29-0DBBD850767E}" presName="Name0" presStyleCnt="0">
        <dgm:presLayoutVars>
          <dgm:chMax val="7"/>
          <dgm:chPref val="7"/>
          <dgm:dir/>
        </dgm:presLayoutVars>
      </dgm:prSet>
      <dgm:spPr/>
    </dgm:pt>
    <dgm:pt modelId="{01F37C7A-C585-466B-84A7-7A8EBDD904C8}" type="pres">
      <dgm:prSet presAssocID="{DFE87381-2691-48C3-BC29-0DBBD850767E}" presName="Name1" presStyleCnt="0"/>
      <dgm:spPr/>
    </dgm:pt>
    <dgm:pt modelId="{6DC45AAE-50D5-4263-A670-FC856A96A0BE}" type="pres">
      <dgm:prSet presAssocID="{DFE87381-2691-48C3-BC29-0DBBD850767E}" presName="cycle" presStyleCnt="0"/>
      <dgm:spPr/>
    </dgm:pt>
    <dgm:pt modelId="{2F9D09D0-CD2E-4BCA-9FF1-74698B3247C2}" type="pres">
      <dgm:prSet presAssocID="{DFE87381-2691-48C3-BC29-0DBBD850767E}" presName="srcNode" presStyleLbl="node1" presStyleIdx="0" presStyleCnt="5"/>
      <dgm:spPr/>
    </dgm:pt>
    <dgm:pt modelId="{CEA16544-7670-4AAF-A701-712F95AD427C}" type="pres">
      <dgm:prSet presAssocID="{DFE87381-2691-48C3-BC29-0DBBD850767E}" presName="conn" presStyleLbl="parChTrans1D2" presStyleIdx="0" presStyleCnt="1"/>
      <dgm:spPr/>
    </dgm:pt>
    <dgm:pt modelId="{5416EF84-663F-4F55-B870-4505EFC05AED}" type="pres">
      <dgm:prSet presAssocID="{DFE87381-2691-48C3-BC29-0DBBD850767E}" presName="extraNode" presStyleLbl="node1" presStyleIdx="0" presStyleCnt="5"/>
      <dgm:spPr/>
    </dgm:pt>
    <dgm:pt modelId="{A2994681-CB8B-45B9-93AB-3739D0DBD91D}" type="pres">
      <dgm:prSet presAssocID="{DFE87381-2691-48C3-BC29-0DBBD850767E}" presName="dstNode" presStyleLbl="node1" presStyleIdx="0" presStyleCnt="5"/>
      <dgm:spPr/>
    </dgm:pt>
    <dgm:pt modelId="{1E25BEEB-C61B-45D8-A432-7BE310AA40F9}" type="pres">
      <dgm:prSet presAssocID="{0A3553B9-EC47-4129-8D50-F065BF0944A5}" presName="text_1" presStyleLbl="node1" presStyleIdx="0" presStyleCnt="5" custLinFactNeighborX="289" custLinFactNeighborY="-803">
        <dgm:presLayoutVars>
          <dgm:bulletEnabled val="1"/>
        </dgm:presLayoutVars>
      </dgm:prSet>
      <dgm:spPr/>
    </dgm:pt>
    <dgm:pt modelId="{E4C84842-9050-4ED7-9695-582EE19ABC74}" type="pres">
      <dgm:prSet presAssocID="{0A3553B9-EC47-4129-8D50-F065BF0944A5}" presName="accent_1" presStyleCnt="0"/>
      <dgm:spPr/>
    </dgm:pt>
    <dgm:pt modelId="{75F3C2A1-43E7-4E37-ACA0-618E6917937A}" type="pres">
      <dgm:prSet presAssocID="{0A3553B9-EC47-4129-8D50-F065BF0944A5}" presName="accentRepeatNode" presStyleLbl="solidFgAcc1" presStyleIdx="0" presStyleCnt="5"/>
      <dgm:spPr/>
    </dgm:pt>
    <dgm:pt modelId="{5900AB31-BDB4-4CF0-949A-6D628B4CDB48}" type="pres">
      <dgm:prSet presAssocID="{6F3E1959-6E7A-4A6B-8BF5-2B09CDB51BC0}" presName="text_2" presStyleLbl="node1" presStyleIdx="1" presStyleCnt="5">
        <dgm:presLayoutVars>
          <dgm:bulletEnabled val="1"/>
        </dgm:presLayoutVars>
      </dgm:prSet>
      <dgm:spPr/>
    </dgm:pt>
    <dgm:pt modelId="{513FB8B9-3571-49C0-8AFB-8512C058DE20}" type="pres">
      <dgm:prSet presAssocID="{6F3E1959-6E7A-4A6B-8BF5-2B09CDB51BC0}" presName="accent_2" presStyleCnt="0"/>
      <dgm:spPr/>
    </dgm:pt>
    <dgm:pt modelId="{6F516095-D696-4C99-A337-1F00E784E6FB}" type="pres">
      <dgm:prSet presAssocID="{6F3E1959-6E7A-4A6B-8BF5-2B09CDB51BC0}" presName="accentRepeatNode" presStyleLbl="solidFgAcc1" presStyleIdx="1" presStyleCnt="5"/>
      <dgm:spPr/>
    </dgm:pt>
    <dgm:pt modelId="{C5E71101-16D7-478A-8A48-BA6923D8EAE4}" type="pres">
      <dgm:prSet presAssocID="{B471BB2C-23A1-4023-88B1-4DFDE9AC8035}" presName="text_3" presStyleLbl="node1" presStyleIdx="2" presStyleCnt="5">
        <dgm:presLayoutVars>
          <dgm:bulletEnabled val="1"/>
        </dgm:presLayoutVars>
      </dgm:prSet>
      <dgm:spPr/>
    </dgm:pt>
    <dgm:pt modelId="{6C397871-D059-4FE6-BC65-029EDA32A835}" type="pres">
      <dgm:prSet presAssocID="{B471BB2C-23A1-4023-88B1-4DFDE9AC8035}" presName="accent_3" presStyleCnt="0"/>
      <dgm:spPr/>
    </dgm:pt>
    <dgm:pt modelId="{03F8800C-DA65-458B-82D8-D4C52E1DBA60}" type="pres">
      <dgm:prSet presAssocID="{B471BB2C-23A1-4023-88B1-4DFDE9AC8035}" presName="accentRepeatNode" presStyleLbl="solidFgAcc1" presStyleIdx="2" presStyleCnt="5"/>
      <dgm:spPr/>
    </dgm:pt>
    <dgm:pt modelId="{95E3E5C4-3CBF-400D-A927-191A810ACCE9}" type="pres">
      <dgm:prSet presAssocID="{7E88EF1B-3199-44CE-914B-B8DE0D6E9F07}" presName="text_4" presStyleLbl="node1" presStyleIdx="3" presStyleCnt="5">
        <dgm:presLayoutVars>
          <dgm:bulletEnabled val="1"/>
        </dgm:presLayoutVars>
      </dgm:prSet>
      <dgm:spPr/>
    </dgm:pt>
    <dgm:pt modelId="{44D0847B-F730-4D49-92EB-CFC7BA684C8B}" type="pres">
      <dgm:prSet presAssocID="{7E88EF1B-3199-44CE-914B-B8DE0D6E9F07}" presName="accent_4" presStyleCnt="0"/>
      <dgm:spPr/>
    </dgm:pt>
    <dgm:pt modelId="{12149605-6CED-43E0-AF12-337038B561D6}" type="pres">
      <dgm:prSet presAssocID="{7E88EF1B-3199-44CE-914B-B8DE0D6E9F07}" presName="accentRepeatNode" presStyleLbl="solidFgAcc1" presStyleIdx="3" presStyleCnt="5"/>
      <dgm:spPr/>
    </dgm:pt>
    <dgm:pt modelId="{B2DBD977-2C1B-4A9E-8E4F-2B1BFF2C31F7}" type="pres">
      <dgm:prSet presAssocID="{B318B5D0-0FDA-417C-BF06-C9967FDA0B4A}" presName="text_5" presStyleLbl="node1" presStyleIdx="4" presStyleCnt="5">
        <dgm:presLayoutVars>
          <dgm:bulletEnabled val="1"/>
        </dgm:presLayoutVars>
      </dgm:prSet>
      <dgm:spPr/>
    </dgm:pt>
    <dgm:pt modelId="{B6520DD8-A644-4C05-B020-DB9D71A74311}" type="pres">
      <dgm:prSet presAssocID="{B318B5D0-0FDA-417C-BF06-C9967FDA0B4A}" presName="accent_5" presStyleCnt="0"/>
      <dgm:spPr/>
    </dgm:pt>
    <dgm:pt modelId="{52A5BA49-0E7D-4D7E-BBE0-71D0072CAEB5}" type="pres">
      <dgm:prSet presAssocID="{B318B5D0-0FDA-417C-BF06-C9967FDA0B4A}" presName="accentRepeatNode" presStyleLbl="solidFgAcc1" presStyleIdx="4" presStyleCnt="5"/>
      <dgm:spPr/>
    </dgm:pt>
  </dgm:ptLst>
  <dgm:cxnLst>
    <dgm:cxn modelId="{4899F012-C163-4D8C-9713-F613F3203C34}" type="presOf" srcId="{B471BB2C-23A1-4023-88B1-4DFDE9AC8035}" destId="{C5E71101-16D7-478A-8A48-BA6923D8EAE4}" srcOrd="0" destOrd="0" presId="urn:microsoft.com/office/officeart/2008/layout/VerticalCurvedList"/>
    <dgm:cxn modelId="{060B952A-951B-42BE-930F-76AC31F67584}" type="presOf" srcId="{B318B5D0-0FDA-417C-BF06-C9967FDA0B4A}" destId="{B2DBD977-2C1B-4A9E-8E4F-2B1BFF2C31F7}" srcOrd="0" destOrd="0" presId="urn:microsoft.com/office/officeart/2008/layout/VerticalCurvedList"/>
    <dgm:cxn modelId="{1C4D4233-9704-47CF-ACF2-B00B4B6385E9}" type="presOf" srcId="{6F3E1959-6E7A-4A6B-8BF5-2B09CDB51BC0}" destId="{5900AB31-BDB4-4CF0-949A-6D628B4CDB48}" srcOrd="0" destOrd="0" presId="urn:microsoft.com/office/officeart/2008/layout/VerticalCurvedList"/>
    <dgm:cxn modelId="{63337970-CD13-4453-945D-EDFD9446BC85}" srcId="{DFE87381-2691-48C3-BC29-0DBBD850767E}" destId="{0A3553B9-EC47-4129-8D50-F065BF0944A5}" srcOrd="0" destOrd="0" parTransId="{E2FC1ED4-3C80-4A9E-AEB4-AA27568F3502}" sibTransId="{D9FC251A-7B63-4D5F-A108-F9F236796641}"/>
    <dgm:cxn modelId="{2BA95678-03DC-4719-A226-4E800FEC65E4}" type="presOf" srcId="{D9FC251A-7B63-4D5F-A108-F9F236796641}" destId="{CEA16544-7670-4AAF-A701-712F95AD427C}" srcOrd="0" destOrd="0" presId="urn:microsoft.com/office/officeart/2008/layout/VerticalCurvedList"/>
    <dgm:cxn modelId="{9503347F-8AE8-451E-A9DD-3900F865618B}" type="presOf" srcId="{0A3553B9-EC47-4129-8D50-F065BF0944A5}" destId="{1E25BEEB-C61B-45D8-A432-7BE310AA40F9}" srcOrd="0" destOrd="0" presId="urn:microsoft.com/office/officeart/2008/layout/VerticalCurvedList"/>
    <dgm:cxn modelId="{D4D6B7DF-6B84-45CF-8F2D-EBE2DD785CA2}" srcId="{DFE87381-2691-48C3-BC29-0DBBD850767E}" destId="{B318B5D0-0FDA-417C-BF06-C9967FDA0B4A}" srcOrd="4" destOrd="0" parTransId="{BF74A4A7-BFA8-4397-A60B-F8919990F41F}" sibTransId="{FA990383-EBE8-46EE-A795-A8E976898C56}"/>
    <dgm:cxn modelId="{8C2EE4EF-EC80-4EEE-9148-BA3B79478816}" srcId="{DFE87381-2691-48C3-BC29-0DBBD850767E}" destId="{B471BB2C-23A1-4023-88B1-4DFDE9AC8035}" srcOrd="2" destOrd="0" parTransId="{5DA916E0-6F84-477C-906E-B562C7EC219A}" sibTransId="{C0089054-2CE3-4542-A776-723ACFCD4A9E}"/>
    <dgm:cxn modelId="{DAA036F0-EFD4-424E-93CC-9B80AD064FEB}" type="presOf" srcId="{7E88EF1B-3199-44CE-914B-B8DE0D6E9F07}" destId="{95E3E5C4-3CBF-400D-A927-191A810ACCE9}" srcOrd="0" destOrd="0" presId="urn:microsoft.com/office/officeart/2008/layout/VerticalCurvedList"/>
    <dgm:cxn modelId="{84FB49F4-1508-40F4-81F7-CEDE0FF53873}" type="presOf" srcId="{DFE87381-2691-48C3-BC29-0DBBD850767E}" destId="{FA76986C-32A7-427F-A845-88E900654975}" srcOrd="0" destOrd="0" presId="urn:microsoft.com/office/officeart/2008/layout/VerticalCurvedList"/>
    <dgm:cxn modelId="{0F5C44F5-8E38-43E8-A30C-4FF577664530}" srcId="{DFE87381-2691-48C3-BC29-0DBBD850767E}" destId="{6F3E1959-6E7A-4A6B-8BF5-2B09CDB51BC0}" srcOrd="1" destOrd="0" parTransId="{21B06ED2-3963-49F3-9D06-94497D4F4CF6}" sibTransId="{2B316055-DF04-4AC9-A3D9-3E060D4453AA}"/>
    <dgm:cxn modelId="{4BF3C6F9-3215-4320-A514-A90A32658943}" srcId="{DFE87381-2691-48C3-BC29-0DBBD850767E}" destId="{7E88EF1B-3199-44CE-914B-B8DE0D6E9F07}" srcOrd="3" destOrd="0" parTransId="{EE2F8EB4-062E-4E4E-8E75-8C21DF9C65F9}" sibTransId="{0E77799D-2FED-4A5D-AB77-F317515CB2F5}"/>
    <dgm:cxn modelId="{5A939432-317B-4187-9E59-D438DF62BCB5}" type="presParOf" srcId="{FA76986C-32A7-427F-A845-88E900654975}" destId="{01F37C7A-C585-466B-84A7-7A8EBDD904C8}" srcOrd="0" destOrd="0" presId="urn:microsoft.com/office/officeart/2008/layout/VerticalCurvedList"/>
    <dgm:cxn modelId="{903F8A40-FC36-482E-8300-971357D38F34}" type="presParOf" srcId="{01F37C7A-C585-466B-84A7-7A8EBDD904C8}" destId="{6DC45AAE-50D5-4263-A670-FC856A96A0BE}" srcOrd="0" destOrd="0" presId="urn:microsoft.com/office/officeart/2008/layout/VerticalCurvedList"/>
    <dgm:cxn modelId="{28CECCC0-1C54-4E1C-BC62-1CB60D876361}" type="presParOf" srcId="{6DC45AAE-50D5-4263-A670-FC856A96A0BE}" destId="{2F9D09D0-CD2E-4BCA-9FF1-74698B3247C2}" srcOrd="0" destOrd="0" presId="urn:microsoft.com/office/officeart/2008/layout/VerticalCurvedList"/>
    <dgm:cxn modelId="{B6CD3F25-BB02-45DD-A70F-B3566D6DDD0F}" type="presParOf" srcId="{6DC45AAE-50D5-4263-A670-FC856A96A0BE}" destId="{CEA16544-7670-4AAF-A701-712F95AD427C}" srcOrd="1" destOrd="0" presId="urn:microsoft.com/office/officeart/2008/layout/VerticalCurvedList"/>
    <dgm:cxn modelId="{58B18C99-722D-4CC0-A159-F52B28EC8FD1}" type="presParOf" srcId="{6DC45AAE-50D5-4263-A670-FC856A96A0BE}" destId="{5416EF84-663F-4F55-B870-4505EFC05AED}" srcOrd="2" destOrd="0" presId="urn:microsoft.com/office/officeart/2008/layout/VerticalCurvedList"/>
    <dgm:cxn modelId="{62D7D76D-F60A-42FE-B47C-B29678A7CE95}" type="presParOf" srcId="{6DC45AAE-50D5-4263-A670-FC856A96A0BE}" destId="{A2994681-CB8B-45B9-93AB-3739D0DBD91D}" srcOrd="3" destOrd="0" presId="urn:microsoft.com/office/officeart/2008/layout/VerticalCurvedList"/>
    <dgm:cxn modelId="{FBBC6FFC-7022-49B0-9C8A-9E7A210143CA}" type="presParOf" srcId="{01F37C7A-C585-466B-84A7-7A8EBDD904C8}" destId="{1E25BEEB-C61B-45D8-A432-7BE310AA40F9}" srcOrd="1" destOrd="0" presId="urn:microsoft.com/office/officeart/2008/layout/VerticalCurvedList"/>
    <dgm:cxn modelId="{D938910C-CF13-41FA-8414-641764D86431}" type="presParOf" srcId="{01F37C7A-C585-466B-84A7-7A8EBDD904C8}" destId="{E4C84842-9050-4ED7-9695-582EE19ABC74}" srcOrd="2" destOrd="0" presId="urn:microsoft.com/office/officeart/2008/layout/VerticalCurvedList"/>
    <dgm:cxn modelId="{8A9B9BB2-77FE-4570-94C5-DBB40159EB80}" type="presParOf" srcId="{E4C84842-9050-4ED7-9695-582EE19ABC74}" destId="{75F3C2A1-43E7-4E37-ACA0-618E6917937A}" srcOrd="0" destOrd="0" presId="urn:microsoft.com/office/officeart/2008/layout/VerticalCurvedList"/>
    <dgm:cxn modelId="{2CD80C86-2908-4068-9FFA-4BBBCFA4EBE8}" type="presParOf" srcId="{01F37C7A-C585-466B-84A7-7A8EBDD904C8}" destId="{5900AB31-BDB4-4CF0-949A-6D628B4CDB48}" srcOrd="3" destOrd="0" presId="urn:microsoft.com/office/officeart/2008/layout/VerticalCurvedList"/>
    <dgm:cxn modelId="{9D61D35D-E92F-41ED-A02A-588B7FD5D22D}" type="presParOf" srcId="{01F37C7A-C585-466B-84A7-7A8EBDD904C8}" destId="{513FB8B9-3571-49C0-8AFB-8512C058DE20}" srcOrd="4" destOrd="0" presId="urn:microsoft.com/office/officeart/2008/layout/VerticalCurvedList"/>
    <dgm:cxn modelId="{3F2CDDC6-3245-4BFD-808F-B7BD780F794D}" type="presParOf" srcId="{513FB8B9-3571-49C0-8AFB-8512C058DE20}" destId="{6F516095-D696-4C99-A337-1F00E784E6FB}" srcOrd="0" destOrd="0" presId="urn:microsoft.com/office/officeart/2008/layout/VerticalCurvedList"/>
    <dgm:cxn modelId="{001BB728-7F58-4F98-B3C7-0C894DDDAF9C}" type="presParOf" srcId="{01F37C7A-C585-466B-84A7-7A8EBDD904C8}" destId="{C5E71101-16D7-478A-8A48-BA6923D8EAE4}" srcOrd="5" destOrd="0" presId="urn:microsoft.com/office/officeart/2008/layout/VerticalCurvedList"/>
    <dgm:cxn modelId="{8AF5C862-63BB-4478-B353-2B57C0594241}" type="presParOf" srcId="{01F37C7A-C585-466B-84A7-7A8EBDD904C8}" destId="{6C397871-D059-4FE6-BC65-029EDA32A835}" srcOrd="6" destOrd="0" presId="urn:microsoft.com/office/officeart/2008/layout/VerticalCurvedList"/>
    <dgm:cxn modelId="{8201C88E-9E26-4E27-86A1-589DEA406AB7}" type="presParOf" srcId="{6C397871-D059-4FE6-BC65-029EDA32A835}" destId="{03F8800C-DA65-458B-82D8-D4C52E1DBA60}" srcOrd="0" destOrd="0" presId="urn:microsoft.com/office/officeart/2008/layout/VerticalCurvedList"/>
    <dgm:cxn modelId="{6126CC70-7C71-4137-80D0-11E1F82CA266}" type="presParOf" srcId="{01F37C7A-C585-466B-84A7-7A8EBDD904C8}" destId="{95E3E5C4-3CBF-400D-A927-191A810ACCE9}" srcOrd="7" destOrd="0" presId="urn:microsoft.com/office/officeart/2008/layout/VerticalCurvedList"/>
    <dgm:cxn modelId="{994DA000-F880-436C-BD69-A6BCF0A86BB2}" type="presParOf" srcId="{01F37C7A-C585-466B-84A7-7A8EBDD904C8}" destId="{44D0847B-F730-4D49-92EB-CFC7BA684C8B}" srcOrd="8" destOrd="0" presId="urn:microsoft.com/office/officeart/2008/layout/VerticalCurvedList"/>
    <dgm:cxn modelId="{29B795B5-F98E-46E8-9E9A-4A7579F0F6E9}" type="presParOf" srcId="{44D0847B-F730-4D49-92EB-CFC7BA684C8B}" destId="{12149605-6CED-43E0-AF12-337038B561D6}" srcOrd="0" destOrd="0" presId="urn:microsoft.com/office/officeart/2008/layout/VerticalCurvedList"/>
    <dgm:cxn modelId="{F90A97C6-D214-48D5-BE32-EB8FC393062D}" type="presParOf" srcId="{01F37C7A-C585-466B-84A7-7A8EBDD904C8}" destId="{B2DBD977-2C1B-4A9E-8E4F-2B1BFF2C31F7}" srcOrd="9" destOrd="0" presId="urn:microsoft.com/office/officeart/2008/layout/VerticalCurvedList"/>
    <dgm:cxn modelId="{AB2AEB31-FEB8-4618-A1E4-A47321EFBE6A}" type="presParOf" srcId="{01F37C7A-C585-466B-84A7-7A8EBDD904C8}" destId="{B6520DD8-A644-4C05-B020-DB9D71A74311}" srcOrd="10" destOrd="0" presId="urn:microsoft.com/office/officeart/2008/layout/VerticalCurvedList"/>
    <dgm:cxn modelId="{20D10FCD-F113-4996-B224-BE4C6D74BAF8}" type="presParOf" srcId="{B6520DD8-A644-4C05-B020-DB9D71A74311}" destId="{52A5BA49-0E7D-4D7E-BBE0-71D0072CAE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31710F-16B6-48E0-96EC-53CD5A15171A}" type="doc">
      <dgm:prSet loTypeId="urn:microsoft.com/office/officeart/2005/8/layout/pyramid2" loCatId="list" qsTypeId="urn:microsoft.com/office/officeart/2005/8/quickstyle/3d2" qsCatId="3D" csTypeId="urn:microsoft.com/office/officeart/2005/8/colors/accent6_3" csCatId="accent6" phldr="1"/>
      <dgm:spPr/>
    </dgm:pt>
    <dgm:pt modelId="{ED0DD6CD-B660-4A71-93E1-D18F032ED04F}">
      <dgm:prSet phldrT="[Text]" custT="1"/>
      <dgm:spPr/>
      <dgm:t>
        <a:bodyPr/>
        <a:lstStyle/>
        <a:p>
          <a:pPr algn="l"/>
          <a:r>
            <a:rPr lang="en-US" sz="2800" err="1">
              <a:latin typeface="Times New Roman" pitchFamily="18" charset="0"/>
            </a:rPr>
            <a:t>Xác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định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được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hiđrocacbon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thuộc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loại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ankin</a:t>
          </a:r>
          <a:endParaRPr lang="vi-VN" sz="2800"/>
        </a:p>
      </dgm:t>
    </dgm:pt>
    <dgm:pt modelId="{7B4AB8F5-4B7F-4EC8-8938-FC8F2AE5BE15}" type="parTrans" cxnId="{CF76B33D-3E89-4B00-9DD5-5204193FF05E}">
      <dgm:prSet/>
      <dgm:spPr/>
      <dgm:t>
        <a:bodyPr/>
        <a:lstStyle/>
        <a:p>
          <a:endParaRPr lang="vi-VN"/>
        </a:p>
      </dgm:t>
    </dgm:pt>
    <dgm:pt modelId="{CF475A6E-0151-4A50-9F2B-FEE2E00E4AE3}" type="sibTrans" cxnId="{CF76B33D-3E89-4B00-9DD5-5204193FF05E}">
      <dgm:prSet/>
      <dgm:spPr/>
      <dgm:t>
        <a:bodyPr/>
        <a:lstStyle/>
        <a:p>
          <a:endParaRPr lang="vi-VN"/>
        </a:p>
      </dgm:t>
    </dgm:pt>
    <dgm:pt modelId="{CC12097F-FAF1-408F-AB02-FF4BCB50B218}">
      <dgm:prSet phldrT="[Text]" custT="1"/>
      <dgm:spPr/>
      <dgm:t>
        <a:bodyPr/>
        <a:lstStyle/>
        <a:p>
          <a:pPr algn="l"/>
          <a:r>
            <a:rPr lang="en-US" sz="2800" err="1">
              <a:latin typeface="Times New Roman" pitchFamily="18" charset="0"/>
            </a:rPr>
            <a:t>Viết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được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các</a:t>
          </a:r>
          <a:r>
            <a:rPr lang="en-US" sz="2800">
              <a:latin typeface="Times New Roman" pitchFamily="18" charset="0"/>
            </a:rPr>
            <a:t> PTHH </a:t>
          </a:r>
          <a:r>
            <a:rPr lang="en-US" sz="2800" err="1">
              <a:latin typeface="Times New Roman" pitchFamily="18" charset="0"/>
            </a:rPr>
            <a:t>chứng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minh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cho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tính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chất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hóa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học</a:t>
          </a:r>
          <a:endParaRPr lang="vi-VN" sz="2800"/>
        </a:p>
      </dgm:t>
    </dgm:pt>
    <dgm:pt modelId="{F2E4CA36-83E2-431B-A560-03851D7832F6}" type="parTrans" cxnId="{5A62F261-DBFE-4D4B-AAD7-D1AD39FA6E91}">
      <dgm:prSet/>
      <dgm:spPr/>
      <dgm:t>
        <a:bodyPr/>
        <a:lstStyle/>
        <a:p>
          <a:endParaRPr lang="vi-VN"/>
        </a:p>
      </dgm:t>
    </dgm:pt>
    <dgm:pt modelId="{333F85B1-D4D9-4C4F-B09E-95485803DEB7}" type="sibTrans" cxnId="{5A62F261-DBFE-4D4B-AAD7-D1AD39FA6E91}">
      <dgm:prSet/>
      <dgm:spPr/>
      <dgm:t>
        <a:bodyPr/>
        <a:lstStyle/>
        <a:p>
          <a:endParaRPr lang="vi-VN"/>
        </a:p>
      </dgm:t>
    </dgm:pt>
    <dgm:pt modelId="{500F928C-8159-47F6-859D-29ECD2381A11}">
      <dgm:prSet phldrT="[Text]" custT="1"/>
      <dgm:spPr/>
      <dgm:t>
        <a:bodyPr/>
        <a:lstStyle/>
        <a:p>
          <a:pPr algn="l"/>
          <a:r>
            <a:rPr lang="en-US" sz="2800" err="1">
              <a:latin typeface="Times New Roman" pitchFamily="18" charset="0"/>
            </a:rPr>
            <a:t>Nêu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được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các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ứng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dụng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quan</a:t>
          </a:r>
          <a:r>
            <a:rPr lang="en-US" sz="2800">
              <a:latin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</a:rPr>
            <a:t>trọng</a:t>
          </a:r>
          <a:endParaRPr lang="vi-VN" sz="2800"/>
        </a:p>
      </dgm:t>
    </dgm:pt>
    <dgm:pt modelId="{D42B6EA9-FAE2-4B21-A3FB-ACB0C5748ED3}" type="parTrans" cxnId="{51425A06-206F-4A1F-8B91-487C2931C900}">
      <dgm:prSet/>
      <dgm:spPr/>
      <dgm:t>
        <a:bodyPr/>
        <a:lstStyle/>
        <a:p>
          <a:endParaRPr lang="vi-VN"/>
        </a:p>
      </dgm:t>
    </dgm:pt>
    <dgm:pt modelId="{081BAF5B-F018-482F-AB1B-749962FF9BBA}" type="sibTrans" cxnId="{51425A06-206F-4A1F-8B91-487C2931C900}">
      <dgm:prSet/>
      <dgm:spPr/>
      <dgm:t>
        <a:bodyPr/>
        <a:lstStyle/>
        <a:p>
          <a:endParaRPr lang="vi-VN"/>
        </a:p>
      </dgm:t>
    </dgm:pt>
    <dgm:pt modelId="{2B942A7A-7A6A-4BC5-BC32-27F87F27630B}">
      <dgm:prSet phldrT="[Text]" custT="1"/>
      <dgm:spPr/>
      <dgm:t>
        <a:bodyPr/>
        <a:lstStyle/>
        <a:p>
          <a:pPr algn="l"/>
          <a:r>
            <a:rPr lang="en-US" sz="2800">
              <a:latin typeface="Times New Roman" pitchFamily="18" charset="0"/>
            </a:rPr>
            <a:t>Vận dụng giải được một số bài tập phân biệt các chất</a:t>
          </a:r>
          <a:endParaRPr lang="vi-VN" sz="2800"/>
        </a:p>
      </dgm:t>
    </dgm:pt>
    <dgm:pt modelId="{43471874-AF12-4030-AC9E-DF0A0C3747F4}" type="parTrans" cxnId="{19082E5D-1AB2-49C3-818D-10EC25AEB437}">
      <dgm:prSet/>
      <dgm:spPr/>
      <dgm:t>
        <a:bodyPr/>
        <a:lstStyle/>
        <a:p>
          <a:endParaRPr lang="vi-VN"/>
        </a:p>
      </dgm:t>
    </dgm:pt>
    <dgm:pt modelId="{746A901E-61D5-4E61-80B4-5D1C52F1E7C9}" type="sibTrans" cxnId="{19082E5D-1AB2-49C3-818D-10EC25AEB437}">
      <dgm:prSet/>
      <dgm:spPr/>
      <dgm:t>
        <a:bodyPr/>
        <a:lstStyle/>
        <a:p>
          <a:endParaRPr lang="vi-VN"/>
        </a:p>
      </dgm:t>
    </dgm:pt>
    <dgm:pt modelId="{33A5008D-4824-47D3-8D32-646FB3D81A5B}" type="pres">
      <dgm:prSet presAssocID="{6C31710F-16B6-48E0-96EC-53CD5A15171A}" presName="compositeShape" presStyleCnt="0">
        <dgm:presLayoutVars>
          <dgm:dir/>
          <dgm:resizeHandles/>
        </dgm:presLayoutVars>
      </dgm:prSet>
      <dgm:spPr/>
    </dgm:pt>
    <dgm:pt modelId="{E1200881-B39C-4E4A-BBCF-C0C457C1D4FB}" type="pres">
      <dgm:prSet presAssocID="{6C31710F-16B6-48E0-96EC-53CD5A15171A}" presName="pyramid" presStyleLbl="node1" presStyleIdx="0" presStyleCnt="1"/>
      <dgm:spPr/>
    </dgm:pt>
    <dgm:pt modelId="{3481E573-BAC9-4D42-867E-0A9FD11CCBE6}" type="pres">
      <dgm:prSet presAssocID="{6C31710F-16B6-48E0-96EC-53CD5A15171A}" presName="theList" presStyleCnt="0"/>
      <dgm:spPr/>
    </dgm:pt>
    <dgm:pt modelId="{A6FE1649-4D87-4142-81D5-4F085FFCB6C3}" type="pres">
      <dgm:prSet presAssocID="{ED0DD6CD-B660-4A71-93E1-D18F032ED04F}" presName="aNode" presStyleLbl="fgAcc1" presStyleIdx="0" presStyleCnt="4" custScaleX="243661">
        <dgm:presLayoutVars>
          <dgm:bulletEnabled val="1"/>
        </dgm:presLayoutVars>
      </dgm:prSet>
      <dgm:spPr/>
    </dgm:pt>
    <dgm:pt modelId="{2FC3330B-68EA-4E19-A3F1-F191EC80E4AE}" type="pres">
      <dgm:prSet presAssocID="{ED0DD6CD-B660-4A71-93E1-D18F032ED04F}" presName="aSpace" presStyleCnt="0"/>
      <dgm:spPr/>
    </dgm:pt>
    <dgm:pt modelId="{268EF0CC-717B-42E4-95E2-EF3478A4A28C}" type="pres">
      <dgm:prSet presAssocID="{CC12097F-FAF1-408F-AB02-FF4BCB50B218}" presName="aNode" presStyleLbl="fgAcc1" presStyleIdx="1" presStyleCnt="4" custScaleX="243661">
        <dgm:presLayoutVars>
          <dgm:bulletEnabled val="1"/>
        </dgm:presLayoutVars>
      </dgm:prSet>
      <dgm:spPr/>
    </dgm:pt>
    <dgm:pt modelId="{514CE13C-A377-4A1C-A128-A684F4826248}" type="pres">
      <dgm:prSet presAssocID="{CC12097F-FAF1-408F-AB02-FF4BCB50B218}" presName="aSpace" presStyleCnt="0"/>
      <dgm:spPr/>
    </dgm:pt>
    <dgm:pt modelId="{19E80112-BFFC-45EC-9278-2FA1E7A38A01}" type="pres">
      <dgm:prSet presAssocID="{500F928C-8159-47F6-859D-29ECD2381A11}" presName="aNode" presStyleLbl="fgAcc1" presStyleIdx="2" presStyleCnt="4" custScaleX="243661">
        <dgm:presLayoutVars>
          <dgm:bulletEnabled val="1"/>
        </dgm:presLayoutVars>
      </dgm:prSet>
      <dgm:spPr/>
    </dgm:pt>
    <dgm:pt modelId="{636051FD-803D-4EDE-B2B4-6545D7BD8E75}" type="pres">
      <dgm:prSet presAssocID="{500F928C-8159-47F6-859D-29ECD2381A11}" presName="aSpace" presStyleCnt="0"/>
      <dgm:spPr/>
    </dgm:pt>
    <dgm:pt modelId="{3BF6D310-D0BE-4A7C-A71D-DFCDF080ABD0}" type="pres">
      <dgm:prSet presAssocID="{2B942A7A-7A6A-4BC5-BC32-27F87F27630B}" presName="aNode" presStyleLbl="fgAcc1" presStyleIdx="3" presStyleCnt="4" custScaleX="243661">
        <dgm:presLayoutVars>
          <dgm:bulletEnabled val="1"/>
        </dgm:presLayoutVars>
      </dgm:prSet>
      <dgm:spPr/>
    </dgm:pt>
    <dgm:pt modelId="{13086B0C-BF13-4DBD-A6B5-E40388CACCAC}" type="pres">
      <dgm:prSet presAssocID="{2B942A7A-7A6A-4BC5-BC32-27F87F27630B}" presName="aSpace" presStyleCnt="0"/>
      <dgm:spPr/>
    </dgm:pt>
  </dgm:ptLst>
  <dgm:cxnLst>
    <dgm:cxn modelId="{51425A06-206F-4A1F-8B91-487C2931C900}" srcId="{6C31710F-16B6-48E0-96EC-53CD5A15171A}" destId="{500F928C-8159-47F6-859D-29ECD2381A11}" srcOrd="2" destOrd="0" parTransId="{D42B6EA9-FAE2-4B21-A3FB-ACB0C5748ED3}" sibTransId="{081BAF5B-F018-482F-AB1B-749962FF9BBA}"/>
    <dgm:cxn modelId="{CF76B33D-3E89-4B00-9DD5-5204193FF05E}" srcId="{6C31710F-16B6-48E0-96EC-53CD5A15171A}" destId="{ED0DD6CD-B660-4A71-93E1-D18F032ED04F}" srcOrd="0" destOrd="0" parTransId="{7B4AB8F5-4B7F-4EC8-8938-FC8F2AE5BE15}" sibTransId="{CF475A6E-0151-4A50-9F2B-FEE2E00E4AE3}"/>
    <dgm:cxn modelId="{8A476E40-100D-4809-9F1D-84B5DCDE0DFC}" type="presOf" srcId="{6C31710F-16B6-48E0-96EC-53CD5A15171A}" destId="{33A5008D-4824-47D3-8D32-646FB3D81A5B}" srcOrd="0" destOrd="0" presId="urn:microsoft.com/office/officeart/2005/8/layout/pyramid2"/>
    <dgm:cxn modelId="{19082E5D-1AB2-49C3-818D-10EC25AEB437}" srcId="{6C31710F-16B6-48E0-96EC-53CD5A15171A}" destId="{2B942A7A-7A6A-4BC5-BC32-27F87F27630B}" srcOrd="3" destOrd="0" parTransId="{43471874-AF12-4030-AC9E-DF0A0C3747F4}" sibTransId="{746A901E-61D5-4E61-80B4-5D1C52F1E7C9}"/>
    <dgm:cxn modelId="{5A62F261-DBFE-4D4B-AAD7-D1AD39FA6E91}" srcId="{6C31710F-16B6-48E0-96EC-53CD5A15171A}" destId="{CC12097F-FAF1-408F-AB02-FF4BCB50B218}" srcOrd="1" destOrd="0" parTransId="{F2E4CA36-83E2-431B-A560-03851D7832F6}" sibTransId="{333F85B1-D4D9-4C4F-B09E-95485803DEB7}"/>
    <dgm:cxn modelId="{FC53CC58-ED0C-4572-81D9-5858E4A5B45A}" type="presOf" srcId="{500F928C-8159-47F6-859D-29ECD2381A11}" destId="{19E80112-BFFC-45EC-9278-2FA1E7A38A01}" srcOrd="0" destOrd="0" presId="urn:microsoft.com/office/officeart/2005/8/layout/pyramid2"/>
    <dgm:cxn modelId="{C2DE625A-BF77-4096-91CC-1B63EFCD185F}" type="presOf" srcId="{2B942A7A-7A6A-4BC5-BC32-27F87F27630B}" destId="{3BF6D310-D0BE-4A7C-A71D-DFCDF080ABD0}" srcOrd="0" destOrd="0" presId="urn:microsoft.com/office/officeart/2005/8/layout/pyramid2"/>
    <dgm:cxn modelId="{E621617E-C589-4C71-B205-7FBA9E7CBB28}" type="presOf" srcId="{CC12097F-FAF1-408F-AB02-FF4BCB50B218}" destId="{268EF0CC-717B-42E4-95E2-EF3478A4A28C}" srcOrd="0" destOrd="0" presId="urn:microsoft.com/office/officeart/2005/8/layout/pyramid2"/>
    <dgm:cxn modelId="{021C75EF-9C8B-42A2-8E43-44FEC79F1252}" type="presOf" srcId="{ED0DD6CD-B660-4A71-93E1-D18F032ED04F}" destId="{A6FE1649-4D87-4142-81D5-4F085FFCB6C3}" srcOrd="0" destOrd="0" presId="urn:microsoft.com/office/officeart/2005/8/layout/pyramid2"/>
    <dgm:cxn modelId="{ECEE7CF8-2D6C-4241-99D2-226CCE3D74A3}" type="presParOf" srcId="{33A5008D-4824-47D3-8D32-646FB3D81A5B}" destId="{E1200881-B39C-4E4A-BBCF-C0C457C1D4FB}" srcOrd="0" destOrd="0" presId="urn:microsoft.com/office/officeart/2005/8/layout/pyramid2"/>
    <dgm:cxn modelId="{64C239FD-239D-4447-AAA3-BB473C6C5003}" type="presParOf" srcId="{33A5008D-4824-47D3-8D32-646FB3D81A5B}" destId="{3481E573-BAC9-4D42-867E-0A9FD11CCBE6}" srcOrd="1" destOrd="0" presId="urn:microsoft.com/office/officeart/2005/8/layout/pyramid2"/>
    <dgm:cxn modelId="{8F982B05-D99B-4F0D-988B-3B4F4D91442A}" type="presParOf" srcId="{3481E573-BAC9-4D42-867E-0A9FD11CCBE6}" destId="{A6FE1649-4D87-4142-81D5-4F085FFCB6C3}" srcOrd="0" destOrd="0" presId="urn:microsoft.com/office/officeart/2005/8/layout/pyramid2"/>
    <dgm:cxn modelId="{2141F31A-9546-4D26-A348-6207013F9D09}" type="presParOf" srcId="{3481E573-BAC9-4D42-867E-0A9FD11CCBE6}" destId="{2FC3330B-68EA-4E19-A3F1-F191EC80E4AE}" srcOrd="1" destOrd="0" presId="urn:microsoft.com/office/officeart/2005/8/layout/pyramid2"/>
    <dgm:cxn modelId="{104AAD37-2A1D-464E-BF94-4C49EF0EF030}" type="presParOf" srcId="{3481E573-BAC9-4D42-867E-0A9FD11CCBE6}" destId="{268EF0CC-717B-42E4-95E2-EF3478A4A28C}" srcOrd="2" destOrd="0" presId="urn:microsoft.com/office/officeart/2005/8/layout/pyramid2"/>
    <dgm:cxn modelId="{9E0B1ABA-543D-4C08-95DC-9C3ABC5CCC93}" type="presParOf" srcId="{3481E573-BAC9-4D42-867E-0A9FD11CCBE6}" destId="{514CE13C-A377-4A1C-A128-A684F4826248}" srcOrd="3" destOrd="0" presId="urn:microsoft.com/office/officeart/2005/8/layout/pyramid2"/>
    <dgm:cxn modelId="{CE75863B-2E0E-45B2-9065-789045EF4E61}" type="presParOf" srcId="{3481E573-BAC9-4D42-867E-0A9FD11CCBE6}" destId="{19E80112-BFFC-45EC-9278-2FA1E7A38A01}" srcOrd="4" destOrd="0" presId="urn:microsoft.com/office/officeart/2005/8/layout/pyramid2"/>
    <dgm:cxn modelId="{71C857D5-E1F4-47BD-95FA-1D60F207D5A2}" type="presParOf" srcId="{3481E573-BAC9-4D42-867E-0A9FD11CCBE6}" destId="{636051FD-803D-4EDE-B2B4-6545D7BD8E75}" srcOrd="5" destOrd="0" presId="urn:microsoft.com/office/officeart/2005/8/layout/pyramid2"/>
    <dgm:cxn modelId="{BBB3A71F-7AEC-4334-9ABC-7FB689BFD758}" type="presParOf" srcId="{3481E573-BAC9-4D42-867E-0A9FD11CCBE6}" destId="{3BF6D310-D0BE-4A7C-A71D-DFCDF080ABD0}" srcOrd="6" destOrd="0" presId="urn:microsoft.com/office/officeart/2005/8/layout/pyramid2"/>
    <dgm:cxn modelId="{0C51A9D9-FAFB-42FF-812E-F59B7B3168F3}" type="presParOf" srcId="{3481E573-BAC9-4D42-867E-0A9FD11CCBE6}" destId="{13086B0C-BF13-4DBD-A6B5-E40388CACCA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3282D5-82CF-47D7-A623-9261F275BEB9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B1537C4-00E4-4597-BCB4-0040DD745A8D}">
      <dgm:prSet phldrT="[Text]"/>
      <dgm:spPr>
        <a:xfrm>
          <a:off x="2633" y="469205"/>
          <a:ext cx="2088869" cy="1253321"/>
        </a:xfrm>
        <a:solidFill>
          <a:srgbClr val="DE7E18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>
            <a:buNone/>
          </a:pPr>
          <a:r>
            <a:rPr lang="en-US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1. CTPT tổng quát: C</a:t>
          </a:r>
          <a:r>
            <a:rPr lang="en-US" b="1" baseline="-250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</a:t>
          </a:r>
          <a:r>
            <a:rPr lang="en-US" b="1" baseline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</a:t>
          </a:r>
          <a:r>
            <a:rPr lang="en-US" b="1" baseline="-250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2n-2  </a:t>
          </a:r>
          <a:r>
            <a:rPr lang="en-US" b="1" baseline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(n≥2)</a:t>
          </a:r>
          <a:endParaRPr lang="en-GB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6B5422B4-66B4-44FF-BDBD-DAFE18F9565D}" type="parTrans" cxnId="{72AD2CAE-05F1-40AF-882D-278CD9BD25CE}">
      <dgm:prSet/>
      <dgm:spPr/>
      <dgm:t>
        <a:bodyPr/>
        <a:lstStyle/>
        <a:p>
          <a:endParaRPr lang="en-GB" sz="2400"/>
        </a:p>
      </dgm:t>
    </dgm:pt>
    <dgm:pt modelId="{8CC72759-3C05-4179-91F7-41C8E28790C7}" type="sibTrans" cxnId="{72AD2CAE-05F1-40AF-882D-278CD9BD25CE}">
      <dgm:prSet/>
      <dgm:spPr/>
      <dgm:t>
        <a:bodyPr/>
        <a:lstStyle/>
        <a:p>
          <a:endParaRPr lang="en-GB"/>
        </a:p>
      </dgm:t>
    </dgm:pt>
    <dgm:pt modelId="{EFB9B063-99BC-468D-9ACD-7A1785A9C018}">
      <dgm:prSet phldrT="[Text]"/>
      <dgm:spPr>
        <a:xfrm>
          <a:off x="2300389" y="469205"/>
          <a:ext cx="2088869" cy="1253321"/>
        </a:xfrm>
        <a:solidFill>
          <a:srgbClr val="9F835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GB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2. Đồng phân: đồng phân mạch C, đồng phân vị trí liên kết ba.</a:t>
          </a:r>
          <a:endParaRPr lang="vi-VN" b="1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F8496DE-EBC6-41E1-96E1-0C5D35DA1BEF}" type="parTrans" cxnId="{6C12413A-DA84-44B2-BA8F-A5799BD9C1B1}">
      <dgm:prSet/>
      <dgm:spPr/>
      <dgm:t>
        <a:bodyPr/>
        <a:lstStyle/>
        <a:p>
          <a:endParaRPr lang="en-GB" sz="2400"/>
        </a:p>
      </dgm:t>
    </dgm:pt>
    <dgm:pt modelId="{A0CD73AA-4392-4417-B8CD-5DE92343DDB1}" type="sibTrans" cxnId="{6C12413A-DA84-44B2-BA8F-A5799BD9C1B1}">
      <dgm:prSet/>
      <dgm:spPr/>
      <dgm:t>
        <a:bodyPr/>
        <a:lstStyle/>
        <a:p>
          <a:endParaRPr lang="en-GB"/>
        </a:p>
      </dgm:t>
    </dgm:pt>
    <dgm:pt modelId="{8E303BB9-13D1-4311-A85B-391E55F8A7CB}">
      <dgm:prSet phldrT="[Text]"/>
      <dgm:spPr>
        <a:xfrm>
          <a:off x="4598145" y="469205"/>
          <a:ext cx="2088869" cy="1253321"/>
        </a:xfrm>
        <a:solidFill>
          <a:srgbClr val="728653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GB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3. </a:t>
          </a:r>
          <a:r>
            <a:rPr lang="en-GB" b="1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Tên</a:t>
          </a:r>
          <a:r>
            <a:rPr lang="en-GB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b="1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thay</a:t>
          </a:r>
          <a:r>
            <a:rPr lang="en-GB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b="1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thế</a:t>
          </a:r>
          <a:r>
            <a:rPr lang="en-GB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 </a:t>
          </a:r>
          <a:r>
            <a:rPr lang="vi-VN" b="1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Số</a:t>
          </a:r>
          <a:r>
            <a:rPr lang="vi-VN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vi-VN" b="1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chỉ</a:t>
          </a:r>
          <a:r>
            <a:rPr lang="vi-VN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vi-VN" b="1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vị</a:t>
          </a:r>
          <a:r>
            <a:rPr lang="vi-VN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vi-VN" b="1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trí</a:t>
          </a:r>
          <a:r>
            <a:rPr lang="vi-VN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vi-VN" b="1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nhánh</a:t>
          </a:r>
          <a:r>
            <a:rPr lang="vi-VN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+</a:t>
          </a:r>
          <a:r>
            <a:rPr lang="vi-VN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tên </a:t>
          </a:r>
          <a:r>
            <a:rPr lang="vi-VN" b="1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nhánh</a:t>
          </a:r>
          <a:r>
            <a:rPr lang="vi-VN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+ </a:t>
          </a:r>
          <a:r>
            <a:rPr lang="en-GB" b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t</a:t>
          </a:r>
          <a:r>
            <a:rPr lang="vi-VN" b="1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ên</a:t>
          </a:r>
          <a:r>
            <a:rPr lang="vi-VN" b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 </a:t>
          </a:r>
          <a:r>
            <a:rPr lang="vi-VN" b="1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mạch</a:t>
          </a:r>
          <a:r>
            <a:rPr lang="vi-VN" b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 C </a:t>
          </a:r>
          <a:r>
            <a:rPr lang="vi-VN" b="1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chính</a:t>
          </a:r>
          <a:r>
            <a:rPr lang="vi-VN" b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 +</a:t>
          </a:r>
          <a:r>
            <a:rPr lang="en-GB" b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 </a:t>
          </a:r>
          <a:r>
            <a:rPr lang="vi-VN" b="1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số</a:t>
          </a:r>
          <a:r>
            <a:rPr lang="vi-VN" b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 </a:t>
          </a:r>
          <a:r>
            <a:rPr lang="vi-VN" b="1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chỉ</a:t>
          </a:r>
          <a:r>
            <a:rPr lang="vi-VN" b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 </a:t>
          </a:r>
          <a:r>
            <a:rPr lang="vi-VN" b="1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vị</a:t>
          </a:r>
          <a:r>
            <a:rPr lang="vi-VN" b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 </a:t>
          </a:r>
          <a:r>
            <a:rPr lang="vi-VN" b="1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trí</a:t>
          </a:r>
          <a:r>
            <a:rPr lang="vi-VN" b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 </a:t>
          </a:r>
          <a:r>
            <a:rPr lang="en-GB" b="1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liên</a:t>
          </a:r>
          <a:r>
            <a:rPr lang="en-GB" b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 </a:t>
          </a:r>
          <a:r>
            <a:rPr lang="en-GB" b="1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kết</a:t>
          </a:r>
          <a:r>
            <a:rPr lang="en-GB" b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 </a:t>
          </a:r>
          <a:r>
            <a:rPr lang="en-GB" b="1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ba</a:t>
          </a:r>
          <a:r>
            <a:rPr lang="en-GB" b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 </a:t>
          </a:r>
          <a:r>
            <a:rPr lang="vi-VN" b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+ in</a:t>
          </a:r>
          <a:endParaRPr lang="vi-VN" b="1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510ED1C-6E22-4B8A-8436-26BBE4DA4B52}" type="parTrans" cxnId="{9546A1EA-A2E9-4AF4-A35A-16B063EC35F2}">
      <dgm:prSet/>
      <dgm:spPr/>
      <dgm:t>
        <a:bodyPr/>
        <a:lstStyle/>
        <a:p>
          <a:endParaRPr lang="en-GB" sz="2400"/>
        </a:p>
      </dgm:t>
    </dgm:pt>
    <dgm:pt modelId="{979C7D94-4701-4F06-B882-3FEB3D1E2546}" type="sibTrans" cxnId="{9546A1EA-A2E9-4AF4-A35A-16B063EC35F2}">
      <dgm:prSet/>
      <dgm:spPr/>
      <dgm:t>
        <a:bodyPr/>
        <a:lstStyle/>
        <a:p>
          <a:endParaRPr lang="en-GB"/>
        </a:p>
      </dgm:t>
    </dgm:pt>
    <dgm:pt modelId="{CC5F6550-1720-453F-B87D-461DEC859429}">
      <dgm:prSet phldrT="[Text]"/>
      <dgm:spPr>
        <a:xfrm>
          <a:off x="6895901" y="469205"/>
          <a:ext cx="2088869" cy="1253321"/>
        </a:xfrm>
        <a:solidFill>
          <a:srgbClr val="92AA4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GB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4. Tính chất hóa học: phản ứng cộng, phản ứng oxi hóa, phản ứng thế ion kim loại</a:t>
          </a:r>
          <a:endParaRPr lang="vi-VN" b="1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32FCDA7-5861-44FD-9CDC-CBA03578FC62}" type="parTrans" cxnId="{5A6D436D-D003-4913-99A3-EB14DEDFA734}">
      <dgm:prSet/>
      <dgm:spPr/>
      <dgm:t>
        <a:bodyPr/>
        <a:lstStyle/>
        <a:p>
          <a:endParaRPr lang="en-GB" sz="2400"/>
        </a:p>
      </dgm:t>
    </dgm:pt>
    <dgm:pt modelId="{E1ACF781-E2A3-45E3-ABAB-C0EA38CB7536}" type="sibTrans" cxnId="{5A6D436D-D003-4913-99A3-EB14DEDFA734}">
      <dgm:prSet/>
      <dgm:spPr/>
      <dgm:t>
        <a:bodyPr/>
        <a:lstStyle/>
        <a:p>
          <a:endParaRPr lang="en-GB"/>
        </a:p>
      </dgm:t>
    </dgm:pt>
    <dgm:pt modelId="{6AF58AC6-F8E5-4B73-A151-210855FCD0F5}">
      <dgm:prSet phldrT="[Text]"/>
      <dgm:spPr>
        <a:xfrm>
          <a:off x="1151511" y="1931413"/>
          <a:ext cx="2088869" cy="1253321"/>
        </a:xfrm>
        <a:solidFill>
          <a:srgbClr val="6AAC9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GB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5. </a:t>
          </a:r>
          <a:r>
            <a:rPr lang="en-GB" b="1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Điều</a:t>
          </a:r>
          <a:r>
            <a:rPr lang="en-GB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b="1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chế</a:t>
          </a:r>
          <a:r>
            <a:rPr lang="en-GB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 </a:t>
          </a:r>
          <a:r>
            <a:rPr lang="en-GB" b="1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Trong</a:t>
          </a:r>
          <a:r>
            <a:rPr lang="en-GB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PTN (</a:t>
          </a:r>
          <a:r>
            <a:rPr lang="en-GB" b="1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từ</a:t>
          </a:r>
          <a:r>
            <a:rPr lang="en-GB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CaC</a:t>
          </a:r>
          <a:r>
            <a:rPr lang="en-GB" b="1" baseline="-250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r>
            <a:rPr lang="en-GB" b="1" baseline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); </a:t>
          </a:r>
          <a:r>
            <a:rPr lang="en-GB" b="1" baseline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Trong</a:t>
          </a:r>
          <a:r>
            <a:rPr lang="en-GB" b="1" baseline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CN (</a:t>
          </a:r>
          <a:r>
            <a:rPr lang="en-GB" b="1" baseline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từ</a:t>
          </a:r>
          <a:r>
            <a:rPr lang="en-GB" b="1" baseline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CH</a:t>
          </a:r>
          <a:r>
            <a:rPr lang="en-GB" b="1" baseline="-250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</a:t>
          </a:r>
          <a:r>
            <a:rPr lang="en-GB" b="1" baseline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vi-VN" b="1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C4D35D8-3838-43E0-8D50-C159D2A3E55C}" type="parTrans" cxnId="{02A94BB3-67C3-4CB3-91AC-34C55B7C107A}">
      <dgm:prSet/>
      <dgm:spPr/>
      <dgm:t>
        <a:bodyPr/>
        <a:lstStyle/>
        <a:p>
          <a:endParaRPr lang="en-GB" sz="2400"/>
        </a:p>
      </dgm:t>
    </dgm:pt>
    <dgm:pt modelId="{4A350838-AAE5-4880-8CC6-4D243405CB20}" type="sibTrans" cxnId="{02A94BB3-67C3-4CB3-91AC-34C55B7C107A}">
      <dgm:prSet/>
      <dgm:spPr/>
      <dgm:t>
        <a:bodyPr/>
        <a:lstStyle/>
        <a:p>
          <a:endParaRPr lang="en-GB"/>
        </a:p>
      </dgm:t>
    </dgm:pt>
    <dgm:pt modelId="{A30B98BD-D5E3-4700-A837-51A04DF7EC1E}">
      <dgm:prSet phldrT="[Text]"/>
      <dgm:spPr>
        <a:xfrm>
          <a:off x="3449267" y="1931413"/>
          <a:ext cx="2088869" cy="1253321"/>
        </a:xfrm>
        <a:solidFill>
          <a:srgbClr val="DE7E18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GB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6.</a:t>
          </a:r>
          <a:r>
            <a:rPr lang="en-GB" b="1" baseline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Ứng dụng: Nhiên liệu, nguyên liệu</a:t>
          </a:r>
          <a:endParaRPr lang="vi-VN" b="1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20D1B66-0DC1-41CE-B963-26D0805E6CDC}" type="parTrans" cxnId="{398BF448-3CD9-4E0B-ACB1-4FA50AC7B4C7}">
      <dgm:prSet/>
      <dgm:spPr/>
      <dgm:t>
        <a:bodyPr/>
        <a:lstStyle/>
        <a:p>
          <a:endParaRPr lang="en-GB" sz="2400"/>
        </a:p>
      </dgm:t>
    </dgm:pt>
    <dgm:pt modelId="{4E316DB1-28B3-4D2D-BC37-6B88B8AED404}" type="sibTrans" cxnId="{398BF448-3CD9-4E0B-ACB1-4FA50AC7B4C7}">
      <dgm:prSet/>
      <dgm:spPr/>
      <dgm:t>
        <a:bodyPr/>
        <a:lstStyle/>
        <a:p>
          <a:endParaRPr lang="en-GB"/>
        </a:p>
      </dgm:t>
    </dgm:pt>
    <dgm:pt modelId="{A3F00AF8-9F6B-42AE-9E8C-21951D133B72}">
      <dgm:prSet phldrT="[Text]"/>
      <dgm:spPr>
        <a:xfrm>
          <a:off x="5747023" y="1931413"/>
          <a:ext cx="2088869" cy="1253321"/>
        </a:xfrm>
        <a:solidFill>
          <a:srgbClr val="9F835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GB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7. Nhận biết ank-1-in: dung dịch AgNO</a:t>
          </a:r>
          <a:r>
            <a:rPr lang="en-GB" b="1" baseline="-250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r>
            <a:rPr lang="en-GB" b="1" baseline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/NH</a:t>
          </a:r>
          <a:r>
            <a:rPr lang="en-GB" b="1" baseline="-250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endParaRPr lang="vi-VN" b="1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6E2C1D0-2F80-4376-8DDA-02B49ED94572}" type="parTrans" cxnId="{E8DC80E7-A455-4D53-A6A1-2E4CEAFE68AB}">
      <dgm:prSet/>
      <dgm:spPr/>
      <dgm:t>
        <a:bodyPr/>
        <a:lstStyle/>
        <a:p>
          <a:endParaRPr lang="en-GB" sz="2400"/>
        </a:p>
      </dgm:t>
    </dgm:pt>
    <dgm:pt modelId="{1A4E45BA-C369-42C2-9562-7FAC6E76A175}" type="sibTrans" cxnId="{E8DC80E7-A455-4D53-A6A1-2E4CEAFE68AB}">
      <dgm:prSet/>
      <dgm:spPr/>
      <dgm:t>
        <a:bodyPr/>
        <a:lstStyle/>
        <a:p>
          <a:endParaRPr lang="en-GB"/>
        </a:p>
      </dgm:t>
    </dgm:pt>
    <dgm:pt modelId="{86A1AD6B-BD62-4845-A7FB-EF6EFBE6F43F}" type="pres">
      <dgm:prSet presAssocID="{E33282D5-82CF-47D7-A623-9261F275BEB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23C69CC-E7E3-42E5-AADD-7052618BD81E}" type="pres">
      <dgm:prSet presAssocID="{AB1537C4-00E4-4597-BCB4-0040DD745A8D}" presName="horFlow" presStyleCnt="0"/>
      <dgm:spPr/>
    </dgm:pt>
    <dgm:pt modelId="{A2EACCB3-D498-488F-9E9D-DF4165D5FCDB}" type="pres">
      <dgm:prSet presAssocID="{AB1537C4-00E4-4597-BCB4-0040DD745A8D}" presName="bigChev" presStyleLbl="node1" presStyleIdx="0" presStyleCnt="7" custScaleX="631460" custLinFactNeighborX="0" custLinFactNeighborY="-975"/>
      <dgm:spPr/>
    </dgm:pt>
    <dgm:pt modelId="{0DC14485-0EA8-481D-A4BB-16880E92BAAD}" type="pres">
      <dgm:prSet presAssocID="{AB1537C4-00E4-4597-BCB4-0040DD745A8D}" presName="vSp" presStyleCnt="0"/>
      <dgm:spPr/>
    </dgm:pt>
    <dgm:pt modelId="{595FB6FA-5810-429F-B324-A36F3AF94389}" type="pres">
      <dgm:prSet presAssocID="{EFB9B063-99BC-468D-9ACD-7A1785A9C018}" presName="horFlow" presStyleCnt="0"/>
      <dgm:spPr/>
    </dgm:pt>
    <dgm:pt modelId="{66F86384-F945-47F4-B1F8-885FF49C941E}" type="pres">
      <dgm:prSet presAssocID="{EFB9B063-99BC-468D-9ACD-7A1785A9C018}" presName="bigChev" presStyleLbl="node1" presStyleIdx="1" presStyleCnt="7" custScaleX="631460" custLinFactNeighborX="0" custLinFactNeighborY="-975"/>
      <dgm:spPr/>
    </dgm:pt>
    <dgm:pt modelId="{57703325-34E5-4DCD-A302-D87ECA593315}" type="pres">
      <dgm:prSet presAssocID="{EFB9B063-99BC-468D-9ACD-7A1785A9C018}" presName="vSp" presStyleCnt="0"/>
      <dgm:spPr/>
    </dgm:pt>
    <dgm:pt modelId="{2F7A298D-C9E1-4749-B54A-D728F2917154}" type="pres">
      <dgm:prSet presAssocID="{8E303BB9-13D1-4311-A85B-391E55F8A7CB}" presName="horFlow" presStyleCnt="0"/>
      <dgm:spPr/>
    </dgm:pt>
    <dgm:pt modelId="{C780FD97-5CB5-492F-A456-D1DC35B41D1F}" type="pres">
      <dgm:prSet presAssocID="{8E303BB9-13D1-4311-A85B-391E55F8A7CB}" presName="bigChev" presStyleLbl="node1" presStyleIdx="2" presStyleCnt="7" custScaleX="631460" custLinFactNeighborX="0" custLinFactNeighborY="-975"/>
      <dgm:spPr/>
    </dgm:pt>
    <dgm:pt modelId="{915B7375-EBCF-404A-BF8C-6C88AB3D0161}" type="pres">
      <dgm:prSet presAssocID="{8E303BB9-13D1-4311-A85B-391E55F8A7CB}" presName="vSp" presStyleCnt="0"/>
      <dgm:spPr/>
    </dgm:pt>
    <dgm:pt modelId="{25C9B348-C210-4FB5-8C9A-405D5A6630F8}" type="pres">
      <dgm:prSet presAssocID="{CC5F6550-1720-453F-B87D-461DEC859429}" presName="horFlow" presStyleCnt="0"/>
      <dgm:spPr/>
    </dgm:pt>
    <dgm:pt modelId="{714A110C-523E-44D9-B948-D1CA87069BDD}" type="pres">
      <dgm:prSet presAssocID="{CC5F6550-1720-453F-B87D-461DEC859429}" presName="bigChev" presStyleLbl="node1" presStyleIdx="3" presStyleCnt="7" custScaleX="631460" custLinFactNeighborX="0" custLinFactNeighborY="-975"/>
      <dgm:spPr/>
    </dgm:pt>
    <dgm:pt modelId="{48A90FB7-0BE9-4C15-9946-2EA9FDFDF97F}" type="pres">
      <dgm:prSet presAssocID="{CC5F6550-1720-453F-B87D-461DEC859429}" presName="vSp" presStyleCnt="0"/>
      <dgm:spPr/>
    </dgm:pt>
    <dgm:pt modelId="{F2E4544E-7D1A-4945-8798-FD3C0435EC75}" type="pres">
      <dgm:prSet presAssocID="{6AF58AC6-F8E5-4B73-A151-210855FCD0F5}" presName="horFlow" presStyleCnt="0"/>
      <dgm:spPr/>
    </dgm:pt>
    <dgm:pt modelId="{2BAC95EF-B81A-4438-B78C-BDD4FBFBCD83}" type="pres">
      <dgm:prSet presAssocID="{6AF58AC6-F8E5-4B73-A151-210855FCD0F5}" presName="bigChev" presStyleLbl="node1" presStyleIdx="4" presStyleCnt="7" custScaleX="631460" custLinFactNeighborX="0" custLinFactNeighborY="-975"/>
      <dgm:spPr/>
    </dgm:pt>
    <dgm:pt modelId="{BE489295-1991-4199-B72A-DA1D61EED713}" type="pres">
      <dgm:prSet presAssocID="{6AF58AC6-F8E5-4B73-A151-210855FCD0F5}" presName="vSp" presStyleCnt="0"/>
      <dgm:spPr/>
    </dgm:pt>
    <dgm:pt modelId="{F371128B-A8EB-4B46-B674-6EBCE01F2DDC}" type="pres">
      <dgm:prSet presAssocID="{A30B98BD-D5E3-4700-A837-51A04DF7EC1E}" presName="horFlow" presStyleCnt="0"/>
      <dgm:spPr/>
    </dgm:pt>
    <dgm:pt modelId="{5862A033-F504-450E-80AA-E9441D951C48}" type="pres">
      <dgm:prSet presAssocID="{A30B98BD-D5E3-4700-A837-51A04DF7EC1E}" presName="bigChev" presStyleLbl="node1" presStyleIdx="5" presStyleCnt="7" custScaleX="631460"/>
      <dgm:spPr/>
    </dgm:pt>
    <dgm:pt modelId="{1404E22D-FA1C-41E9-8DDC-455D8ADEEF5E}" type="pres">
      <dgm:prSet presAssocID="{A30B98BD-D5E3-4700-A837-51A04DF7EC1E}" presName="vSp" presStyleCnt="0"/>
      <dgm:spPr/>
    </dgm:pt>
    <dgm:pt modelId="{0C7167E3-6F74-4206-9B91-4A6D2BD17411}" type="pres">
      <dgm:prSet presAssocID="{A3F00AF8-9F6B-42AE-9E8C-21951D133B72}" presName="horFlow" presStyleCnt="0"/>
      <dgm:spPr/>
    </dgm:pt>
    <dgm:pt modelId="{969C9E07-F3FC-49B5-B412-A322184068E2}" type="pres">
      <dgm:prSet presAssocID="{A3F00AF8-9F6B-42AE-9E8C-21951D133B72}" presName="bigChev" presStyleLbl="node1" presStyleIdx="6" presStyleCnt="7" custScaleX="631460"/>
      <dgm:spPr/>
    </dgm:pt>
  </dgm:ptLst>
  <dgm:cxnLst>
    <dgm:cxn modelId="{0D3A671C-D978-433A-90F3-D00214B24B53}" type="presOf" srcId="{8E303BB9-13D1-4311-A85B-391E55F8A7CB}" destId="{C780FD97-5CB5-492F-A456-D1DC35B41D1F}" srcOrd="0" destOrd="0" presId="urn:microsoft.com/office/officeart/2005/8/layout/lProcess3"/>
    <dgm:cxn modelId="{1FB8F336-BB26-4E97-B4A5-49FBC5E9D610}" type="presOf" srcId="{A30B98BD-D5E3-4700-A837-51A04DF7EC1E}" destId="{5862A033-F504-450E-80AA-E9441D951C48}" srcOrd="0" destOrd="0" presId="urn:microsoft.com/office/officeart/2005/8/layout/lProcess3"/>
    <dgm:cxn modelId="{6C12413A-DA84-44B2-BA8F-A5799BD9C1B1}" srcId="{E33282D5-82CF-47D7-A623-9261F275BEB9}" destId="{EFB9B063-99BC-468D-9ACD-7A1785A9C018}" srcOrd="1" destOrd="0" parTransId="{1F8496DE-EBC6-41E1-96E1-0C5D35DA1BEF}" sibTransId="{A0CD73AA-4392-4417-B8CD-5DE92343DDB1}"/>
    <dgm:cxn modelId="{59792F3C-358F-489F-A289-8D0185FFD405}" type="presOf" srcId="{EFB9B063-99BC-468D-9ACD-7A1785A9C018}" destId="{66F86384-F945-47F4-B1F8-885FF49C941E}" srcOrd="0" destOrd="0" presId="urn:microsoft.com/office/officeart/2005/8/layout/lProcess3"/>
    <dgm:cxn modelId="{398BF448-3CD9-4E0B-ACB1-4FA50AC7B4C7}" srcId="{E33282D5-82CF-47D7-A623-9261F275BEB9}" destId="{A30B98BD-D5E3-4700-A837-51A04DF7EC1E}" srcOrd="5" destOrd="0" parTransId="{220D1B66-0DC1-41CE-B963-26D0805E6CDC}" sibTransId="{4E316DB1-28B3-4D2D-BC37-6B88B8AED404}"/>
    <dgm:cxn modelId="{5A6D436D-D003-4913-99A3-EB14DEDFA734}" srcId="{E33282D5-82CF-47D7-A623-9261F275BEB9}" destId="{CC5F6550-1720-453F-B87D-461DEC859429}" srcOrd="3" destOrd="0" parTransId="{032FCDA7-5861-44FD-9CDC-CBA03578FC62}" sibTransId="{E1ACF781-E2A3-45E3-ABAB-C0EA38CB7536}"/>
    <dgm:cxn modelId="{8E930A75-C6E3-4263-83D3-4D88E1DF754F}" type="presOf" srcId="{A3F00AF8-9F6B-42AE-9E8C-21951D133B72}" destId="{969C9E07-F3FC-49B5-B412-A322184068E2}" srcOrd="0" destOrd="0" presId="urn:microsoft.com/office/officeart/2005/8/layout/lProcess3"/>
    <dgm:cxn modelId="{4BFC5783-A3B0-46A7-8EA7-5CDE15DDC355}" type="presOf" srcId="{CC5F6550-1720-453F-B87D-461DEC859429}" destId="{714A110C-523E-44D9-B948-D1CA87069BDD}" srcOrd="0" destOrd="0" presId="urn:microsoft.com/office/officeart/2005/8/layout/lProcess3"/>
    <dgm:cxn modelId="{127D6987-A490-48A1-8CCE-50F2CB149B3F}" type="presOf" srcId="{E33282D5-82CF-47D7-A623-9261F275BEB9}" destId="{86A1AD6B-BD62-4845-A7FB-EF6EFBE6F43F}" srcOrd="0" destOrd="0" presId="urn:microsoft.com/office/officeart/2005/8/layout/lProcess3"/>
    <dgm:cxn modelId="{B9C5F6AD-4635-4A31-B8C9-B942F1B43E7C}" type="presOf" srcId="{6AF58AC6-F8E5-4B73-A151-210855FCD0F5}" destId="{2BAC95EF-B81A-4438-B78C-BDD4FBFBCD83}" srcOrd="0" destOrd="0" presId="urn:microsoft.com/office/officeart/2005/8/layout/lProcess3"/>
    <dgm:cxn modelId="{72AD2CAE-05F1-40AF-882D-278CD9BD25CE}" srcId="{E33282D5-82CF-47D7-A623-9261F275BEB9}" destId="{AB1537C4-00E4-4597-BCB4-0040DD745A8D}" srcOrd="0" destOrd="0" parTransId="{6B5422B4-66B4-44FF-BDBD-DAFE18F9565D}" sibTransId="{8CC72759-3C05-4179-91F7-41C8E28790C7}"/>
    <dgm:cxn modelId="{02A94BB3-67C3-4CB3-91AC-34C55B7C107A}" srcId="{E33282D5-82CF-47D7-A623-9261F275BEB9}" destId="{6AF58AC6-F8E5-4B73-A151-210855FCD0F5}" srcOrd="4" destOrd="0" parTransId="{0C4D35D8-3838-43E0-8D50-C159D2A3E55C}" sibTransId="{4A350838-AAE5-4880-8CC6-4D243405CB20}"/>
    <dgm:cxn modelId="{8361F4B3-2661-4326-91AE-2E392F245E8B}" type="presOf" srcId="{AB1537C4-00E4-4597-BCB4-0040DD745A8D}" destId="{A2EACCB3-D498-488F-9E9D-DF4165D5FCDB}" srcOrd="0" destOrd="0" presId="urn:microsoft.com/office/officeart/2005/8/layout/lProcess3"/>
    <dgm:cxn modelId="{E8DC80E7-A455-4D53-A6A1-2E4CEAFE68AB}" srcId="{E33282D5-82CF-47D7-A623-9261F275BEB9}" destId="{A3F00AF8-9F6B-42AE-9E8C-21951D133B72}" srcOrd="6" destOrd="0" parTransId="{56E2C1D0-2F80-4376-8DDA-02B49ED94572}" sibTransId="{1A4E45BA-C369-42C2-9562-7FAC6E76A175}"/>
    <dgm:cxn modelId="{9546A1EA-A2E9-4AF4-A35A-16B063EC35F2}" srcId="{E33282D5-82CF-47D7-A623-9261F275BEB9}" destId="{8E303BB9-13D1-4311-A85B-391E55F8A7CB}" srcOrd="2" destOrd="0" parTransId="{A510ED1C-6E22-4B8A-8436-26BBE4DA4B52}" sibTransId="{979C7D94-4701-4F06-B882-3FEB3D1E2546}"/>
    <dgm:cxn modelId="{C5A3E0CA-BFB8-4A32-9019-BCD2D11F2BF6}" type="presParOf" srcId="{86A1AD6B-BD62-4845-A7FB-EF6EFBE6F43F}" destId="{323C69CC-E7E3-42E5-AADD-7052618BD81E}" srcOrd="0" destOrd="0" presId="urn:microsoft.com/office/officeart/2005/8/layout/lProcess3"/>
    <dgm:cxn modelId="{6F969C2F-CBEF-4764-8623-46E65E90148D}" type="presParOf" srcId="{323C69CC-E7E3-42E5-AADD-7052618BD81E}" destId="{A2EACCB3-D498-488F-9E9D-DF4165D5FCDB}" srcOrd="0" destOrd="0" presId="urn:microsoft.com/office/officeart/2005/8/layout/lProcess3"/>
    <dgm:cxn modelId="{7092FDCC-21C4-4154-934C-4874F90486EC}" type="presParOf" srcId="{86A1AD6B-BD62-4845-A7FB-EF6EFBE6F43F}" destId="{0DC14485-0EA8-481D-A4BB-16880E92BAAD}" srcOrd="1" destOrd="0" presId="urn:microsoft.com/office/officeart/2005/8/layout/lProcess3"/>
    <dgm:cxn modelId="{C2F9679B-FFC2-4881-9489-E2F71C1C86BA}" type="presParOf" srcId="{86A1AD6B-BD62-4845-A7FB-EF6EFBE6F43F}" destId="{595FB6FA-5810-429F-B324-A36F3AF94389}" srcOrd="2" destOrd="0" presId="urn:microsoft.com/office/officeart/2005/8/layout/lProcess3"/>
    <dgm:cxn modelId="{7272366E-18F6-447D-BC30-45F50A69D783}" type="presParOf" srcId="{595FB6FA-5810-429F-B324-A36F3AF94389}" destId="{66F86384-F945-47F4-B1F8-885FF49C941E}" srcOrd="0" destOrd="0" presId="urn:microsoft.com/office/officeart/2005/8/layout/lProcess3"/>
    <dgm:cxn modelId="{7FEB1658-582D-4935-99AB-E2CFFABF708C}" type="presParOf" srcId="{86A1AD6B-BD62-4845-A7FB-EF6EFBE6F43F}" destId="{57703325-34E5-4DCD-A302-D87ECA593315}" srcOrd="3" destOrd="0" presId="urn:microsoft.com/office/officeart/2005/8/layout/lProcess3"/>
    <dgm:cxn modelId="{172874C6-0ADA-4F26-9319-DD345DBF803C}" type="presParOf" srcId="{86A1AD6B-BD62-4845-A7FB-EF6EFBE6F43F}" destId="{2F7A298D-C9E1-4749-B54A-D728F2917154}" srcOrd="4" destOrd="0" presId="urn:microsoft.com/office/officeart/2005/8/layout/lProcess3"/>
    <dgm:cxn modelId="{47489213-1694-4905-86D5-A23303C1FDDC}" type="presParOf" srcId="{2F7A298D-C9E1-4749-B54A-D728F2917154}" destId="{C780FD97-5CB5-492F-A456-D1DC35B41D1F}" srcOrd="0" destOrd="0" presId="urn:microsoft.com/office/officeart/2005/8/layout/lProcess3"/>
    <dgm:cxn modelId="{F3CB9071-129F-4B60-A719-1697DE976A8E}" type="presParOf" srcId="{86A1AD6B-BD62-4845-A7FB-EF6EFBE6F43F}" destId="{915B7375-EBCF-404A-BF8C-6C88AB3D0161}" srcOrd="5" destOrd="0" presId="urn:microsoft.com/office/officeart/2005/8/layout/lProcess3"/>
    <dgm:cxn modelId="{AB176F11-D546-4C13-B53A-450ED157E4E3}" type="presParOf" srcId="{86A1AD6B-BD62-4845-A7FB-EF6EFBE6F43F}" destId="{25C9B348-C210-4FB5-8C9A-405D5A6630F8}" srcOrd="6" destOrd="0" presId="urn:microsoft.com/office/officeart/2005/8/layout/lProcess3"/>
    <dgm:cxn modelId="{89FF3531-7A5E-4BFA-9C1E-B511E221289D}" type="presParOf" srcId="{25C9B348-C210-4FB5-8C9A-405D5A6630F8}" destId="{714A110C-523E-44D9-B948-D1CA87069BDD}" srcOrd="0" destOrd="0" presId="urn:microsoft.com/office/officeart/2005/8/layout/lProcess3"/>
    <dgm:cxn modelId="{C707A69B-02E2-4DB4-9A97-7D8C31891528}" type="presParOf" srcId="{86A1AD6B-BD62-4845-A7FB-EF6EFBE6F43F}" destId="{48A90FB7-0BE9-4C15-9946-2EA9FDFDF97F}" srcOrd="7" destOrd="0" presId="urn:microsoft.com/office/officeart/2005/8/layout/lProcess3"/>
    <dgm:cxn modelId="{8CF8A00D-59A5-4FCE-A104-00E6643CB4C1}" type="presParOf" srcId="{86A1AD6B-BD62-4845-A7FB-EF6EFBE6F43F}" destId="{F2E4544E-7D1A-4945-8798-FD3C0435EC75}" srcOrd="8" destOrd="0" presId="urn:microsoft.com/office/officeart/2005/8/layout/lProcess3"/>
    <dgm:cxn modelId="{D52BF53C-5FE3-4D73-BF1C-0C22C8A705D6}" type="presParOf" srcId="{F2E4544E-7D1A-4945-8798-FD3C0435EC75}" destId="{2BAC95EF-B81A-4438-B78C-BDD4FBFBCD83}" srcOrd="0" destOrd="0" presId="urn:microsoft.com/office/officeart/2005/8/layout/lProcess3"/>
    <dgm:cxn modelId="{FEC0412A-61BA-44D5-82C3-8B500DB61830}" type="presParOf" srcId="{86A1AD6B-BD62-4845-A7FB-EF6EFBE6F43F}" destId="{BE489295-1991-4199-B72A-DA1D61EED713}" srcOrd="9" destOrd="0" presId="urn:microsoft.com/office/officeart/2005/8/layout/lProcess3"/>
    <dgm:cxn modelId="{8E16DAE3-47CF-40D0-B913-3B3873977A02}" type="presParOf" srcId="{86A1AD6B-BD62-4845-A7FB-EF6EFBE6F43F}" destId="{F371128B-A8EB-4B46-B674-6EBCE01F2DDC}" srcOrd="10" destOrd="0" presId="urn:microsoft.com/office/officeart/2005/8/layout/lProcess3"/>
    <dgm:cxn modelId="{861FC67F-E8FE-42B4-95AD-A9B67C911894}" type="presParOf" srcId="{F371128B-A8EB-4B46-B674-6EBCE01F2DDC}" destId="{5862A033-F504-450E-80AA-E9441D951C48}" srcOrd="0" destOrd="0" presId="urn:microsoft.com/office/officeart/2005/8/layout/lProcess3"/>
    <dgm:cxn modelId="{45A19E44-5103-4ABC-8D4C-11680BFB215D}" type="presParOf" srcId="{86A1AD6B-BD62-4845-A7FB-EF6EFBE6F43F}" destId="{1404E22D-FA1C-41E9-8DDC-455D8ADEEF5E}" srcOrd="11" destOrd="0" presId="urn:microsoft.com/office/officeart/2005/8/layout/lProcess3"/>
    <dgm:cxn modelId="{D1DFFD9C-EE7D-4828-BD37-12101B2B44B3}" type="presParOf" srcId="{86A1AD6B-BD62-4845-A7FB-EF6EFBE6F43F}" destId="{0C7167E3-6F74-4206-9B91-4A6D2BD17411}" srcOrd="12" destOrd="0" presId="urn:microsoft.com/office/officeart/2005/8/layout/lProcess3"/>
    <dgm:cxn modelId="{241F1C35-088C-4239-878B-BF382A5282D8}" type="presParOf" srcId="{0C7167E3-6F74-4206-9B91-4A6D2BD17411}" destId="{969C9E07-F3FC-49B5-B412-A322184068E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16544-7670-4AAF-A701-712F95AD427C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5BEEB-C61B-45D8-A432-7BE310AA40F9}">
      <dsp:nvSpPr>
        <dsp:cNvPr id="0" name=""/>
        <dsp:cNvSpPr/>
      </dsp:nvSpPr>
      <dsp:spPr>
        <a:xfrm>
          <a:off x="531513" y="333117"/>
          <a:ext cx="7541700" cy="677550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ĐỒNG ĐẲNG, ĐỒNG PHÂN, DANH PHÁP</a:t>
          </a:r>
          <a:endParaRPr lang="vi-VN" sz="2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513" y="333117"/>
        <a:ext cx="7541700" cy="677550"/>
      </dsp:txXfrm>
    </dsp:sp>
    <dsp:sp modelId="{75F3C2A1-43E7-4E37-ACA0-618E6917937A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00AB31-BDB4-4CF0-949A-6D628B4CDB48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128025"/>
                <a:satOff val="9268"/>
                <a:lumOff val="15392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28025"/>
                <a:satOff val="9268"/>
                <a:lumOff val="15392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28025"/>
                <a:satOff val="9268"/>
                <a:lumOff val="1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TÍNH CHẤT VẬT LÍ</a:t>
          </a:r>
          <a:endParaRPr lang="vi-VN" sz="2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230" y="1354558"/>
        <a:ext cx="7056187" cy="677550"/>
      </dsp:txXfrm>
    </dsp:sp>
    <dsp:sp modelId="{6F516095-D696-4C99-A337-1F00E784E6FB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128025"/>
              <a:satOff val="9268"/>
              <a:lumOff val="15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E71101-16D7-478A-8A48-BA6923D8EAE4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256050"/>
                <a:satOff val="18537"/>
                <a:lumOff val="3078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256050"/>
                <a:satOff val="18537"/>
                <a:lumOff val="3078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256050"/>
                <a:satOff val="18537"/>
                <a:lumOff val="30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TÍNH CHẤT HÓA HỌC</a:t>
          </a:r>
          <a:endParaRPr lang="vi-VN" sz="2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4243" y="2370558"/>
        <a:ext cx="6907174" cy="677550"/>
      </dsp:txXfrm>
    </dsp:sp>
    <dsp:sp modelId="{03F8800C-DA65-458B-82D8-D4C52E1DBA60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256050"/>
              <a:satOff val="18537"/>
              <a:lumOff val="30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E3E5C4-3CBF-400D-A927-191A810ACCE9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256050"/>
                <a:satOff val="18537"/>
                <a:lumOff val="3078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256050"/>
                <a:satOff val="18537"/>
                <a:lumOff val="3078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256050"/>
                <a:satOff val="18537"/>
                <a:lumOff val="30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ĐIỀU CHẾ</a:t>
          </a:r>
          <a:endParaRPr lang="vi-VN" sz="2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230" y="3386558"/>
        <a:ext cx="7056187" cy="677550"/>
      </dsp:txXfrm>
    </dsp:sp>
    <dsp:sp modelId="{12149605-6CED-43E0-AF12-337038B561D6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256050"/>
              <a:satOff val="18537"/>
              <a:lumOff val="30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BD977-2C1B-4A9E-8E4F-2B1BFF2C31F7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128025"/>
                <a:satOff val="9268"/>
                <a:lumOff val="15392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28025"/>
                <a:satOff val="9268"/>
                <a:lumOff val="15392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28025"/>
                <a:satOff val="9268"/>
                <a:lumOff val="1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ỨNG DỤNG</a:t>
          </a:r>
          <a:endParaRPr lang="vi-VN" sz="2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717" y="4402558"/>
        <a:ext cx="7541700" cy="677550"/>
      </dsp:txXfrm>
    </dsp:sp>
    <dsp:sp modelId="{52A5BA49-0E7D-4D7E-BBE0-71D0072CAEB5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128025"/>
              <a:satOff val="9268"/>
              <a:lumOff val="15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00881-B39C-4E4A-BBCF-C0C457C1D4FB}">
      <dsp:nvSpPr>
        <dsp:cNvPr id="0" name=""/>
        <dsp:cNvSpPr/>
      </dsp:nvSpPr>
      <dsp:spPr>
        <a:xfrm>
          <a:off x="1434650" y="0"/>
          <a:ext cx="5418667" cy="5418667"/>
        </a:xfrm>
        <a:prstGeom prst="triangl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FE1649-4D87-4142-81D5-4F085FFCB6C3}">
      <dsp:nvSpPr>
        <dsp:cNvPr id="0" name=""/>
        <dsp:cNvSpPr/>
      </dsp:nvSpPr>
      <dsp:spPr>
        <a:xfrm>
          <a:off x="1614017" y="542395"/>
          <a:ext cx="8582065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>
              <a:latin typeface="Times New Roman" pitchFamily="18" charset="0"/>
            </a:rPr>
            <a:t>Xác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định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được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hiđrocacbon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thuộc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loại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ankin</a:t>
          </a:r>
          <a:endParaRPr lang="vi-VN" sz="2800" kern="1200"/>
        </a:p>
      </dsp:txBody>
      <dsp:txXfrm>
        <a:off x="1661031" y="589409"/>
        <a:ext cx="8488037" cy="869055"/>
      </dsp:txXfrm>
    </dsp:sp>
    <dsp:sp modelId="{268EF0CC-717B-42E4-95E2-EF3478A4A28C}">
      <dsp:nvSpPr>
        <dsp:cNvPr id="0" name=""/>
        <dsp:cNvSpPr/>
      </dsp:nvSpPr>
      <dsp:spPr>
        <a:xfrm>
          <a:off x="1614017" y="1625864"/>
          <a:ext cx="8582065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87780"/>
              <a:satOff val="3698"/>
              <a:lumOff val="72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>
              <a:latin typeface="Times New Roman" pitchFamily="18" charset="0"/>
            </a:rPr>
            <a:t>Viết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được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các</a:t>
          </a:r>
          <a:r>
            <a:rPr lang="en-US" sz="2800" kern="1200">
              <a:latin typeface="Times New Roman" pitchFamily="18" charset="0"/>
            </a:rPr>
            <a:t> PTHH </a:t>
          </a:r>
          <a:r>
            <a:rPr lang="en-US" sz="2800" kern="1200" err="1">
              <a:latin typeface="Times New Roman" pitchFamily="18" charset="0"/>
            </a:rPr>
            <a:t>chứng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minh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cho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tính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chất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hóa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học</a:t>
          </a:r>
          <a:endParaRPr lang="vi-VN" sz="2800" kern="1200"/>
        </a:p>
      </dsp:txBody>
      <dsp:txXfrm>
        <a:off x="1661031" y="1672878"/>
        <a:ext cx="8488037" cy="869055"/>
      </dsp:txXfrm>
    </dsp:sp>
    <dsp:sp modelId="{19E80112-BFFC-45EC-9278-2FA1E7A38A01}">
      <dsp:nvSpPr>
        <dsp:cNvPr id="0" name=""/>
        <dsp:cNvSpPr/>
      </dsp:nvSpPr>
      <dsp:spPr>
        <a:xfrm>
          <a:off x="1614017" y="2709333"/>
          <a:ext cx="8582065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175561"/>
              <a:satOff val="7397"/>
              <a:lumOff val="145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>
              <a:latin typeface="Times New Roman" pitchFamily="18" charset="0"/>
            </a:rPr>
            <a:t>Nêu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được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các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ứng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dụng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quan</a:t>
          </a:r>
          <a:r>
            <a:rPr lang="en-US" sz="2800" kern="1200">
              <a:latin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</a:rPr>
            <a:t>trọng</a:t>
          </a:r>
          <a:endParaRPr lang="vi-VN" sz="2800" kern="1200"/>
        </a:p>
      </dsp:txBody>
      <dsp:txXfrm>
        <a:off x="1661031" y="2756347"/>
        <a:ext cx="8488037" cy="869055"/>
      </dsp:txXfrm>
    </dsp:sp>
    <dsp:sp modelId="{3BF6D310-D0BE-4A7C-A71D-DFCDF080ABD0}">
      <dsp:nvSpPr>
        <dsp:cNvPr id="0" name=""/>
        <dsp:cNvSpPr/>
      </dsp:nvSpPr>
      <dsp:spPr>
        <a:xfrm>
          <a:off x="1614017" y="3792802"/>
          <a:ext cx="8582065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263341"/>
              <a:satOff val="11095"/>
              <a:lumOff val="218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itchFamily="18" charset="0"/>
            </a:rPr>
            <a:t>Vận dụng giải được một số bài tập phân biệt các chất</a:t>
          </a:r>
          <a:endParaRPr lang="vi-VN" sz="2800" kern="1200"/>
        </a:p>
      </dsp:txBody>
      <dsp:txXfrm>
        <a:off x="1661031" y="3839816"/>
        <a:ext cx="8488037" cy="869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ACCB3-D498-488F-9E9D-DF4165D5FCDB}">
      <dsp:nvSpPr>
        <dsp:cNvPr id="0" name=""/>
        <dsp:cNvSpPr/>
      </dsp:nvSpPr>
      <dsp:spPr>
        <a:xfrm>
          <a:off x="84760" y="0"/>
          <a:ext cx="11218915" cy="710665"/>
        </a:xfrm>
        <a:prstGeom prst="chevron">
          <a:avLst/>
        </a:prstGeom>
        <a:solidFill>
          <a:srgbClr val="DE7E18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1. CTPT tổng quát: C</a:t>
          </a:r>
          <a:r>
            <a:rPr lang="en-US" sz="2500" b="1" kern="1200" baseline="-250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</a:t>
          </a:r>
          <a:r>
            <a:rPr lang="en-US" sz="2500" b="1" kern="1200" baseline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</a:t>
          </a:r>
          <a:r>
            <a:rPr lang="en-US" sz="2500" b="1" kern="1200" baseline="-250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2n-2  </a:t>
          </a:r>
          <a:r>
            <a:rPr lang="en-US" sz="2500" b="1" kern="1200" baseline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(n≥2)</a:t>
          </a:r>
          <a:endParaRPr lang="en-GB" sz="25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440093" y="0"/>
        <a:ext cx="10508250" cy="710665"/>
      </dsp:txXfrm>
    </dsp:sp>
    <dsp:sp modelId="{66F86384-F945-47F4-B1F8-885FF49C941E}">
      <dsp:nvSpPr>
        <dsp:cNvPr id="0" name=""/>
        <dsp:cNvSpPr/>
      </dsp:nvSpPr>
      <dsp:spPr>
        <a:xfrm>
          <a:off x="84760" y="805648"/>
          <a:ext cx="11218915" cy="710665"/>
        </a:xfrm>
        <a:prstGeom prst="chevron">
          <a:avLst/>
        </a:prstGeom>
        <a:solidFill>
          <a:srgbClr val="9F835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2. Đồng phân: đồng phân mạch C, đồng phân vị trí liên kết ba.</a:t>
          </a:r>
          <a:endParaRPr lang="vi-VN" sz="2500" b="1" kern="12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0093" y="805648"/>
        <a:ext cx="10508250" cy="710665"/>
      </dsp:txXfrm>
    </dsp:sp>
    <dsp:sp modelId="{C780FD97-5CB5-492F-A456-D1DC35B41D1F}">
      <dsp:nvSpPr>
        <dsp:cNvPr id="0" name=""/>
        <dsp:cNvSpPr/>
      </dsp:nvSpPr>
      <dsp:spPr>
        <a:xfrm>
          <a:off x="84760" y="1615807"/>
          <a:ext cx="11218915" cy="710665"/>
        </a:xfrm>
        <a:prstGeom prst="chevron">
          <a:avLst/>
        </a:prstGeom>
        <a:solidFill>
          <a:srgbClr val="728653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3. </a:t>
          </a:r>
          <a:r>
            <a:rPr lang="en-GB" sz="2500" b="1" kern="120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Tên</a:t>
          </a:r>
          <a:r>
            <a:rPr lang="en-GB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2500" b="1" kern="120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thay</a:t>
          </a:r>
          <a:r>
            <a:rPr lang="en-GB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2500" b="1" kern="120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thế</a:t>
          </a:r>
          <a:r>
            <a:rPr lang="en-GB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 </a:t>
          </a:r>
          <a:r>
            <a:rPr lang="vi-VN" sz="2500" b="1" kern="120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Số</a:t>
          </a:r>
          <a:r>
            <a:rPr lang="vi-VN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vi-VN" sz="2500" b="1" kern="120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chỉ</a:t>
          </a:r>
          <a:r>
            <a:rPr lang="vi-VN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vi-VN" sz="2500" b="1" kern="120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vị</a:t>
          </a:r>
          <a:r>
            <a:rPr lang="vi-VN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vi-VN" sz="2500" b="1" kern="120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trí</a:t>
          </a:r>
          <a:r>
            <a:rPr lang="vi-VN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vi-VN" sz="2500" b="1" kern="120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nhánh</a:t>
          </a:r>
          <a:r>
            <a:rPr lang="vi-VN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+</a:t>
          </a:r>
          <a:r>
            <a:rPr lang="vi-VN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tên </a:t>
          </a:r>
          <a:r>
            <a:rPr lang="vi-VN" sz="2500" b="1" kern="120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nhánh</a:t>
          </a:r>
          <a:r>
            <a:rPr lang="vi-VN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+ </a:t>
          </a:r>
          <a:r>
            <a:rPr lang="en-GB" sz="2500" b="1" kern="1200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t</a:t>
          </a:r>
          <a:r>
            <a:rPr lang="vi-VN" sz="2500" b="1" kern="1200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ên</a:t>
          </a:r>
          <a:r>
            <a:rPr lang="vi-VN" sz="2500" b="1" kern="1200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 </a:t>
          </a:r>
          <a:r>
            <a:rPr lang="vi-VN" sz="2500" b="1" kern="1200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mạch</a:t>
          </a:r>
          <a:r>
            <a:rPr lang="vi-VN" sz="2500" b="1" kern="1200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 C </a:t>
          </a:r>
          <a:r>
            <a:rPr lang="vi-VN" sz="2500" b="1" kern="1200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chính</a:t>
          </a:r>
          <a:r>
            <a:rPr lang="vi-VN" sz="2500" b="1" kern="1200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 +</a:t>
          </a:r>
          <a:r>
            <a:rPr lang="en-GB" sz="2500" b="1" kern="1200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 </a:t>
          </a:r>
          <a:r>
            <a:rPr lang="vi-VN" sz="2500" b="1" kern="1200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số</a:t>
          </a:r>
          <a:r>
            <a:rPr lang="vi-VN" sz="2500" b="1" kern="1200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 </a:t>
          </a:r>
          <a:r>
            <a:rPr lang="vi-VN" sz="2500" b="1" kern="1200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chỉ</a:t>
          </a:r>
          <a:r>
            <a:rPr lang="vi-VN" sz="2500" b="1" kern="1200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 </a:t>
          </a:r>
          <a:r>
            <a:rPr lang="vi-VN" sz="2500" b="1" kern="1200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vị</a:t>
          </a:r>
          <a:r>
            <a:rPr lang="vi-VN" sz="2500" b="1" kern="1200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 </a:t>
          </a:r>
          <a:r>
            <a:rPr lang="vi-VN" sz="2500" b="1" kern="1200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trí</a:t>
          </a:r>
          <a:r>
            <a:rPr lang="vi-VN" sz="2500" b="1" kern="1200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 </a:t>
          </a:r>
          <a:r>
            <a:rPr lang="en-GB" sz="2500" b="1" kern="1200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liên</a:t>
          </a:r>
          <a:r>
            <a:rPr lang="en-GB" sz="2500" b="1" kern="1200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 </a:t>
          </a:r>
          <a:r>
            <a:rPr lang="en-GB" sz="2500" b="1" kern="1200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kết</a:t>
          </a:r>
          <a:r>
            <a:rPr lang="en-GB" sz="2500" b="1" kern="1200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 </a:t>
          </a:r>
          <a:r>
            <a:rPr lang="en-GB" sz="2500" b="1" kern="1200" err="1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ba</a:t>
          </a:r>
          <a:r>
            <a:rPr lang="en-GB" sz="2500" b="1" kern="1200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 </a:t>
          </a:r>
          <a:r>
            <a:rPr lang="vi-VN" sz="2500" b="1" kern="1200">
              <a:solidFill>
                <a:sysClr val="window" lastClr="FFFFFF"/>
              </a:solidFill>
              <a:latin typeface="Times New Roman"/>
              <a:ea typeface="+mn-ea"/>
              <a:cs typeface="Times New Roman"/>
            </a:rPr>
            <a:t>+ in</a:t>
          </a:r>
          <a:endParaRPr lang="vi-VN" sz="2500" b="1" kern="12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0093" y="1615807"/>
        <a:ext cx="10508250" cy="710665"/>
      </dsp:txXfrm>
    </dsp:sp>
    <dsp:sp modelId="{714A110C-523E-44D9-B948-D1CA87069BDD}">
      <dsp:nvSpPr>
        <dsp:cNvPr id="0" name=""/>
        <dsp:cNvSpPr/>
      </dsp:nvSpPr>
      <dsp:spPr>
        <a:xfrm>
          <a:off x="84760" y="2425965"/>
          <a:ext cx="11218915" cy="710665"/>
        </a:xfrm>
        <a:prstGeom prst="chevron">
          <a:avLst/>
        </a:prstGeom>
        <a:solidFill>
          <a:srgbClr val="92AA4C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4. Tính chất hóa học: phản ứng cộng, phản ứng oxi hóa, phản ứng thế ion kim loại</a:t>
          </a:r>
          <a:endParaRPr lang="vi-VN" sz="2500" b="1" kern="12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0093" y="2425965"/>
        <a:ext cx="10508250" cy="710665"/>
      </dsp:txXfrm>
    </dsp:sp>
    <dsp:sp modelId="{2BAC95EF-B81A-4438-B78C-BDD4FBFBCD83}">
      <dsp:nvSpPr>
        <dsp:cNvPr id="0" name=""/>
        <dsp:cNvSpPr/>
      </dsp:nvSpPr>
      <dsp:spPr>
        <a:xfrm>
          <a:off x="84760" y="3236123"/>
          <a:ext cx="11218915" cy="710665"/>
        </a:xfrm>
        <a:prstGeom prst="chevron">
          <a:avLst/>
        </a:prstGeom>
        <a:solidFill>
          <a:srgbClr val="6AAC9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5. </a:t>
          </a:r>
          <a:r>
            <a:rPr lang="en-GB" sz="2500" b="1" kern="120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Điều</a:t>
          </a:r>
          <a:r>
            <a:rPr lang="en-GB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2500" b="1" kern="120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chế</a:t>
          </a:r>
          <a:r>
            <a:rPr lang="en-GB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 </a:t>
          </a:r>
          <a:r>
            <a:rPr lang="en-GB" sz="2500" b="1" kern="120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Trong</a:t>
          </a:r>
          <a:r>
            <a:rPr lang="en-GB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PTN (</a:t>
          </a:r>
          <a:r>
            <a:rPr lang="en-GB" sz="2500" b="1" kern="120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từ</a:t>
          </a:r>
          <a:r>
            <a:rPr lang="en-GB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CaC</a:t>
          </a:r>
          <a:r>
            <a:rPr lang="en-GB" sz="2500" b="1" kern="1200" baseline="-250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r>
            <a:rPr lang="en-GB" sz="2500" b="1" kern="1200" baseline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); </a:t>
          </a:r>
          <a:r>
            <a:rPr lang="en-GB" sz="2500" b="1" kern="1200" baseline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Trong</a:t>
          </a:r>
          <a:r>
            <a:rPr lang="en-GB" sz="2500" b="1" kern="1200" baseline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CN (</a:t>
          </a:r>
          <a:r>
            <a:rPr lang="en-GB" sz="2500" b="1" kern="1200" baseline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từ</a:t>
          </a:r>
          <a:r>
            <a:rPr lang="en-GB" sz="2500" b="1" kern="1200" baseline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CH</a:t>
          </a:r>
          <a:r>
            <a:rPr lang="en-GB" sz="2500" b="1" kern="1200" baseline="-250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</a:t>
          </a:r>
          <a:r>
            <a:rPr lang="en-GB" sz="2500" b="1" kern="1200" baseline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vi-VN" sz="2500" b="1" kern="12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0093" y="3236123"/>
        <a:ext cx="10508250" cy="710665"/>
      </dsp:txXfrm>
    </dsp:sp>
    <dsp:sp modelId="{5862A033-F504-450E-80AA-E9441D951C48}">
      <dsp:nvSpPr>
        <dsp:cNvPr id="0" name=""/>
        <dsp:cNvSpPr/>
      </dsp:nvSpPr>
      <dsp:spPr>
        <a:xfrm>
          <a:off x="84760" y="4053210"/>
          <a:ext cx="11218915" cy="710665"/>
        </a:xfrm>
        <a:prstGeom prst="chevron">
          <a:avLst/>
        </a:prstGeom>
        <a:solidFill>
          <a:srgbClr val="DE7E18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6.</a:t>
          </a:r>
          <a:r>
            <a:rPr lang="en-GB" sz="2500" b="1" kern="1200" baseline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Ứng dụng: Nhiên liệu, nguyên liệu</a:t>
          </a:r>
          <a:endParaRPr lang="vi-VN" sz="2500" b="1" kern="12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0093" y="4053210"/>
        <a:ext cx="10508250" cy="710665"/>
      </dsp:txXfrm>
    </dsp:sp>
    <dsp:sp modelId="{969C9E07-F3FC-49B5-B412-A322184068E2}">
      <dsp:nvSpPr>
        <dsp:cNvPr id="0" name=""/>
        <dsp:cNvSpPr/>
      </dsp:nvSpPr>
      <dsp:spPr>
        <a:xfrm>
          <a:off x="84760" y="4863369"/>
          <a:ext cx="11218915" cy="710665"/>
        </a:xfrm>
        <a:prstGeom prst="chevron">
          <a:avLst/>
        </a:prstGeom>
        <a:solidFill>
          <a:srgbClr val="9F835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7. Nhận biết ank-1-in: dung dịch AgNO</a:t>
          </a:r>
          <a:r>
            <a:rPr lang="en-GB" sz="2500" b="1" kern="1200" baseline="-250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r>
            <a:rPr lang="en-GB" sz="2500" b="1" kern="1200" baseline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/NH</a:t>
          </a:r>
          <a:r>
            <a:rPr lang="en-GB" sz="2500" b="1" kern="1200" baseline="-250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endParaRPr lang="vi-VN" sz="2500" b="1" kern="12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0093" y="4863369"/>
        <a:ext cx="10508250" cy="710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C67E2-A4A5-48E2-8052-1418CB38FF0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D3D0D-A36A-467E-9468-1F2E5BFE2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7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Đánh</a:t>
            </a:r>
            <a:r>
              <a:rPr lang="en-GB"/>
              <a:t> </a:t>
            </a:r>
            <a:r>
              <a:rPr lang="en-GB" err="1"/>
              <a:t>số</a:t>
            </a:r>
            <a:r>
              <a:rPr lang="en-GB"/>
              <a:t> </a:t>
            </a:r>
            <a:r>
              <a:rPr lang="en-GB" err="1"/>
              <a:t>thứ</a:t>
            </a:r>
            <a:r>
              <a:rPr lang="en-GB"/>
              <a:t> </a:t>
            </a:r>
            <a:r>
              <a:rPr lang="en-GB" err="1"/>
              <a:t>tự</a:t>
            </a:r>
            <a:r>
              <a:rPr lang="en-GB"/>
              <a:t> </a:t>
            </a:r>
            <a:r>
              <a:rPr lang="en-GB" err="1"/>
              <a:t>mạch</a:t>
            </a:r>
            <a:r>
              <a:rPr lang="en-GB"/>
              <a:t> </a:t>
            </a:r>
            <a:r>
              <a:rPr lang="en-GB" err="1"/>
              <a:t>cacbon</a:t>
            </a:r>
            <a:r>
              <a:rPr lang="en-GB"/>
              <a:t> ở </a:t>
            </a:r>
            <a:r>
              <a:rPr lang="en-GB" err="1"/>
              <a:t>chất</a:t>
            </a:r>
            <a:r>
              <a:rPr lang="en-GB"/>
              <a:t> 4 – </a:t>
            </a:r>
            <a:r>
              <a:rPr lang="en-GB" err="1"/>
              <a:t>metylpent</a:t>
            </a:r>
            <a:r>
              <a:rPr lang="en-GB"/>
              <a:t> – 1 – in</a:t>
            </a:r>
          </a:p>
          <a:p>
            <a:endParaRPr lang="en-GB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D3D0D-A36A-467E-9468-1F2E5BFE2B3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4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Gạch</a:t>
            </a:r>
            <a:r>
              <a:rPr lang="en-GB"/>
              <a:t> </a:t>
            </a:r>
            <a:r>
              <a:rPr lang="en-GB" err="1"/>
              <a:t>nối</a:t>
            </a:r>
            <a:r>
              <a:rPr lang="en-GB"/>
              <a:t> </a:t>
            </a:r>
            <a:r>
              <a:rPr lang="en-GB" err="1"/>
              <a:t>màu</a:t>
            </a:r>
            <a:r>
              <a:rPr lang="en-GB"/>
              <a:t> </a:t>
            </a:r>
            <a:r>
              <a:rPr lang="en-GB" err="1"/>
              <a:t>trắng</a:t>
            </a:r>
            <a:r>
              <a:rPr lang="en-GB"/>
              <a:t>, </a:t>
            </a:r>
            <a:r>
              <a:rPr lang="en-GB" err="1"/>
              <a:t>độ</a:t>
            </a:r>
            <a:r>
              <a:rPr lang="en-GB"/>
              <a:t> </a:t>
            </a:r>
            <a:r>
              <a:rPr lang="en-GB" err="1"/>
              <a:t>dài</a:t>
            </a:r>
            <a:r>
              <a:rPr lang="en-GB"/>
              <a:t> </a:t>
            </a:r>
            <a:r>
              <a:rPr lang="en-GB" err="1"/>
              <a:t>các</a:t>
            </a:r>
            <a:r>
              <a:rPr lang="en-GB"/>
              <a:t> </a:t>
            </a:r>
            <a:r>
              <a:rPr lang="en-GB" err="1"/>
              <a:t>gạch</a:t>
            </a:r>
            <a:r>
              <a:rPr lang="en-GB"/>
              <a:t> </a:t>
            </a:r>
            <a:r>
              <a:rPr lang="en-GB" err="1"/>
              <a:t>nối</a:t>
            </a:r>
            <a:r>
              <a:rPr lang="en-GB"/>
              <a:t> </a:t>
            </a:r>
            <a:r>
              <a:rPr lang="en-GB" err="1"/>
              <a:t>bằng</a:t>
            </a:r>
            <a:r>
              <a:rPr lang="en-GB"/>
              <a:t> </a:t>
            </a:r>
            <a:r>
              <a:rPr lang="en-GB" err="1"/>
              <a:t>nhau</a:t>
            </a:r>
            <a:r>
              <a:rPr lang="en-GB"/>
              <a:t> </a:t>
            </a:r>
            <a:r>
              <a:rPr lang="en-GB" err="1"/>
              <a:t>và</a:t>
            </a:r>
            <a:r>
              <a:rPr lang="en-GB"/>
              <a:t> </a:t>
            </a:r>
            <a:r>
              <a:rPr lang="en-GB" err="1"/>
              <a:t>cách</a:t>
            </a:r>
            <a:r>
              <a:rPr lang="en-GB"/>
              <a:t> </a:t>
            </a:r>
            <a:r>
              <a:rPr lang="en-GB" err="1"/>
              <a:t>đều</a:t>
            </a:r>
            <a:endParaRPr lang="en-GB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D3D0D-A36A-467E-9468-1F2E5BFE2B3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6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nCO2 </a:t>
            </a:r>
            <a:r>
              <a:rPr lang="en-GB" err="1"/>
              <a:t>và</a:t>
            </a:r>
            <a:r>
              <a:rPr lang="en-GB"/>
              <a:t> 2C2H2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D3D0D-A36A-467E-9468-1F2E5BFE2B3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19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D3D0D-A36A-467E-9468-1F2E5BFE2B3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35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5/5/2023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1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03546-E627-41A0-A4E4-36E56CA0B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F1A30-889D-4503-BCB4-27F8A1E45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0B4E1-0F93-4AAE-B68A-CD62DF4EC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C2AE0-7F70-446A-B9F2-6221E776C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8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7BB16-E3A3-469E-9308-169EAD58B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C587F-4D9E-4A42-8E1D-EDA4C078E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77B73-1B9E-4E2A-8850-EDD8E0F79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01D73-213A-45DB-A458-4BB8F8A5B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06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A87E07-ABCA-4714-BF01-FCEE078A2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694E16-AE19-48C2-A68B-F7B13E4A1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692DDB-78A7-4052-B7F1-BEEC1097D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41855-66C2-4485-A603-0FAE4080F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889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D0B025-3946-46F1-9A6F-FB01DAE70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FF492A-1DF8-416D-B220-63E88D01F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F79857-F2E3-4654-B126-A916E9785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1BD21-FB59-4D87-8BAC-CAAD6ECC7F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18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9BB314-3FE2-42E5-BF30-8D5A9EB8E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D0848-6D06-47D1-A98E-5FA3C4824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2C025C-D841-4BDB-BC6A-48B008B84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D3F18-830C-4C8D-B9AA-DE487150A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55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16" y="862365"/>
            <a:ext cx="4560219" cy="398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94025" y="992872"/>
            <a:ext cx="41952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733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20A1E39-4EAE-4670-B341-E876511388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5604688"/>
            <a:ext cx="12191999" cy="276737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INSTERT THE TITLE OF YOUR PRESENTATION HERE</a:t>
            </a:r>
            <a:endParaRPr lang="ko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3DAC9DBF-2FD4-4775-8F53-02C2F29C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869160"/>
            <a:ext cx="12191997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FREE PPT TEMPLATES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042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37" y="644691"/>
            <a:ext cx="2732860" cy="33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15613" y="974941"/>
            <a:ext cx="1920896" cy="240475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530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16" y="862365"/>
            <a:ext cx="4560219" cy="398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94025" y="992872"/>
            <a:ext cx="41952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73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C40ED-C360-41F5-AC28-25FB5917A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82FDB-85CF-4BEE-B5F9-BE5611D60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5B1B82-AEA6-4E03-874B-25E72B43D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8B69B-D3C9-409B-B17B-B3B842505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20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C85A2-CACF-4196-95EC-024E1BE5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11D694-80FA-4A73-9A3C-6E061D345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B95C6E-0505-42B3-91DF-186AFC180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BB5D7-E494-440D-8BAD-9EF03EF42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01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F18731-6804-474F-BFC7-87A5875E6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696EA1-34F4-40AC-B755-57D784A9F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D274A-C00A-4BDA-AAB5-51CDE446C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119C3-10CB-40E3-8135-1B8D50354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52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E103A-22D5-4E37-9B56-BA6000B74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5BE9B-8BA0-4D28-9F82-DA0C5F8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CDD6D-3443-4A88-80A5-E9EF94D7A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8911E-CC8E-427F-9AE3-FF59961B3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85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85139F-C4FC-4331-8FDF-C3318E0CC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AC61A9-1161-4F56-8609-F8A8C8E3B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C93BB8-F4BB-4161-AF23-A87B223A9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42E7F-F642-458E-9C8D-323D355BD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46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BC3848-67B3-486D-912D-38EAC474E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D03738-F327-4156-9826-7C96E88F4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868D3A-0347-40C2-9307-BD07BF93C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8409E-66B7-4F05-85C8-713B3B3E6F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98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E8BC36-4EAD-4643-8B9F-0C1485C73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6A8993-C130-4D4A-AE3E-8D5885AF5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50C207-EF07-4B18-9FB3-14F9C593B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B255-C81A-4FC8-8CB7-4BF27A513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38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080DB-71E0-49A0-B4F0-F49DC1F1F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7F714-DB53-4641-BF4A-0F9ED0B3F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F469F-333A-4A02-95B0-F11216FBF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373B1-9B26-46DF-AC97-4A5585A24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37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5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0D47EA-BCE0-442D-AB54-4B00E5677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638"/>
            <a:ext cx="1097248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D83C3D-45AC-4A3E-8885-2AE94E6EC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201"/>
            <a:ext cx="1097248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3C0F058-BE1D-48AC-AC67-0A04E9956A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59" y="6245225"/>
            <a:ext cx="284395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7538FBA-6912-4E6A-B173-556A3CCB76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98" y="6245225"/>
            <a:ext cx="386180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F0424C9-73FF-4B8A-8185-9BDAC6857F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88" y="6245225"/>
            <a:ext cx="284395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A0C1F8-AFE8-443F-9134-A19273548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26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6372A-B460-455A-B8A5-7656B81CF59C}"/>
              </a:ext>
            </a:extLst>
          </p:cNvPr>
          <p:cNvSpPr txBox="1"/>
          <p:nvPr/>
        </p:nvSpPr>
        <p:spPr>
          <a:xfrm>
            <a:off x="1769532" y="2091263"/>
            <a:ext cx="8652938" cy="246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spc="-1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Bài</a:t>
            </a:r>
            <a:r>
              <a:rPr lang="en-US" sz="4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32</a:t>
            </a:r>
            <a:endParaRPr lang="en-US" sz="68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38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ANKIN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F9587-C9A6-418A-819D-996583243301}"/>
              </a:ext>
            </a:extLst>
          </p:cNvPr>
          <p:cNvSpPr txBox="1"/>
          <p:nvPr/>
        </p:nvSpPr>
        <p:spPr>
          <a:xfrm>
            <a:off x="1307870" y="517997"/>
            <a:ext cx="3547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 LỚP 11</a:t>
            </a:r>
            <a:endParaRPr lang="vi-VN"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23">
            <a:extLst>
              <a:ext uri="{FF2B5EF4-FFF2-40B4-BE49-F238E27FC236}">
                <a16:creationId xmlns:a16="http://schemas.microsoft.com/office/drawing/2014/main" id="{B3F2A80E-4CF6-463E-853E-42F3741A258B}"/>
              </a:ext>
            </a:extLst>
          </p:cNvPr>
          <p:cNvSpPr txBox="1"/>
          <p:nvPr/>
        </p:nvSpPr>
        <p:spPr>
          <a:xfrm>
            <a:off x="6003634" y="4339863"/>
            <a:ext cx="1847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41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42963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91C61-0D7C-446F-AB1E-15F538B2FD0D}"/>
              </a:ext>
            </a:extLst>
          </p:cNvPr>
          <p:cNvSpPr txBox="1"/>
          <p:nvPr/>
        </p:nvSpPr>
        <p:spPr>
          <a:xfrm>
            <a:off x="864920" y="1815646"/>
            <a:ext cx="2513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FB14C-9304-4BF2-9CA0-BC3935160B11}"/>
              </a:ext>
            </a:extLst>
          </p:cNvPr>
          <p:cNvSpPr txBox="1"/>
          <p:nvPr/>
        </p:nvSpPr>
        <p:spPr>
          <a:xfrm>
            <a:off x="1078527" y="2331901"/>
            <a:ext cx="35028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endParaRPr lang="vi-VN" sz="2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D21EA931-EE7C-43CE-AFAE-53A433A8A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555" y="5022642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CBE5204A-7B86-486D-BF91-12E8FD57F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39" y="5022642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</a:p>
        </p:txBody>
      </p:sp>
      <p:sp>
        <p:nvSpPr>
          <p:cNvPr id="54" name="Line 6">
            <a:extLst>
              <a:ext uri="{FF2B5EF4-FFF2-40B4-BE49-F238E27FC236}">
                <a16:creationId xmlns:a16="http://schemas.microsoft.com/office/drawing/2014/main" id="{418A4618-80A9-484F-933C-F114B7C83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755" y="5175042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5" name="Line 7">
            <a:extLst>
              <a:ext uri="{FF2B5EF4-FFF2-40B4-BE49-F238E27FC236}">
                <a16:creationId xmlns:a16="http://schemas.microsoft.com/office/drawing/2014/main" id="{1B1C639B-3BAE-4DA6-A269-D4C50A6A6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755" y="5289342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6" name="Line 8">
            <a:extLst>
              <a:ext uri="{FF2B5EF4-FFF2-40B4-BE49-F238E27FC236}">
                <a16:creationId xmlns:a16="http://schemas.microsoft.com/office/drawing/2014/main" id="{B888203B-D1C3-4808-AF20-2C7C98E2A7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755" y="5403642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C1F48A39-92FA-480B-8B94-2378462A4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555" y="5022642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CA42B88D-1BFF-4D29-B586-43C9AB0B5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184" y="5022642"/>
            <a:ext cx="142344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latin typeface="Tahoma" panose="020B0604030504040204" pitchFamily="34" charset="0"/>
              </a:rPr>
              <a:t> 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H     </a:t>
            </a: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</a:rPr>
              <a:t>H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Line 17">
            <a:extLst>
              <a:ext uri="{FF2B5EF4-FFF2-40B4-BE49-F238E27FC236}">
                <a16:creationId xmlns:a16="http://schemas.microsoft.com/office/drawing/2014/main" id="{23FF3668-76BF-49E4-AE51-B56B081F7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804" y="5379829"/>
            <a:ext cx="159428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6" name="Rectangle 18">
            <a:extLst>
              <a:ext uri="{FF2B5EF4-FFF2-40B4-BE49-F238E27FC236}">
                <a16:creationId xmlns:a16="http://schemas.microsoft.com/office/drawing/2014/main" id="{A5A7A922-82A0-4C8A-B26D-D6CAB5D40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090" y="4963464"/>
            <a:ext cx="2396110" cy="5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latin typeface="Tahoma" panose="020B0604030504040204" pitchFamily="34" charset="0"/>
              </a:rPr>
              <a:t>  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</a:rPr>
              <a:t>     </a:t>
            </a: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baseline="-25000" err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Line 19">
            <a:extLst>
              <a:ext uri="{FF2B5EF4-FFF2-40B4-BE49-F238E27FC236}">
                <a16:creationId xmlns:a16="http://schemas.microsoft.com/office/drawing/2014/main" id="{CF3AA461-E3EC-4B1A-B3F2-744E298CE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7699" y="5246479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8" name="Line 20">
            <a:extLst>
              <a:ext uri="{FF2B5EF4-FFF2-40B4-BE49-F238E27FC236}">
                <a16:creationId xmlns:a16="http://schemas.microsoft.com/office/drawing/2014/main" id="{8C11FACC-2463-4B12-A980-610A9EC00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7699" y="5360779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0262BB90-1C15-45D1-B278-33EE7148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261" y="5513681"/>
            <a:ext cx="219954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err="1">
                <a:solidFill>
                  <a:srgbClr val="FFFF00"/>
                </a:solidFill>
                <a:latin typeface="Times New Roman" panose="02020603050405020304" pitchFamily="18" charset="0"/>
              </a:rPr>
              <a:t>eten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err="1">
                <a:solidFill>
                  <a:srgbClr val="FFFF00"/>
                </a:solidFill>
                <a:latin typeface="Times New Roman" panose="02020603050405020304" pitchFamily="18" charset="0"/>
              </a:rPr>
              <a:t>etilen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70" name="Text Box 50">
            <a:extLst>
              <a:ext uri="{FF2B5EF4-FFF2-40B4-BE49-F238E27FC236}">
                <a16:creationId xmlns:a16="http://schemas.microsoft.com/office/drawing/2014/main" id="{5ACFEAD4-7E05-4671-9F14-49505D43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604" y="4922629"/>
            <a:ext cx="1964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Pd/PbCO</a:t>
            </a:r>
            <a:r>
              <a:rPr lang="en-US" altLang="en-US" sz="2400" b="1" i="1" baseline="-25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en-US" sz="2400" b="1" i="1" baseline="30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D5EED2F6-683C-4FC7-9AED-B6BE3F010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0407" y="5346764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BB14F7-6364-41A0-BB20-3683D80C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407" y="2170971"/>
            <a:ext cx="6213066" cy="25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6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4" grpId="0" animBg="1"/>
      <p:bldP spid="55" grpId="0" animBg="1"/>
      <p:bldP spid="56" grpId="0" animBg="1"/>
      <p:bldP spid="57" grpId="0"/>
      <p:bldP spid="58" grpId="0"/>
      <p:bldP spid="65" grpId="0" animBg="1"/>
      <p:bldP spid="66" grpId="0"/>
      <p:bldP spid="67" grpId="0" animBg="1"/>
      <p:bldP spid="68" grpId="0" animBg="1"/>
      <p:bldP spid="69" grpId="0"/>
      <p:bldP spid="70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42963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91C61-0D7C-446F-AB1E-15F538B2FD0D}"/>
              </a:ext>
            </a:extLst>
          </p:cNvPr>
          <p:cNvSpPr txBox="1"/>
          <p:nvPr/>
        </p:nvSpPr>
        <p:spPr>
          <a:xfrm>
            <a:off x="864920" y="1815646"/>
            <a:ext cx="2513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FB14C-9304-4BF2-9CA0-BC3935160B11}"/>
              </a:ext>
            </a:extLst>
          </p:cNvPr>
          <p:cNvSpPr txBox="1"/>
          <p:nvPr/>
        </p:nvSpPr>
        <p:spPr>
          <a:xfrm>
            <a:off x="1078527" y="2331901"/>
            <a:ext cx="41344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endParaRPr lang="vi-VN" sz="2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264160FF-F977-4B83-B01C-48C9A28FA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520" y="3750862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545A1749-A189-403D-B6AF-B45268D46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435" y="3750862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AC715492-D0A4-4538-AD79-423F80361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4720" y="3903262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875D989F-3F98-431E-A0F0-A27F6DF7B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4720" y="4017562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4" name="Line 9">
            <a:extLst>
              <a:ext uri="{FF2B5EF4-FFF2-40B4-BE49-F238E27FC236}">
                <a16:creationId xmlns:a16="http://schemas.microsoft.com/office/drawing/2014/main" id="{3FA9CEFE-1F44-461C-89C0-A979DF4A8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4720" y="4131862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5" name="Rectangle 10">
            <a:extLst>
              <a:ext uri="{FF2B5EF4-FFF2-40B4-BE49-F238E27FC236}">
                <a16:creationId xmlns:a16="http://schemas.microsoft.com/office/drawing/2014/main" id="{64761342-EF73-4EFE-8C79-70EA59CCC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77" y="3750862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56" name="Rectangle 11">
            <a:extLst>
              <a:ext uri="{FF2B5EF4-FFF2-40B4-BE49-F238E27FC236}">
                <a16:creationId xmlns:a16="http://schemas.microsoft.com/office/drawing/2014/main" id="{9BAFB900-30E3-4F89-9A02-094341BAC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352" y="3750862"/>
            <a:ext cx="1543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Br     </a:t>
            </a: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</a:rPr>
              <a:t>Br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Line 12">
            <a:extLst>
              <a:ext uri="{FF2B5EF4-FFF2-40B4-BE49-F238E27FC236}">
                <a16:creationId xmlns:a16="http://schemas.microsoft.com/office/drawing/2014/main" id="{DBD117D6-16D7-445E-8A80-0F4CC410B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0508" y="4260449"/>
            <a:ext cx="0" cy="3810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8" name="Line 13">
            <a:extLst>
              <a:ext uri="{FF2B5EF4-FFF2-40B4-BE49-F238E27FC236}">
                <a16:creationId xmlns:a16="http://schemas.microsoft.com/office/drawing/2014/main" id="{8E266482-FFBC-4CBA-8AB3-7BF35E6F37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6549" y="4599431"/>
            <a:ext cx="2324085" cy="42018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" name="Line 14">
            <a:extLst>
              <a:ext uri="{FF2B5EF4-FFF2-40B4-BE49-F238E27FC236}">
                <a16:creationId xmlns:a16="http://schemas.microsoft.com/office/drawing/2014/main" id="{A70C094F-7CB6-4879-B6E0-06E8210EB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8620" y="4260449"/>
            <a:ext cx="0" cy="3810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" name="Line 15">
            <a:extLst>
              <a:ext uri="{FF2B5EF4-FFF2-40B4-BE49-F238E27FC236}">
                <a16:creationId xmlns:a16="http://schemas.microsoft.com/office/drawing/2014/main" id="{683AEB42-8A6E-425E-87FA-F1BCABB33A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7060" y="3450824"/>
            <a:ext cx="0" cy="3810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" name="Line 16">
            <a:extLst>
              <a:ext uri="{FF2B5EF4-FFF2-40B4-BE49-F238E27FC236}">
                <a16:creationId xmlns:a16="http://schemas.microsoft.com/office/drawing/2014/main" id="{303190CA-E16B-4B93-9F33-550968913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6155" y="3450823"/>
            <a:ext cx="2827556" cy="4735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" name="Line 17">
            <a:extLst>
              <a:ext uri="{FF2B5EF4-FFF2-40B4-BE49-F238E27FC236}">
                <a16:creationId xmlns:a16="http://schemas.microsoft.com/office/drawing/2014/main" id="{E0ECB635-A4D7-4FFF-B1A7-9E06EDE8C534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1825120" y="3469874"/>
            <a:ext cx="0" cy="3810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" name="Line 18">
            <a:extLst>
              <a:ext uri="{FF2B5EF4-FFF2-40B4-BE49-F238E27FC236}">
                <a16:creationId xmlns:a16="http://schemas.microsoft.com/office/drawing/2014/main" id="{15D5D42F-A894-4CE7-8C73-0E4FD7971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1995" y="4031849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4" name="Rectangle 19">
            <a:extLst>
              <a:ext uri="{FF2B5EF4-FFF2-40B4-BE49-F238E27FC236}">
                <a16:creationId xmlns:a16="http://schemas.microsoft.com/office/drawing/2014/main" id="{B3ABEBC3-7060-46E6-A5A1-E223BA1EF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063" y="3750862"/>
            <a:ext cx="304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</a:rPr>
              <a:t>CHBr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     </a:t>
            </a: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</a:rPr>
              <a:t>CHBr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Line 20">
            <a:extLst>
              <a:ext uri="{FF2B5EF4-FFF2-40B4-BE49-F238E27FC236}">
                <a16:creationId xmlns:a16="http://schemas.microsoft.com/office/drawing/2014/main" id="{44952AFA-0C75-4E6E-8E5A-D3600BCEF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068" y="3992629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6" name="Line 21">
            <a:extLst>
              <a:ext uri="{FF2B5EF4-FFF2-40B4-BE49-F238E27FC236}">
                <a16:creationId xmlns:a16="http://schemas.microsoft.com/office/drawing/2014/main" id="{AB98920A-1288-4F13-A53F-01690138D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068" y="4106929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7" name="Rectangle 22">
            <a:extLst>
              <a:ext uri="{FF2B5EF4-FFF2-40B4-BE49-F238E27FC236}">
                <a16:creationId xmlns:a16="http://schemas.microsoft.com/office/drawing/2014/main" id="{A3971A46-A8BF-47E4-8ADB-30CECF972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157" y="5316564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CHBr</a:t>
            </a:r>
          </a:p>
        </p:txBody>
      </p:sp>
      <p:sp>
        <p:nvSpPr>
          <p:cNvPr id="68" name="Rectangle 23">
            <a:extLst>
              <a:ext uri="{FF2B5EF4-FFF2-40B4-BE49-F238E27FC236}">
                <a16:creationId xmlns:a16="http://schemas.microsoft.com/office/drawing/2014/main" id="{14A22E84-B79F-4C29-888F-5F374871D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893" y="5316564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</a:rPr>
              <a:t>CHBr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" name="Line 24">
            <a:extLst>
              <a:ext uri="{FF2B5EF4-FFF2-40B4-BE49-F238E27FC236}">
                <a16:creationId xmlns:a16="http://schemas.microsoft.com/office/drawing/2014/main" id="{BEAD888A-8706-4E1C-9F24-0DA1EEADD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9855" y="5545164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0" name="Line 25">
            <a:extLst>
              <a:ext uri="{FF2B5EF4-FFF2-40B4-BE49-F238E27FC236}">
                <a16:creationId xmlns:a16="http://schemas.microsoft.com/office/drawing/2014/main" id="{ABD32259-79A1-4648-B9D0-55F67A815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9855" y="5659464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" name="Rectangle 26">
            <a:extLst>
              <a:ext uri="{FF2B5EF4-FFF2-40B4-BE49-F238E27FC236}">
                <a16:creationId xmlns:a16="http://schemas.microsoft.com/office/drawing/2014/main" id="{C9CC50F7-4557-46C7-95AD-286B5ED6F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091" y="5287989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72" name="Rectangle 27">
            <a:extLst>
              <a:ext uri="{FF2B5EF4-FFF2-40B4-BE49-F238E27FC236}">
                <a16:creationId xmlns:a16="http://schemas.microsoft.com/office/drawing/2014/main" id="{2D41CCC3-84A7-438D-8980-0BD113DBE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034" y="5316564"/>
            <a:ext cx="160972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Br     </a:t>
            </a: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</a:rPr>
              <a:t>Br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Line 28">
            <a:extLst>
              <a:ext uri="{FF2B5EF4-FFF2-40B4-BE49-F238E27FC236}">
                <a16:creationId xmlns:a16="http://schemas.microsoft.com/office/drawing/2014/main" id="{FCB9EDD2-301B-4D26-B101-571C7E7B0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120" y="5849964"/>
            <a:ext cx="0" cy="3810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4" name="Line 29">
            <a:extLst>
              <a:ext uri="{FF2B5EF4-FFF2-40B4-BE49-F238E27FC236}">
                <a16:creationId xmlns:a16="http://schemas.microsoft.com/office/drawing/2014/main" id="{F54D0D43-7274-4869-A41B-F1DA5B384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8750" y="6197655"/>
            <a:ext cx="2637370" cy="33309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5" name="Line 30">
            <a:extLst>
              <a:ext uri="{FF2B5EF4-FFF2-40B4-BE49-F238E27FC236}">
                <a16:creationId xmlns:a16="http://schemas.microsoft.com/office/drawing/2014/main" id="{B8CC78C6-3A52-40F3-8967-1EA99E975B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0434" y="5835677"/>
            <a:ext cx="0" cy="3810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6" name="Line 31">
            <a:extLst>
              <a:ext uri="{FF2B5EF4-FFF2-40B4-BE49-F238E27FC236}">
                <a16:creationId xmlns:a16="http://schemas.microsoft.com/office/drawing/2014/main" id="{B1B24F97-8C0C-437C-BBCC-FF6F03F18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4473" y="5011764"/>
            <a:ext cx="0" cy="452438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7" name="Line 32">
            <a:extLst>
              <a:ext uri="{FF2B5EF4-FFF2-40B4-BE49-F238E27FC236}">
                <a16:creationId xmlns:a16="http://schemas.microsoft.com/office/drawing/2014/main" id="{3BC3CFEE-6B97-4A5C-9967-2EF82973E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5120" y="5011764"/>
            <a:ext cx="335280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8" name="Line 33">
            <a:extLst>
              <a:ext uri="{FF2B5EF4-FFF2-40B4-BE49-F238E27FC236}">
                <a16:creationId xmlns:a16="http://schemas.microsoft.com/office/drawing/2014/main" id="{F9E23967-A578-42B9-AE05-135122FA9734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1825120" y="5011764"/>
            <a:ext cx="0" cy="423863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9" name="Line 34">
            <a:extLst>
              <a:ext uri="{FF2B5EF4-FFF2-40B4-BE49-F238E27FC236}">
                <a16:creationId xmlns:a16="http://schemas.microsoft.com/office/drawing/2014/main" id="{273D001A-A3C6-4587-B473-DF1FDE0E7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1509" y="5649939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0" name="Rectangle 35">
            <a:extLst>
              <a:ext uri="{FF2B5EF4-FFF2-40B4-BE49-F238E27FC236}">
                <a16:creationId xmlns:a16="http://schemas.microsoft.com/office/drawing/2014/main" id="{42AC081E-9C0E-4528-BEA9-83AC17632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463" y="5316564"/>
            <a:ext cx="327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CHBr</a:t>
            </a:r>
            <a:r>
              <a:rPr lang="en-US" altLang="en-US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</a:rPr>
              <a:t>CHBr</a:t>
            </a:r>
            <a:r>
              <a:rPr lang="en-US" altLang="en-US" baseline="-25000" err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" name="Line 36">
            <a:extLst>
              <a:ext uri="{FF2B5EF4-FFF2-40B4-BE49-F238E27FC236}">
                <a16:creationId xmlns:a16="http://schemas.microsoft.com/office/drawing/2014/main" id="{1C243620-2C11-440D-9824-A75B1C960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8173" y="5621364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" name="Rectangle 37">
            <a:extLst>
              <a:ext uri="{FF2B5EF4-FFF2-40B4-BE49-F238E27FC236}">
                <a16:creationId xmlns:a16="http://schemas.microsoft.com/office/drawing/2014/main" id="{503F1C4B-7E0D-437D-B00F-D73FCE880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9508" y="4246162"/>
            <a:ext cx="221652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rgbClr val="FFFF00"/>
                </a:solidFill>
                <a:latin typeface="Times New Roman" panose="02020603050405020304" pitchFamily="18" charset="0"/>
              </a:rPr>
              <a:t>1,2-đibrometen</a:t>
            </a:r>
          </a:p>
        </p:txBody>
      </p:sp>
      <p:sp>
        <p:nvSpPr>
          <p:cNvPr id="83" name="Rectangle 38">
            <a:extLst>
              <a:ext uri="{FF2B5EF4-FFF2-40B4-BE49-F238E27FC236}">
                <a16:creationId xmlns:a16="http://schemas.microsoft.com/office/drawing/2014/main" id="{B30E500A-88D3-426D-891E-9EBA43D01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413" y="5933979"/>
            <a:ext cx="31348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rgbClr val="FFFF00"/>
                </a:solidFill>
                <a:latin typeface="Times New Roman" panose="02020603050405020304" pitchFamily="18" charset="0"/>
              </a:rPr>
              <a:t>1,1,2,2-tetrabrometan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7E6A82-D790-43D1-A1EE-8C405DA854B4}"/>
              </a:ext>
            </a:extLst>
          </p:cNvPr>
          <p:cNvSpPr/>
          <p:nvPr/>
        </p:nvSpPr>
        <p:spPr>
          <a:xfrm>
            <a:off x="1474608" y="2854814"/>
            <a:ext cx="5710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Axetilen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</a:t>
            </a:r>
            <a:endParaRPr lang="vi-VN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20">
            <a:extLst>
              <a:ext uri="{FF2B5EF4-FFF2-40B4-BE49-F238E27FC236}">
                <a16:creationId xmlns:a16="http://schemas.microsoft.com/office/drawing/2014/main" id="{C4A09167-EEF0-4067-8146-40593CCFC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1220" y="4080317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" name="Line 20">
            <a:extLst>
              <a:ext uri="{FF2B5EF4-FFF2-40B4-BE49-F238E27FC236}">
                <a16:creationId xmlns:a16="http://schemas.microsoft.com/office/drawing/2014/main" id="{36F9895E-0D9F-4718-9307-C4C0AB74C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0642" y="5640670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5668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  <p:bldP spid="42" grpId="0" animBg="1"/>
      <p:bldP spid="54" grpId="0" animBg="1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 animBg="1"/>
      <p:bldP spid="66" grpId="0" animBg="1"/>
      <p:bldP spid="67" grpId="0"/>
      <p:bldP spid="68" grpId="0"/>
      <p:bldP spid="69" grpId="0" animBg="1"/>
      <p:bldP spid="70" grpId="0" animBg="1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 animBg="1"/>
      <p:bldP spid="82" grpId="0"/>
      <p:bldP spid="83" grpId="0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42963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91C61-0D7C-446F-AB1E-15F538B2FD0D}"/>
              </a:ext>
            </a:extLst>
          </p:cNvPr>
          <p:cNvSpPr txBox="1"/>
          <p:nvPr/>
        </p:nvSpPr>
        <p:spPr>
          <a:xfrm>
            <a:off x="864920" y="1815646"/>
            <a:ext cx="2513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FB14C-9304-4BF2-9CA0-BC3935160B11}"/>
              </a:ext>
            </a:extLst>
          </p:cNvPr>
          <p:cNvSpPr txBox="1"/>
          <p:nvPr/>
        </p:nvSpPr>
        <p:spPr>
          <a:xfrm>
            <a:off x="1078527" y="2331901"/>
            <a:ext cx="74120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 (X </a:t>
            </a:r>
            <a:r>
              <a:rPr lang="en-US" alt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OH, Cl, Br, CH</a:t>
            </a:r>
            <a:r>
              <a:rPr lang="en-US" altLang="en-US" sz="3200" baseline="-25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COO…)</a:t>
            </a:r>
            <a:endParaRPr lang="vi-VN" sz="2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7E6A82-D790-43D1-A1EE-8C405DA854B4}"/>
              </a:ext>
            </a:extLst>
          </p:cNvPr>
          <p:cNvSpPr/>
          <p:nvPr/>
        </p:nvSpPr>
        <p:spPr>
          <a:xfrm>
            <a:off x="1474608" y="2854814"/>
            <a:ext cx="427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Axetilen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</a:t>
            </a:r>
            <a:endParaRPr lang="vi-VN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Rectangle 6">
            <a:extLst>
              <a:ext uri="{FF2B5EF4-FFF2-40B4-BE49-F238E27FC236}">
                <a16:creationId xmlns:a16="http://schemas.microsoft.com/office/drawing/2014/main" id="{39ABC336-67C9-48C9-B979-50A94AAA9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142" y="3840886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</a:p>
        </p:txBody>
      </p:sp>
      <p:sp>
        <p:nvSpPr>
          <p:cNvPr id="122" name="Rectangle 7">
            <a:extLst>
              <a:ext uri="{FF2B5EF4-FFF2-40B4-BE49-F238E27FC236}">
                <a16:creationId xmlns:a16="http://schemas.microsoft.com/office/drawing/2014/main" id="{074813A9-5EF4-4EA1-8D0A-BCA2E5A31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257" y="3840886"/>
            <a:ext cx="8334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</a:p>
        </p:txBody>
      </p:sp>
      <p:sp>
        <p:nvSpPr>
          <p:cNvPr id="123" name="Line 8">
            <a:extLst>
              <a:ext uri="{FF2B5EF4-FFF2-40B4-BE49-F238E27FC236}">
                <a16:creationId xmlns:a16="http://schemas.microsoft.com/office/drawing/2014/main" id="{3D99AE31-D663-49BE-AD38-BBA0FB756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9861" y="4040911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4" name="Line 9">
            <a:extLst>
              <a:ext uri="{FF2B5EF4-FFF2-40B4-BE49-F238E27FC236}">
                <a16:creationId xmlns:a16="http://schemas.microsoft.com/office/drawing/2014/main" id="{C689CE5F-CF53-4F69-9E99-EF3CBE6C09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9861" y="4126636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5" name="Line 10">
            <a:extLst>
              <a:ext uri="{FF2B5EF4-FFF2-40B4-BE49-F238E27FC236}">
                <a16:creationId xmlns:a16="http://schemas.microsoft.com/office/drawing/2014/main" id="{319DD272-88FB-4F41-A961-1C5551205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9861" y="4221886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6" name="Rectangle 11">
            <a:extLst>
              <a:ext uri="{FF2B5EF4-FFF2-40B4-BE49-F238E27FC236}">
                <a16:creationId xmlns:a16="http://schemas.microsoft.com/office/drawing/2014/main" id="{3AD5AC72-28FC-4167-B066-DB7AED43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109" y="3817074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127" name="Rectangle 12">
            <a:extLst>
              <a:ext uri="{FF2B5EF4-FFF2-40B4-BE49-F238E27FC236}">
                <a16:creationId xmlns:a16="http://schemas.microsoft.com/office/drawing/2014/main" id="{695C5B7E-D923-4881-A818-BD323292E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467" y="3821836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HCl</a:t>
            </a:r>
          </a:p>
        </p:txBody>
      </p:sp>
      <p:sp>
        <p:nvSpPr>
          <p:cNvPr id="128" name="Line 13">
            <a:extLst>
              <a:ext uri="{FF2B5EF4-FFF2-40B4-BE49-F238E27FC236}">
                <a16:creationId xmlns:a16="http://schemas.microsoft.com/office/drawing/2014/main" id="{FAEE93E8-3277-4A1B-A3E2-ABE01521A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1980" y="4207599"/>
            <a:ext cx="914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9" name="Rectangle 14">
            <a:extLst>
              <a:ext uri="{FF2B5EF4-FFF2-40B4-BE49-F238E27FC236}">
                <a16:creationId xmlns:a16="http://schemas.microsoft.com/office/drawing/2014/main" id="{286AB1EE-FAA6-43AC-B8B7-E2C397B6E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820" y="3840886"/>
            <a:ext cx="2605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</a:rPr>
              <a:t>CHCl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" name="Line 15">
            <a:extLst>
              <a:ext uri="{FF2B5EF4-FFF2-40B4-BE49-F238E27FC236}">
                <a16:creationId xmlns:a16="http://schemas.microsoft.com/office/drawing/2014/main" id="{6F9AEEB2-48C7-4B59-88A9-1AC6F7C02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2972" y="4064724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1" name="Line 16">
            <a:extLst>
              <a:ext uri="{FF2B5EF4-FFF2-40B4-BE49-F238E27FC236}">
                <a16:creationId xmlns:a16="http://schemas.microsoft.com/office/drawing/2014/main" id="{3E710A27-186C-4DC5-AF84-84123B0A34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2972" y="4179024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2" name="Rectangle 17">
            <a:extLst>
              <a:ext uri="{FF2B5EF4-FFF2-40B4-BE49-F238E27FC236}">
                <a16:creationId xmlns:a16="http://schemas.microsoft.com/office/drawing/2014/main" id="{E5D4ECA5-EFBE-4FE7-A962-32EBBBA4C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142" y="5402986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Rectangle 18">
            <a:extLst>
              <a:ext uri="{FF2B5EF4-FFF2-40B4-BE49-F238E27FC236}">
                <a16:creationId xmlns:a16="http://schemas.microsoft.com/office/drawing/2014/main" id="{090BFBE2-11BC-47F8-921E-6913FF7D6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592" y="5402986"/>
            <a:ext cx="1209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CHCl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Line 19">
            <a:extLst>
              <a:ext uri="{FF2B5EF4-FFF2-40B4-BE49-F238E27FC236}">
                <a16:creationId xmlns:a16="http://schemas.microsoft.com/office/drawing/2014/main" id="{9990C788-F595-451A-8037-1E6A5DBAC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0155" y="5641111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5" name="Line 20">
            <a:extLst>
              <a:ext uri="{FF2B5EF4-FFF2-40B4-BE49-F238E27FC236}">
                <a16:creationId xmlns:a16="http://schemas.microsoft.com/office/drawing/2014/main" id="{E13F410C-03B2-455F-9CAC-5CADF5D1F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0155" y="5755411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6" name="Rectangle 21">
            <a:extLst>
              <a:ext uri="{FF2B5EF4-FFF2-40B4-BE49-F238E27FC236}">
                <a16:creationId xmlns:a16="http://schemas.microsoft.com/office/drawing/2014/main" id="{F92AAA2D-03CD-4FBB-AFE3-2E6F5EDC8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980" y="5402986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137" name="Rectangle 22">
            <a:extLst>
              <a:ext uri="{FF2B5EF4-FFF2-40B4-BE49-F238E27FC236}">
                <a16:creationId xmlns:a16="http://schemas.microsoft.com/office/drawing/2014/main" id="{E87B3B9D-8DE0-4549-AF14-9C67DE5F6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42" y="5402986"/>
            <a:ext cx="962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HCl</a:t>
            </a:r>
          </a:p>
        </p:txBody>
      </p:sp>
      <p:sp>
        <p:nvSpPr>
          <p:cNvPr id="138" name="Line 23">
            <a:extLst>
              <a:ext uri="{FF2B5EF4-FFF2-40B4-BE49-F238E27FC236}">
                <a16:creationId xmlns:a16="http://schemas.microsoft.com/office/drawing/2014/main" id="{765BEFAB-69D4-4704-8054-BF0437533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1980" y="5760174"/>
            <a:ext cx="914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9" name="Rectangle 24">
            <a:extLst>
              <a:ext uri="{FF2B5EF4-FFF2-40B4-BE49-F238E27FC236}">
                <a16:creationId xmlns:a16="http://schemas.microsoft.com/office/drawing/2014/main" id="{8F18B6D9-AC02-490F-8D07-D717EB5C6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380" y="5402986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CHCl</a:t>
            </a:r>
            <a:r>
              <a:rPr lang="en-US" altLang="en-US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Line 25">
            <a:extLst>
              <a:ext uri="{FF2B5EF4-FFF2-40B4-BE49-F238E27FC236}">
                <a16:creationId xmlns:a16="http://schemas.microsoft.com/office/drawing/2014/main" id="{1D6A20DE-E9F1-4D70-A0D9-6F910D04F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452" y="5751209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" name="Rectangle 27">
            <a:extLst>
              <a:ext uri="{FF2B5EF4-FFF2-40B4-BE49-F238E27FC236}">
                <a16:creationId xmlns:a16="http://schemas.microsoft.com/office/drawing/2014/main" id="{6EFDE274-2F81-4BF0-B095-915C1955B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386" y="6014989"/>
            <a:ext cx="22197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1,1-đicloetan</a:t>
            </a:r>
          </a:p>
        </p:txBody>
      </p:sp>
      <p:sp>
        <p:nvSpPr>
          <p:cNvPr id="142" name="Rectangle 39">
            <a:extLst>
              <a:ext uri="{FF2B5EF4-FFF2-40B4-BE49-F238E27FC236}">
                <a16:creationId xmlns:a16="http://schemas.microsoft.com/office/drawing/2014/main" id="{9C9C01DD-635B-4EB6-B656-867876BEE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067" y="526963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bg1"/>
                </a:solidFill>
                <a:latin typeface="Tahoma" panose="020B0604030504040204" pitchFamily="34" charset="0"/>
              </a:rPr>
              <a:t>xt, t</a:t>
            </a:r>
            <a:r>
              <a:rPr lang="en-US" altLang="en-US" sz="2000" baseline="30000">
                <a:solidFill>
                  <a:schemeClr val="bg1"/>
                </a:solidFill>
                <a:latin typeface="Tahoma" panose="020B0604030504040204" pitchFamily="34" charset="0"/>
              </a:rPr>
              <a:t>o</a:t>
            </a:r>
            <a:endParaRPr lang="en-US" altLang="en-US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43" name="Rectangle 40">
            <a:extLst>
              <a:ext uri="{FF2B5EF4-FFF2-40B4-BE49-F238E27FC236}">
                <a16:creationId xmlns:a16="http://schemas.microsoft.com/office/drawing/2014/main" id="{E3F55B58-2673-4570-8F68-AEDBFFAB2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842" y="373928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bg1"/>
                </a:solidFill>
                <a:latin typeface="Tahoma" panose="020B0604030504040204" pitchFamily="34" charset="0"/>
              </a:rPr>
              <a:t>xt, t</a:t>
            </a:r>
            <a:r>
              <a:rPr lang="en-US" altLang="en-US" sz="2000" baseline="30000">
                <a:solidFill>
                  <a:schemeClr val="bg1"/>
                </a:solidFill>
                <a:latin typeface="Tahoma" panose="020B0604030504040204" pitchFamily="34" charset="0"/>
              </a:rPr>
              <a:t>o</a:t>
            </a:r>
            <a:endParaRPr lang="en-US" altLang="en-US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44" name="Line 41">
            <a:extLst>
              <a:ext uri="{FF2B5EF4-FFF2-40B4-BE49-F238E27FC236}">
                <a16:creationId xmlns:a16="http://schemas.microsoft.com/office/drawing/2014/main" id="{940CC939-C6FF-47AD-ABAE-1E64F93D41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305" y="5879236"/>
            <a:ext cx="4762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5" name="Line 42">
            <a:extLst>
              <a:ext uri="{FF2B5EF4-FFF2-40B4-BE49-F238E27FC236}">
                <a16:creationId xmlns:a16="http://schemas.microsoft.com/office/drawing/2014/main" id="{AFF689DA-EFC7-4722-9B61-D3FF2A1010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6905" y="6107836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6" name="Line 43">
            <a:extLst>
              <a:ext uri="{FF2B5EF4-FFF2-40B4-BE49-F238E27FC236}">
                <a16:creationId xmlns:a16="http://schemas.microsoft.com/office/drawing/2014/main" id="{3C20A0EC-9418-499E-8505-659EAABFE8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06905" y="5879236"/>
            <a:ext cx="4762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7" name="Line 44">
            <a:extLst>
              <a:ext uri="{FF2B5EF4-FFF2-40B4-BE49-F238E27FC236}">
                <a16:creationId xmlns:a16="http://schemas.microsoft.com/office/drawing/2014/main" id="{D1B46774-42C5-4179-B00C-F3D77FF2B0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8067" y="5117236"/>
            <a:ext cx="0" cy="40798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8" name="Line 45">
            <a:extLst>
              <a:ext uri="{FF2B5EF4-FFF2-40B4-BE49-F238E27FC236}">
                <a16:creationId xmlns:a16="http://schemas.microsoft.com/office/drawing/2014/main" id="{9861CE4A-5D49-4938-91B3-9459FE52A9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16267" y="5117236"/>
            <a:ext cx="297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9" name="Line 46">
            <a:extLst>
              <a:ext uri="{FF2B5EF4-FFF2-40B4-BE49-F238E27FC236}">
                <a16:creationId xmlns:a16="http://schemas.microsoft.com/office/drawing/2014/main" id="{F3A37B96-ADE2-4308-9C36-786C6D95E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6267" y="5117236"/>
            <a:ext cx="0" cy="42386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0" name="Line 47">
            <a:extLst>
              <a:ext uri="{FF2B5EF4-FFF2-40B4-BE49-F238E27FC236}">
                <a16:creationId xmlns:a16="http://schemas.microsoft.com/office/drawing/2014/main" id="{D1FAC34C-BAA9-467C-820E-AE47F260A8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8430" y="4375874"/>
            <a:ext cx="4762" cy="20796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1" name="Line 48">
            <a:extLst>
              <a:ext uri="{FF2B5EF4-FFF2-40B4-BE49-F238E27FC236}">
                <a16:creationId xmlns:a16="http://schemas.microsoft.com/office/drawing/2014/main" id="{F0199347-8857-44B8-982E-B5E81B9550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6570" y="4583835"/>
            <a:ext cx="2227735" cy="951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2" name="Line 49">
            <a:extLst>
              <a:ext uri="{FF2B5EF4-FFF2-40B4-BE49-F238E27FC236}">
                <a16:creationId xmlns:a16="http://schemas.microsoft.com/office/drawing/2014/main" id="{11F37980-B889-4A0B-B43B-6990A4E8EB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36570" y="4307611"/>
            <a:ext cx="4762" cy="2762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" name="Line 50">
            <a:extLst>
              <a:ext uri="{FF2B5EF4-FFF2-40B4-BE49-F238E27FC236}">
                <a16:creationId xmlns:a16="http://schemas.microsoft.com/office/drawing/2014/main" id="{0DC0DECE-2BCD-41CC-845A-4C6F427352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8067" y="3517036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4" name="Line 51">
            <a:extLst>
              <a:ext uri="{FF2B5EF4-FFF2-40B4-BE49-F238E27FC236}">
                <a16:creationId xmlns:a16="http://schemas.microsoft.com/office/drawing/2014/main" id="{FBC788E5-EF76-4F11-B7E9-B613D338CF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16267" y="3531324"/>
            <a:ext cx="29718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5" name="Line 52">
            <a:extLst>
              <a:ext uri="{FF2B5EF4-FFF2-40B4-BE49-F238E27FC236}">
                <a16:creationId xmlns:a16="http://schemas.microsoft.com/office/drawing/2014/main" id="{00B20974-6541-4CA4-81B8-5AA65ACC4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6267" y="3517036"/>
            <a:ext cx="0" cy="4572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" name="Rectangle 27">
            <a:extLst>
              <a:ext uri="{FF2B5EF4-FFF2-40B4-BE49-F238E27FC236}">
                <a16:creationId xmlns:a16="http://schemas.microsoft.com/office/drawing/2014/main" id="{FFB6ED51-6EB8-40BB-B19E-A7839D9CD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4103" y="4445723"/>
            <a:ext cx="354285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4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cloeten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(vinyl </a:t>
            </a:r>
            <a:r>
              <a:rPr lang="en-US" altLang="en-US" sz="24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clorua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887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 animBg="1"/>
      <p:bldP spid="124" grpId="0" animBg="1"/>
      <p:bldP spid="125" grpId="0" animBg="1"/>
      <p:bldP spid="126" grpId="0"/>
      <p:bldP spid="127" grpId="0"/>
      <p:bldP spid="128" grpId="0" animBg="1"/>
      <p:bldP spid="129" grpId="0"/>
      <p:bldP spid="130" grpId="0" animBg="1"/>
      <p:bldP spid="131" grpId="0" animBg="1"/>
      <p:bldP spid="132" grpId="0"/>
      <p:bldP spid="133" grpId="0"/>
      <p:bldP spid="134" grpId="0" animBg="1"/>
      <p:bldP spid="135" grpId="0" animBg="1"/>
      <p:bldP spid="136" grpId="0"/>
      <p:bldP spid="137" grpId="0"/>
      <p:bldP spid="138" grpId="0" animBg="1"/>
      <p:bldP spid="139" grpId="0"/>
      <p:bldP spid="140" grpId="0" animBg="1"/>
      <p:bldP spid="141" grpId="0"/>
      <p:bldP spid="142" grpId="0"/>
      <p:bldP spid="143" grpId="0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42963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91C61-0D7C-446F-AB1E-15F538B2FD0D}"/>
              </a:ext>
            </a:extLst>
          </p:cNvPr>
          <p:cNvSpPr txBox="1"/>
          <p:nvPr/>
        </p:nvSpPr>
        <p:spPr>
          <a:xfrm>
            <a:off x="864920" y="1815646"/>
            <a:ext cx="2513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FB14C-9304-4BF2-9CA0-BC3935160B11}"/>
              </a:ext>
            </a:extLst>
          </p:cNvPr>
          <p:cNvSpPr txBox="1"/>
          <p:nvPr/>
        </p:nvSpPr>
        <p:spPr>
          <a:xfrm>
            <a:off x="1078527" y="2331901"/>
            <a:ext cx="74558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 (X </a:t>
            </a:r>
            <a:r>
              <a:rPr lang="en-US" alt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OH, Cl, Br, CH</a:t>
            </a:r>
            <a:r>
              <a:rPr lang="en-US" altLang="en-US" sz="2600" baseline="-25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COO…)</a:t>
            </a:r>
            <a:endParaRPr lang="vi-VN" sz="2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7E6A82-D790-43D1-A1EE-8C405DA854B4}"/>
              </a:ext>
            </a:extLst>
          </p:cNvPr>
          <p:cNvSpPr/>
          <p:nvPr/>
        </p:nvSpPr>
        <p:spPr>
          <a:xfrm>
            <a:off x="1474608" y="2854814"/>
            <a:ext cx="4276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Axetilen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</a:t>
            </a:r>
            <a:endParaRPr lang="vi-VN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0">
                <a:extLst>
                  <a:ext uri="{FF2B5EF4-FFF2-40B4-BE49-F238E27FC236}">
                    <a16:creationId xmlns:a16="http://schemas.microsoft.com/office/drawing/2014/main" id="{D416BE2E-B974-41DB-BA1E-9334EDEDE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981" y="3541522"/>
                <a:ext cx="8455178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Clr>
                    <a:schemeClr val="hlink"/>
                  </a:buClr>
                  <a:buSzPct val="110000"/>
                  <a:buNone/>
                </a:pPr>
                <a:r>
                  <a:rPr lang="en-US" altLang="en-US" sz="300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 </a:t>
                </a:r>
                <a14:m>
                  <m:oMath xmlns:m="http://schemas.openxmlformats.org/officeDocument/2006/math">
                    <m:r>
                      <a:rPr lang="en-GB" sz="3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300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CH  +  HCl                           CH</a:t>
                </a:r>
                <a:r>
                  <a:rPr lang="en-US" altLang="en-US" sz="3000" baseline="-2500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en-US" sz="300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CHCl</a:t>
                </a:r>
                <a:endParaRPr lang="en-US" altLang="en-US" sz="3000">
                  <a:solidFill>
                    <a:schemeClr val="bg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endParaRPr lang="en-US" altLang="en-US" sz="3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30">
                <a:extLst>
                  <a:ext uri="{FF2B5EF4-FFF2-40B4-BE49-F238E27FC236}">
                    <a16:creationId xmlns:a16="http://schemas.microsoft.com/office/drawing/2014/main" id="{D416BE2E-B974-41DB-BA1E-9334EDEDE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0981" y="3541522"/>
                <a:ext cx="8455178" cy="609600"/>
              </a:xfrm>
              <a:prstGeom prst="rect">
                <a:avLst/>
              </a:prstGeom>
              <a:blipFill>
                <a:blip r:embed="rId2"/>
                <a:stretch>
                  <a:fillRect l="-1658" t="-13000" b="-21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Line 36">
            <a:extLst>
              <a:ext uri="{FF2B5EF4-FFF2-40B4-BE49-F238E27FC236}">
                <a16:creationId xmlns:a16="http://schemas.microsoft.com/office/drawing/2014/main" id="{840685A5-C5CE-4E9F-B184-D1282530E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7099" y="3877045"/>
            <a:ext cx="152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" name="Rectangle 37">
            <a:extLst>
              <a:ext uri="{FF2B5EF4-FFF2-40B4-BE49-F238E27FC236}">
                <a16:creationId xmlns:a16="http://schemas.microsoft.com/office/drawing/2014/main" id="{26B45615-C174-4D2B-B538-BF281644B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83" y="3378570"/>
            <a:ext cx="1093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HgCl</a:t>
            </a:r>
            <a:r>
              <a:rPr lang="en-US" altLang="en-US" sz="2400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38">
            <a:extLst>
              <a:ext uri="{FF2B5EF4-FFF2-40B4-BE49-F238E27FC236}">
                <a16:creationId xmlns:a16="http://schemas.microsoft.com/office/drawing/2014/main" id="{A2FDD057-B4AA-47F0-B9DC-46D9CDDD6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83" y="3835770"/>
            <a:ext cx="190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150-200</a:t>
            </a:r>
            <a:r>
              <a:rPr lang="en-US" altLang="en-US" sz="24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4" name="AutoShape 99">
            <a:extLst>
              <a:ext uri="{FF2B5EF4-FFF2-40B4-BE49-F238E27FC236}">
                <a16:creationId xmlns:a16="http://schemas.microsoft.com/office/drawing/2014/main" id="{4E4A6245-17A7-4E67-BED4-BEE45F330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297" y="1238648"/>
            <a:ext cx="2500608" cy="2003268"/>
          </a:xfrm>
          <a:prstGeom prst="wedgeEllipseCallout">
            <a:avLst>
              <a:gd name="adj1" fmla="val -58669"/>
              <a:gd name="adj2" fmla="val 65248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PVC</a:t>
            </a: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114ADD9E-0B0F-40EA-A71D-AA225F5E9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519" y="4026270"/>
            <a:ext cx="176168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vinyl </a:t>
            </a:r>
            <a:r>
              <a:rPr lang="en-US" altLang="en-US" sz="24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clorua</a:t>
            </a:r>
            <a:endParaRPr lang="en-US" altLang="en-US" sz="2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1F9676A5-F439-4F5A-9C90-A505F6074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01"/>
          <a:stretch/>
        </p:blipFill>
        <p:spPr>
          <a:xfrm>
            <a:off x="739683" y="4737997"/>
            <a:ext cx="4084430" cy="866894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A22527C1-CAA4-4057-9A37-DBE8575E757E}"/>
              </a:ext>
            </a:extLst>
          </p:cNvPr>
          <p:cNvGrpSpPr/>
          <p:nvPr/>
        </p:nvGrpSpPr>
        <p:grpSpPr>
          <a:xfrm>
            <a:off x="7367889" y="4057497"/>
            <a:ext cx="3737877" cy="2545460"/>
            <a:chOff x="7367889" y="4057497"/>
            <a:chExt cx="3737877" cy="2545460"/>
          </a:xfrm>
        </p:grpSpPr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6BF2D338-27FD-4CD7-BA48-65023EF76027}"/>
                </a:ext>
              </a:extLst>
            </p:cNvPr>
            <p:cNvSpPr txBox="1"/>
            <p:nvPr/>
          </p:nvSpPr>
          <p:spPr>
            <a:xfrm>
              <a:off x="9521986" y="5311210"/>
              <a:ext cx="6765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|</a:t>
              </a:r>
            </a:p>
            <a:p>
              <a:pPr algn="ctr"/>
              <a:r>
                <a:rPr lang="en-GB" sz="3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Cl 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91B3DF55-7748-449D-BC2B-129526AF0E61}"/>
                </a:ext>
              </a:extLst>
            </p:cNvPr>
            <p:cNvSpPr txBox="1"/>
            <p:nvPr/>
          </p:nvSpPr>
          <p:spPr>
            <a:xfrm>
              <a:off x="9521986" y="4057497"/>
              <a:ext cx="6765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Cl </a:t>
              </a:r>
            </a:p>
            <a:p>
              <a:pPr algn="ctr"/>
              <a:r>
                <a:rPr lang="en-GB" sz="2400" b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|</a:t>
              </a: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0FBE003A-00F8-4FB3-BC11-C57468B3E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4581" y="6069557"/>
              <a:ext cx="221118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hlink"/>
                </a:buClr>
                <a:buSzPct val="110000"/>
                <a:buFont typeface="Wingdings" panose="05000000000000000000" pitchFamily="2" charset="2"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2,2-điclopropan</a:t>
              </a:r>
            </a:p>
          </p:txBody>
        </p:sp>
        <p:pic>
          <p:nvPicPr>
            <p:cNvPr id="31" name="Hình ảnh 30">
              <a:extLst>
                <a:ext uri="{FF2B5EF4-FFF2-40B4-BE49-F238E27FC236}">
                  <a16:creationId xmlns:a16="http://schemas.microsoft.com/office/drawing/2014/main" id="{CD949C66-A48A-4AE7-81DE-0E2B786A6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178" r="4322"/>
            <a:stretch/>
          </p:blipFill>
          <p:spPr>
            <a:xfrm>
              <a:off x="7367889" y="4737997"/>
              <a:ext cx="3737877" cy="866894"/>
            </a:xfrm>
            <a:prstGeom prst="rect">
              <a:avLst/>
            </a:prstGeom>
          </p:spPr>
        </p:pic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6D223E20-B72E-46E8-93BC-AB549F9B5E05}"/>
              </a:ext>
            </a:extLst>
          </p:cNvPr>
          <p:cNvGrpSpPr/>
          <p:nvPr/>
        </p:nvGrpSpPr>
        <p:grpSpPr>
          <a:xfrm>
            <a:off x="4824113" y="4733570"/>
            <a:ext cx="2543776" cy="1444012"/>
            <a:chOff x="4824113" y="4733570"/>
            <a:chExt cx="2543776" cy="1444012"/>
          </a:xfrm>
        </p:grpSpPr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80A32583-1926-4B12-9BC1-289B3BE39648}"/>
                </a:ext>
              </a:extLst>
            </p:cNvPr>
            <p:cNvSpPr txBox="1"/>
            <p:nvPr/>
          </p:nvSpPr>
          <p:spPr>
            <a:xfrm>
              <a:off x="5731383" y="5254252"/>
              <a:ext cx="6765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|</a:t>
              </a:r>
            </a:p>
            <a:p>
              <a:pPr algn="ctr"/>
              <a:r>
                <a:rPr lang="en-GB" sz="3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Cl </a:t>
              </a:r>
            </a:p>
          </p:txBody>
        </p:sp>
        <p:pic>
          <p:nvPicPr>
            <p:cNvPr id="32" name="Hình ảnh 31">
              <a:extLst>
                <a:ext uri="{FF2B5EF4-FFF2-40B4-BE49-F238E27FC236}">
                  <a16:creationId xmlns:a16="http://schemas.microsoft.com/office/drawing/2014/main" id="{0339D39A-2BC0-4F5B-AAD8-0701BB37CE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802" r="38720"/>
            <a:stretch/>
          </p:blipFill>
          <p:spPr>
            <a:xfrm>
              <a:off x="4824113" y="4733570"/>
              <a:ext cx="2543776" cy="866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007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1" grpId="0"/>
      <p:bldP spid="52" grpId="0"/>
      <p:bldP spid="54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42963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91C61-0D7C-446F-AB1E-15F538B2FD0D}"/>
              </a:ext>
            </a:extLst>
          </p:cNvPr>
          <p:cNvSpPr txBox="1"/>
          <p:nvPr/>
        </p:nvSpPr>
        <p:spPr>
          <a:xfrm>
            <a:off x="864920" y="1815646"/>
            <a:ext cx="2513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FB14C-9304-4BF2-9CA0-BC3935160B11}"/>
              </a:ext>
            </a:extLst>
          </p:cNvPr>
          <p:cNvSpPr txBox="1"/>
          <p:nvPr/>
        </p:nvSpPr>
        <p:spPr>
          <a:xfrm>
            <a:off x="1078527" y="2331901"/>
            <a:ext cx="74126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err="1">
                <a:solidFill>
                  <a:srgbClr val="FFFF00"/>
                </a:solidFill>
                <a:latin typeface="Times New Roman"/>
                <a:cs typeface="Times New Roman"/>
              </a:rPr>
              <a:t>Phản</a:t>
            </a:r>
            <a:r>
              <a:rPr lang="en-US" sz="2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/>
                <a:cs typeface="Times New Roman"/>
              </a:rPr>
              <a:t>ứng</a:t>
            </a:r>
            <a:r>
              <a:rPr lang="en-US" sz="2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/>
                <a:cs typeface="Times New Roman"/>
              </a:rPr>
              <a:t>cộng</a:t>
            </a:r>
            <a:r>
              <a:rPr lang="en-US" sz="2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600">
                <a:solidFill>
                  <a:srgbClr val="FFFF00"/>
                </a:solidFill>
                <a:latin typeface="Times New Roman"/>
                <a:cs typeface="Times New Roman"/>
              </a:rPr>
              <a:t>HX (X </a:t>
            </a:r>
            <a:r>
              <a:rPr lang="en-US" altLang="en-US" sz="2600" err="1">
                <a:solidFill>
                  <a:srgbClr val="FFFF00"/>
                </a:solidFill>
                <a:latin typeface="Times New Roman"/>
                <a:cs typeface="Times New Roman"/>
              </a:rPr>
              <a:t>là</a:t>
            </a:r>
            <a:r>
              <a:rPr lang="en-US" altLang="en-US" sz="2600">
                <a:solidFill>
                  <a:srgbClr val="FFFF00"/>
                </a:solidFill>
                <a:latin typeface="Times New Roman"/>
                <a:cs typeface="Times New Roman"/>
              </a:rPr>
              <a:t> OH, Cl, Br, CH</a:t>
            </a:r>
            <a:r>
              <a:rPr lang="en-US" altLang="en-US" sz="3200" baseline="-25000">
                <a:solidFill>
                  <a:srgbClr val="FFFF00"/>
                </a:solidFill>
                <a:latin typeface="Times New Roman"/>
                <a:cs typeface="Times New Roman"/>
              </a:rPr>
              <a:t>3</a:t>
            </a:r>
            <a:r>
              <a:rPr lang="en-US" altLang="en-US" sz="2600">
                <a:solidFill>
                  <a:srgbClr val="FFFF00"/>
                </a:solidFill>
                <a:latin typeface="Times New Roman"/>
                <a:cs typeface="Times New Roman"/>
              </a:rPr>
              <a:t>COO…)</a:t>
            </a:r>
            <a:endParaRPr lang="vi-VN" sz="260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7E6A82-D790-43D1-A1EE-8C405DA854B4}"/>
              </a:ext>
            </a:extLst>
          </p:cNvPr>
          <p:cNvSpPr/>
          <p:nvPr/>
        </p:nvSpPr>
        <p:spPr>
          <a:xfrm>
            <a:off x="1474608" y="2854814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err="1">
                <a:solidFill>
                  <a:schemeClr val="bg1"/>
                </a:solidFill>
              </a:rPr>
              <a:t>Ví</a:t>
            </a:r>
            <a:r>
              <a:rPr lang="en-US" altLang="en-US" sz="2200">
                <a:solidFill>
                  <a:schemeClr val="bg1"/>
                </a:solidFill>
              </a:rPr>
              <a:t> </a:t>
            </a:r>
            <a:r>
              <a:rPr lang="en-US" altLang="en-US" sz="2200" err="1">
                <a:solidFill>
                  <a:schemeClr val="bg1"/>
                </a:solidFill>
              </a:rPr>
              <a:t>dụ</a:t>
            </a:r>
            <a:r>
              <a:rPr lang="en-US" altLang="en-US" sz="2200">
                <a:solidFill>
                  <a:schemeClr val="bg1"/>
                </a:solidFill>
              </a:rPr>
              <a:t>: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Axetilen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2400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200">
              <a:solidFill>
                <a:schemeClr val="bg1"/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C4BD5FED-947A-4DE0-AC14-BE828707F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70" y="4203436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2B68E6D3-EBFB-4BD0-8A3B-4D6539579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631" y="4203436"/>
            <a:ext cx="833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24E7FCDC-6821-4E60-BFB3-AF822DC5EF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7087" y="4403461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9">
            <a:extLst>
              <a:ext uri="{FF2B5EF4-FFF2-40B4-BE49-F238E27FC236}">
                <a16:creationId xmlns:a16="http://schemas.microsoft.com/office/drawing/2014/main" id="{9A2E9F93-240A-4A25-B76A-3EFF0B960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7087" y="4489186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id="{5FCAB46B-2BC1-48D1-AAF7-AD5A6715A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7087" y="4584436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EFAF0CAD-7A05-41E5-935A-03246C888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54" y="4184386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2752E4F1-ED2D-49AA-BB09-C26DB82DA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82" y="4179624"/>
            <a:ext cx="1076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HOH</a:t>
            </a:r>
          </a:p>
        </p:txBody>
      </p:sp>
      <p:sp>
        <p:nvSpPr>
          <p:cNvPr id="27" name="Line 13">
            <a:extLst>
              <a:ext uri="{FF2B5EF4-FFF2-40B4-BE49-F238E27FC236}">
                <a16:creationId xmlns:a16="http://schemas.microsoft.com/office/drawing/2014/main" id="{E8500471-A003-4697-AF84-73E6688B1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2822" y="4529862"/>
            <a:ext cx="119218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3548E4DB-6F27-4C40-8AD5-B3E32E87C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1487" y="4179624"/>
            <a:ext cx="304494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[ CH</a:t>
            </a:r>
            <a:r>
              <a:rPr lang="en-US" altLang="en-US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     CHOH ]</a:t>
            </a:r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05CA96B6-A0EC-41E7-B128-C167C8111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9218" y="4403462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16">
            <a:extLst>
              <a:ext uri="{FF2B5EF4-FFF2-40B4-BE49-F238E27FC236}">
                <a16:creationId xmlns:a16="http://schemas.microsoft.com/office/drawing/2014/main" id="{80CC4DCE-B327-411D-9676-793B05903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9218" y="4517762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42D2A96F-56F6-4685-95AC-0C8361255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0774" y="4160574"/>
            <a:ext cx="218764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CHO</a:t>
            </a:r>
          </a:p>
        </p:txBody>
      </p:sp>
      <p:sp>
        <p:nvSpPr>
          <p:cNvPr id="32" name="Line 25">
            <a:extLst>
              <a:ext uri="{FF2B5EF4-FFF2-40B4-BE49-F238E27FC236}">
                <a16:creationId xmlns:a16="http://schemas.microsoft.com/office/drawing/2014/main" id="{887EF11D-D705-464A-8638-F49186077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1297" y="4466713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2BB58C13-1ACD-470A-8FBC-FA434EB2E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423" y="4765412"/>
            <a:ext cx="207708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FD0F0D5A-CE05-4F9C-83AA-244B1AED6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9438" y="4702253"/>
            <a:ext cx="232378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alt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axetic</a:t>
            </a:r>
            <a:endParaRPr lang="en-US" altLang="en-US" sz="2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40">
            <a:extLst>
              <a:ext uri="{FF2B5EF4-FFF2-40B4-BE49-F238E27FC236}">
                <a16:creationId xmlns:a16="http://schemas.microsoft.com/office/drawing/2014/main" id="{7C2B1FD2-D543-49E3-AEEA-A69796B1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989" y="4043490"/>
            <a:ext cx="173416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chemeClr val="bg1"/>
                </a:solidFill>
                <a:latin typeface="Tahoma" panose="020B0604030504040204" pitchFamily="34" charset="0"/>
              </a:rPr>
              <a:t>HgSO</a:t>
            </a:r>
            <a:r>
              <a:rPr lang="en-US" altLang="en-US" sz="1800" baseline="-25000">
                <a:solidFill>
                  <a:schemeClr val="bg1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800">
                <a:solidFill>
                  <a:schemeClr val="bg1"/>
                </a:solidFill>
                <a:latin typeface="Tahoma" panose="020B0604030504040204" pitchFamily="34" charset="0"/>
              </a:rPr>
              <a:t>, H</a:t>
            </a:r>
            <a:r>
              <a:rPr lang="en-US" altLang="en-US" sz="1800" baseline="-25000">
                <a:solidFill>
                  <a:schemeClr val="bg1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800">
                <a:solidFill>
                  <a:schemeClr val="bg1"/>
                </a:solidFill>
                <a:latin typeface="Tahoma" panose="020B0604030504040204" pitchFamily="34" charset="0"/>
              </a:rPr>
              <a:t>SO</a:t>
            </a:r>
            <a:r>
              <a:rPr lang="en-US" altLang="en-US" sz="1800" baseline="-25000">
                <a:solidFill>
                  <a:schemeClr val="bg1"/>
                </a:solidFill>
                <a:latin typeface="Tahoma" panose="020B0604030504040204" pitchFamily="34" charset="0"/>
              </a:rPr>
              <a:t>4</a:t>
            </a:r>
            <a:endParaRPr lang="en-US" altLang="en-US" sz="18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6" name="Line 47">
            <a:extLst>
              <a:ext uri="{FF2B5EF4-FFF2-40B4-BE49-F238E27FC236}">
                <a16:creationId xmlns:a16="http://schemas.microsoft.com/office/drawing/2014/main" id="{B97F62CB-0C45-4A05-B6EA-70FBB2909E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7948" y="4683654"/>
            <a:ext cx="4763" cy="20796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7" name="Line 48">
            <a:extLst>
              <a:ext uri="{FF2B5EF4-FFF2-40B4-BE49-F238E27FC236}">
                <a16:creationId xmlns:a16="http://schemas.microsoft.com/office/drawing/2014/main" id="{EC0FD867-AB7F-4AA0-9151-BC7740B37D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2088" y="4924162"/>
            <a:ext cx="1985210" cy="22224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" name="Line 49">
            <a:extLst>
              <a:ext uri="{FF2B5EF4-FFF2-40B4-BE49-F238E27FC236}">
                <a16:creationId xmlns:a16="http://schemas.microsoft.com/office/drawing/2014/main" id="{3970A0C3-72E6-4C98-AD98-9AAD9AA02A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7943" y="4670161"/>
            <a:ext cx="4763" cy="2762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Line 50">
            <a:extLst>
              <a:ext uri="{FF2B5EF4-FFF2-40B4-BE49-F238E27FC236}">
                <a16:creationId xmlns:a16="http://schemas.microsoft.com/office/drawing/2014/main" id="{A1319C9D-AF11-4A1D-9C93-4187DA205D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4278" y="3879586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0" name="Line 51">
            <a:extLst>
              <a:ext uri="{FF2B5EF4-FFF2-40B4-BE49-F238E27FC236}">
                <a16:creationId xmlns:a16="http://schemas.microsoft.com/office/drawing/2014/main" id="{1C8B554D-746B-4D7F-B8B3-285761BA88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495" y="3874824"/>
            <a:ext cx="2705967" cy="1905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" name="Line 52">
            <a:extLst>
              <a:ext uri="{FF2B5EF4-FFF2-40B4-BE49-F238E27FC236}">
                <a16:creationId xmlns:a16="http://schemas.microsoft.com/office/drawing/2014/main" id="{05DE8372-49A1-4ACE-BCF7-C849F8B14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95" y="3879586"/>
            <a:ext cx="0" cy="4572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2" name="Line 23">
            <a:extLst>
              <a:ext uri="{FF2B5EF4-FFF2-40B4-BE49-F238E27FC236}">
                <a16:creationId xmlns:a16="http://schemas.microsoft.com/office/drawing/2014/main" id="{B3D182BF-C6D2-46C9-96EB-BEBBDAC16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5794" y="4471724"/>
            <a:ext cx="598488" cy="12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3" name="Rectangle 40">
            <a:extLst>
              <a:ext uri="{FF2B5EF4-FFF2-40B4-BE49-F238E27FC236}">
                <a16:creationId xmlns:a16="http://schemas.microsoft.com/office/drawing/2014/main" id="{EEF98739-4893-4A6A-87AD-BA33A4494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659" y="4559035"/>
            <a:ext cx="9646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chemeClr val="bg1"/>
                </a:solidFill>
                <a:latin typeface="Tahoma" panose="020B0604030504040204" pitchFamily="34" charset="0"/>
              </a:rPr>
              <a:t>80</a:t>
            </a:r>
            <a:r>
              <a:rPr lang="en-US" altLang="en-US" sz="1800" baseline="30000">
                <a:solidFill>
                  <a:schemeClr val="bg1"/>
                </a:solidFill>
                <a:latin typeface="Tahoma" panose="020B0604030504040204" pitchFamily="34" charset="0"/>
              </a:rPr>
              <a:t>0 </a:t>
            </a:r>
            <a:r>
              <a:rPr lang="en-US" altLang="en-US" sz="1800">
                <a:solidFill>
                  <a:schemeClr val="bg1"/>
                </a:solidFill>
                <a:latin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4237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42963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91C61-0D7C-446F-AB1E-15F538B2FD0D}"/>
              </a:ext>
            </a:extLst>
          </p:cNvPr>
          <p:cNvSpPr txBox="1"/>
          <p:nvPr/>
        </p:nvSpPr>
        <p:spPr>
          <a:xfrm>
            <a:off x="864920" y="1815646"/>
            <a:ext cx="2513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FB14C-9304-4BF2-9CA0-BC3935160B11}"/>
              </a:ext>
            </a:extLst>
          </p:cNvPr>
          <p:cNvSpPr txBox="1"/>
          <p:nvPr/>
        </p:nvSpPr>
        <p:spPr>
          <a:xfrm>
            <a:off x="1628864" y="3724572"/>
            <a:ext cx="14157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đime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sz="2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31">
            <a:extLst>
              <a:ext uri="{FF2B5EF4-FFF2-40B4-BE49-F238E27FC236}">
                <a16:creationId xmlns:a16="http://schemas.microsoft.com/office/drawing/2014/main" id="{0F770032-F53B-4802-B5D0-0487066DD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180" y="4233211"/>
            <a:ext cx="23585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rgbClr val="FFFF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r>
              <a:rPr lang="en-US" altLang="en-US" sz="2600" err="1">
                <a:solidFill>
                  <a:srgbClr val="FFFF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vinylaxetilen</a:t>
            </a:r>
            <a:endParaRPr lang="en-US" altLang="en-US" sz="2600">
              <a:solidFill>
                <a:srgbClr val="FFFF00"/>
              </a:solidFill>
              <a:latin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44" name="TextBox 88">
            <a:extLst>
              <a:ext uri="{FF2B5EF4-FFF2-40B4-BE49-F238E27FC236}">
                <a16:creationId xmlns:a16="http://schemas.microsoft.com/office/drawing/2014/main" id="{50BB4B1C-9A15-4AD5-A839-B9C489A73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179" y="3694255"/>
            <a:ext cx="26971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2CH ≡ 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Rectangle 73">
            <a:extLst>
              <a:ext uri="{FF2B5EF4-FFF2-40B4-BE49-F238E27FC236}">
                <a16:creationId xmlns:a16="http://schemas.microsoft.com/office/drawing/2014/main" id="{BCC22A14-1F8E-4A88-B0A3-FFC14F63A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979" y="3313255"/>
            <a:ext cx="149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10000"/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3600" baseline="30000">
                <a:solidFill>
                  <a:schemeClr val="bg1"/>
                </a:solidFill>
                <a:latin typeface="Times New Roman" panose="02020603050405020304" pitchFamily="18" charset="0"/>
              </a:rPr>
              <a:t>o</a:t>
            </a:r>
            <a:endParaRPr lang="en-US" altLang="en-US" sz="36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xt</a:t>
            </a:r>
          </a:p>
        </p:txBody>
      </p:sp>
      <p:sp>
        <p:nvSpPr>
          <p:cNvPr id="46" name="Line 72">
            <a:extLst>
              <a:ext uri="{FF2B5EF4-FFF2-40B4-BE49-F238E27FC236}">
                <a16:creationId xmlns:a16="http://schemas.microsoft.com/office/drawing/2014/main" id="{D74BE5C0-E76D-495B-8B90-7A1D05222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9379" y="3999055"/>
            <a:ext cx="11985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7" name="TextBox 93">
            <a:extLst>
              <a:ext uri="{FF2B5EF4-FFF2-40B4-BE49-F238E27FC236}">
                <a16:creationId xmlns:a16="http://schemas.microsoft.com/office/drawing/2014/main" id="{212DEE12-C226-4288-917E-4AEAEF0E1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442" y="3681555"/>
            <a:ext cx="4494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 ≡ C – CH = CH</a:t>
            </a:r>
            <a:r>
              <a:rPr lang="en-US" altLang="en-US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C2DDAE-BA64-4A1E-BED7-1A0146D36B78}"/>
              </a:ext>
            </a:extLst>
          </p:cNvPr>
          <p:cNvSpPr txBox="1"/>
          <p:nvPr/>
        </p:nvSpPr>
        <p:spPr>
          <a:xfrm>
            <a:off x="1664340" y="5369432"/>
            <a:ext cx="14526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trime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sz="2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68">
            <a:extLst>
              <a:ext uri="{FF2B5EF4-FFF2-40B4-BE49-F238E27FC236}">
                <a16:creationId xmlns:a16="http://schemas.microsoft.com/office/drawing/2014/main" id="{40ABAFBB-46A2-4D39-B011-038540448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179" y="5345926"/>
            <a:ext cx="208579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hlink"/>
              </a:buClr>
              <a:buSzPct val="110000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3CH ≡ CH</a:t>
            </a:r>
          </a:p>
        </p:txBody>
      </p:sp>
      <p:sp>
        <p:nvSpPr>
          <p:cNvPr id="53" name="Line 72">
            <a:extLst>
              <a:ext uri="{FF2B5EF4-FFF2-40B4-BE49-F238E27FC236}">
                <a16:creationId xmlns:a16="http://schemas.microsoft.com/office/drawing/2014/main" id="{397AF3A2-83FD-412A-8B28-B2995E53D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4328" y="5732605"/>
            <a:ext cx="11652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4" name="Rectangle 73">
            <a:extLst>
              <a:ext uri="{FF2B5EF4-FFF2-40B4-BE49-F238E27FC236}">
                <a16:creationId xmlns:a16="http://schemas.microsoft.com/office/drawing/2014/main" id="{D30A65B7-88F7-4C90-A40B-1AB84CE24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890" y="5218255"/>
            <a:ext cx="1457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600</a:t>
            </a:r>
            <a:r>
              <a:rPr lang="en-US" altLang="en-US" sz="2600" baseline="3000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</a:p>
          <a:p>
            <a:pPr algn="ctr"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5" name="Rectangle 74">
            <a:extLst>
              <a:ext uri="{FF2B5EF4-FFF2-40B4-BE49-F238E27FC236}">
                <a16:creationId xmlns:a16="http://schemas.microsoft.com/office/drawing/2014/main" id="{CDB8EB50-0452-4E77-A085-47D02DE8E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6" y="6160099"/>
            <a:ext cx="1206196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600" err="1">
                <a:solidFill>
                  <a:srgbClr val="FFFF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benzen</a:t>
            </a:r>
            <a:endParaRPr lang="en-US" altLang="en-US" sz="2600">
              <a:solidFill>
                <a:srgbClr val="FFFF00"/>
              </a:solidFill>
              <a:latin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grpSp>
        <p:nvGrpSpPr>
          <p:cNvPr id="56" name="Group 75">
            <a:extLst>
              <a:ext uri="{FF2B5EF4-FFF2-40B4-BE49-F238E27FC236}">
                <a16:creationId xmlns:a16="http://schemas.microsoft.com/office/drawing/2014/main" id="{FF0DC13F-E551-48A1-BDD4-9E61090AEDDC}"/>
              </a:ext>
            </a:extLst>
          </p:cNvPr>
          <p:cNvGrpSpPr>
            <a:grpSpLocks/>
          </p:cNvGrpSpPr>
          <p:nvPr/>
        </p:nvGrpSpPr>
        <p:grpSpPr bwMode="auto">
          <a:xfrm>
            <a:off x="8119136" y="5098276"/>
            <a:ext cx="1051417" cy="1052513"/>
            <a:chOff x="2508" y="3312"/>
            <a:chExt cx="900" cy="885"/>
          </a:xfrm>
        </p:grpSpPr>
        <p:sp>
          <p:nvSpPr>
            <p:cNvPr id="57" name="Line 76">
              <a:extLst>
                <a:ext uri="{FF2B5EF4-FFF2-40B4-BE49-F238E27FC236}">
                  <a16:creationId xmlns:a16="http://schemas.microsoft.com/office/drawing/2014/main" id="{A0FC2350-003D-4A99-92E6-559B3065B9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" y="3312"/>
              <a:ext cx="456" cy="22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" name="Line 77">
              <a:extLst>
                <a:ext uri="{FF2B5EF4-FFF2-40B4-BE49-F238E27FC236}">
                  <a16:creationId xmlns:a16="http://schemas.microsoft.com/office/drawing/2014/main" id="{F8379968-0414-4F8A-AEFA-2474A4CA4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3528"/>
              <a:ext cx="0" cy="45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" name="Line 78">
              <a:extLst>
                <a:ext uri="{FF2B5EF4-FFF2-40B4-BE49-F238E27FC236}">
                  <a16:creationId xmlns:a16="http://schemas.microsoft.com/office/drawing/2014/main" id="{43E3274A-C3F4-4666-AA3D-4E3822E7D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8" y="3969"/>
              <a:ext cx="456" cy="22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" name="Line 79">
              <a:extLst>
                <a:ext uri="{FF2B5EF4-FFF2-40B4-BE49-F238E27FC236}">
                  <a16:creationId xmlns:a16="http://schemas.microsoft.com/office/drawing/2014/main" id="{250B3591-D0FC-43E9-90DD-100735FDD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9" y="3312"/>
              <a:ext cx="456" cy="22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" name="Line 80">
              <a:extLst>
                <a:ext uri="{FF2B5EF4-FFF2-40B4-BE49-F238E27FC236}">
                  <a16:creationId xmlns:a16="http://schemas.microsoft.com/office/drawing/2014/main" id="{86B38E0A-BCE3-488F-AEC8-FED9932F8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9" y="3528"/>
              <a:ext cx="0" cy="45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" name="Line 81">
              <a:extLst>
                <a:ext uri="{FF2B5EF4-FFF2-40B4-BE49-F238E27FC236}">
                  <a16:creationId xmlns:a16="http://schemas.microsoft.com/office/drawing/2014/main" id="{7185E255-3D1B-4779-83D5-734583ADC4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2" y="3969"/>
              <a:ext cx="456" cy="22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" name="Oval 82">
              <a:extLst>
                <a:ext uri="{FF2B5EF4-FFF2-40B4-BE49-F238E27FC236}">
                  <a16:creationId xmlns:a16="http://schemas.microsoft.com/office/drawing/2014/main" id="{B229B476-3280-47B9-B6FC-1D1073655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" y="3521"/>
              <a:ext cx="494" cy="49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4" name="Rectangle 31">
            <a:extLst>
              <a:ext uri="{FF2B5EF4-FFF2-40B4-BE49-F238E27FC236}">
                <a16:creationId xmlns:a16="http://schemas.microsoft.com/office/drawing/2014/main" id="{BDCCC206-023E-47E4-9CE1-621C1730E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1566" y="5350808"/>
            <a:ext cx="292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  (C</a:t>
            </a:r>
            <a:r>
              <a:rPr lang="en-US" altLang="en-US" baseline="-25000">
                <a:solidFill>
                  <a:schemeClr val="bg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6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H</a:t>
            </a:r>
            <a:r>
              <a:rPr lang="en-US" altLang="en-US" baseline="-25000">
                <a:solidFill>
                  <a:schemeClr val="bg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6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8E673F-2A4A-4554-925C-036A33926D79}"/>
              </a:ext>
            </a:extLst>
          </p:cNvPr>
          <p:cNvSpPr txBox="1"/>
          <p:nvPr/>
        </p:nvSpPr>
        <p:spPr>
          <a:xfrm>
            <a:off x="740838" y="2395172"/>
            <a:ext cx="49744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err="1">
                <a:solidFill>
                  <a:srgbClr val="FFFF00"/>
                </a:solidFill>
                <a:latin typeface="Times New Roman"/>
                <a:cs typeface="Times New Roman"/>
              </a:rPr>
              <a:t>Phản</a:t>
            </a:r>
            <a:r>
              <a:rPr lang="en-US" sz="2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/>
                <a:cs typeface="Times New Roman"/>
              </a:rPr>
              <a:t>ứng</a:t>
            </a:r>
            <a:r>
              <a:rPr lang="en-US" sz="2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/>
                <a:cs typeface="Times New Roman"/>
              </a:rPr>
              <a:t>đime</a:t>
            </a:r>
            <a:r>
              <a:rPr lang="en-US" sz="2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/>
                <a:cs typeface="Times New Roman"/>
              </a:rPr>
              <a:t>hóa</a:t>
            </a:r>
            <a:r>
              <a:rPr lang="en-US" sz="2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/>
                <a:cs typeface="Times New Roman"/>
              </a:rPr>
              <a:t>và</a:t>
            </a:r>
            <a:r>
              <a:rPr lang="en-US" sz="2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/>
                <a:cs typeface="Times New Roman"/>
              </a:rPr>
              <a:t>trime</a:t>
            </a:r>
            <a:r>
              <a:rPr lang="en-US" sz="2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/>
                <a:cs typeface="Times New Roman"/>
              </a:rPr>
              <a:t>hóa</a:t>
            </a:r>
            <a:endParaRPr lang="vi-VN" sz="260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3715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  <p:bldP spid="53" grpId="0" animBg="1"/>
      <p:bldP spid="54" grpId="0"/>
      <p:bldP spid="55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42963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91C61-0D7C-446F-AB1E-15F538B2FD0D}"/>
              </a:ext>
            </a:extLst>
          </p:cNvPr>
          <p:cNvSpPr txBox="1"/>
          <p:nvPr/>
        </p:nvSpPr>
        <p:spPr>
          <a:xfrm>
            <a:off x="864920" y="1815646"/>
            <a:ext cx="28568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1C8D6B-80F2-4075-96F2-B17DBCA37EDE}"/>
              </a:ext>
            </a:extLst>
          </p:cNvPr>
          <p:cNvCxnSpPr>
            <a:cxnSpLocks/>
          </p:cNvCxnSpPr>
          <p:nvPr/>
        </p:nvCxnSpPr>
        <p:spPr>
          <a:xfrm>
            <a:off x="7501471" y="2104170"/>
            <a:ext cx="0" cy="4753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43AB1A75-07FF-46A5-A830-8E22DCC8B481}"/>
              </a:ext>
            </a:extLst>
          </p:cNvPr>
          <p:cNvSpPr/>
          <p:nvPr/>
        </p:nvSpPr>
        <p:spPr>
          <a:xfrm>
            <a:off x="5166746" y="2360849"/>
            <a:ext cx="217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OXH HOÀN TOÀN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31D6E338-4BFE-4782-A599-D5F10DAA98F3}"/>
              </a:ext>
            </a:extLst>
          </p:cNvPr>
          <p:cNvSpPr/>
          <p:nvPr/>
        </p:nvSpPr>
        <p:spPr>
          <a:xfrm>
            <a:off x="7741920" y="2360849"/>
            <a:ext cx="311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OXH KHÔNG HOÀN TOÀN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8E7AAF38-F445-4A67-A8E5-4CBC8E8E0BAF}"/>
              </a:ext>
            </a:extLst>
          </p:cNvPr>
          <p:cNvSpPr/>
          <p:nvPr/>
        </p:nvSpPr>
        <p:spPr>
          <a:xfrm>
            <a:off x="7659319" y="3092017"/>
            <a:ext cx="37346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</a:rPr>
              <a:t>Ankin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 KMnO</a:t>
            </a:r>
            <a:r>
              <a:rPr lang="en-US" altLang="en-US" sz="2600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</a:rPr>
              <a:t>anken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</a:rPr>
              <a:t>ankađien</a:t>
            </a:r>
            <a:endParaRPr lang="en-GB" sz="2600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E3EF8E39-6E3F-4FF9-8EB3-99E6C50AEDDB}"/>
              </a:ext>
            </a:extLst>
          </p:cNvPr>
          <p:cNvGrpSpPr/>
          <p:nvPr/>
        </p:nvGrpSpPr>
        <p:grpSpPr>
          <a:xfrm>
            <a:off x="748956" y="5146530"/>
            <a:ext cx="6489099" cy="1024527"/>
            <a:chOff x="748956" y="5146530"/>
            <a:chExt cx="6489099" cy="1024527"/>
          </a:xfrm>
        </p:grpSpPr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E32BC300-066E-46A2-A488-ECFD9473507E}"/>
                </a:ext>
              </a:extLst>
            </p:cNvPr>
            <p:cNvSpPr/>
            <p:nvPr/>
          </p:nvSpPr>
          <p:spPr>
            <a:xfrm>
              <a:off x="748956" y="5146530"/>
              <a:ext cx="64890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400" u="sng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2400" u="sng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u="sng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en-US" sz="2400" u="sng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en-US" sz="32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en-US" sz="3200" baseline="-250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US" altLang="en-US" sz="3200" baseline="-25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alt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en-US" sz="3200" baseline="-250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en-US" sz="3200" baseline="-25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 </a:t>
              </a:r>
              <a:r>
                <a:rPr lang="en-US" altLang="en-US" sz="32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en-US" sz="3200" baseline="-250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Ankin</a:t>
              </a:r>
              <a:r>
                <a:rPr lang="en-US" altLang="en-US" sz="3200" baseline="-25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altLang="en-US" sz="32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en-US" sz="3200" baseline="-250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US" altLang="en-US" sz="3200" baseline="-25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en-US" sz="32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en-US" sz="3200" baseline="-250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en-US" sz="3200" baseline="-25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</a:t>
              </a:r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89C008A2-69C3-4C91-93BF-015FA8844E81}"/>
                </a:ext>
              </a:extLst>
            </p:cNvPr>
            <p:cNvSpPr/>
            <p:nvPr/>
          </p:nvSpPr>
          <p:spPr>
            <a:xfrm>
              <a:off x="1872167" y="5678614"/>
              <a:ext cx="34307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600" baseline="-25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sz="2600"/>
            </a:p>
          </p:txBody>
        </p:sp>
        <p:sp>
          <p:nvSpPr>
            <p:cNvPr id="19" name="Hình chữ nhật 18">
              <a:extLst>
                <a:ext uri="{FF2B5EF4-FFF2-40B4-BE49-F238E27FC236}">
                  <a16:creationId xmlns:a16="http://schemas.microsoft.com/office/drawing/2014/main" id="{C2E96559-473D-4413-8A89-C7C86CD23BBD}"/>
                </a:ext>
              </a:extLst>
            </p:cNvPr>
            <p:cNvSpPr/>
            <p:nvPr/>
          </p:nvSpPr>
          <p:spPr>
            <a:xfrm>
              <a:off x="2759654" y="5678614"/>
              <a:ext cx="34307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600" baseline="-25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sz="2600"/>
            </a:p>
          </p:txBody>
        </p:sp>
        <p:sp>
          <p:nvSpPr>
            <p:cNvPr id="20" name="Hình chữ nhật 19">
              <a:extLst>
                <a:ext uri="{FF2B5EF4-FFF2-40B4-BE49-F238E27FC236}">
                  <a16:creationId xmlns:a16="http://schemas.microsoft.com/office/drawing/2014/main" id="{FAB8DB44-3CF6-4E7E-AC30-5D985DA86E6F}"/>
                </a:ext>
              </a:extLst>
            </p:cNvPr>
            <p:cNvSpPr/>
            <p:nvPr/>
          </p:nvSpPr>
          <p:spPr>
            <a:xfrm>
              <a:off x="5429208" y="5678613"/>
              <a:ext cx="34307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600" baseline="-25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sz="2600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BC895E73-FB2C-473D-851B-CCFF47BC86D6}"/>
                </a:ext>
              </a:extLst>
            </p:cNvPr>
            <p:cNvSpPr/>
            <p:nvPr/>
          </p:nvSpPr>
          <p:spPr>
            <a:xfrm>
              <a:off x="6226408" y="5678613"/>
              <a:ext cx="34307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600" baseline="-25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sz="2600"/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E9AFE874-9D6F-4C6C-A93A-5793C1188147}"/>
              </a:ext>
            </a:extLst>
          </p:cNvPr>
          <p:cNvGrpSpPr/>
          <p:nvPr/>
        </p:nvGrpSpPr>
        <p:grpSpPr>
          <a:xfrm>
            <a:off x="555061" y="4015330"/>
            <a:ext cx="5485059" cy="859611"/>
            <a:chOff x="555061" y="4015330"/>
            <a:chExt cx="5485059" cy="85961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D5E42FC-713D-40EC-93FE-684F81713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106" t="6001" r="20649"/>
            <a:stretch/>
          </p:blipFill>
          <p:spPr>
            <a:xfrm>
              <a:off x="693081" y="4031956"/>
              <a:ext cx="5347039" cy="763116"/>
            </a:xfrm>
            <a:prstGeom prst="rect">
              <a:avLst/>
            </a:prstGeom>
          </p:spPr>
        </p:pic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973BB905-B588-42CA-B393-14C0090F0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390"/>
            <a:stretch/>
          </p:blipFill>
          <p:spPr>
            <a:xfrm>
              <a:off x="555061" y="4015330"/>
              <a:ext cx="557183" cy="859611"/>
            </a:xfrm>
            <a:prstGeom prst="rect">
              <a:avLst/>
            </a:prstGeom>
          </p:spPr>
        </p:pic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37621F54-8508-46BB-B1A4-3751AA0EF21E}"/>
              </a:ext>
            </a:extLst>
          </p:cNvPr>
          <p:cNvGrpSpPr/>
          <p:nvPr/>
        </p:nvGrpSpPr>
        <p:grpSpPr>
          <a:xfrm>
            <a:off x="516196" y="2794405"/>
            <a:ext cx="6840657" cy="1087026"/>
            <a:chOff x="516196" y="2794405"/>
            <a:chExt cx="6840657" cy="108702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202E32-1C4D-4C7E-BA6F-3B3A15256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669" t="-10056" r="45035" b="-1"/>
            <a:stretch/>
          </p:blipFill>
          <p:spPr>
            <a:xfrm>
              <a:off x="516196" y="2819609"/>
              <a:ext cx="3708744" cy="1061822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AB8C4C1F-6190-401F-A21F-E4C2A0DDA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2390"/>
            <a:stretch/>
          </p:blipFill>
          <p:spPr>
            <a:xfrm>
              <a:off x="4002680" y="2920714"/>
              <a:ext cx="557182" cy="859611"/>
            </a:xfrm>
            <a:prstGeom prst="rect">
              <a:avLst/>
            </a:prstGeom>
          </p:spPr>
        </p:pic>
        <p:pic>
          <p:nvPicPr>
            <p:cNvPr id="25" name="Picture 21">
              <a:extLst>
                <a:ext uri="{FF2B5EF4-FFF2-40B4-BE49-F238E27FC236}">
                  <a16:creationId xmlns:a16="http://schemas.microsoft.com/office/drawing/2014/main" id="{24779D7E-7893-4519-9917-01BF28C5FF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4818" t="-10056" r="12903" b="-1"/>
            <a:stretch/>
          </p:blipFill>
          <p:spPr>
            <a:xfrm>
              <a:off x="4457769" y="2794405"/>
              <a:ext cx="2899084" cy="1061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150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42963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91C61-0D7C-446F-AB1E-15F538B2FD0D}"/>
              </a:ext>
            </a:extLst>
          </p:cNvPr>
          <p:cNvSpPr txBox="1"/>
          <p:nvPr/>
        </p:nvSpPr>
        <p:spPr>
          <a:xfrm>
            <a:off x="864920" y="1815646"/>
            <a:ext cx="47003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vi-VN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61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xetilen-tac-dung-voi-bac-nitrat-360p">
            <a:hlinkClick r:id="" action="ppaction://media"/>
            <a:extLst>
              <a:ext uri="{FF2B5EF4-FFF2-40B4-BE49-F238E27FC236}">
                <a16:creationId xmlns:a16="http://schemas.microsoft.com/office/drawing/2014/main" id="{D58FC704-AA52-4416-8D79-BDA10B0C392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328" end="80005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4977" y="1014084"/>
            <a:ext cx="6961294" cy="5695603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extLst>
      <p:ext uri="{BB962C8B-B14F-4D97-AF65-F5344CB8AC3E}">
        <p14:creationId xmlns:p14="http://schemas.microsoft.com/office/powerpoint/2010/main" val="3587954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42963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91C61-0D7C-446F-AB1E-15F538B2FD0D}"/>
              </a:ext>
            </a:extLst>
          </p:cNvPr>
          <p:cNvSpPr txBox="1"/>
          <p:nvPr/>
        </p:nvSpPr>
        <p:spPr>
          <a:xfrm>
            <a:off x="864920" y="1815646"/>
            <a:ext cx="47003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vi-VN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58" descr="Recycled paper">
            <a:extLst>
              <a:ext uri="{FF2B5EF4-FFF2-40B4-BE49-F238E27FC236}">
                <a16:creationId xmlns:a16="http://schemas.microsoft.com/office/drawing/2014/main" id="{5E799371-F3D5-496A-9673-9F5DE4BE9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1" y="4676605"/>
            <a:ext cx="702945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i="1" err="1">
                <a:solidFill>
                  <a:schemeClr val="bg1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err="1">
                <a:solidFill>
                  <a:schemeClr val="bg1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err="1">
                <a:solidFill>
                  <a:schemeClr val="bg1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err="1">
                <a:solidFill>
                  <a:schemeClr val="bg1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err="1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err="1">
                <a:solidFill>
                  <a:schemeClr val="bg1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err="1">
                <a:solidFill>
                  <a:schemeClr val="bg1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 ank-1-in </a:t>
            </a:r>
            <a:r>
              <a:rPr lang="en-US" altLang="en-US" sz="2400" i="1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err="1">
                <a:solidFill>
                  <a:schemeClr val="bg1"/>
                </a:solidFill>
                <a:latin typeface="Times New Roman" panose="02020603050405020304" pitchFamily="18" charset="0"/>
              </a:rPr>
              <a:t>ankan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i="1" err="1">
                <a:solidFill>
                  <a:schemeClr val="bg1"/>
                </a:solidFill>
                <a:latin typeface="Times New Roman" panose="02020603050405020304" pitchFamily="18" charset="0"/>
              </a:rPr>
              <a:t>anken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i="1" err="1">
                <a:solidFill>
                  <a:schemeClr val="bg1"/>
                </a:solidFill>
                <a:latin typeface="Times New Roman" panose="02020603050405020304" pitchFamily="18" charset="0"/>
              </a:rPr>
              <a:t>ankađien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err="1">
                <a:solidFill>
                  <a:schemeClr val="bg1"/>
                </a:solidFill>
                <a:latin typeface="Times New Roman" panose="02020603050405020304" pitchFamily="18" charset="0"/>
              </a:rPr>
              <a:t>ankin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err="1">
                <a:solidFill>
                  <a:schemeClr val="bg1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7DF3489-FF1E-43AD-B23F-50624CAF4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61" b="14020"/>
          <a:stretch/>
        </p:blipFill>
        <p:spPr>
          <a:xfrm>
            <a:off x="1027607" y="3019363"/>
            <a:ext cx="10136785" cy="532715"/>
          </a:xfrm>
          <a:prstGeom prst="rect">
            <a:avLst/>
          </a:prstGeom>
        </p:spPr>
      </p:pic>
      <p:sp>
        <p:nvSpPr>
          <p:cNvPr id="29" name="Text Box 125">
            <a:extLst>
              <a:ext uri="{FF2B5EF4-FFF2-40B4-BE49-F238E27FC236}">
                <a16:creationId xmlns:a16="http://schemas.microsoft.com/office/drawing/2014/main" id="{E9D99130-FCE9-4D0A-B4C3-03F1677EC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599" y="3399684"/>
            <a:ext cx="16752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err="1">
                <a:solidFill>
                  <a:srgbClr val="FFC000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2200" b="1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err="1">
                <a:solidFill>
                  <a:srgbClr val="FFC000"/>
                </a:solidFill>
                <a:latin typeface="Times New Roman" panose="02020603050405020304" pitchFamily="18" charset="0"/>
              </a:rPr>
              <a:t>axetilua</a:t>
            </a:r>
            <a:endParaRPr lang="en-US" altLang="en-US" sz="2200" b="1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04A3BD51-EF04-4F1B-B8EB-421B5BA22455}"/>
              </a:ext>
            </a:extLst>
          </p:cNvPr>
          <p:cNvSpPr/>
          <p:nvPr/>
        </p:nvSpPr>
        <p:spPr>
          <a:xfrm>
            <a:off x="953986" y="3019363"/>
            <a:ext cx="389906" cy="45015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136AEDE3-807F-4B22-A585-73BB341E3C09}"/>
              </a:ext>
            </a:extLst>
          </p:cNvPr>
          <p:cNvSpPr/>
          <p:nvPr/>
        </p:nvSpPr>
        <p:spPr>
          <a:xfrm>
            <a:off x="2866739" y="3012611"/>
            <a:ext cx="389906" cy="45015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Hình Bầu dục 48">
            <a:extLst>
              <a:ext uri="{FF2B5EF4-FFF2-40B4-BE49-F238E27FC236}">
                <a16:creationId xmlns:a16="http://schemas.microsoft.com/office/drawing/2014/main" id="{91F37F05-D8BD-4CCC-8C1C-C44A4BF63C31}"/>
              </a:ext>
            </a:extLst>
          </p:cNvPr>
          <p:cNvSpPr/>
          <p:nvPr/>
        </p:nvSpPr>
        <p:spPr>
          <a:xfrm>
            <a:off x="6526493" y="3019363"/>
            <a:ext cx="453616" cy="5327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Hình Bầu dục 49">
            <a:extLst>
              <a:ext uri="{FF2B5EF4-FFF2-40B4-BE49-F238E27FC236}">
                <a16:creationId xmlns:a16="http://schemas.microsoft.com/office/drawing/2014/main" id="{14AE7A0B-5CDA-44F9-903C-3025709C4C21}"/>
              </a:ext>
            </a:extLst>
          </p:cNvPr>
          <p:cNvSpPr/>
          <p:nvPr/>
        </p:nvSpPr>
        <p:spPr>
          <a:xfrm>
            <a:off x="8618634" y="2978083"/>
            <a:ext cx="453616" cy="5327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6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2" grpId="0" animBg="1"/>
      <p:bldP spid="20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A961815-1834-4B5E-A066-3511807FA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928805"/>
              </p:ext>
            </p:extLst>
          </p:nvPr>
        </p:nvGraphicFramePr>
        <p:xfrm>
          <a:off x="3097874" y="11760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Hình ảnh 5" descr="Ảnh có chứa đang ngồi, đen, máy tính, sáng&#10;&#10;Mô tả được tạo tự động">
            <a:extLst>
              <a:ext uri="{FF2B5EF4-FFF2-40B4-BE49-F238E27FC236}">
                <a16:creationId xmlns:a16="http://schemas.microsoft.com/office/drawing/2014/main" id="{02A10C21-F013-4CFA-84BC-80FD69F47F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535">
            <a:off x="299254" y="1966118"/>
            <a:ext cx="2492470" cy="1079781"/>
          </a:xfrm>
          <a:prstGeom prst="rect">
            <a:avLst/>
          </a:prstGeom>
          <a:effectLst>
            <a:glow rad="1905000">
              <a:schemeClr val="accent1">
                <a:alpha val="40000"/>
              </a:schemeClr>
            </a:glow>
          </a:effectLst>
        </p:spPr>
      </p:pic>
      <p:pic>
        <p:nvPicPr>
          <p:cNvPr id="8" name="Hình ảnh 7" descr="Ảnh có chứa quả bóng, táo, sáng, quả trứng&#10;&#10;Mô tả được tạo tự động">
            <a:extLst>
              <a:ext uri="{FF2B5EF4-FFF2-40B4-BE49-F238E27FC236}">
                <a16:creationId xmlns:a16="http://schemas.microsoft.com/office/drawing/2014/main" id="{453387E6-B49B-4CF6-A975-DE3AA144E6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162">
            <a:off x="629764" y="3896503"/>
            <a:ext cx="2193366" cy="1475039"/>
          </a:xfrm>
          <a:prstGeom prst="rect">
            <a:avLst/>
          </a:prstGeom>
          <a:effectLst>
            <a:glow rad="19050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89506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42963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EAD4E4B-8D23-4EC9-AC63-6BA4177F0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487" y="1952010"/>
            <a:ext cx="8567878" cy="43876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229A4B-B981-4EF2-82C6-89E877726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487" y="2645988"/>
            <a:ext cx="1941435" cy="20266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1B9B1C4-3BCD-4435-8996-39A85B60C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871" y="5366590"/>
            <a:ext cx="1991467" cy="9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76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23185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CHẾ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91C61-0D7C-446F-AB1E-15F538B2FD0D}"/>
              </a:ext>
            </a:extLst>
          </p:cNvPr>
          <p:cNvSpPr txBox="1"/>
          <p:nvPr/>
        </p:nvSpPr>
        <p:spPr>
          <a:xfrm>
            <a:off x="864920" y="1815646"/>
            <a:ext cx="50177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68D61CE5-80F3-4424-98F3-833B166A7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03" y="2637374"/>
            <a:ext cx="6559865" cy="762066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DDAFE6FC-0EDC-4E44-81C3-D7D6CFD7323A}"/>
              </a:ext>
            </a:extLst>
          </p:cNvPr>
          <p:cNvSpPr txBox="1"/>
          <p:nvPr/>
        </p:nvSpPr>
        <p:spPr>
          <a:xfrm>
            <a:off x="991163" y="3787121"/>
            <a:ext cx="42194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vi-VN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B00C85CB-6A23-4C48-9193-E4469C23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09" y="4653922"/>
            <a:ext cx="6034013" cy="1021936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D943ED27-04AA-44E9-B2A3-B8BFFE9E7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313" y="1631791"/>
            <a:ext cx="4805303" cy="2647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856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23794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 descr="Ảnh có chứa thực phẩm, con mèo&#10;&#10;Mô tả được tạo tự động">
            <a:extLst>
              <a:ext uri="{FF2B5EF4-FFF2-40B4-BE49-F238E27FC236}">
                <a16:creationId xmlns:a16="http://schemas.microsoft.com/office/drawing/2014/main" id="{CF0FAA5B-97A9-456A-B2B0-1162D1920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344384"/>
            <a:ext cx="6783613" cy="50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66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ỗ dành sẵn cho Nội dung 3">
            <a:extLst>
              <a:ext uri="{FF2B5EF4-FFF2-40B4-BE49-F238E27FC236}">
                <a16:creationId xmlns:a16="http://schemas.microsoft.com/office/drawing/2014/main" id="{6804FE73-A5DF-406C-963A-E82B9FDFB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793624"/>
              </p:ext>
            </p:extLst>
          </p:nvPr>
        </p:nvGraphicFramePr>
        <p:xfrm>
          <a:off x="401781" y="1094509"/>
          <a:ext cx="11388437" cy="557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id="{FB66BDFE-D861-45FE-8724-4B60225D75F8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HÓA HỌC 11</a:t>
            </a: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B4F5E2C-1AB2-4BBF-91E9-579F56006562}"/>
              </a:ext>
            </a:extLst>
          </p:cNvPr>
          <p:cNvSpPr txBox="1"/>
          <p:nvPr/>
        </p:nvSpPr>
        <p:spPr>
          <a:xfrm>
            <a:off x="4680089" y="154464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 KẾT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BE11AF78-868C-4A4A-9F92-9389C665F408}"/>
              </a:ext>
            </a:extLst>
          </p:cNvPr>
          <p:cNvCxnSpPr>
            <a:cxnSpLocks/>
          </p:cNvCxnSpPr>
          <p:nvPr/>
        </p:nvCxnSpPr>
        <p:spPr>
          <a:xfrm>
            <a:off x="4628969" y="772395"/>
            <a:ext cx="2749700" cy="0"/>
          </a:xfrm>
          <a:prstGeom prst="lin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87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3556074" y="438085"/>
            <a:ext cx="50798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ÁP DỤNG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8B9CDF0E-C7FB-4B74-B91E-5996376172CC}"/>
              </a:ext>
            </a:extLst>
          </p:cNvPr>
          <p:cNvSpPr/>
          <p:nvPr/>
        </p:nvSpPr>
        <p:spPr>
          <a:xfrm>
            <a:off x="991163" y="1528720"/>
            <a:ext cx="10833692" cy="29585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3200" b="1">
                <a:solidFill>
                  <a:srgbClr val="FFFF00"/>
                </a:solidFill>
                <a:latin typeface="Times New Roman"/>
                <a:cs typeface="Times New Roman"/>
              </a:rPr>
              <a:t>Bài 1</a:t>
            </a:r>
            <a:r>
              <a:rPr lang="pt-BR" sz="3200" b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: Để phân biệt axetilen với etilen ng</a:t>
            </a:r>
            <a:r>
              <a:rPr lang="vi-VN" sz="3200" b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ư</a:t>
            </a:r>
            <a:r>
              <a:rPr lang="en-GB" sz="3200" b="1" err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ời</a:t>
            </a:r>
            <a:r>
              <a:rPr lang="en-GB" sz="3200" b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ta </a:t>
            </a:r>
            <a:r>
              <a:rPr lang="en-GB" sz="3200" b="1" err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sử</a:t>
            </a:r>
            <a:r>
              <a:rPr lang="en-GB" sz="3200" b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GB" sz="3200" b="1" err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dụng</a:t>
            </a:r>
            <a:r>
              <a:rPr lang="en-GB" sz="3200" b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GB" sz="3200" b="1" err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chất</a:t>
            </a:r>
            <a:r>
              <a:rPr lang="en-GB" sz="3200" b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GB" sz="3200" b="1" err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nào</a:t>
            </a:r>
            <a:r>
              <a:rPr lang="en-GB" sz="3200" b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GB" sz="3200" b="1" err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sau</a:t>
            </a:r>
            <a:r>
              <a:rPr lang="en-GB" sz="3200" b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GB" sz="3200" b="1" err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đây</a:t>
            </a:r>
            <a:r>
              <a:rPr lang="en-GB" sz="3200" b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UcPeriod"/>
              <a:defRPr/>
            </a:pPr>
            <a:r>
              <a:rPr lang="en-GB" sz="320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Dung </a:t>
            </a:r>
            <a:r>
              <a:rPr lang="en-GB" sz="3200" err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dịch</a:t>
            </a:r>
            <a:r>
              <a:rPr lang="en-GB" sz="320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KMnO</a:t>
            </a:r>
            <a:r>
              <a:rPr lang="en-GB" sz="3200" baseline="-2500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4</a:t>
            </a:r>
            <a:r>
              <a:rPr lang="en-GB" sz="320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                 </a:t>
            </a:r>
            <a:r>
              <a:rPr lang="en-GB" sz="3200" b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B. </a:t>
            </a:r>
            <a:r>
              <a:rPr lang="en-GB" sz="320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Dung </a:t>
            </a:r>
            <a:r>
              <a:rPr lang="en-GB" sz="3200" err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dịch</a:t>
            </a:r>
            <a:r>
              <a:rPr lang="en-GB" sz="320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Br</a:t>
            </a:r>
            <a:r>
              <a:rPr lang="en-GB" sz="3200" baseline="-2500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2 </a:t>
            </a:r>
            <a:endParaRPr lang="en-GB" sz="320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3200" b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C. </a:t>
            </a:r>
            <a:r>
              <a:rPr lang="en-GB" sz="320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Dung </a:t>
            </a:r>
            <a:r>
              <a:rPr lang="en-GB" sz="3200" err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dịch</a:t>
            </a:r>
            <a:r>
              <a:rPr lang="en-GB" sz="3200" b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GB" sz="320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AgNO</a:t>
            </a:r>
            <a:r>
              <a:rPr lang="en-GB" sz="3200" baseline="-2500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3</a:t>
            </a:r>
            <a:r>
              <a:rPr lang="en-GB" sz="320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/NH</a:t>
            </a:r>
            <a:r>
              <a:rPr lang="en-GB" sz="3200" baseline="-2500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3</a:t>
            </a:r>
            <a:r>
              <a:rPr lang="pt-BR" sz="320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          </a:t>
            </a:r>
            <a:r>
              <a:rPr lang="pt-BR" sz="3200" b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D. </a:t>
            </a:r>
            <a:r>
              <a:rPr lang="pt-BR" sz="320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Dung dịch NaOH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F54E2A54-7151-48A9-8B84-21E6F11072EC}"/>
              </a:ext>
            </a:extLst>
          </p:cNvPr>
          <p:cNvSpPr/>
          <p:nvPr/>
        </p:nvSpPr>
        <p:spPr>
          <a:xfrm>
            <a:off x="901997" y="3848370"/>
            <a:ext cx="644799" cy="685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8B9CDF0E-C7FB-4B74-B91E-5996376172CC}"/>
              </a:ext>
            </a:extLst>
          </p:cNvPr>
          <p:cNvSpPr/>
          <p:nvPr/>
        </p:nvSpPr>
        <p:spPr>
          <a:xfrm>
            <a:off x="991163" y="1528720"/>
            <a:ext cx="10833692" cy="416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3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pt-BR" sz="3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Cho các chất metan, etilen, but – 2 – in và axetilen. 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3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	Kết luận nào sau đây là đúng?</a:t>
            </a:r>
            <a:endParaRPr lang="en-US" sz="3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tủa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nitrat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amoniac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		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3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pemanganat</a:t>
            </a:r>
            <a:endParaRPr lang="en-US" sz="3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4CFB564-7B9C-4CAB-9238-8FE72D9C4AD1}"/>
              </a:ext>
            </a:extLst>
          </p:cNvPr>
          <p:cNvSpPr/>
          <p:nvPr/>
        </p:nvSpPr>
        <p:spPr>
          <a:xfrm>
            <a:off x="907472" y="4384964"/>
            <a:ext cx="644799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6AB038E-B325-4C2D-B356-DF8FE94CFC2B}"/>
              </a:ext>
            </a:extLst>
          </p:cNvPr>
          <p:cNvSpPr txBox="1"/>
          <p:nvPr/>
        </p:nvSpPr>
        <p:spPr>
          <a:xfrm>
            <a:off x="3556074" y="438085"/>
            <a:ext cx="50798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ÁP DỤNG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0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EEF1BFF2-E660-488F-BEC0-3C4CD6496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-213350"/>
            <a:ext cx="12191980" cy="6857990"/>
          </a:xfrm>
          <a:prstGeom prst="rect">
            <a:avLst/>
          </a:prstGeom>
        </p:spPr>
      </p:pic>
      <p:sp>
        <p:nvSpPr>
          <p:cNvPr id="11" name="Hộp Văn bản 23">
            <a:extLst>
              <a:ext uri="{FF2B5EF4-FFF2-40B4-BE49-F238E27FC236}">
                <a16:creationId xmlns:a16="http://schemas.microsoft.com/office/drawing/2014/main" id="{6B76C6C0-3D87-40BE-AE0B-45CCD1816441}"/>
              </a:ext>
            </a:extLst>
          </p:cNvPr>
          <p:cNvSpPr txBox="1"/>
          <p:nvPr/>
        </p:nvSpPr>
        <p:spPr>
          <a:xfrm>
            <a:off x="1783080" y="1417002"/>
            <a:ext cx="862584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000" b="1" i="1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XIN CHÀO VÀ HẸN GẶP LẠI CÁC EM!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BCB7B-98CA-466B-8B0E-27E474B16AF6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/>
              <a:t>HÓA HỌC 11</a:t>
            </a:r>
            <a:endParaRPr lang="vi-VN" b="1"/>
          </a:p>
        </p:txBody>
      </p:sp>
    </p:spTree>
    <p:extLst>
      <p:ext uri="{BB962C8B-B14F-4D97-AF65-F5344CB8AC3E}">
        <p14:creationId xmlns:p14="http://schemas.microsoft.com/office/powerpoint/2010/main" val="1227913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97FA0F-432F-48DD-8A9C-964F4D9EEE9D}"/>
              </a:ext>
            </a:extLst>
          </p:cNvPr>
          <p:cNvSpPr txBox="1"/>
          <p:nvPr/>
        </p:nvSpPr>
        <p:spPr>
          <a:xfrm>
            <a:off x="4349300" y="305973"/>
            <a:ext cx="3042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5D93FF2-E840-47EA-97ED-FB53336EA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231012"/>
              </p:ext>
            </p:extLst>
          </p:nvPr>
        </p:nvGraphicFramePr>
        <p:xfrm>
          <a:off x="176567" y="1075414"/>
          <a:ext cx="116307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5EA5C84-B81B-4649-9755-CFC8311AC04C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58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68788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ĐẲNG, ĐỒNG PHÂN, DANH PHÁP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B02F7B-3496-4A59-A0DD-29BCF70023B0}"/>
                  </a:ext>
                </a:extLst>
              </p:cNvPr>
              <p:cNvSpPr txBox="1"/>
              <p:nvPr/>
            </p:nvSpPr>
            <p:spPr>
              <a:xfrm>
                <a:off x="750173" y="3129818"/>
                <a:ext cx="3136954" cy="129266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6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vi-VN" sz="2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vi-VN" sz="2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axetilen</a:t>
                </a:r>
                <a:r>
                  <a:rPr lang="vi-VN" sz="26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vi-VN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en-US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2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B02F7B-3496-4A59-A0DD-29BCF7002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73" y="3129818"/>
                <a:ext cx="3136954" cy="1292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12FD67D-B6C2-480A-A683-E356AEF5638F}"/>
                  </a:ext>
                </a:extLst>
              </p:cNvPr>
              <p:cNvSpPr/>
              <p:nvPr/>
            </p:nvSpPr>
            <p:spPr>
              <a:xfrm>
                <a:off x="4338321" y="2451802"/>
                <a:ext cx="1379224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3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38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vi-VN" sz="38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vi-VN" sz="3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38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vi-VN" sz="38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38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12FD67D-B6C2-480A-A683-E356AEF56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321" y="2451802"/>
                <a:ext cx="1379224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80E2823-5C03-471B-AF9A-FF79DEE9AD9F}"/>
                  </a:ext>
                </a:extLst>
              </p:cNvPr>
              <p:cNvSpPr/>
              <p:nvPr/>
            </p:nvSpPr>
            <p:spPr>
              <a:xfrm>
                <a:off x="6335778" y="2452710"/>
                <a:ext cx="2172197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8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vi-VN" sz="3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vi-VN" sz="3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CH</m:t>
                      </m:r>
                    </m:oMath>
                  </m:oMathPara>
                </a14:m>
                <a:endParaRPr lang="vi-VN" sz="3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80E2823-5C03-471B-AF9A-FF79DEE9A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78" y="2452710"/>
                <a:ext cx="2172197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CE3E36-AB44-4D5B-BA87-CA1397BAC339}"/>
                  </a:ext>
                </a:extLst>
              </p:cNvPr>
              <p:cNvSpPr/>
              <p:nvPr/>
            </p:nvSpPr>
            <p:spPr>
              <a:xfrm>
                <a:off x="4338320" y="3323356"/>
                <a:ext cx="1357423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3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380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vi-VN" sz="380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vi-VN" sz="3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380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vi-VN" sz="380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vi-VN" sz="38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CE3E36-AB44-4D5B-BA87-CA1397BAC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320" y="3323356"/>
                <a:ext cx="1357423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D44D4AE-C846-4B69-AFDB-D4785CB7BD48}"/>
                  </a:ext>
                </a:extLst>
              </p:cNvPr>
              <p:cNvSpPr/>
              <p:nvPr/>
            </p:nvSpPr>
            <p:spPr>
              <a:xfrm>
                <a:off x="4338320" y="4339664"/>
                <a:ext cx="1357423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3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380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vi-VN" sz="380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vi-VN" sz="3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380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vi-VN" sz="380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vi-VN" sz="38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D44D4AE-C846-4B69-AFDB-D4785CB7B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320" y="4339664"/>
                <a:ext cx="1357423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FC1D7B9-51FA-4C58-B805-0986FDAFC3C0}"/>
                  </a:ext>
                </a:extLst>
              </p:cNvPr>
              <p:cNvSpPr/>
              <p:nvPr/>
            </p:nvSpPr>
            <p:spPr>
              <a:xfrm>
                <a:off x="6265588" y="4339664"/>
                <a:ext cx="5136214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3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380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vi-VN" sz="3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380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vi-VN" sz="380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vi-VN" sz="380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vi-VN" sz="380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CH</m:t>
                          </m:r>
                          <m:r>
                            <a:rPr lang="vi-VN" sz="380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≡</m:t>
                          </m:r>
                          <m:r>
                            <m:rPr>
                              <m:sty m:val="p"/>
                            </m:rPr>
                            <a:rPr lang="vi-VN" sz="380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CH</m:t>
                          </m:r>
                          <m:r>
                            <a:rPr lang="vi-VN" sz="380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vi-VN" sz="380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CH</m:t>
                          </m:r>
                        </m:e>
                        <m:sub>
                          <m:r>
                            <a:rPr lang="vi-VN" sz="380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3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FC1D7B9-51FA-4C58-B805-0986FDAFC3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588" y="4339664"/>
                <a:ext cx="5136214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164BB29-BE0B-4AF3-986F-E978ED6E498B}"/>
              </a:ext>
            </a:extLst>
          </p:cNvPr>
          <p:cNvSpPr txBox="1"/>
          <p:nvPr/>
        </p:nvSpPr>
        <p:spPr>
          <a:xfrm>
            <a:off x="2165310" y="5355972"/>
            <a:ext cx="7714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hiđrocacbon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alt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864920" y="1815646"/>
            <a:ext cx="33778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052E01-BDDE-4C36-AFE5-F41E9B8BA6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210" t="10548" r="38123" b="19592"/>
          <a:stretch/>
        </p:blipFill>
        <p:spPr>
          <a:xfrm>
            <a:off x="6335778" y="3517935"/>
            <a:ext cx="2960018" cy="55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4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68788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ĐẲNG, ĐỒNG PHÂN, DANH PHÁP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864920" y="1815646"/>
            <a:ext cx="19896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DC04079F-90FF-4F71-91E6-5714B7630C49}"/>
              </a:ext>
            </a:extLst>
          </p:cNvPr>
          <p:cNvGrpSpPr/>
          <p:nvPr/>
        </p:nvGrpSpPr>
        <p:grpSpPr>
          <a:xfrm>
            <a:off x="1276752" y="2257355"/>
            <a:ext cx="6692625" cy="1195530"/>
            <a:chOff x="1276752" y="2257355"/>
            <a:chExt cx="6692625" cy="1195530"/>
          </a:xfrm>
        </p:grpSpPr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AF653E2C-26E8-4AEB-995A-DF0EFD220F2D}"/>
                </a:ext>
              </a:extLst>
            </p:cNvPr>
            <p:cNvSpPr txBox="1"/>
            <p:nvPr/>
          </p:nvSpPr>
          <p:spPr bwMode="auto">
            <a:xfrm>
              <a:off x="1276752" y="2496632"/>
              <a:ext cx="1590545" cy="5847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</a:t>
              </a:r>
              <a:r>
                <a:rPr lang="en-US" sz="3200" b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b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1BAD8908-EC0C-4196-99AF-E7C25B943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719" y="2257355"/>
              <a:ext cx="48146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 </a:t>
              </a:r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 ≡ C – CH</a:t>
              </a:r>
              <a:r>
                <a:rPr lang="en-US" altLang="en-US" sz="2800" b="1" baseline="-25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CH</a:t>
              </a:r>
              <a:r>
                <a:rPr lang="en-US" altLang="en-US" sz="2800" b="1" baseline="-25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endPara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885E6FE1-3E51-4730-BDED-84178E253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855" y="2929665"/>
              <a:ext cx="46882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en-US" sz="2800" b="1" baseline="-25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CH ≡ CH – CH</a:t>
              </a:r>
              <a:r>
                <a:rPr lang="en-US" altLang="en-US" sz="2800" b="1" baseline="-25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endPara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33">
            <a:extLst>
              <a:ext uri="{FF2B5EF4-FFF2-40B4-BE49-F238E27FC236}">
                <a16:creationId xmlns:a16="http://schemas.microsoft.com/office/drawing/2014/main" id="{7225CCA7-96AA-47FD-A4C2-01F776740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985" y="4015875"/>
            <a:ext cx="5000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CH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77F7D4B7-DC82-4AA0-9FBC-FCD3DE35F931}"/>
              </a:ext>
            </a:extLst>
          </p:cNvPr>
          <p:cNvGrpSpPr/>
          <p:nvPr/>
        </p:nvGrpSpPr>
        <p:grpSpPr>
          <a:xfrm>
            <a:off x="3195219" y="5265838"/>
            <a:ext cx="3976687" cy="1147835"/>
            <a:chOff x="3195219" y="5265838"/>
            <a:chExt cx="3976687" cy="1147835"/>
          </a:xfrm>
        </p:grpSpPr>
        <p:sp>
          <p:nvSpPr>
            <p:cNvPr id="22" name="Text Box 35">
              <a:extLst>
                <a:ext uri="{FF2B5EF4-FFF2-40B4-BE49-F238E27FC236}">
                  <a16:creationId xmlns:a16="http://schemas.microsoft.com/office/drawing/2014/main" id="{FC936EFB-81D1-48B5-8E09-580003738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5219" y="5265838"/>
              <a:ext cx="39766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 </a:t>
              </a:r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en-US" sz="2800" b="1" baseline="-25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CH – C </a:t>
              </a:r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 CH</a:t>
              </a:r>
            </a:p>
          </p:txBody>
        </p:sp>
        <p:sp>
          <p:nvSpPr>
            <p:cNvPr id="23" name="Line 36">
              <a:extLst>
                <a:ext uri="{FF2B5EF4-FFF2-40B4-BE49-F238E27FC236}">
                  <a16:creationId xmlns:a16="http://schemas.microsoft.com/office/drawing/2014/main" id="{BFDC63C4-E399-4259-B61D-A5D2AF81DD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6952" y="5730910"/>
              <a:ext cx="6387" cy="21542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vi-VN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7">
              <a:extLst>
                <a:ext uri="{FF2B5EF4-FFF2-40B4-BE49-F238E27FC236}">
                  <a16:creationId xmlns:a16="http://schemas.microsoft.com/office/drawing/2014/main" id="{3F5F2B6E-FFF6-4C14-B5B9-EA9A41BB5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2851" y="5889798"/>
              <a:ext cx="10509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en-US" sz="2800" b="1" baseline="-25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15">
            <a:extLst>
              <a:ext uri="{FF2B5EF4-FFF2-40B4-BE49-F238E27FC236}">
                <a16:creationId xmlns:a16="http://schemas.microsoft.com/office/drawing/2014/main" id="{DB7A35F5-16F7-463E-A000-00CB9A1DAA3A}"/>
              </a:ext>
            </a:extLst>
          </p:cNvPr>
          <p:cNvSpPr txBox="1"/>
          <p:nvPr/>
        </p:nvSpPr>
        <p:spPr bwMode="auto">
          <a:xfrm>
            <a:off x="1277115" y="4606307"/>
            <a:ext cx="1590545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C</a:t>
            </a:r>
            <a:r>
              <a:rPr lang="en-US" sz="32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 eaLnBrk="1" hangingPunct="1">
              <a:defRPr/>
            </a:pPr>
            <a:endParaRPr lang="en-US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EA77142F-59D3-4D7B-A42C-50CDE9910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082" y="4642600"/>
            <a:ext cx="46442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C – CH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hought Bubble: Cloud 30">
                <a:extLst>
                  <a:ext uri="{FF2B5EF4-FFF2-40B4-BE49-F238E27FC236}">
                    <a16:creationId xmlns:a16="http://schemas.microsoft.com/office/drawing/2014/main" id="{DED0D5B8-F173-4E59-B432-E17033CDD9E3}"/>
                  </a:ext>
                </a:extLst>
              </p:cNvPr>
              <p:cNvSpPr/>
              <p:nvPr/>
            </p:nvSpPr>
            <p:spPr>
              <a:xfrm>
                <a:off x="7883072" y="1855460"/>
                <a:ext cx="3453713" cy="1501762"/>
              </a:xfrm>
              <a:prstGeom prst="cloudCallout">
                <a:avLst>
                  <a:gd name="adj1" fmla="val -66047"/>
                  <a:gd name="adj2" fmla="val 21119"/>
                </a:avLst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2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vi-VN" sz="2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vi-VN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vi-VN" sz="2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vi-VN" sz="2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lên </a:t>
                </a:r>
                <a:r>
                  <a:rPr lang="vi-VN" sz="22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2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phân </a:t>
                </a:r>
                <a:r>
                  <a:rPr lang="vi-VN" sz="22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vi-VN" sz="2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liên </a:t>
                </a:r>
                <a:r>
                  <a:rPr lang="vi-VN" sz="22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vi-VN" sz="2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31" name="Thought Bubble: Cloud 30">
                <a:extLst>
                  <a:ext uri="{FF2B5EF4-FFF2-40B4-BE49-F238E27FC236}">
                    <a16:creationId xmlns:a16="http://schemas.microsoft.com/office/drawing/2014/main" id="{DED0D5B8-F173-4E59-B432-E17033CDD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072" y="1855460"/>
                <a:ext cx="3453713" cy="1501762"/>
              </a:xfrm>
              <a:prstGeom prst="cloudCallout">
                <a:avLst>
                  <a:gd name="adj1" fmla="val -66047"/>
                  <a:gd name="adj2" fmla="val 21119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hought Bubble: Cloud 31">
                <a:extLst>
                  <a:ext uri="{FF2B5EF4-FFF2-40B4-BE49-F238E27FC236}">
                    <a16:creationId xmlns:a16="http://schemas.microsoft.com/office/drawing/2014/main" id="{6480F228-DE26-4FB5-913C-2A7809D809B9}"/>
                  </a:ext>
                </a:extLst>
              </p:cNvPr>
              <p:cNvSpPr/>
              <p:nvPr/>
            </p:nvSpPr>
            <p:spPr>
              <a:xfrm>
                <a:off x="7822158" y="4277812"/>
                <a:ext cx="3453713" cy="1501762"/>
              </a:xfrm>
              <a:prstGeom prst="cloudCallout">
                <a:avLst>
                  <a:gd name="adj1" fmla="val -81788"/>
                  <a:gd name="adj2" fmla="val 37601"/>
                </a:avLst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2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vi-VN" sz="2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vi-VN" sz="2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vi-VN" sz="2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vi-VN" sz="2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lên </a:t>
                </a:r>
                <a:r>
                  <a:rPr lang="vi-VN" sz="22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2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thêm </a:t>
                </a:r>
                <a:r>
                  <a:rPr lang="vi-VN" sz="22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phân </a:t>
                </a:r>
                <a:r>
                  <a:rPr lang="vi-VN" sz="22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mạch</a:t>
                </a:r>
                <a:r>
                  <a:rPr lang="vi-VN" sz="2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cacbon</a:t>
                </a:r>
                <a:endParaRPr lang="vi-VN" sz="2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hought Bubble: Cloud 31">
                <a:extLst>
                  <a:ext uri="{FF2B5EF4-FFF2-40B4-BE49-F238E27FC236}">
                    <a16:creationId xmlns:a16="http://schemas.microsoft.com/office/drawing/2014/main" id="{6480F228-DE26-4FB5-913C-2A7809D80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158" y="4277812"/>
                <a:ext cx="3453713" cy="1501762"/>
              </a:xfrm>
              <a:prstGeom prst="cloudCallout">
                <a:avLst>
                  <a:gd name="adj1" fmla="val -81788"/>
                  <a:gd name="adj2" fmla="val 37601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272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26" grpId="0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68788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ĐẲNG, ĐỒNG PHÂN, DANH PHÁP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864920" y="1815646"/>
            <a:ext cx="19704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Danh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vi-VN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65106C1-9AFB-437B-A9B3-2AD074821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44110"/>
              </p:ext>
            </p:extLst>
          </p:nvPr>
        </p:nvGraphicFramePr>
        <p:xfrm>
          <a:off x="355107" y="2324458"/>
          <a:ext cx="11469950" cy="3929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4975">
                  <a:extLst>
                    <a:ext uri="{9D8B030D-6E8A-4147-A177-3AD203B41FA5}">
                      <a16:colId xmlns:a16="http://schemas.microsoft.com/office/drawing/2014/main" val="1498656841"/>
                    </a:ext>
                  </a:extLst>
                </a:gridCol>
                <a:gridCol w="5734975">
                  <a:extLst>
                    <a:ext uri="{9D8B030D-6E8A-4147-A177-3AD203B41FA5}">
                      <a16:colId xmlns:a16="http://schemas.microsoft.com/office/drawing/2014/main" val="542619864"/>
                    </a:ext>
                  </a:extLst>
                </a:gridCol>
              </a:tblGrid>
              <a:tr h="462152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TH</a:t>
                      </a:r>
                      <a:r>
                        <a:rPr lang="vi-VN" sz="24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THAY THẾ</a:t>
                      </a:r>
                      <a:r>
                        <a:rPr lang="en-US" sz="24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(IUPAC)</a:t>
                      </a:r>
                      <a:endParaRPr lang="vi-VN" sz="24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240042"/>
                  </a:ext>
                </a:extLst>
              </a:tr>
              <a:tr h="770253">
                <a:tc>
                  <a:txBody>
                    <a:bodyPr/>
                    <a:lstStyle/>
                    <a:p>
                      <a:pPr algn="ctr"/>
                      <a:endParaRPr lang="vi-VN" sz="2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863339"/>
                  </a:ext>
                </a:extLst>
              </a:tr>
              <a:tr h="985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CH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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400" b="1" baseline="-25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400" b="1" kern="12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 		</a:t>
                      </a:r>
                      <a:r>
                        <a:rPr lang="en-US" altLang="en-US" sz="2400" b="1" kern="120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axetilen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CH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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 –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CH</a:t>
                      </a:r>
                      <a:r>
                        <a:rPr lang="en-US" altLang="en-US" sz="2400" b="1" baseline="-25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2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– CH</a:t>
                      </a:r>
                      <a:r>
                        <a:rPr lang="en-US" altLang="en-US" sz="2400" b="1" baseline="-25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3 </a:t>
                      </a:r>
                      <a:r>
                        <a:rPr lang="en-US" altLang="en-US" sz="2400" b="1" kern="12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400" b="1" kern="120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etylaxetilen</a:t>
                      </a:r>
                      <a:endParaRPr lang="en-US" altLang="en-US" sz="2400" b="1" kern="1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400" b="1" baseline="-25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– C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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 –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CH</a:t>
                      </a:r>
                      <a:r>
                        <a:rPr lang="en-US" altLang="en-US" sz="2400" b="1" baseline="-25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3</a:t>
                      </a:r>
                      <a:r>
                        <a:rPr lang="en-US" altLang="en-US" sz="2400" b="1" baseline="-250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400" b="1" kern="12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	 </a:t>
                      </a:r>
                      <a:r>
                        <a:rPr lang="en-US" altLang="en-US" sz="2400" b="1" kern="120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đimetylaxetilen</a:t>
                      </a:r>
                      <a:endParaRPr lang="en-US" altLang="en-US" sz="2400" b="1" kern="1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CH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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400" b="1" baseline="-25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400" b="1" kern="12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 			</a:t>
                      </a:r>
                      <a:r>
                        <a:rPr lang="en-US" altLang="en-US" sz="2400" b="1" kern="120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etin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CH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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 –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CH</a:t>
                      </a:r>
                      <a:r>
                        <a:rPr lang="en-US" altLang="en-US" sz="2400" b="1" baseline="-25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2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– CH</a:t>
                      </a:r>
                      <a:r>
                        <a:rPr lang="en-US" altLang="en-US" sz="2400" b="1" baseline="-25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3 </a:t>
                      </a:r>
                      <a:r>
                        <a:rPr lang="en-US" altLang="en-US" sz="2400" b="1" kern="12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  	</a:t>
                      </a:r>
                      <a:r>
                        <a:rPr lang="en-US" altLang="en-US" sz="2400" b="1" kern="12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but – 1 – 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400" b="1" baseline="-25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– C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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 –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CH</a:t>
                      </a:r>
                      <a:r>
                        <a:rPr lang="en-US" altLang="en-US" sz="2400" b="1" baseline="-25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3</a:t>
                      </a:r>
                      <a:r>
                        <a:rPr lang="en-US" altLang="en-US" sz="2400" b="1" baseline="-250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2400" b="1" kern="12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	 	</a:t>
                      </a:r>
                      <a:r>
                        <a:rPr lang="en-US" altLang="en-US" sz="2400" b="1" kern="12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but – 2 – 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400" b="1" kern="1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400" b="1" kern="1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" b="1" kern="1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135985"/>
                  </a:ext>
                </a:extLst>
              </a:tr>
              <a:tr h="462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400" b="1" baseline="-25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– CH</a:t>
                      </a:r>
                      <a:r>
                        <a:rPr lang="en-US" altLang="en-US" sz="2400" b="1" baseline="-25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– CH</a:t>
                      </a:r>
                      <a:r>
                        <a:rPr lang="en-US" altLang="en-US" sz="2400" b="1" baseline="-25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– C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 </a:t>
                      </a:r>
                      <a:r>
                        <a:rPr lang="en-US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400" b="1" kern="12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2400" b="1" kern="12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2400" b="1" kern="120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propylaxetilen</a:t>
                      </a:r>
                      <a:endParaRPr lang="en-US" altLang="en-US" sz="2400" b="1" kern="1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" b="1" kern="1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309291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D6FC51A4-42C2-4FD9-A470-8925974DA5A2}"/>
              </a:ext>
            </a:extLst>
          </p:cNvPr>
          <p:cNvGrpSpPr/>
          <p:nvPr/>
        </p:nvGrpSpPr>
        <p:grpSpPr>
          <a:xfrm>
            <a:off x="6092650" y="5089925"/>
            <a:ext cx="5638154" cy="1069979"/>
            <a:chOff x="122675" y="5447097"/>
            <a:chExt cx="5638154" cy="1069979"/>
          </a:xfrm>
        </p:grpSpPr>
        <p:grpSp>
          <p:nvGrpSpPr>
            <p:cNvPr id="35" name="Group 85">
              <a:extLst>
                <a:ext uri="{FF2B5EF4-FFF2-40B4-BE49-F238E27FC236}">
                  <a16:creationId xmlns:a16="http://schemas.microsoft.com/office/drawing/2014/main" id="{94000AE2-C4B2-45F3-8202-927D02C54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675" y="5447097"/>
              <a:ext cx="3713163" cy="1069979"/>
              <a:chOff x="672" y="1916"/>
              <a:chExt cx="2339" cy="674"/>
            </a:xfrm>
          </p:grpSpPr>
          <p:sp>
            <p:nvSpPr>
              <p:cNvPr id="37" name="Text Box 65">
                <a:extLst>
                  <a:ext uri="{FF2B5EF4-FFF2-40B4-BE49-F238E27FC236}">
                    <a16:creationId xmlns:a16="http://schemas.microsoft.com/office/drawing/2014/main" id="{60B676CA-82F6-41AF-ADFF-0BBD06373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1916"/>
                <a:ext cx="233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altLang="en-US" sz="2400" b="1" baseline="-25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3 </a:t>
                </a:r>
                <a:r>
                  <a:rPr lang="en-US" alt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– CH – CH</a:t>
                </a:r>
                <a:r>
                  <a:rPr lang="en-US" altLang="en-US" sz="2400" b="1" baseline="-25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2 </a:t>
                </a:r>
                <a:r>
                  <a:rPr lang="en-US" alt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– C </a:t>
                </a:r>
                <a:r>
                  <a:rPr lang="en-US" altLang="en-US" sz="2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</a:t>
                </a:r>
                <a:r>
                  <a:rPr lang="en-US" alt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CH</a:t>
                </a:r>
              </a:p>
            </p:txBody>
          </p:sp>
          <p:sp>
            <p:nvSpPr>
              <p:cNvPr id="38" name="Line 66">
                <a:extLst>
                  <a:ext uri="{FF2B5EF4-FFF2-40B4-BE49-F238E27FC236}">
                    <a16:creationId xmlns:a16="http://schemas.microsoft.com/office/drawing/2014/main" id="{CAE58DB2-64F2-499B-A327-BE03965E2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0" y="2188"/>
                <a:ext cx="0" cy="144"/>
              </a:xfrm>
              <a:prstGeom prst="line">
                <a:avLst/>
              </a:prstGeom>
              <a:ln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 sz="30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 Box 67">
                <a:extLst>
                  <a:ext uri="{FF2B5EF4-FFF2-40B4-BE49-F238E27FC236}">
                    <a16:creationId xmlns:a16="http://schemas.microsoft.com/office/drawing/2014/main" id="{8631C90C-38C1-474D-8B6D-3A36897E0F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5" y="2302"/>
                <a:ext cx="6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altLang="en-US" sz="2400" b="1" baseline="-25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ED98915-1FA7-4B13-A8B5-74037DE0CFA6}"/>
                </a:ext>
              </a:extLst>
            </p:cNvPr>
            <p:cNvSpPr/>
            <p:nvPr/>
          </p:nvSpPr>
          <p:spPr>
            <a:xfrm>
              <a:off x="2695566" y="5928806"/>
              <a:ext cx="30652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4 – </a:t>
              </a:r>
              <a:r>
                <a:rPr lang="en-US" altLang="en-US" sz="2400" b="1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metylpent</a:t>
              </a:r>
              <a:r>
                <a:rPr lang="en-US" altLang="en-US" sz="24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 – 1 – in </a:t>
              </a:r>
              <a:endParaRPr lang="vi-VN" sz="2400" b="1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6093104-FF45-4D3E-BE9E-FC95BD801353}"/>
              </a:ext>
            </a:extLst>
          </p:cNvPr>
          <p:cNvSpPr/>
          <p:nvPr/>
        </p:nvSpPr>
        <p:spPr>
          <a:xfrm>
            <a:off x="253216" y="6270712"/>
            <a:ext cx="11469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i="1" u="sng" err="1">
                <a:solidFill>
                  <a:schemeClr val="bg1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b="1" i="1" u="sng">
                <a:solidFill>
                  <a:schemeClr val="bg1"/>
                </a:solidFill>
                <a:latin typeface="Times New Roman" panose="02020603050405020304" pitchFamily="18" charset="0"/>
              </a:rPr>
              <a:t> ý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i="1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err="1">
                <a:solidFill>
                  <a:schemeClr val="bg1"/>
                </a:solidFill>
                <a:latin typeface="Times New Roman" panose="02020603050405020304" pitchFamily="18" charset="0"/>
              </a:rPr>
              <a:t>ankin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err="1">
                <a:solidFill>
                  <a:schemeClr val="bg1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err="1">
                <a:solidFill>
                  <a:schemeClr val="bg1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err="1">
                <a:solidFill>
                  <a:schemeClr val="bg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err="1">
                <a:solidFill>
                  <a:schemeClr val="bg1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err="1">
                <a:solidFill>
                  <a:schemeClr val="bg1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b="1" i="1" err="1">
                <a:solidFill>
                  <a:schemeClr val="bg1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R – C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 CH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altLang="en-US" b="1" i="1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err="1">
                <a:solidFill>
                  <a:schemeClr val="bg1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</a:rPr>
              <a:t> ank-1-in</a:t>
            </a:r>
            <a:endParaRPr lang="vi-VN" i="1">
              <a:solidFill>
                <a:schemeClr val="bg1"/>
              </a:solidFill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8ECA2329-18AD-491D-AD9B-16876ED8211E}"/>
              </a:ext>
            </a:extLst>
          </p:cNvPr>
          <p:cNvSpPr/>
          <p:nvPr/>
        </p:nvSpPr>
        <p:spPr>
          <a:xfrm>
            <a:off x="393207" y="4035565"/>
            <a:ext cx="1080902" cy="574535"/>
          </a:xfrm>
          <a:prstGeom prst="ellipse">
            <a:avLst/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64705FFA-B64A-4E5E-BC35-190CA1B0A77D}"/>
              </a:ext>
            </a:extLst>
          </p:cNvPr>
          <p:cNvSpPr/>
          <p:nvPr/>
        </p:nvSpPr>
        <p:spPr>
          <a:xfrm>
            <a:off x="1122550" y="4585294"/>
            <a:ext cx="1080902" cy="574535"/>
          </a:xfrm>
          <a:prstGeom prst="ellipse">
            <a:avLst/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D9901E85-3317-41F0-967A-5733CF577BCA}"/>
              </a:ext>
            </a:extLst>
          </p:cNvPr>
          <p:cNvSpPr/>
          <p:nvPr/>
        </p:nvSpPr>
        <p:spPr>
          <a:xfrm>
            <a:off x="2929579" y="5326377"/>
            <a:ext cx="1080902" cy="574535"/>
          </a:xfrm>
          <a:prstGeom prst="ellipse">
            <a:avLst/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9C010DF8-2DC2-43E5-99B9-9C229EF423E8}"/>
              </a:ext>
            </a:extLst>
          </p:cNvPr>
          <p:cNvCxnSpPr/>
          <p:nvPr/>
        </p:nvCxnSpPr>
        <p:spPr>
          <a:xfrm>
            <a:off x="3733800" y="4474027"/>
            <a:ext cx="1083128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434AD12-536D-455B-A4B0-657723F0111A}"/>
              </a:ext>
            </a:extLst>
          </p:cNvPr>
          <p:cNvCxnSpPr/>
          <p:nvPr/>
        </p:nvCxnSpPr>
        <p:spPr>
          <a:xfrm>
            <a:off x="4956992" y="5791579"/>
            <a:ext cx="1083128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8FE5A99D-1115-4731-A38E-3AF17BEA393B}"/>
              </a:ext>
            </a:extLst>
          </p:cNvPr>
          <p:cNvCxnSpPr/>
          <p:nvPr/>
        </p:nvCxnSpPr>
        <p:spPr>
          <a:xfrm>
            <a:off x="4242768" y="4974771"/>
            <a:ext cx="1083128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7DD782A2-0EE0-4746-93FC-16A8689FCF93}"/>
              </a:ext>
            </a:extLst>
          </p:cNvPr>
          <p:cNvSpPr/>
          <p:nvPr/>
        </p:nvSpPr>
        <p:spPr>
          <a:xfrm>
            <a:off x="468834" y="2748687"/>
            <a:ext cx="5623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ankyl</a:t>
            </a:r>
            <a:r>
              <a:rPr lang="en-GB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  <a:p>
            <a:pPr algn="ctr"/>
            <a:r>
              <a:rPr lang="en-GB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axetilen</a:t>
            </a:r>
            <a:endParaRPr lang="vi-VN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6DC909CC-41A8-4CE0-9C9C-12E244B7FBB4}"/>
              </a:ext>
            </a:extLst>
          </p:cNvPr>
          <p:cNvSpPr/>
          <p:nvPr/>
        </p:nvSpPr>
        <p:spPr>
          <a:xfrm>
            <a:off x="5962764" y="2738011"/>
            <a:ext cx="5760402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vi-VN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GB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lang="vi-VN" sz="2400" b="1" err="1">
                <a:solidFill>
                  <a:schemeClr val="bg1"/>
                </a:solidFill>
                <a:latin typeface="Times New Roman"/>
                <a:cs typeface="Times New Roman"/>
              </a:rPr>
              <a:t>ên</a:t>
            </a:r>
            <a:r>
              <a:rPr lang="vi-VN" sz="2400" b="1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vi-VN" sz="2400" b="1" err="1">
                <a:solidFill>
                  <a:schemeClr val="bg1"/>
                </a:solidFill>
                <a:latin typeface="Times New Roman"/>
                <a:cs typeface="Times New Roman"/>
              </a:rPr>
              <a:t>mạch</a:t>
            </a:r>
            <a:r>
              <a:rPr lang="vi-VN" sz="2400" b="1">
                <a:solidFill>
                  <a:schemeClr val="bg1"/>
                </a:solidFill>
                <a:latin typeface="Times New Roman"/>
                <a:cs typeface="Times New Roman"/>
              </a:rPr>
              <a:t> C </a:t>
            </a:r>
            <a:r>
              <a:rPr lang="vi-VN" sz="2400" b="1" err="1">
                <a:solidFill>
                  <a:schemeClr val="bg1"/>
                </a:solidFill>
                <a:latin typeface="Times New Roman"/>
                <a:cs typeface="Times New Roman"/>
              </a:rPr>
              <a:t>chính</a:t>
            </a:r>
            <a:r>
              <a:rPr lang="vi-VN" sz="2400" b="1">
                <a:solidFill>
                  <a:schemeClr val="bg1"/>
                </a:solidFill>
                <a:latin typeface="Times New Roman"/>
                <a:cs typeface="Times New Roman"/>
              </a:rPr>
              <a:t> +</a:t>
            </a:r>
            <a:r>
              <a:rPr lang="en-GB" sz="2400" b="1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sz="2400" b="1" err="1">
                <a:solidFill>
                  <a:schemeClr val="bg1"/>
                </a:solidFill>
                <a:latin typeface="Times New Roman"/>
                <a:cs typeface="Times New Roman"/>
              </a:rPr>
              <a:t>số</a:t>
            </a:r>
            <a:r>
              <a:rPr lang="vi-VN" sz="2400" b="1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sz="2400" b="1" err="1">
                <a:solidFill>
                  <a:schemeClr val="bg1"/>
                </a:solidFill>
                <a:latin typeface="Times New Roman"/>
                <a:cs typeface="Times New Roman"/>
              </a:rPr>
              <a:t>chỉ</a:t>
            </a:r>
            <a:r>
              <a:rPr lang="vi-VN" sz="2400" b="1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sz="2400" b="1" err="1">
                <a:solidFill>
                  <a:schemeClr val="bg1"/>
                </a:solidFill>
                <a:latin typeface="Times New Roman"/>
                <a:cs typeface="Times New Roman"/>
              </a:rPr>
              <a:t>vị</a:t>
            </a:r>
            <a:r>
              <a:rPr lang="vi-VN" sz="2400" b="1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sz="2400" b="1" err="1">
                <a:solidFill>
                  <a:schemeClr val="bg1"/>
                </a:solidFill>
                <a:latin typeface="Times New Roman"/>
                <a:cs typeface="Times New Roman"/>
              </a:rPr>
              <a:t>trí</a:t>
            </a:r>
            <a:r>
              <a:rPr lang="vi-VN" sz="2400" b="1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vi-VN" sz="2400" b="1" err="1">
                <a:solidFill>
                  <a:schemeClr val="bg1"/>
                </a:solidFill>
                <a:latin typeface="Times New Roman"/>
                <a:cs typeface="Times New Roman"/>
              </a:rPr>
              <a:t>lk</a:t>
            </a:r>
            <a:r>
              <a:rPr lang="en-GB" sz="2400" b="1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GB" sz="2400" b="1" err="1">
                <a:solidFill>
                  <a:schemeClr val="bg1"/>
                </a:solidFill>
                <a:latin typeface="Times New Roman"/>
                <a:cs typeface="Times New Roman"/>
              </a:rPr>
              <a:t>ba</a:t>
            </a:r>
            <a:r>
              <a:rPr lang="en-GB" sz="2400" b="1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vi-VN" sz="2400" b="1">
                <a:solidFill>
                  <a:schemeClr val="bg1"/>
                </a:solidFill>
                <a:latin typeface="Times New Roman"/>
                <a:cs typeface="Times New Roman"/>
              </a:rPr>
              <a:t>+ 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BF38A-AABB-41AF-8829-E0C30239827E}"/>
              </a:ext>
            </a:extLst>
          </p:cNvPr>
          <p:cNvSpPr txBox="1"/>
          <p:nvPr/>
        </p:nvSpPr>
        <p:spPr>
          <a:xfrm>
            <a:off x="9140312" y="496052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+mj-lt"/>
              </a:rPr>
              <a:t>1</a:t>
            </a:r>
            <a:endParaRPr lang="vi-VN" sz="14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FEA4EB-D555-4379-B6DE-3BA9D80988F1}"/>
              </a:ext>
            </a:extLst>
          </p:cNvPr>
          <p:cNvSpPr txBox="1"/>
          <p:nvPr/>
        </p:nvSpPr>
        <p:spPr>
          <a:xfrm>
            <a:off x="8615967" y="495781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+mj-lt"/>
              </a:rPr>
              <a:t>2</a:t>
            </a:r>
            <a:endParaRPr lang="vi-VN" sz="14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7DC08A-CFCD-4992-8180-78648C17771A}"/>
              </a:ext>
            </a:extLst>
          </p:cNvPr>
          <p:cNvSpPr txBox="1"/>
          <p:nvPr/>
        </p:nvSpPr>
        <p:spPr>
          <a:xfrm>
            <a:off x="7785934" y="499031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+mj-lt"/>
              </a:rPr>
              <a:t>3</a:t>
            </a:r>
            <a:endParaRPr lang="vi-VN" sz="14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EFF083-A4DA-45EA-8202-B744EB719DA9}"/>
              </a:ext>
            </a:extLst>
          </p:cNvPr>
          <p:cNvSpPr txBox="1"/>
          <p:nvPr/>
        </p:nvSpPr>
        <p:spPr>
          <a:xfrm>
            <a:off x="7016750" y="497477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+mj-lt"/>
              </a:rPr>
              <a:t>4</a:t>
            </a:r>
            <a:endParaRPr lang="vi-VN" sz="14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A7FE38-2A70-41CF-A60D-02C7A4B2502B}"/>
              </a:ext>
            </a:extLst>
          </p:cNvPr>
          <p:cNvSpPr txBox="1"/>
          <p:nvPr/>
        </p:nvSpPr>
        <p:spPr>
          <a:xfrm>
            <a:off x="6186717" y="496843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+mj-lt"/>
              </a:rPr>
              <a:t>5</a:t>
            </a:r>
            <a:endParaRPr lang="vi-VN" sz="140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465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7" grpId="0" animBg="1"/>
      <p:bldP spid="18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37096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VẬT LÍ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68B175-3977-459A-AE9B-B4A1AE2CC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5" y="1834376"/>
            <a:ext cx="8219638" cy="4441673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CC7B8123-7B4A-4609-B64D-B26DB298A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6516" y="2485792"/>
            <a:ext cx="2836255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sôi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riêng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anken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tan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76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42963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EAD4E4B-8D23-4EC9-AC63-6BA4177F0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00"/>
          <a:stretch/>
        </p:blipFill>
        <p:spPr>
          <a:xfrm>
            <a:off x="2867487" y="1952010"/>
            <a:ext cx="8567878" cy="4391992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7BD74AD0-988E-42EC-9B79-BAFF2A6C9C13}"/>
              </a:ext>
            </a:extLst>
          </p:cNvPr>
          <p:cNvSpPr/>
          <p:nvPr/>
        </p:nvSpPr>
        <p:spPr>
          <a:xfrm>
            <a:off x="6304248" y="5298976"/>
            <a:ext cx="4021089" cy="1045026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31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HÓA HỌC 11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/>
          <p:nvPr/>
        </p:nvSpPr>
        <p:spPr>
          <a:xfrm>
            <a:off x="4242768" y="92909"/>
            <a:ext cx="370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</a:rPr>
              <a:t>Bài</a:t>
            </a:r>
            <a:r>
              <a:rPr lang="en-US" sz="3600" b="1">
                <a:solidFill>
                  <a:schemeClr val="bg1"/>
                </a:solidFill>
              </a:rPr>
              <a:t> 32: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ANKIN</a:t>
            </a:r>
            <a:endParaRPr lang="vi-VN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1E0F6B-06CA-4CC8-8414-29554C3F3F06}"/>
              </a:ext>
            </a:extLst>
          </p:cNvPr>
          <p:cNvCxnSpPr>
            <a:cxnSpLocks/>
          </p:cNvCxnSpPr>
          <p:nvPr/>
        </p:nvCxnSpPr>
        <p:spPr>
          <a:xfrm>
            <a:off x="4338320" y="862350"/>
            <a:ext cx="3403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67" y="1191636"/>
            <a:ext cx="42963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</a:t>
            </a:r>
            <a:endParaRPr lang="vi-VN" sz="2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91C61-0D7C-446F-AB1E-15F538B2FD0D}"/>
              </a:ext>
            </a:extLst>
          </p:cNvPr>
          <p:cNvSpPr txBox="1"/>
          <p:nvPr/>
        </p:nvSpPr>
        <p:spPr>
          <a:xfrm>
            <a:off x="864920" y="1815646"/>
            <a:ext cx="2513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1EF4B21-8EDE-4C5D-9694-2F8A2414D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894" y="3476642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ED30854-75BA-463B-80F8-2CD3C900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232" y="3476642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3695FD53-7AE6-44BB-9E02-ADBB7705A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304" y="3664902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C4227CB1-D1CA-41C0-A3F5-65DAC20EF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304" y="3779202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31EE86D4-A371-487F-B5DF-AB01B2E40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304" y="3893502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7192933-7722-4226-8329-7D29CA4FF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779" y="3476642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7D16098C-2A30-4F92-B605-41B5E93AB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901" y="3458712"/>
            <a:ext cx="156253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latin typeface="Tahoma" panose="020B0604030504040204" pitchFamily="34" charset="0"/>
              </a:rPr>
              <a:t> 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H     </a:t>
            </a: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</a:rPr>
              <a:t>H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43E6EEAF-E391-42EB-B15C-BA415F03D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577" y="3986229"/>
            <a:ext cx="0" cy="3810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907D4BAC-5172-4108-8EF1-18C35E7D75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45591" y="4362203"/>
            <a:ext cx="2264903" cy="5026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B3DC8BAE-B792-448F-BED8-66627203B4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6624" y="3986229"/>
            <a:ext cx="0" cy="3810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917CDF59-556E-484E-98E6-CC33CC6A0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1599" y="3186129"/>
            <a:ext cx="0" cy="3810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421FFD3D-9D39-4D06-BFCC-4F1807AB5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4494" y="3176604"/>
            <a:ext cx="2587442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823630F3-23B5-4A77-A7C1-4E0396BE3D69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2364494" y="3195654"/>
            <a:ext cx="0" cy="3810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AB8B200B-4E9B-4CD4-AB7A-F96167981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2144" y="3833829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4DC00A65-DF8F-47D1-8120-EB5831D47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135" y="3417464"/>
            <a:ext cx="2396110" cy="5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latin typeface="Tahoma" panose="020B0604030504040204" pitchFamily="34" charset="0"/>
              </a:rPr>
              <a:t>  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</a:rPr>
              <a:t>     </a:t>
            </a: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baseline="-25000" err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7CB8E6CC-6F3D-4B1A-AF1A-9EF547FD9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4744" y="3700479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1BFE12F6-3081-4D89-8AF9-D2DCAC2AC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4744" y="3814779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02B27736-FB43-4ED1-9C10-AE0524A75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306" y="3967681"/>
            <a:ext cx="219954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err="1">
                <a:solidFill>
                  <a:srgbClr val="FFFF00"/>
                </a:solidFill>
                <a:latin typeface="Times New Roman" panose="02020603050405020304" pitchFamily="18" charset="0"/>
              </a:rPr>
              <a:t>eten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err="1">
                <a:solidFill>
                  <a:srgbClr val="FFFF00"/>
                </a:solidFill>
                <a:latin typeface="Times New Roman" panose="02020603050405020304" pitchFamily="18" charset="0"/>
              </a:rPr>
              <a:t>etilen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31" name="Text Box 50">
            <a:extLst>
              <a:ext uri="{FF2B5EF4-FFF2-40B4-BE49-F238E27FC236}">
                <a16:creationId xmlns:a16="http://schemas.microsoft.com/office/drawing/2014/main" id="{86389C6B-1CD7-433A-9AC1-85FEA4888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944" y="3376629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Ni, t</a:t>
            </a:r>
            <a:r>
              <a:rPr lang="en-US" altLang="en-US" sz="2400" b="1" baseline="3000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Rectangle 18">
            <a:extLst>
              <a:ext uri="{FF2B5EF4-FFF2-40B4-BE49-F238E27FC236}">
                <a16:creationId xmlns:a16="http://schemas.microsoft.com/office/drawing/2014/main" id="{D81D884E-7B2B-495F-8AEC-DAF70605A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808" y="5048267"/>
            <a:ext cx="304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  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baseline="-25000" err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79F23439-8540-4DF1-949E-2F9349B6700E}"/>
              </a:ext>
            </a:extLst>
          </p:cNvPr>
          <p:cNvGrpSpPr/>
          <p:nvPr/>
        </p:nvGrpSpPr>
        <p:grpSpPr>
          <a:xfrm>
            <a:off x="2954608" y="5272105"/>
            <a:ext cx="400050" cy="128587"/>
            <a:chOff x="2954608" y="5146916"/>
            <a:chExt cx="400050" cy="128587"/>
          </a:xfrm>
        </p:grpSpPr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36FE3628-0320-41E3-96DE-2BA7949BF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658" y="5146916"/>
              <a:ext cx="3810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5" name="Line 20">
              <a:extLst>
                <a:ext uri="{FF2B5EF4-FFF2-40B4-BE49-F238E27FC236}">
                  <a16:creationId xmlns:a16="http://schemas.microsoft.com/office/drawing/2014/main" id="{6A75FB67-381F-4533-B90D-C4075C446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4608" y="5275503"/>
              <a:ext cx="3810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6" name="Rectangle 10">
            <a:extLst>
              <a:ext uri="{FF2B5EF4-FFF2-40B4-BE49-F238E27FC236}">
                <a16:creationId xmlns:a16="http://schemas.microsoft.com/office/drawing/2014/main" id="{CE3B775B-2276-471F-9BDE-E2C5A750D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77" y="5024455"/>
            <a:ext cx="162274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H     </a:t>
            </a: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</a:rPr>
              <a:t>H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Line 17">
            <a:extLst>
              <a:ext uri="{FF2B5EF4-FFF2-40B4-BE49-F238E27FC236}">
                <a16:creationId xmlns:a16="http://schemas.microsoft.com/office/drawing/2014/main" id="{6278A8B7-F64C-4C62-AED2-7B5C17264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7408" y="5400692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8" name="Text Box 50">
            <a:extLst>
              <a:ext uri="{FF2B5EF4-FFF2-40B4-BE49-F238E27FC236}">
                <a16:creationId xmlns:a16="http://schemas.microsoft.com/office/drawing/2014/main" id="{B2A5598F-F3D0-4D61-9AFA-7E93DEB67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208" y="4867292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Ni, t</a:t>
            </a:r>
            <a:r>
              <a:rPr lang="en-US" altLang="en-US" sz="2400" b="1" baseline="3000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8EFCD84F-3F98-4253-9823-6AF67C08B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208" y="5048267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60BD45A9-C542-4D30-83EA-3F0C0EAAE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368" y="5052349"/>
            <a:ext cx="239611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  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err="1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baseline="-25000" err="1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Line 20">
            <a:extLst>
              <a:ext uri="{FF2B5EF4-FFF2-40B4-BE49-F238E27FC236}">
                <a16:creationId xmlns:a16="http://schemas.microsoft.com/office/drawing/2014/main" id="{D3A9E1B5-9F87-4D93-B2E3-F85791234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7936" y="5373645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284E2A38-992D-40AA-A23E-D555FC8DC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784" y="5644829"/>
            <a:ext cx="110509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err="1">
                <a:solidFill>
                  <a:srgbClr val="FFFF00"/>
                </a:solidFill>
                <a:latin typeface="Times New Roman" panose="02020603050405020304" pitchFamily="18" charset="0"/>
              </a:rPr>
              <a:t>etan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3" name="Rectangle 36">
            <a:extLst>
              <a:ext uri="{FF2B5EF4-FFF2-40B4-BE49-F238E27FC236}">
                <a16:creationId xmlns:a16="http://schemas.microsoft.com/office/drawing/2014/main" id="{45B70B0F-DBF9-4A61-98FC-A2820C690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008" y="5638637"/>
            <a:ext cx="251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err="1">
                <a:solidFill>
                  <a:srgbClr val="FFFF00"/>
                </a:solidFill>
                <a:latin typeface="Times New Roman" panose="02020603050405020304" pitchFamily="18" charset="0"/>
              </a:rPr>
              <a:t>eten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err="1">
                <a:solidFill>
                  <a:srgbClr val="FFFF00"/>
                </a:solidFill>
                <a:latin typeface="Times New Roman" panose="02020603050405020304" pitchFamily="18" charset="0"/>
              </a:rPr>
              <a:t>etilen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FB14C-9304-4BF2-9CA0-BC3935160B11}"/>
              </a:ext>
            </a:extLst>
          </p:cNvPr>
          <p:cNvSpPr txBox="1"/>
          <p:nvPr/>
        </p:nvSpPr>
        <p:spPr>
          <a:xfrm>
            <a:off x="1078527" y="2331901"/>
            <a:ext cx="34291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endParaRPr lang="vi-VN" sz="2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20">
            <a:extLst>
              <a:ext uri="{FF2B5EF4-FFF2-40B4-BE49-F238E27FC236}">
                <a16:creationId xmlns:a16="http://schemas.microsoft.com/office/drawing/2014/main" id="{C53E3672-7A7D-40B1-A66A-022F8491E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7804" y="5351387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0" name="Line 6">
            <a:extLst>
              <a:ext uri="{FF2B5EF4-FFF2-40B4-BE49-F238E27FC236}">
                <a16:creationId xmlns:a16="http://schemas.microsoft.com/office/drawing/2014/main" id="{31F7ECE7-9AB8-492F-9BBB-8BED9EF56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6472" y="3734673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896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31" grpId="0"/>
      <p:bldP spid="43" grpId="0"/>
      <p:bldP spid="46" grpId="0"/>
      <p:bldP spid="47" grpId="0" animBg="1"/>
      <p:bldP spid="48" grpId="0"/>
      <p:bldP spid="49" grpId="0"/>
      <p:bldP spid="50" grpId="0"/>
      <p:bldP spid="51" grpId="0" animBg="1"/>
      <p:bldP spid="52" grpId="0"/>
      <p:bldP spid="53" grpId="0"/>
      <p:bldP spid="39" grpId="0" animBg="1"/>
      <p:bldP spid="4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ver and End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619E4B02B53A4BAEC27DAB3F4C9BA3" ma:contentTypeVersion="32" ma:contentTypeDescription="Create a new document." ma:contentTypeScope="" ma:versionID="b537dbddf29528282c93d3f9d0052f77">
  <xsd:schema xmlns:xsd="http://www.w3.org/2001/XMLSchema" xmlns:xs="http://www.w3.org/2001/XMLSchema" xmlns:p="http://schemas.microsoft.com/office/2006/metadata/properties" xmlns:ns3="59c39547-a5a9-4b5d-8ef0-78c94442cf47" xmlns:ns4="8b7c3632-3070-4ca4-869d-343526302208" targetNamespace="http://schemas.microsoft.com/office/2006/metadata/properties" ma:root="true" ma:fieldsID="9f0d85f01278f340644d6a6531205779" ns3:_="" ns4:_="">
    <xsd:import namespace="59c39547-a5a9-4b5d-8ef0-78c94442cf47"/>
    <xsd:import namespace="8b7c3632-3070-4ca4-869d-34352630220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CultureName" minOccurs="0"/>
                <xsd:element ref="ns3:TeamsChannelId" minOccurs="0"/>
                <xsd:element ref="ns3:Math_Settings" minOccurs="0"/>
                <xsd:element ref="ns3:Templates" minOccurs="0"/>
                <xsd:element ref="ns3:Distribution_Groups" minOccurs="0"/>
                <xsd:element ref="ns3:LMS_Mappings" minOccurs="0"/>
                <xsd:element ref="ns3:Self_Registration_Enabled0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39547-a5a9-4b5d-8ef0-78c94442cf47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19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2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CultureName" ma:index="31" nillable="true" ma:displayName="Culture Name" ma:internalName="CultureNam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Math_Settings" ma:index="33" nillable="true" ma:displayName="Math Settings" ma:internalName="Math_Settings">
      <xsd:simpleType>
        <xsd:restriction base="dms:Text"/>
      </xsd:simpleType>
    </xsd:element>
    <xsd:element name="Templates" ma:index="34" nillable="true" ma:displayName="Templates" ma:internalName="Templates">
      <xsd:simpleType>
        <xsd:restriction base="dms:Note">
          <xsd:maxLength value="255"/>
        </xsd:restriction>
      </xsd:simple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Self_Registration_Enabled0" ma:index="37" nillable="true" ma:displayName="Self Registration Enabled" ma:internalName="Self_Registration_Enabled0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c3632-3070-4ca4-869d-34352630220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0 xmlns="59c39547-a5a9-4b5d-8ef0-78c94442cf47" xsi:nil="true"/>
    <NotebookType xmlns="59c39547-a5a9-4b5d-8ef0-78c94442cf47" xsi:nil="true"/>
    <Student_Groups xmlns="59c39547-a5a9-4b5d-8ef0-78c94442cf47">
      <UserInfo>
        <DisplayName/>
        <AccountId xsi:nil="true"/>
        <AccountType/>
      </UserInfo>
    </Student_Groups>
    <DefaultSectionNames xmlns="59c39547-a5a9-4b5d-8ef0-78c94442cf47" xsi:nil="true"/>
    <Math_Settings xmlns="59c39547-a5a9-4b5d-8ef0-78c94442cf47" xsi:nil="true"/>
    <Owner xmlns="59c39547-a5a9-4b5d-8ef0-78c94442cf47">
      <UserInfo>
        <DisplayName/>
        <AccountId xsi:nil="true"/>
        <AccountType/>
      </UserInfo>
    </Owner>
    <Has_Teacher_Only_SectionGroup xmlns="59c39547-a5a9-4b5d-8ef0-78c94442cf47" xsi:nil="true"/>
    <FolderType xmlns="59c39547-a5a9-4b5d-8ef0-78c94442cf47" xsi:nil="true"/>
    <Students xmlns="59c39547-a5a9-4b5d-8ef0-78c94442cf47">
      <UserInfo>
        <DisplayName/>
        <AccountId xsi:nil="true"/>
        <AccountType/>
      </UserInfo>
    </Students>
    <Invited_Students xmlns="59c39547-a5a9-4b5d-8ef0-78c94442cf47" xsi:nil="true"/>
    <Is_Collaboration_Space_Locked xmlns="59c39547-a5a9-4b5d-8ef0-78c94442cf47" xsi:nil="true"/>
    <Templates xmlns="59c39547-a5a9-4b5d-8ef0-78c94442cf47" xsi:nil="true"/>
    <Teachers xmlns="59c39547-a5a9-4b5d-8ef0-78c94442cf47">
      <UserInfo>
        <DisplayName/>
        <AccountId xsi:nil="true"/>
        <AccountType/>
      </UserInfo>
    </Teachers>
    <Invited_Teachers xmlns="59c39547-a5a9-4b5d-8ef0-78c94442cf47" xsi:nil="true"/>
    <TeamsChannelId xmlns="59c39547-a5a9-4b5d-8ef0-78c94442cf47" xsi:nil="true"/>
    <IsNotebookLocked xmlns="59c39547-a5a9-4b5d-8ef0-78c94442cf47" xsi:nil="true"/>
    <Self_Registration_Enabled xmlns="59c39547-a5a9-4b5d-8ef0-78c94442cf47" xsi:nil="true"/>
    <CultureName xmlns="59c39547-a5a9-4b5d-8ef0-78c94442cf47" xsi:nil="true"/>
    <Distribution_Groups xmlns="59c39547-a5a9-4b5d-8ef0-78c94442cf47" xsi:nil="true"/>
    <AppVersion xmlns="59c39547-a5a9-4b5d-8ef0-78c94442cf47" xsi:nil="true"/>
    <LMS_Mappings xmlns="59c39547-a5a9-4b5d-8ef0-78c94442cf47" xsi:nil="true"/>
  </documentManagement>
</p:properties>
</file>

<file path=customXml/itemProps1.xml><?xml version="1.0" encoding="utf-8"?>
<ds:datastoreItem xmlns:ds="http://schemas.openxmlformats.org/officeDocument/2006/customXml" ds:itemID="{11160E3E-7544-4392-9DB2-F8B9E0522518}">
  <ds:schemaRefs>
    <ds:schemaRef ds:uri="59c39547-a5a9-4b5d-8ef0-78c94442cf47"/>
    <ds:schemaRef ds:uri="8b7c3632-3070-4ca4-869d-3435263022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E3912A1-8CF5-4EC9-828B-52D27462F0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71B4E6-5A51-4C2F-B2A7-F5ED6732AE4A}">
  <ds:schemaRefs>
    <ds:schemaRef ds:uri="59c39547-a5a9-4b5d-8ef0-78c94442cf47"/>
    <ds:schemaRef ds:uri="8b7c3632-3070-4ca4-869d-34352630220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1370</Words>
  <Application>Microsoft Office PowerPoint</Application>
  <PresentationFormat>Widescreen</PresentationFormat>
  <Paragraphs>262</Paragraphs>
  <Slides>26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Cambria Math</vt:lpstr>
      <vt:lpstr>Century Gothic</vt:lpstr>
      <vt:lpstr>Garamond</vt:lpstr>
      <vt:lpstr>Georgia Pro</vt:lpstr>
      <vt:lpstr>Georgia Pro Cond Black</vt:lpstr>
      <vt:lpstr>Tahoma</vt:lpstr>
      <vt:lpstr>Times New Roman</vt:lpstr>
      <vt:lpstr>Wingdings</vt:lpstr>
      <vt:lpstr>SavonVTI</vt:lpstr>
      <vt:lpstr>Default Design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Le Lan Anh</dc:creator>
  <cp:lastModifiedBy>Nữ</cp:lastModifiedBy>
  <cp:revision>4</cp:revision>
  <dcterms:created xsi:type="dcterms:W3CDTF">2020-03-26T02:58:01Z</dcterms:created>
  <dcterms:modified xsi:type="dcterms:W3CDTF">2023-05-05T15:31:44Z</dcterms:modified>
</cp:coreProperties>
</file>