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95" r:id="rId2"/>
    <p:sldId id="277" r:id="rId3"/>
    <p:sldId id="278" r:id="rId4"/>
    <p:sldId id="279" r:id="rId5"/>
    <p:sldId id="256" r:id="rId6"/>
    <p:sldId id="292" r:id="rId7"/>
    <p:sldId id="281" r:id="rId8"/>
    <p:sldId id="258" r:id="rId9"/>
    <p:sldId id="280" r:id="rId10"/>
    <p:sldId id="259" r:id="rId11"/>
    <p:sldId id="274" r:id="rId12"/>
    <p:sldId id="275" r:id="rId13"/>
    <p:sldId id="276" r:id="rId14"/>
    <p:sldId id="257" r:id="rId15"/>
    <p:sldId id="293" r:id="rId16"/>
    <p:sldId id="282" r:id="rId17"/>
    <p:sldId id="260" r:id="rId18"/>
    <p:sldId id="261" r:id="rId19"/>
    <p:sldId id="262" r:id="rId20"/>
    <p:sldId id="263" r:id="rId21"/>
    <p:sldId id="264" r:id="rId22"/>
    <p:sldId id="265" r:id="rId23"/>
    <p:sldId id="266" r:id="rId24"/>
    <p:sldId id="283" r:id="rId25"/>
    <p:sldId id="284" r:id="rId26"/>
    <p:sldId id="285" r:id="rId27"/>
    <p:sldId id="287" r:id="rId28"/>
    <p:sldId id="288" r:id="rId29"/>
    <p:sldId id="289" r:id="rId30"/>
    <p:sldId id="272"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08" autoAdjust="0"/>
    <p:restoredTop sz="94660"/>
  </p:normalViewPr>
  <p:slideViewPr>
    <p:cSldViewPr>
      <p:cViewPr varScale="1">
        <p:scale>
          <a:sx n="66" d="100"/>
          <a:sy n="66" d="100"/>
        </p:scale>
        <p:origin x="1518"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 Thi Mai" userId="b53d877f-4487-497e-a4f5-9278dece7c0b" providerId="ADAL" clId="{2C47A621-C797-421B-9F1A-C82439B680C6}"/>
    <pc:docChg chg="undo custSel addSld delSld modSld sldOrd">
      <pc:chgData name="Do Thi Mai" userId="b53d877f-4487-497e-a4f5-9278dece7c0b" providerId="ADAL" clId="{2C47A621-C797-421B-9F1A-C82439B680C6}" dt="2021-07-03T08:39:07.520" v="1765" actId="20577"/>
      <pc:docMkLst>
        <pc:docMk/>
      </pc:docMkLst>
      <pc:sldChg chg="delSp modSp mod">
        <pc:chgData name="Do Thi Mai" userId="b53d877f-4487-497e-a4f5-9278dece7c0b" providerId="ADAL" clId="{2C47A621-C797-421B-9F1A-C82439B680C6}" dt="2021-07-03T02:39:44.165" v="99" actId="1076"/>
        <pc:sldMkLst>
          <pc:docMk/>
          <pc:sldMk cId="2151708427" sldId="256"/>
        </pc:sldMkLst>
        <pc:spChg chg="mod">
          <ac:chgData name="Do Thi Mai" userId="b53d877f-4487-497e-a4f5-9278dece7c0b" providerId="ADAL" clId="{2C47A621-C797-421B-9F1A-C82439B680C6}" dt="2021-07-03T02:39:44.165" v="99" actId="1076"/>
          <ac:spMkLst>
            <pc:docMk/>
            <pc:sldMk cId="2151708427" sldId="256"/>
            <ac:spMk id="2" creationId="{00000000-0000-0000-0000-000000000000}"/>
          </ac:spMkLst>
        </pc:spChg>
        <pc:spChg chg="mod">
          <ac:chgData name="Do Thi Mai" userId="b53d877f-4487-497e-a4f5-9278dece7c0b" providerId="ADAL" clId="{2C47A621-C797-421B-9F1A-C82439B680C6}" dt="2021-07-03T02:39:18.628" v="74" actId="20577"/>
          <ac:spMkLst>
            <pc:docMk/>
            <pc:sldMk cId="2151708427" sldId="256"/>
            <ac:spMk id="4" creationId="{00000000-0000-0000-0000-000000000000}"/>
          </ac:spMkLst>
        </pc:spChg>
        <pc:spChg chg="mod">
          <ac:chgData name="Do Thi Mai" userId="b53d877f-4487-497e-a4f5-9278dece7c0b" providerId="ADAL" clId="{2C47A621-C797-421B-9F1A-C82439B680C6}" dt="2021-07-03T02:39:40.426" v="98" actId="122"/>
          <ac:spMkLst>
            <pc:docMk/>
            <pc:sldMk cId="2151708427" sldId="256"/>
            <ac:spMk id="5" creationId="{00000000-0000-0000-0000-000000000000}"/>
          </ac:spMkLst>
        </pc:spChg>
        <pc:spChg chg="del mod">
          <ac:chgData name="Do Thi Mai" userId="b53d877f-4487-497e-a4f5-9278dece7c0b" providerId="ADAL" clId="{2C47A621-C797-421B-9F1A-C82439B680C6}" dt="2021-07-03T02:37:54.601" v="15" actId="478"/>
          <ac:spMkLst>
            <pc:docMk/>
            <pc:sldMk cId="2151708427" sldId="256"/>
            <ac:spMk id="6" creationId="{00000000-0000-0000-0000-000000000000}"/>
          </ac:spMkLst>
        </pc:spChg>
      </pc:sldChg>
      <pc:sldChg chg="addSp delSp modSp mod modAnim">
        <pc:chgData name="Do Thi Mai" userId="b53d877f-4487-497e-a4f5-9278dece7c0b" providerId="ADAL" clId="{2C47A621-C797-421B-9F1A-C82439B680C6}" dt="2021-07-03T08:39:07.520" v="1765" actId="20577"/>
        <pc:sldMkLst>
          <pc:docMk/>
          <pc:sldMk cId="3760229294" sldId="257"/>
        </pc:sldMkLst>
        <pc:spChg chg="mod">
          <ac:chgData name="Do Thi Mai" userId="b53d877f-4487-497e-a4f5-9278dece7c0b" providerId="ADAL" clId="{2C47A621-C797-421B-9F1A-C82439B680C6}" dt="2021-07-03T03:55:29.572" v="1354" actId="113"/>
          <ac:spMkLst>
            <pc:docMk/>
            <pc:sldMk cId="3760229294" sldId="257"/>
            <ac:spMk id="2" creationId="{00000000-0000-0000-0000-000000000000}"/>
          </ac:spMkLst>
        </pc:spChg>
        <pc:spChg chg="mod">
          <ac:chgData name="Do Thi Mai" userId="b53d877f-4487-497e-a4f5-9278dece7c0b" providerId="ADAL" clId="{2C47A621-C797-421B-9F1A-C82439B680C6}" dt="2021-07-03T03:55:50.040" v="1358" actId="114"/>
          <ac:spMkLst>
            <pc:docMk/>
            <pc:sldMk cId="3760229294" sldId="257"/>
            <ac:spMk id="3" creationId="{00000000-0000-0000-0000-000000000000}"/>
          </ac:spMkLst>
        </pc:spChg>
        <pc:graphicFrameChg chg="add mod modGraphic">
          <ac:chgData name="Do Thi Mai" userId="b53d877f-4487-497e-a4f5-9278dece7c0b" providerId="ADAL" clId="{2C47A621-C797-421B-9F1A-C82439B680C6}" dt="2021-07-03T03:56:02.763" v="1359" actId="1076"/>
          <ac:graphicFrameMkLst>
            <pc:docMk/>
            <pc:sldMk cId="3760229294" sldId="257"/>
            <ac:graphicFrameMk id="4" creationId="{39C06C14-588D-45C8-ABF0-DDA8916207BB}"/>
          </ac:graphicFrameMkLst>
        </pc:graphicFrameChg>
        <pc:graphicFrameChg chg="add del mod modGraphic">
          <ac:chgData name="Do Thi Mai" userId="b53d877f-4487-497e-a4f5-9278dece7c0b" providerId="ADAL" clId="{2C47A621-C797-421B-9F1A-C82439B680C6}" dt="2021-07-03T03:56:57.147" v="1362" actId="478"/>
          <ac:graphicFrameMkLst>
            <pc:docMk/>
            <pc:sldMk cId="3760229294" sldId="257"/>
            <ac:graphicFrameMk id="5" creationId="{6E603B33-8C88-44A2-97B3-DE802395D873}"/>
          </ac:graphicFrameMkLst>
        </pc:graphicFrameChg>
        <pc:graphicFrameChg chg="add del mod modGraphic">
          <ac:chgData name="Do Thi Mai" userId="b53d877f-4487-497e-a4f5-9278dece7c0b" providerId="ADAL" clId="{2C47A621-C797-421B-9F1A-C82439B680C6}" dt="2021-07-03T03:57:49.294" v="1378" actId="478"/>
          <ac:graphicFrameMkLst>
            <pc:docMk/>
            <pc:sldMk cId="3760229294" sldId="257"/>
            <ac:graphicFrameMk id="6" creationId="{E757B953-F776-4D4D-9058-7C00C7179BF6}"/>
          </ac:graphicFrameMkLst>
        </pc:graphicFrameChg>
        <pc:graphicFrameChg chg="add mod modGraphic">
          <ac:chgData name="Do Thi Mai" userId="b53d877f-4487-497e-a4f5-9278dece7c0b" providerId="ADAL" clId="{2C47A621-C797-421B-9F1A-C82439B680C6}" dt="2021-07-03T08:39:07.520" v="1765" actId="20577"/>
          <ac:graphicFrameMkLst>
            <pc:docMk/>
            <pc:sldMk cId="3760229294" sldId="257"/>
            <ac:graphicFrameMk id="7" creationId="{CD579744-95F0-4CFF-B79C-5CB35950CE7D}"/>
          </ac:graphicFrameMkLst>
        </pc:graphicFrameChg>
      </pc:sldChg>
      <pc:sldChg chg="delSp modSp mod ord">
        <pc:chgData name="Do Thi Mai" userId="b53d877f-4487-497e-a4f5-9278dece7c0b" providerId="ADAL" clId="{2C47A621-C797-421B-9F1A-C82439B680C6}" dt="2021-07-03T04:04:46.183" v="1624"/>
        <pc:sldMkLst>
          <pc:docMk/>
          <pc:sldMk cId="1145609988" sldId="258"/>
        </pc:sldMkLst>
        <pc:spChg chg="mod">
          <ac:chgData name="Do Thi Mai" userId="b53d877f-4487-497e-a4f5-9278dece7c0b" providerId="ADAL" clId="{2C47A621-C797-421B-9F1A-C82439B680C6}" dt="2021-07-03T04:03:05.464" v="1617" actId="2711"/>
          <ac:spMkLst>
            <pc:docMk/>
            <pc:sldMk cId="1145609988" sldId="258"/>
            <ac:spMk id="3" creationId="{00000000-0000-0000-0000-000000000000}"/>
          </ac:spMkLst>
        </pc:spChg>
        <pc:spChg chg="del mod">
          <ac:chgData name="Do Thi Mai" userId="b53d877f-4487-497e-a4f5-9278dece7c0b" providerId="ADAL" clId="{2C47A621-C797-421B-9F1A-C82439B680C6}" dt="2021-07-03T04:02:25.174" v="1616" actId="478"/>
          <ac:spMkLst>
            <pc:docMk/>
            <pc:sldMk cId="1145609988" sldId="258"/>
            <ac:spMk id="4" creationId="{00000000-0000-0000-0000-000000000000}"/>
          </ac:spMkLst>
        </pc:spChg>
        <pc:spChg chg="mod">
          <ac:chgData name="Do Thi Mai" userId="b53d877f-4487-497e-a4f5-9278dece7c0b" providerId="ADAL" clId="{2C47A621-C797-421B-9F1A-C82439B680C6}" dt="2021-07-03T04:03:32.358" v="1618" actId="20577"/>
          <ac:spMkLst>
            <pc:docMk/>
            <pc:sldMk cId="1145609988" sldId="258"/>
            <ac:spMk id="15" creationId="{00000000-0000-0000-0000-000000000000}"/>
          </ac:spMkLst>
        </pc:spChg>
      </pc:sldChg>
      <pc:sldChg chg="addSp delSp modSp mod ord modAnim">
        <pc:chgData name="Do Thi Mai" userId="b53d877f-4487-497e-a4f5-9278dece7c0b" providerId="ADAL" clId="{2C47A621-C797-421B-9F1A-C82439B680C6}" dt="2021-07-03T04:05:58.597" v="1633" actId="2711"/>
        <pc:sldMkLst>
          <pc:docMk/>
          <pc:sldMk cId="426513565" sldId="259"/>
        </pc:sldMkLst>
        <pc:spChg chg="mod">
          <ac:chgData name="Do Thi Mai" userId="b53d877f-4487-497e-a4f5-9278dece7c0b" providerId="ADAL" clId="{2C47A621-C797-421B-9F1A-C82439B680C6}" dt="2021-07-03T04:05:58.597" v="1633" actId="2711"/>
          <ac:spMkLst>
            <pc:docMk/>
            <pc:sldMk cId="426513565" sldId="259"/>
            <ac:spMk id="3" creationId="{00000000-0000-0000-0000-000000000000}"/>
          </ac:spMkLst>
        </pc:spChg>
        <pc:spChg chg="del">
          <ac:chgData name="Do Thi Mai" userId="b53d877f-4487-497e-a4f5-9278dece7c0b" providerId="ADAL" clId="{2C47A621-C797-421B-9F1A-C82439B680C6}" dt="2021-07-03T04:05:21.748" v="1627" actId="478"/>
          <ac:spMkLst>
            <pc:docMk/>
            <pc:sldMk cId="426513565" sldId="259"/>
            <ac:spMk id="4" creationId="{00000000-0000-0000-0000-000000000000}"/>
          </ac:spMkLst>
        </pc:spChg>
        <pc:spChg chg="add del mod">
          <ac:chgData name="Do Thi Mai" userId="b53d877f-4487-497e-a4f5-9278dece7c0b" providerId="ADAL" clId="{2C47A621-C797-421B-9F1A-C82439B680C6}" dt="2021-07-03T04:05:37.612" v="1629" actId="478"/>
          <ac:spMkLst>
            <pc:docMk/>
            <pc:sldMk cId="426513565" sldId="259"/>
            <ac:spMk id="5" creationId="{BF91A474-AA56-4217-B604-8C407F521CBE}"/>
          </ac:spMkLst>
        </pc:spChg>
      </pc:sldChg>
      <pc:sldChg chg="modSp mod">
        <pc:chgData name="Do Thi Mai" userId="b53d877f-4487-497e-a4f5-9278dece7c0b" providerId="ADAL" clId="{2C47A621-C797-421B-9F1A-C82439B680C6}" dt="2021-07-03T04:06:42.864" v="1641" actId="339"/>
        <pc:sldMkLst>
          <pc:docMk/>
          <pc:sldMk cId="30973726" sldId="260"/>
        </pc:sldMkLst>
        <pc:spChg chg="mod">
          <ac:chgData name="Do Thi Mai" userId="b53d877f-4487-497e-a4f5-9278dece7c0b" providerId="ADAL" clId="{2C47A621-C797-421B-9F1A-C82439B680C6}" dt="2021-07-03T04:06:42.864" v="1641" actId="339"/>
          <ac:spMkLst>
            <pc:docMk/>
            <pc:sldMk cId="30973726" sldId="260"/>
            <ac:spMk id="5" creationId="{00000000-0000-0000-0000-000000000000}"/>
          </ac:spMkLst>
        </pc:spChg>
      </pc:sldChg>
      <pc:sldChg chg="addSp delSp modSp mod">
        <pc:chgData name="Do Thi Mai" userId="b53d877f-4487-497e-a4f5-9278dece7c0b" providerId="ADAL" clId="{2C47A621-C797-421B-9F1A-C82439B680C6}" dt="2021-07-03T04:12:48.477" v="1648" actId="478"/>
        <pc:sldMkLst>
          <pc:docMk/>
          <pc:sldMk cId="2293076798" sldId="261"/>
        </pc:sldMkLst>
        <pc:spChg chg="del">
          <ac:chgData name="Do Thi Mai" userId="b53d877f-4487-497e-a4f5-9278dece7c0b" providerId="ADAL" clId="{2C47A621-C797-421B-9F1A-C82439B680C6}" dt="2021-07-03T04:12:45.675" v="1647" actId="478"/>
          <ac:spMkLst>
            <pc:docMk/>
            <pc:sldMk cId="2293076798" sldId="261"/>
            <ac:spMk id="4" creationId="{00000000-0000-0000-0000-000000000000}"/>
          </ac:spMkLst>
        </pc:spChg>
        <pc:spChg chg="add del mod">
          <ac:chgData name="Do Thi Mai" userId="b53d877f-4487-497e-a4f5-9278dece7c0b" providerId="ADAL" clId="{2C47A621-C797-421B-9F1A-C82439B680C6}" dt="2021-07-03T04:12:48.477" v="1648" actId="478"/>
          <ac:spMkLst>
            <pc:docMk/>
            <pc:sldMk cId="2293076798" sldId="261"/>
            <ac:spMk id="6" creationId="{998CC07D-0B26-4559-A4E6-EA1F8E279881}"/>
          </ac:spMkLst>
        </pc:spChg>
      </pc:sldChg>
      <pc:sldChg chg="addSp delSp modSp mod">
        <pc:chgData name="Do Thi Mai" userId="b53d877f-4487-497e-a4f5-9278dece7c0b" providerId="ADAL" clId="{2C47A621-C797-421B-9F1A-C82439B680C6}" dt="2021-07-03T04:21:49.425" v="1739" actId="1076"/>
        <pc:sldMkLst>
          <pc:docMk/>
          <pc:sldMk cId="2079591293" sldId="262"/>
        </pc:sldMkLst>
        <pc:spChg chg="add del mod">
          <ac:chgData name="Do Thi Mai" userId="b53d877f-4487-497e-a4f5-9278dece7c0b" providerId="ADAL" clId="{2C47A621-C797-421B-9F1A-C82439B680C6}" dt="2021-07-03T04:21:46.168" v="1738" actId="478"/>
          <ac:spMkLst>
            <pc:docMk/>
            <pc:sldMk cId="2079591293" sldId="262"/>
            <ac:spMk id="3" creationId="{F9917FE3-D237-4EC5-88AA-BEF9555419B4}"/>
          </ac:spMkLst>
        </pc:spChg>
        <pc:spChg chg="del">
          <ac:chgData name="Do Thi Mai" userId="b53d877f-4487-497e-a4f5-9278dece7c0b" providerId="ADAL" clId="{2C47A621-C797-421B-9F1A-C82439B680C6}" dt="2021-07-03T04:21:44.213" v="1737" actId="478"/>
          <ac:spMkLst>
            <pc:docMk/>
            <pc:sldMk cId="2079591293" sldId="262"/>
            <ac:spMk id="4" creationId="{00000000-0000-0000-0000-000000000000}"/>
          </ac:spMkLst>
        </pc:spChg>
        <pc:picChg chg="mod">
          <ac:chgData name="Do Thi Mai" userId="b53d877f-4487-497e-a4f5-9278dece7c0b" providerId="ADAL" clId="{2C47A621-C797-421B-9F1A-C82439B680C6}" dt="2021-07-03T04:21:49.425" v="1739" actId="1076"/>
          <ac:picMkLst>
            <pc:docMk/>
            <pc:sldMk cId="2079591293" sldId="262"/>
            <ac:picMk id="6" creationId="{00000000-0000-0000-0000-000000000000}"/>
          </ac:picMkLst>
        </pc:picChg>
      </pc:sldChg>
      <pc:sldChg chg="addSp delSp modSp mod">
        <pc:chgData name="Do Thi Mai" userId="b53d877f-4487-497e-a4f5-9278dece7c0b" providerId="ADAL" clId="{2C47A621-C797-421B-9F1A-C82439B680C6}" dt="2021-07-03T04:21:56.744" v="1741" actId="478"/>
        <pc:sldMkLst>
          <pc:docMk/>
          <pc:sldMk cId="3279168574" sldId="263"/>
        </pc:sldMkLst>
        <pc:spChg chg="del">
          <ac:chgData name="Do Thi Mai" userId="b53d877f-4487-497e-a4f5-9278dece7c0b" providerId="ADAL" clId="{2C47A621-C797-421B-9F1A-C82439B680C6}" dt="2021-07-03T04:21:55.977" v="1740" actId="478"/>
          <ac:spMkLst>
            <pc:docMk/>
            <pc:sldMk cId="3279168574" sldId="263"/>
            <ac:spMk id="4" creationId="{00000000-0000-0000-0000-000000000000}"/>
          </ac:spMkLst>
        </pc:spChg>
        <pc:spChg chg="add del mod">
          <ac:chgData name="Do Thi Mai" userId="b53d877f-4487-497e-a4f5-9278dece7c0b" providerId="ADAL" clId="{2C47A621-C797-421B-9F1A-C82439B680C6}" dt="2021-07-03T04:21:56.744" v="1741" actId="478"/>
          <ac:spMkLst>
            <pc:docMk/>
            <pc:sldMk cId="3279168574" sldId="263"/>
            <ac:spMk id="7" creationId="{90719A18-7AE9-4AA1-A29F-E00E912ED501}"/>
          </ac:spMkLst>
        </pc:spChg>
      </pc:sldChg>
      <pc:sldChg chg="addSp delSp modSp mod">
        <pc:chgData name="Do Thi Mai" userId="b53d877f-4487-497e-a4f5-9278dece7c0b" providerId="ADAL" clId="{2C47A621-C797-421B-9F1A-C82439B680C6}" dt="2021-07-03T04:14:25.484" v="1650" actId="478"/>
        <pc:sldMkLst>
          <pc:docMk/>
          <pc:sldMk cId="3002479196" sldId="265"/>
        </pc:sldMkLst>
        <pc:spChg chg="del">
          <ac:chgData name="Do Thi Mai" userId="b53d877f-4487-497e-a4f5-9278dece7c0b" providerId="ADAL" clId="{2C47A621-C797-421B-9F1A-C82439B680C6}" dt="2021-07-03T04:14:22.339" v="1649" actId="478"/>
          <ac:spMkLst>
            <pc:docMk/>
            <pc:sldMk cId="3002479196" sldId="265"/>
            <ac:spMk id="4" creationId="{00000000-0000-0000-0000-000000000000}"/>
          </ac:spMkLst>
        </pc:spChg>
        <pc:spChg chg="add del mod">
          <ac:chgData name="Do Thi Mai" userId="b53d877f-4487-497e-a4f5-9278dece7c0b" providerId="ADAL" clId="{2C47A621-C797-421B-9F1A-C82439B680C6}" dt="2021-07-03T04:14:25.484" v="1650" actId="478"/>
          <ac:spMkLst>
            <pc:docMk/>
            <pc:sldMk cId="3002479196" sldId="265"/>
            <ac:spMk id="9" creationId="{2DCC295B-4863-493E-8066-FE84A641527F}"/>
          </ac:spMkLst>
        </pc:spChg>
      </pc:sldChg>
      <pc:sldChg chg="addSp delSp modSp mod">
        <pc:chgData name="Do Thi Mai" userId="b53d877f-4487-497e-a4f5-9278dece7c0b" providerId="ADAL" clId="{2C47A621-C797-421B-9F1A-C82439B680C6}" dt="2021-07-03T04:23:01.166" v="1743" actId="478"/>
        <pc:sldMkLst>
          <pc:docMk/>
          <pc:sldMk cId="1710579697" sldId="266"/>
        </pc:sldMkLst>
        <pc:spChg chg="del">
          <ac:chgData name="Do Thi Mai" userId="b53d877f-4487-497e-a4f5-9278dece7c0b" providerId="ADAL" clId="{2C47A621-C797-421B-9F1A-C82439B680C6}" dt="2021-07-03T04:22:59.804" v="1742" actId="478"/>
          <ac:spMkLst>
            <pc:docMk/>
            <pc:sldMk cId="1710579697" sldId="266"/>
            <ac:spMk id="4" creationId="{00000000-0000-0000-0000-000000000000}"/>
          </ac:spMkLst>
        </pc:spChg>
        <pc:spChg chg="add del mod">
          <ac:chgData name="Do Thi Mai" userId="b53d877f-4487-497e-a4f5-9278dece7c0b" providerId="ADAL" clId="{2C47A621-C797-421B-9F1A-C82439B680C6}" dt="2021-07-03T04:23:01.166" v="1743" actId="478"/>
          <ac:spMkLst>
            <pc:docMk/>
            <pc:sldMk cId="1710579697" sldId="266"/>
            <ac:spMk id="6" creationId="{22AE95E4-E525-4428-B115-3353A0D08CEE}"/>
          </ac:spMkLst>
        </pc:spChg>
      </pc:sldChg>
      <pc:sldChg chg="modSp add mod">
        <pc:chgData name="Do Thi Mai" userId="b53d877f-4487-497e-a4f5-9278dece7c0b" providerId="ADAL" clId="{2C47A621-C797-421B-9F1A-C82439B680C6}" dt="2021-07-03T04:26:54.031" v="1757" actId="113"/>
        <pc:sldMkLst>
          <pc:docMk/>
          <pc:sldMk cId="1068481521" sldId="272"/>
        </pc:sldMkLst>
        <pc:spChg chg="mod">
          <ac:chgData name="Do Thi Mai" userId="b53d877f-4487-497e-a4f5-9278dece7c0b" providerId="ADAL" clId="{2C47A621-C797-421B-9F1A-C82439B680C6}" dt="2021-07-03T04:26:54.031" v="1757" actId="113"/>
          <ac:spMkLst>
            <pc:docMk/>
            <pc:sldMk cId="1068481521" sldId="272"/>
            <ac:spMk id="6" creationId="{00000000-0000-0000-0000-000000000000}"/>
          </ac:spMkLst>
        </pc:spChg>
      </pc:sldChg>
      <pc:sldChg chg="del">
        <pc:chgData name="Do Thi Mai" userId="b53d877f-4487-497e-a4f5-9278dece7c0b" providerId="ADAL" clId="{2C47A621-C797-421B-9F1A-C82439B680C6}" dt="2021-07-03T04:23:58.295" v="1744" actId="47"/>
        <pc:sldMkLst>
          <pc:docMk/>
          <pc:sldMk cId="2352119965" sldId="272"/>
        </pc:sldMkLst>
      </pc:sldChg>
      <pc:sldChg chg="del">
        <pc:chgData name="Do Thi Mai" userId="b53d877f-4487-497e-a4f5-9278dece7c0b" providerId="ADAL" clId="{2C47A621-C797-421B-9F1A-C82439B680C6}" dt="2021-07-03T04:24:02.136" v="1745" actId="47"/>
        <pc:sldMkLst>
          <pc:docMk/>
          <pc:sldMk cId="1413124116" sldId="273"/>
        </pc:sldMkLst>
      </pc:sldChg>
      <pc:sldChg chg="ord">
        <pc:chgData name="Do Thi Mai" userId="b53d877f-4487-497e-a4f5-9278dece7c0b" providerId="ADAL" clId="{2C47A621-C797-421B-9F1A-C82439B680C6}" dt="2021-07-03T04:06:13.800" v="1635"/>
        <pc:sldMkLst>
          <pc:docMk/>
          <pc:sldMk cId="1826563637" sldId="276"/>
        </pc:sldMkLst>
      </pc:sldChg>
      <pc:sldChg chg="modSp mod modAnim">
        <pc:chgData name="Do Thi Mai" userId="b53d877f-4487-497e-a4f5-9278dece7c0b" providerId="ADAL" clId="{2C47A621-C797-421B-9F1A-C82439B680C6}" dt="2021-07-03T02:35:15.101" v="7" actId="20577"/>
        <pc:sldMkLst>
          <pc:docMk/>
          <pc:sldMk cId="2059548075" sldId="277"/>
        </pc:sldMkLst>
        <pc:spChg chg="mod">
          <ac:chgData name="Do Thi Mai" userId="b53d877f-4487-497e-a4f5-9278dece7c0b" providerId="ADAL" clId="{2C47A621-C797-421B-9F1A-C82439B680C6}" dt="2021-07-03T02:35:15.101" v="7" actId="20577"/>
          <ac:spMkLst>
            <pc:docMk/>
            <pc:sldMk cId="2059548075" sldId="277"/>
            <ac:spMk id="6146" creationId="{00000000-0000-0000-0000-000000000000}"/>
          </ac:spMkLst>
        </pc:spChg>
        <pc:spChg chg="mod">
          <ac:chgData name="Do Thi Mai" userId="b53d877f-4487-497e-a4f5-9278dece7c0b" providerId="ADAL" clId="{2C47A621-C797-421B-9F1A-C82439B680C6}" dt="2021-07-03T02:34:39.305" v="0" actId="1076"/>
          <ac:spMkLst>
            <pc:docMk/>
            <pc:sldMk cId="2059548075" sldId="277"/>
            <ac:spMk id="6147" creationId="{00000000-0000-0000-0000-000000000000}"/>
          </ac:spMkLst>
        </pc:spChg>
        <pc:spChg chg="mod">
          <ac:chgData name="Do Thi Mai" userId="b53d877f-4487-497e-a4f5-9278dece7c0b" providerId="ADAL" clId="{2C47A621-C797-421B-9F1A-C82439B680C6}" dt="2021-07-03T02:34:45.264" v="2" actId="1076"/>
          <ac:spMkLst>
            <pc:docMk/>
            <pc:sldMk cId="2059548075" sldId="277"/>
            <ac:spMk id="6148" creationId="{00000000-0000-0000-0000-000000000000}"/>
          </ac:spMkLst>
        </pc:spChg>
      </pc:sldChg>
      <pc:sldChg chg="modSp mod">
        <pc:chgData name="Do Thi Mai" userId="b53d877f-4487-497e-a4f5-9278dece7c0b" providerId="ADAL" clId="{2C47A621-C797-421B-9F1A-C82439B680C6}" dt="2021-07-03T02:36:16.662" v="13" actId="113"/>
        <pc:sldMkLst>
          <pc:docMk/>
          <pc:sldMk cId="3903739529" sldId="278"/>
        </pc:sldMkLst>
        <pc:spChg chg="mod">
          <ac:chgData name="Do Thi Mai" userId="b53d877f-4487-497e-a4f5-9278dece7c0b" providerId="ADAL" clId="{2C47A621-C797-421B-9F1A-C82439B680C6}" dt="2021-07-03T02:36:16.662" v="13" actId="113"/>
          <ac:spMkLst>
            <pc:docMk/>
            <pc:sldMk cId="3903739529" sldId="278"/>
            <ac:spMk id="7170" creationId="{00000000-0000-0000-0000-000000000000}"/>
          </ac:spMkLst>
        </pc:spChg>
        <pc:spChg chg="mod">
          <ac:chgData name="Do Thi Mai" userId="b53d877f-4487-497e-a4f5-9278dece7c0b" providerId="ADAL" clId="{2C47A621-C797-421B-9F1A-C82439B680C6}" dt="2021-07-03T02:36:10.035" v="11" actId="1076"/>
          <ac:spMkLst>
            <pc:docMk/>
            <pc:sldMk cId="3903739529" sldId="278"/>
            <ac:spMk id="7171" creationId="{00000000-0000-0000-0000-000000000000}"/>
          </ac:spMkLst>
        </pc:spChg>
        <pc:spChg chg="mod">
          <ac:chgData name="Do Thi Mai" userId="b53d877f-4487-497e-a4f5-9278dece7c0b" providerId="ADAL" clId="{2C47A621-C797-421B-9F1A-C82439B680C6}" dt="2021-07-03T02:36:06.137" v="10" actId="1076"/>
          <ac:spMkLst>
            <pc:docMk/>
            <pc:sldMk cId="3903739529" sldId="278"/>
            <ac:spMk id="7172" creationId="{00000000-0000-0000-0000-000000000000}"/>
          </ac:spMkLst>
        </pc:spChg>
      </pc:sldChg>
      <pc:sldChg chg="addSp modSp add mod modAnim">
        <pc:chgData name="Do Thi Mai" userId="b53d877f-4487-497e-a4f5-9278dece7c0b" providerId="ADAL" clId="{2C47A621-C797-421B-9F1A-C82439B680C6}" dt="2021-07-03T08:21:44.024" v="1760" actId="207"/>
        <pc:sldMkLst>
          <pc:docMk/>
          <pc:sldMk cId="3852659364" sldId="280"/>
        </pc:sldMkLst>
        <pc:spChg chg="mod">
          <ac:chgData name="Do Thi Mai" userId="b53d877f-4487-497e-a4f5-9278dece7c0b" providerId="ADAL" clId="{2C47A621-C797-421B-9F1A-C82439B680C6}" dt="2021-07-03T03:55:24.995" v="1353" actId="113"/>
          <ac:spMkLst>
            <pc:docMk/>
            <pc:sldMk cId="3852659364" sldId="280"/>
            <ac:spMk id="2" creationId="{00000000-0000-0000-0000-000000000000}"/>
          </ac:spMkLst>
        </pc:spChg>
        <pc:spChg chg="mod">
          <ac:chgData name="Do Thi Mai" userId="b53d877f-4487-497e-a4f5-9278dece7c0b" providerId="ADAL" clId="{2C47A621-C797-421B-9F1A-C82439B680C6}" dt="2021-07-03T08:21:44.024" v="1760" actId="207"/>
          <ac:spMkLst>
            <pc:docMk/>
            <pc:sldMk cId="3852659364" sldId="280"/>
            <ac:spMk id="3" creationId="{00000000-0000-0000-0000-000000000000}"/>
          </ac:spMkLst>
        </pc:spChg>
        <pc:spChg chg="add mod">
          <ac:chgData name="Do Thi Mai" userId="b53d877f-4487-497e-a4f5-9278dece7c0b" providerId="ADAL" clId="{2C47A621-C797-421B-9F1A-C82439B680C6}" dt="2021-07-03T03:40:54.463" v="1153" actId="207"/>
          <ac:spMkLst>
            <pc:docMk/>
            <pc:sldMk cId="3852659364" sldId="280"/>
            <ac:spMk id="5" creationId="{9289B331-BDE2-4895-9892-C6D684AD0EC3}"/>
          </ac:spMkLst>
        </pc:spChg>
        <pc:spChg chg="add mod">
          <ac:chgData name="Do Thi Mai" userId="b53d877f-4487-497e-a4f5-9278dece7c0b" providerId="ADAL" clId="{2C47A621-C797-421B-9F1A-C82439B680C6}" dt="2021-07-03T03:47:20.168" v="1177" actId="1076"/>
          <ac:spMkLst>
            <pc:docMk/>
            <pc:sldMk cId="3852659364" sldId="280"/>
            <ac:spMk id="7" creationId="{3936D04D-5925-40A5-B63E-2B91DC91B0CA}"/>
          </ac:spMkLst>
        </pc:spChg>
      </pc:sldChg>
      <pc:sldChg chg="modSp new mod modAnim">
        <pc:chgData name="Do Thi Mai" userId="b53d877f-4487-497e-a4f5-9278dece7c0b" providerId="ADAL" clId="{2C47A621-C797-421B-9F1A-C82439B680C6}" dt="2021-07-03T03:51:40.676" v="1196" actId="6549"/>
        <pc:sldMkLst>
          <pc:docMk/>
          <pc:sldMk cId="248868807" sldId="281"/>
        </pc:sldMkLst>
        <pc:spChg chg="mod">
          <ac:chgData name="Do Thi Mai" userId="b53d877f-4487-497e-a4f5-9278dece7c0b" providerId="ADAL" clId="{2C47A621-C797-421B-9F1A-C82439B680C6}" dt="2021-07-03T03:26:20.165" v="301" actId="14100"/>
          <ac:spMkLst>
            <pc:docMk/>
            <pc:sldMk cId="248868807" sldId="281"/>
            <ac:spMk id="2" creationId="{563AC0B6-37BF-4B5E-AF06-B09BE9DF18E2}"/>
          </ac:spMkLst>
        </pc:spChg>
        <pc:spChg chg="mod">
          <ac:chgData name="Do Thi Mai" userId="b53d877f-4487-497e-a4f5-9278dece7c0b" providerId="ADAL" clId="{2C47A621-C797-421B-9F1A-C82439B680C6}" dt="2021-07-03T03:51:40.676" v="1196" actId="6549"/>
          <ac:spMkLst>
            <pc:docMk/>
            <pc:sldMk cId="248868807" sldId="281"/>
            <ac:spMk id="3" creationId="{25476E6D-77F2-484E-8372-E90862EA0801}"/>
          </ac:spMkLst>
        </pc:spChg>
      </pc:sldChg>
      <pc:sldChg chg="addSp delSp modSp add mod delAnim">
        <pc:chgData name="Do Thi Mai" userId="b53d877f-4487-497e-a4f5-9278dece7c0b" providerId="ADAL" clId="{2C47A621-C797-421B-9F1A-C82439B680C6}" dt="2021-07-03T04:11:26.931" v="1646" actId="1076"/>
        <pc:sldMkLst>
          <pc:docMk/>
          <pc:sldMk cId="2673796935" sldId="282"/>
        </pc:sldMkLst>
        <pc:spChg chg="del">
          <ac:chgData name="Do Thi Mai" userId="b53d877f-4487-497e-a4f5-9278dece7c0b" providerId="ADAL" clId="{2C47A621-C797-421B-9F1A-C82439B680C6}" dt="2021-07-03T04:11:10.376" v="1643" actId="478"/>
          <ac:spMkLst>
            <pc:docMk/>
            <pc:sldMk cId="2673796935" sldId="282"/>
            <ac:spMk id="2" creationId="{00000000-0000-0000-0000-000000000000}"/>
          </ac:spMkLst>
        </pc:spChg>
        <pc:spChg chg="add mod">
          <ac:chgData name="Do Thi Mai" userId="b53d877f-4487-497e-a4f5-9278dece7c0b" providerId="ADAL" clId="{2C47A621-C797-421B-9F1A-C82439B680C6}" dt="2021-07-03T04:11:26.931" v="1646" actId="1076"/>
          <ac:spMkLst>
            <pc:docMk/>
            <pc:sldMk cId="2673796935" sldId="282"/>
            <ac:spMk id="8" creationId="{C0061A4C-A2CA-4EDE-9583-CD4A9AE078FE}"/>
          </ac:spMkLst>
        </pc:spChg>
      </pc:sldChg>
      <pc:sldChg chg="add">
        <pc:chgData name="Do Thi Mai" userId="b53d877f-4487-497e-a4f5-9278dece7c0b" providerId="ADAL" clId="{2C47A621-C797-421B-9F1A-C82439B680C6}" dt="2021-07-03T04:14:32.549" v="1651"/>
        <pc:sldMkLst>
          <pc:docMk/>
          <pc:sldMk cId="596478830" sldId="283"/>
        </pc:sldMkLst>
      </pc:sldChg>
      <pc:sldChg chg="add">
        <pc:chgData name="Do Thi Mai" userId="b53d877f-4487-497e-a4f5-9278dece7c0b" providerId="ADAL" clId="{2C47A621-C797-421B-9F1A-C82439B680C6}" dt="2021-07-03T04:14:32.549" v="1651"/>
        <pc:sldMkLst>
          <pc:docMk/>
          <pc:sldMk cId="1734170405" sldId="284"/>
        </pc:sldMkLst>
      </pc:sldChg>
      <pc:sldChg chg="modSp add mod">
        <pc:chgData name="Do Thi Mai" userId="b53d877f-4487-497e-a4f5-9278dece7c0b" providerId="ADAL" clId="{2C47A621-C797-421B-9F1A-C82439B680C6}" dt="2021-07-03T04:17:26.421" v="1734" actId="20577"/>
        <pc:sldMkLst>
          <pc:docMk/>
          <pc:sldMk cId="4139035880" sldId="285"/>
        </pc:sldMkLst>
        <pc:spChg chg="mod">
          <ac:chgData name="Do Thi Mai" userId="b53d877f-4487-497e-a4f5-9278dece7c0b" providerId="ADAL" clId="{2C47A621-C797-421B-9F1A-C82439B680C6}" dt="2021-07-03T04:16:47.625" v="1659" actId="14100"/>
          <ac:spMkLst>
            <pc:docMk/>
            <pc:sldMk cId="4139035880" sldId="285"/>
            <ac:spMk id="2" creationId="{00000000-0000-0000-0000-000000000000}"/>
          </ac:spMkLst>
        </pc:spChg>
        <pc:spChg chg="mod">
          <ac:chgData name="Do Thi Mai" userId="b53d877f-4487-497e-a4f5-9278dece7c0b" providerId="ADAL" clId="{2C47A621-C797-421B-9F1A-C82439B680C6}" dt="2021-07-03T04:17:26.421" v="1734" actId="20577"/>
          <ac:spMkLst>
            <pc:docMk/>
            <pc:sldMk cId="4139035880" sldId="285"/>
            <ac:spMk id="3" creationId="{00000000-0000-0000-0000-000000000000}"/>
          </ac:spMkLst>
        </pc:spChg>
      </pc:sldChg>
      <pc:sldChg chg="addSp new mod">
        <pc:chgData name="Do Thi Mai" userId="b53d877f-4487-497e-a4f5-9278dece7c0b" providerId="ADAL" clId="{2C47A621-C797-421B-9F1A-C82439B680C6}" dt="2021-07-03T04:20:52.169" v="1736" actId="22"/>
        <pc:sldMkLst>
          <pc:docMk/>
          <pc:sldMk cId="3268018122" sldId="286"/>
        </pc:sldMkLst>
        <pc:spChg chg="add">
          <ac:chgData name="Do Thi Mai" userId="b53d877f-4487-497e-a4f5-9278dece7c0b" providerId="ADAL" clId="{2C47A621-C797-421B-9F1A-C82439B680C6}" dt="2021-07-03T04:20:52.169" v="1736" actId="22"/>
          <ac:spMkLst>
            <pc:docMk/>
            <pc:sldMk cId="3268018122" sldId="286"/>
            <ac:spMk id="3" creationId="{6C385B45-636F-4C26-9405-C49F28D53DE5}"/>
          </ac:spMkLst>
        </pc:spChg>
      </pc:sldChg>
      <pc:sldChg chg="modSp add mod">
        <pc:chgData name="Do Thi Mai" userId="b53d877f-4487-497e-a4f5-9278dece7c0b" providerId="ADAL" clId="{2C47A621-C797-421B-9F1A-C82439B680C6}" dt="2021-07-03T04:25:01.946" v="1749" actId="207"/>
        <pc:sldMkLst>
          <pc:docMk/>
          <pc:sldMk cId="1070315725" sldId="287"/>
        </pc:sldMkLst>
        <pc:spChg chg="mod">
          <ac:chgData name="Do Thi Mai" userId="b53d877f-4487-497e-a4f5-9278dece7c0b" providerId="ADAL" clId="{2C47A621-C797-421B-9F1A-C82439B680C6}" dt="2021-07-03T04:25:01.946" v="1749" actId="207"/>
          <ac:spMkLst>
            <pc:docMk/>
            <pc:sldMk cId="1070315725" sldId="287"/>
            <ac:spMk id="4" creationId="{00000000-0000-0000-0000-000000000000}"/>
          </ac:spMkLst>
        </pc:spChg>
        <pc:spChg chg="mod">
          <ac:chgData name="Do Thi Mai" userId="b53d877f-4487-497e-a4f5-9278dece7c0b" providerId="ADAL" clId="{2C47A621-C797-421B-9F1A-C82439B680C6}" dt="2021-07-03T04:24:49.658" v="1747" actId="1076"/>
          <ac:spMkLst>
            <pc:docMk/>
            <pc:sldMk cId="1070315725" sldId="287"/>
            <ac:spMk id="134150" creationId="{00000000-0000-0000-0000-000000000000}"/>
          </ac:spMkLst>
        </pc:spChg>
      </pc:sldChg>
      <pc:sldChg chg="modSp add">
        <pc:chgData name="Do Thi Mai" userId="b53d877f-4487-497e-a4f5-9278dece7c0b" providerId="ADAL" clId="{2C47A621-C797-421B-9F1A-C82439B680C6}" dt="2021-07-03T04:25:48.045" v="1750" actId="1076"/>
        <pc:sldMkLst>
          <pc:docMk/>
          <pc:sldMk cId="2060826101" sldId="288"/>
        </pc:sldMkLst>
        <pc:spChg chg="mod">
          <ac:chgData name="Do Thi Mai" userId="b53d877f-4487-497e-a4f5-9278dece7c0b" providerId="ADAL" clId="{2C47A621-C797-421B-9F1A-C82439B680C6}" dt="2021-07-03T04:25:48.045" v="1750" actId="1076"/>
          <ac:spMkLst>
            <pc:docMk/>
            <pc:sldMk cId="2060826101" sldId="288"/>
            <ac:spMk id="7" creationId="{00000000-0000-0000-0000-000000000000}"/>
          </ac:spMkLst>
        </pc:spChg>
      </pc:sldChg>
      <pc:sldChg chg="add">
        <pc:chgData name="Do Thi Mai" userId="b53d877f-4487-497e-a4f5-9278dece7c0b" providerId="ADAL" clId="{2C47A621-C797-421B-9F1A-C82439B680C6}" dt="2021-07-03T04:24:40.738" v="1746"/>
        <pc:sldMkLst>
          <pc:docMk/>
          <pc:sldMk cId="1385387207" sldId="289"/>
        </pc:sldMkLst>
      </pc:sldChg>
      <pc:sldChg chg="modSp new mod">
        <pc:chgData name="Do Thi Mai" userId="b53d877f-4487-497e-a4f5-9278dece7c0b" providerId="ADAL" clId="{2C47A621-C797-421B-9F1A-C82439B680C6}" dt="2021-07-03T08:00:51.770" v="1759" actId="14100"/>
        <pc:sldMkLst>
          <pc:docMk/>
          <pc:sldMk cId="951121054" sldId="291"/>
        </pc:sldMkLst>
        <pc:spChg chg="mod">
          <ac:chgData name="Do Thi Mai" userId="b53d877f-4487-497e-a4f5-9278dece7c0b" providerId="ADAL" clId="{2C47A621-C797-421B-9F1A-C82439B680C6}" dt="2021-07-03T08:00:51.770" v="1759" actId="14100"/>
          <ac:spMkLst>
            <pc:docMk/>
            <pc:sldMk cId="951121054" sldId="291"/>
            <ac:spMk id="2" creationId="{006890DD-DE98-4ACF-8D81-12B24DB1D2A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6842DD-3696-431A-9108-A417DA9B8DDF}"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26C6132A-2A87-4A3B-912D-8E3CB820A9E5}">
      <dgm:prSet phldrT="[Text]"/>
      <dgm:spPr/>
      <dgm:t>
        <a:bodyPr/>
        <a:lstStyle/>
        <a:p>
          <a:r>
            <a:rPr lang="en-US" dirty="0" err="1">
              <a:solidFill>
                <a:schemeClr val="tx1"/>
              </a:solidFill>
              <a:latin typeface="Times New Roman" panose="02020603050405020304" pitchFamily="18" charset="0"/>
              <a:cs typeface="Times New Roman" panose="02020603050405020304" pitchFamily="18" charset="0"/>
            </a:rPr>
            <a:t>Cọ</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xát</a:t>
          </a:r>
          <a:endParaRPr lang="en-US" dirty="0">
            <a:solidFill>
              <a:schemeClr val="tx1"/>
            </a:solidFill>
            <a:latin typeface="Times New Roman" panose="02020603050405020304" pitchFamily="18" charset="0"/>
            <a:cs typeface="Times New Roman" panose="02020603050405020304" pitchFamily="18" charset="0"/>
          </a:endParaRPr>
        </a:p>
      </dgm:t>
    </dgm:pt>
    <dgm:pt modelId="{46074E48-F229-407E-BA7D-E93E383EBDBE}" type="parTrans" cxnId="{143E228B-7A43-4CAF-AD8E-EDED61D18DE3}">
      <dgm:prSet/>
      <dgm:spPr/>
      <dgm:t>
        <a:bodyPr/>
        <a:lstStyle/>
        <a:p>
          <a:endParaRPr lang="en-US">
            <a:solidFill>
              <a:schemeClr val="tx1"/>
            </a:solidFill>
            <a:latin typeface="Times New Roman" panose="02020603050405020304" pitchFamily="18" charset="0"/>
            <a:cs typeface="Times New Roman" panose="02020603050405020304" pitchFamily="18" charset="0"/>
          </a:endParaRPr>
        </a:p>
      </dgm:t>
    </dgm:pt>
    <dgm:pt modelId="{702F0263-60B7-49FC-B666-723292EA0160}" type="sibTrans" cxnId="{143E228B-7A43-4CAF-AD8E-EDED61D18DE3}">
      <dgm:prSet/>
      <dgm:spPr/>
      <dgm:t>
        <a:bodyPr/>
        <a:lstStyle/>
        <a:p>
          <a:endParaRPr lang="en-US">
            <a:solidFill>
              <a:schemeClr val="tx1"/>
            </a:solidFill>
            <a:latin typeface="Times New Roman" panose="02020603050405020304" pitchFamily="18" charset="0"/>
            <a:cs typeface="Times New Roman" panose="02020603050405020304" pitchFamily="18" charset="0"/>
          </a:endParaRPr>
        </a:p>
      </dgm:t>
    </dgm:pt>
    <dgm:pt modelId="{F5BA60B6-775D-406E-99F5-06D4EBB72E69}">
      <dgm:prSet phldrT="[Text]"/>
      <dgm:spPr/>
      <dgm:t>
        <a:bodyPr/>
        <a:lstStyle/>
        <a:p>
          <a:r>
            <a:rPr lang="en-US" dirty="0" err="1">
              <a:solidFill>
                <a:schemeClr val="tx1"/>
              </a:solidFill>
              <a:latin typeface="Times New Roman" panose="02020603050405020304" pitchFamily="18" charset="0"/>
              <a:cs typeface="Times New Roman" panose="02020603050405020304" pitchFamily="18" charset="0"/>
            </a:rPr>
            <a:t>Tiếp</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xúc</a:t>
          </a:r>
          <a:endParaRPr lang="en-US" dirty="0">
            <a:solidFill>
              <a:schemeClr val="tx1"/>
            </a:solidFill>
            <a:latin typeface="Times New Roman" panose="02020603050405020304" pitchFamily="18" charset="0"/>
            <a:cs typeface="Times New Roman" panose="02020603050405020304" pitchFamily="18" charset="0"/>
          </a:endParaRPr>
        </a:p>
      </dgm:t>
    </dgm:pt>
    <dgm:pt modelId="{9408EA92-441C-45B2-84CB-45250830C029}" type="parTrans" cxnId="{0A81C02B-A4FD-4694-B6CC-587DBF4E61D9}">
      <dgm:prSet/>
      <dgm:spPr/>
      <dgm:t>
        <a:bodyPr/>
        <a:lstStyle/>
        <a:p>
          <a:endParaRPr lang="en-US">
            <a:solidFill>
              <a:schemeClr val="tx1"/>
            </a:solidFill>
            <a:latin typeface="Times New Roman" panose="02020603050405020304" pitchFamily="18" charset="0"/>
            <a:cs typeface="Times New Roman" panose="02020603050405020304" pitchFamily="18" charset="0"/>
          </a:endParaRPr>
        </a:p>
      </dgm:t>
    </dgm:pt>
    <dgm:pt modelId="{EE476511-B0B2-426E-8011-49072DBDF414}" type="sibTrans" cxnId="{0A81C02B-A4FD-4694-B6CC-587DBF4E61D9}">
      <dgm:prSet/>
      <dgm:spPr/>
      <dgm:t>
        <a:bodyPr/>
        <a:lstStyle/>
        <a:p>
          <a:endParaRPr lang="en-US">
            <a:solidFill>
              <a:schemeClr val="tx1"/>
            </a:solidFill>
            <a:latin typeface="Times New Roman" panose="02020603050405020304" pitchFamily="18" charset="0"/>
            <a:cs typeface="Times New Roman" panose="02020603050405020304" pitchFamily="18" charset="0"/>
          </a:endParaRPr>
        </a:p>
      </dgm:t>
    </dgm:pt>
    <dgm:pt modelId="{CD170F42-4FAB-44D4-9568-93776862768D}">
      <dgm:prSet phldrT="[Text]"/>
      <dgm:spPr/>
      <dgm:t>
        <a:bodyPr/>
        <a:lstStyle/>
        <a:p>
          <a:r>
            <a:rPr lang="en-US" dirty="0" err="1">
              <a:solidFill>
                <a:schemeClr val="tx1"/>
              </a:solidFill>
              <a:latin typeface="Times New Roman" panose="02020603050405020304" pitchFamily="18" charset="0"/>
              <a:cs typeface="Times New Roman" panose="02020603050405020304" pitchFamily="18" charset="0"/>
            </a:rPr>
            <a:t>Hưởng</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ứng</a:t>
          </a:r>
          <a:endParaRPr lang="en-US" dirty="0">
            <a:solidFill>
              <a:schemeClr val="tx1"/>
            </a:solidFill>
            <a:latin typeface="Times New Roman" panose="02020603050405020304" pitchFamily="18" charset="0"/>
            <a:cs typeface="Times New Roman" panose="02020603050405020304" pitchFamily="18" charset="0"/>
          </a:endParaRPr>
        </a:p>
      </dgm:t>
    </dgm:pt>
    <dgm:pt modelId="{C81CD11E-1417-4034-B0EA-2DACB278CED3}" type="parTrans" cxnId="{1568DFCA-5428-4608-8136-75016B3A5B9E}">
      <dgm:prSet/>
      <dgm:spPr/>
      <dgm:t>
        <a:bodyPr/>
        <a:lstStyle/>
        <a:p>
          <a:endParaRPr lang="en-US">
            <a:solidFill>
              <a:schemeClr val="tx1"/>
            </a:solidFill>
            <a:latin typeface="Times New Roman" panose="02020603050405020304" pitchFamily="18" charset="0"/>
            <a:cs typeface="Times New Roman" panose="02020603050405020304" pitchFamily="18" charset="0"/>
          </a:endParaRPr>
        </a:p>
      </dgm:t>
    </dgm:pt>
    <dgm:pt modelId="{48E7BAB1-EA63-4775-9D57-C4F32C265BDC}" type="sibTrans" cxnId="{1568DFCA-5428-4608-8136-75016B3A5B9E}">
      <dgm:prSet/>
      <dgm:spPr/>
      <dgm:t>
        <a:bodyPr/>
        <a:lstStyle/>
        <a:p>
          <a:endParaRPr lang="en-US">
            <a:solidFill>
              <a:schemeClr val="tx1"/>
            </a:solidFill>
            <a:latin typeface="Times New Roman" panose="02020603050405020304" pitchFamily="18" charset="0"/>
            <a:cs typeface="Times New Roman" panose="02020603050405020304" pitchFamily="18" charset="0"/>
          </a:endParaRPr>
        </a:p>
      </dgm:t>
    </dgm:pt>
    <dgm:pt modelId="{14A79CE1-7ED4-4DA2-A7F7-B26A8FF19BBD}" type="pres">
      <dgm:prSet presAssocID="{3D6842DD-3696-431A-9108-A417DA9B8DDF}" presName="linear" presStyleCnt="0">
        <dgm:presLayoutVars>
          <dgm:dir/>
          <dgm:animLvl val="lvl"/>
          <dgm:resizeHandles val="exact"/>
        </dgm:presLayoutVars>
      </dgm:prSet>
      <dgm:spPr/>
    </dgm:pt>
    <dgm:pt modelId="{6E5B40FC-D618-4C44-AFDF-0605F7B930C8}" type="pres">
      <dgm:prSet presAssocID="{26C6132A-2A87-4A3B-912D-8E3CB820A9E5}" presName="parentLin" presStyleCnt="0"/>
      <dgm:spPr/>
    </dgm:pt>
    <dgm:pt modelId="{83E602B5-926F-44BF-9AB2-1C1A93672CD0}" type="pres">
      <dgm:prSet presAssocID="{26C6132A-2A87-4A3B-912D-8E3CB820A9E5}" presName="parentLeftMargin" presStyleLbl="node1" presStyleIdx="0" presStyleCnt="3"/>
      <dgm:spPr/>
    </dgm:pt>
    <dgm:pt modelId="{6B9DDB0D-7E8A-47F4-841F-88D5F6DD2399}" type="pres">
      <dgm:prSet presAssocID="{26C6132A-2A87-4A3B-912D-8E3CB820A9E5}" presName="parentText" presStyleLbl="node1" presStyleIdx="0" presStyleCnt="3" custLinFactX="-6912" custLinFactNeighborX="-100000" custLinFactNeighborY="-75055">
        <dgm:presLayoutVars>
          <dgm:chMax val="0"/>
          <dgm:bulletEnabled val="1"/>
        </dgm:presLayoutVars>
      </dgm:prSet>
      <dgm:spPr/>
    </dgm:pt>
    <dgm:pt modelId="{2E1D4888-186F-473E-97C2-634AB72FFC03}" type="pres">
      <dgm:prSet presAssocID="{26C6132A-2A87-4A3B-912D-8E3CB820A9E5}" presName="negativeSpace" presStyleCnt="0"/>
      <dgm:spPr/>
    </dgm:pt>
    <dgm:pt modelId="{A89BA0AA-392E-4C65-8DB6-B21E548F772C}" type="pres">
      <dgm:prSet presAssocID="{26C6132A-2A87-4A3B-912D-8E3CB820A9E5}" presName="childText" presStyleLbl="conFgAcc1" presStyleIdx="0" presStyleCnt="3">
        <dgm:presLayoutVars>
          <dgm:bulletEnabled val="1"/>
        </dgm:presLayoutVars>
      </dgm:prSet>
      <dgm:spPr/>
    </dgm:pt>
    <dgm:pt modelId="{B8F1289E-71F6-4F60-B88C-7B536D3A5E9B}" type="pres">
      <dgm:prSet presAssocID="{702F0263-60B7-49FC-B666-723292EA0160}" presName="spaceBetweenRectangles" presStyleCnt="0"/>
      <dgm:spPr/>
    </dgm:pt>
    <dgm:pt modelId="{1CBE30CD-BFC7-4325-94D5-80747EE02EAE}" type="pres">
      <dgm:prSet presAssocID="{F5BA60B6-775D-406E-99F5-06D4EBB72E69}" presName="parentLin" presStyleCnt="0"/>
      <dgm:spPr/>
    </dgm:pt>
    <dgm:pt modelId="{2F894228-ED34-4908-852A-17AB5EDED4BC}" type="pres">
      <dgm:prSet presAssocID="{F5BA60B6-775D-406E-99F5-06D4EBB72E69}" presName="parentLeftMargin" presStyleLbl="node1" presStyleIdx="0" presStyleCnt="3"/>
      <dgm:spPr/>
    </dgm:pt>
    <dgm:pt modelId="{B191A01F-65AF-4280-88AB-57F23C1CC30B}" type="pres">
      <dgm:prSet presAssocID="{F5BA60B6-775D-406E-99F5-06D4EBB72E69}" presName="parentText" presStyleLbl="node1" presStyleIdx="1" presStyleCnt="3">
        <dgm:presLayoutVars>
          <dgm:chMax val="0"/>
          <dgm:bulletEnabled val="1"/>
        </dgm:presLayoutVars>
      </dgm:prSet>
      <dgm:spPr/>
    </dgm:pt>
    <dgm:pt modelId="{3DC84786-E1CE-4FFB-BAAA-BEB474064BCC}" type="pres">
      <dgm:prSet presAssocID="{F5BA60B6-775D-406E-99F5-06D4EBB72E69}" presName="negativeSpace" presStyleCnt="0"/>
      <dgm:spPr/>
    </dgm:pt>
    <dgm:pt modelId="{C161CCB1-7A54-480C-8EEA-CCB70DE76A5D}" type="pres">
      <dgm:prSet presAssocID="{F5BA60B6-775D-406E-99F5-06D4EBB72E69}" presName="childText" presStyleLbl="conFgAcc1" presStyleIdx="1" presStyleCnt="3">
        <dgm:presLayoutVars>
          <dgm:bulletEnabled val="1"/>
        </dgm:presLayoutVars>
      </dgm:prSet>
      <dgm:spPr/>
    </dgm:pt>
    <dgm:pt modelId="{3C93987D-C81A-4082-8718-3A513E44A78C}" type="pres">
      <dgm:prSet presAssocID="{EE476511-B0B2-426E-8011-49072DBDF414}" presName="spaceBetweenRectangles" presStyleCnt="0"/>
      <dgm:spPr/>
    </dgm:pt>
    <dgm:pt modelId="{723B97D6-40C9-4352-B4AF-A09E909C4589}" type="pres">
      <dgm:prSet presAssocID="{CD170F42-4FAB-44D4-9568-93776862768D}" presName="parentLin" presStyleCnt="0"/>
      <dgm:spPr/>
    </dgm:pt>
    <dgm:pt modelId="{389AE88C-4DF0-4544-921C-06A4E4D5463A}" type="pres">
      <dgm:prSet presAssocID="{CD170F42-4FAB-44D4-9568-93776862768D}" presName="parentLeftMargin" presStyleLbl="node1" presStyleIdx="1" presStyleCnt="3"/>
      <dgm:spPr/>
    </dgm:pt>
    <dgm:pt modelId="{42D11309-2C08-41B1-9B3C-5B6559361F0F}" type="pres">
      <dgm:prSet presAssocID="{CD170F42-4FAB-44D4-9568-93776862768D}" presName="parentText" presStyleLbl="node1" presStyleIdx="2" presStyleCnt="3">
        <dgm:presLayoutVars>
          <dgm:chMax val="0"/>
          <dgm:bulletEnabled val="1"/>
        </dgm:presLayoutVars>
      </dgm:prSet>
      <dgm:spPr/>
    </dgm:pt>
    <dgm:pt modelId="{1C37CAD5-A1A5-4E12-9FCE-BBD7B78809DF}" type="pres">
      <dgm:prSet presAssocID="{CD170F42-4FAB-44D4-9568-93776862768D}" presName="negativeSpace" presStyleCnt="0"/>
      <dgm:spPr/>
    </dgm:pt>
    <dgm:pt modelId="{520AD58F-9E71-4228-96A3-4A3AF7A5A860}" type="pres">
      <dgm:prSet presAssocID="{CD170F42-4FAB-44D4-9568-93776862768D}" presName="childText" presStyleLbl="conFgAcc1" presStyleIdx="2" presStyleCnt="3">
        <dgm:presLayoutVars>
          <dgm:bulletEnabled val="1"/>
        </dgm:presLayoutVars>
      </dgm:prSet>
      <dgm:spPr/>
    </dgm:pt>
  </dgm:ptLst>
  <dgm:cxnLst>
    <dgm:cxn modelId="{0A81C02B-A4FD-4694-B6CC-587DBF4E61D9}" srcId="{3D6842DD-3696-431A-9108-A417DA9B8DDF}" destId="{F5BA60B6-775D-406E-99F5-06D4EBB72E69}" srcOrd="1" destOrd="0" parTransId="{9408EA92-441C-45B2-84CB-45250830C029}" sibTransId="{EE476511-B0B2-426E-8011-49072DBDF414}"/>
    <dgm:cxn modelId="{FF1A3D31-CF38-44C4-A64A-10A0232F5E6B}" type="presOf" srcId="{F5BA60B6-775D-406E-99F5-06D4EBB72E69}" destId="{2F894228-ED34-4908-852A-17AB5EDED4BC}" srcOrd="0" destOrd="0" presId="urn:microsoft.com/office/officeart/2005/8/layout/list1"/>
    <dgm:cxn modelId="{09011344-6246-49DA-ACC8-87F4C6988D3C}" type="presOf" srcId="{3D6842DD-3696-431A-9108-A417DA9B8DDF}" destId="{14A79CE1-7ED4-4DA2-A7F7-B26A8FF19BBD}" srcOrd="0" destOrd="0" presId="urn:microsoft.com/office/officeart/2005/8/layout/list1"/>
    <dgm:cxn modelId="{845CC66B-D8EF-4C9C-9DC5-BDFC6D56C890}" type="presOf" srcId="{26C6132A-2A87-4A3B-912D-8E3CB820A9E5}" destId="{83E602B5-926F-44BF-9AB2-1C1A93672CD0}" srcOrd="0" destOrd="0" presId="urn:microsoft.com/office/officeart/2005/8/layout/list1"/>
    <dgm:cxn modelId="{80FFE16C-A625-471F-AE94-47E93E1B8EF7}" type="presOf" srcId="{CD170F42-4FAB-44D4-9568-93776862768D}" destId="{389AE88C-4DF0-4544-921C-06A4E4D5463A}" srcOrd="0" destOrd="0" presId="urn:microsoft.com/office/officeart/2005/8/layout/list1"/>
    <dgm:cxn modelId="{143E228B-7A43-4CAF-AD8E-EDED61D18DE3}" srcId="{3D6842DD-3696-431A-9108-A417DA9B8DDF}" destId="{26C6132A-2A87-4A3B-912D-8E3CB820A9E5}" srcOrd="0" destOrd="0" parTransId="{46074E48-F229-407E-BA7D-E93E383EBDBE}" sibTransId="{702F0263-60B7-49FC-B666-723292EA0160}"/>
    <dgm:cxn modelId="{5193E491-60AF-4367-8947-522D97E371B7}" type="presOf" srcId="{26C6132A-2A87-4A3B-912D-8E3CB820A9E5}" destId="{6B9DDB0D-7E8A-47F4-841F-88D5F6DD2399}" srcOrd="1" destOrd="0" presId="urn:microsoft.com/office/officeart/2005/8/layout/list1"/>
    <dgm:cxn modelId="{E59B279C-09F4-4635-86B2-7B8BEFAEAC5C}" type="presOf" srcId="{F5BA60B6-775D-406E-99F5-06D4EBB72E69}" destId="{B191A01F-65AF-4280-88AB-57F23C1CC30B}" srcOrd="1" destOrd="0" presId="urn:microsoft.com/office/officeart/2005/8/layout/list1"/>
    <dgm:cxn modelId="{3739F4C5-7818-421A-B2B5-88952A058321}" type="presOf" srcId="{CD170F42-4FAB-44D4-9568-93776862768D}" destId="{42D11309-2C08-41B1-9B3C-5B6559361F0F}" srcOrd="1" destOrd="0" presId="urn:microsoft.com/office/officeart/2005/8/layout/list1"/>
    <dgm:cxn modelId="{1568DFCA-5428-4608-8136-75016B3A5B9E}" srcId="{3D6842DD-3696-431A-9108-A417DA9B8DDF}" destId="{CD170F42-4FAB-44D4-9568-93776862768D}" srcOrd="2" destOrd="0" parTransId="{C81CD11E-1417-4034-B0EA-2DACB278CED3}" sibTransId="{48E7BAB1-EA63-4775-9D57-C4F32C265BDC}"/>
    <dgm:cxn modelId="{FA7BE0C4-5F01-46BA-AECD-82DC70A67D51}" type="presParOf" srcId="{14A79CE1-7ED4-4DA2-A7F7-B26A8FF19BBD}" destId="{6E5B40FC-D618-4C44-AFDF-0605F7B930C8}" srcOrd="0" destOrd="0" presId="urn:microsoft.com/office/officeart/2005/8/layout/list1"/>
    <dgm:cxn modelId="{83A1F527-A010-4C53-9AD9-2144A2BE7444}" type="presParOf" srcId="{6E5B40FC-D618-4C44-AFDF-0605F7B930C8}" destId="{83E602B5-926F-44BF-9AB2-1C1A93672CD0}" srcOrd="0" destOrd="0" presId="urn:microsoft.com/office/officeart/2005/8/layout/list1"/>
    <dgm:cxn modelId="{F5D14B81-C296-4F48-B615-7A6B31C802AD}" type="presParOf" srcId="{6E5B40FC-D618-4C44-AFDF-0605F7B930C8}" destId="{6B9DDB0D-7E8A-47F4-841F-88D5F6DD2399}" srcOrd="1" destOrd="0" presId="urn:microsoft.com/office/officeart/2005/8/layout/list1"/>
    <dgm:cxn modelId="{156C919E-E908-473A-A1BE-9E7290C189DE}" type="presParOf" srcId="{14A79CE1-7ED4-4DA2-A7F7-B26A8FF19BBD}" destId="{2E1D4888-186F-473E-97C2-634AB72FFC03}" srcOrd="1" destOrd="0" presId="urn:microsoft.com/office/officeart/2005/8/layout/list1"/>
    <dgm:cxn modelId="{49A2ACFC-4B49-4630-BB94-812BD49E58C0}" type="presParOf" srcId="{14A79CE1-7ED4-4DA2-A7F7-B26A8FF19BBD}" destId="{A89BA0AA-392E-4C65-8DB6-B21E548F772C}" srcOrd="2" destOrd="0" presId="urn:microsoft.com/office/officeart/2005/8/layout/list1"/>
    <dgm:cxn modelId="{B506CD2D-9D7A-43A2-AAFA-5B9DCA8EAE7B}" type="presParOf" srcId="{14A79CE1-7ED4-4DA2-A7F7-B26A8FF19BBD}" destId="{B8F1289E-71F6-4F60-B88C-7B536D3A5E9B}" srcOrd="3" destOrd="0" presId="urn:microsoft.com/office/officeart/2005/8/layout/list1"/>
    <dgm:cxn modelId="{61BF4A2D-980B-4F43-8A74-5971EB9C65E0}" type="presParOf" srcId="{14A79CE1-7ED4-4DA2-A7F7-B26A8FF19BBD}" destId="{1CBE30CD-BFC7-4325-94D5-80747EE02EAE}" srcOrd="4" destOrd="0" presId="urn:microsoft.com/office/officeart/2005/8/layout/list1"/>
    <dgm:cxn modelId="{5EC5FD65-EB8A-49B9-861C-6B3C0A373C83}" type="presParOf" srcId="{1CBE30CD-BFC7-4325-94D5-80747EE02EAE}" destId="{2F894228-ED34-4908-852A-17AB5EDED4BC}" srcOrd="0" destOrd="0" presId="urn:microsoft.com/office/officeart/2005/8/layout/list1"/>
    <dgm:cxn modelId="{CA2D6B7B-D39B-4893-9642-CCDA3E7EFAC1}" type="presParOf" srcId="{1CBE30CD-BFC7-4325-94D5-80747EE02EAE}" destId="{B191A01F-65AF-4280-88AB-57F23C1CC30B}" srcOrd="1" destOrd="0" presId="urn:microsoft.com/office/officeart/2005/8/layout/list1"/>
    <dgm:cxn modelId="{3F379991-D26B-4648-B575-EE7E2CB4249A}" type="presParOf" srcId="{14A79CE1-7ED4-4DA2-A7F7-B26A8FF19BBD}" destId="{3DC84786-E1CE-4FFB-BAAA-BEB474064BCC}" srcOrd="5" destOrd="0" presId="urn:microsoft.com/office/officeart/2005/8/layout/list1"/>
    <dgm:cxn modelId="{9CEC18BC-A11E-4B38-AD96-3B923C23EF62}" type="presParOf" srcId="{14A79CE1-7ED4-4DA2-A7F7-B26A8FF19BBD}" destId="{C161CCB1-7A54-480C-8EEA-CCB70DE76A5D}" srcOrd="6" destOrd="0" presId="urn:microsoft.com/office/officeart/2005/8/layout/list1"/>
    <dgm:cxn modelId="{F4C738B2-3962-487A-A04E-6243A05CE0AB}" type="presParOf" srcId="{14A79CE1-7ED4-4DA2-A7F7-B26A8FF19BBD}" destId="{3C93987D-C81A-4082-8718-3A513E44A78C}" srcOrd="7" destOrd="0" presId="urn:microsoft.com/office/officeart/2005/8/layout/list1"/>
    <dgm:cxn modelId="{EB982457-09B2-4FE4-88FB-F76419DC30C5}" type="presParOf" srcId="{14A79CE1-7ED4-4DA2-A7F7-B26A8FF19BBD}" destId="{723B97D6-40C9-4352-B4AF-A09E909C4589}" srcOrd="8" destOrd="0" presId="urn:microsoft.com/office/officeart/2005/8/layout/list1"/>
    <dgm:cxn modelId="{915BD3FB-1290-465C-AD4A-8E486A96C3E1}" type="presParOf" srcId="{723B97D6-40C9-4352-B4AF-A09E909C4589}" destId="{389AE88C-4DF0-4544-921C-06A4E4D5463A}" srcOrd="0" destOrd="0" presId="urn:microsoft.com/office/officeart/2005/8/layout/list1"/>
    <dgm:cxn modelId="{99B18FA4-D3B5-4ADD-8415-F735E906B84D}" type="presParOf" srcId="{723B97D6-40C9-4352-B4AF-A09E909C4589}" destId="{42D11309-2C08-41B1-9B3C-5B6559361F0F}" srcOrd="1" destOrd="0" presId="urn:microsoft.com/office/officeart/2005/8/layout/list1"/>
    <dgm:cxn modelId="{6CEB1924-1FDE-4E10-BA8A-A70B5C0D0B78}" type="presParOf" srcId="{14A79CE1-7ED4-4DA2-A7F7-B26A8FF19BBD}" destId="{1C37CAD5-A1A5-4E12-9FCE-BBD7B78809DF}" srcOrd="9" destOrd="0" presId="urn:microsoft.com/office/officeart/2005/8/layout/list1"/>
    <dgm:cxn modelId="{037EF857-5865-4D08-9F32-91A4F6832B82}" type="presParOf" srcId="{14A79CE1-7ED4-4DA2-A7F7-B26A8FF19BBD}" destId="{520AD58F-9E71-4228-96A3-4A3AF7A5A860}"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C2E858-7E0C-4861-9E3E-43DAFA78F4E9}" type="doc">
      <dgm:prSet loTypeId="urn:microsoft.com/office/officeart/2005/8/layout/pyramid2" loCatId="pyramid" qsTypeId="urn:microsoft.com/office/officeart/2005/8/quickstyle/simple3" qsCatId="simple" csTypeId="urn:microsoft.com/office/officeart/2005/8/colors/accent1_2" csCatId="accent1" phldr="1"/>
      <dgm:spPr/>
    </dgm:pt>
    <dgm:pt modelId="{BD8DA131-A3E3-4505-94B9-BC1F024D2731}">
      <dgm:prSet phldrT="[Text]">
        <dgm:style>
          <a:lnRef idx="1">
            <a:schemeClr val="accent2"/>
          </a:lnRef>
          <a:fillRef idx="3">
            <a:schemeClr val="accent2"/>
          </a:fillRef>
          <a:effectRef idx="2">
            <a:schemeClr val="accent2"/>
          </a:effectRef>
          <a:fontRef idx="minor">
            <a:schemeClr val="lt1"/>
          </a:fontRef>
        </dgm:style>
      </dgm:prSet>
      <dgm:spPr/>
      <dgm:t>
        <a:bodyPr/>
        <a:lstStyle/>
        <a:p>
          <a:r>
            <a:rPr lang="en-US" dirty="0">
              <a:latin typeface="Times New Roman" panose="02020603050405020304" pitchFamily="18" charset="0"/>
              <a:cs typeface="Times New Roman" panose="02020603050405020304" pitchFamily="18" charset="0"/>
            </a:rPr>
            <a:t>Hai </a:t>
          </a:r>
          <a:r>
            <a:rPr lang="en-US" dirty="0" err="1">
              <a:latin typeface="Times New Roman" panose="02020603050405020304" pitchFamily="18" charset="0"/>
              <a:cs typeface="Times New Roman" panose="02020603050405020304" pitchFamily="18" charset="0"/>
            </a:rPr>
            <a:t>vật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nhiễm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dấu</a:t>
          </a:r>
          <a:endParaRPr lang="en-US" dirty="0">
            <a:latin typeface="Times New Roman" panose="02020603050405020304" pitchFamily="18" charset="0"/>
            <a:cs typeface="Times New Roman" panose="02020603050405020304" pitchFamily="18" charset="0"/>
          </a:endParaRPr>
        </a:p>
      </dgm:t>
    </dgm:pt>
    <dgm:pt modelId="{3B0273FD-FD5D-4EB3-9787-9CE52EEE1B01}" type="parTrans" cxnId="{508B53AD-E65C-4A87-A17C-88C1E1898F06}">
      <dgm:prSet/>
      <dgm:spPr/>
      <dgm:t>
        <a:bodyPr/>
        <a:lstStyle/>
        <a:p>
          <a:endParaRPr lang="en-US">
            <a:latin typeface="Times New Roman" panose="02020603050405020304" pitchFamily="18" charset="0"/>
            <a:cs typeface="Times New Roman" panose="02020603050405020304" pitchFamily="18" charset="0"/>
          </a:endParaRPr>
        </a:p>
      </dgm:t>
    </dgm:pt>
    <dgm:pt modelId="{B579A165-AD22-49B6-8241-F6274FA1647B}" type="sibTrans" cxnId="{508B53AD-E65C-4A87-A17C-88C1E1898F06}">
      <dgm:prSet/>
      <dgm:spPr/>
      <dgm:t>
        <a:bodyPr/>
        <a:lstStyle/>
        <a:p>
          <a:endParaRPr lang="en-US">
            <a:latin typeface="Times New Roman" panose="02020603050405020304" pitchFamily="18" charset="0"/>
            <a:cs typeface="Times New Roman" panose="02020603050405020304" pitchFamily="18" charset="0"/>
          </a:endParaRPr>
        </a:p>
      </dgm:t>
    </dgm:pt>
    <dgm:pt modelId="{FD82730A-420E-4167-8380-900B96DA4D51}">
      <dgm:prSet phldrT="[Text]">
        <dgm:style>
          <a:lnRef idx="1">
            <a:schemeClr val="accent3"/>
          </a:lnRef>
          <a:fillRef idx="3">
            <a:schemeClr val="accent3"/>
          </a:fillRef>
          <a:effectRef idx="2">
            <a:schemeClr val="accent3"/>
          </a:effectRef>
          <a:fontRef idx="minor">
            <a:schemeClr val="lt1"/>
          </a:fontRef>
        </dgm:style>
      </dgm:prSet>
      <dgm:spPr/>
      <dgm:t>
        <a:bodyPr/>
        <a:lstStyle/>
        <a:p>
          <a:r>
            <a:rPr lang="en-US" dirty="0">
              <a:latin typeface="Times New Roman" panose="02020603050405020304" pitchFamily="18" charset="0"/>
              <a:cs typeface="Times New Roman" panose="02020603050405020304" pitchFamily="18" charset="0"/>
            </a:rPr>
            <a:t>Hai </a:t>
          </a:r>
          <a:r>
            <a:rPr lang="en-US" dirty="0" err="1">
              <a:latin typeface="Times New Roman" panose="02020603050405020304" pitchFamily="18" charset="0"/>
              <a:cs typeface="Times New Roman" panose="02020603050405020304" pitchFamily="18" charset="0"/>
            </a:rPr>
            <a:t>vật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nhiễm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cùng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dấu</a:t>
          </a:r>
          <a:endParaRPr lang="en-US" dirty="0">
            <a:latin typeface="Times New Roman" panose="02020603050405020304" pitchFamily="18" charset="0"/>
            <a:cs typeface="Times New Roman" panose="02020603050405020304" pitchFamily="18" charset="0"/>
          </a:endParaRPr>
        </a:p>
      </dgm:t>
    </dgm:pt>
    <dgm:pt modelId="{54DD448F-D964-4C96-A237-50D046271737}" type="parTrans" cxnId="{10E91DCD-8B5C-4B2E-9A4C-04927E37EF17}">
      <dgm:prSet/>
      <dgm:spPr/>
      <dgm:t>
        <a:bodyPr/>
        <a:lstStyle/>
        <a:p>
          <a:endParaRPr lang="en-US">
            <a:latin typeface="Times New Roman" panose="02020603050405020304" pitchFamily="18" charset="0"/>
            <a:cs typeface="Times New Roman" panose="02020603050405020304" pitchFamily="18" charset="0"/>
          </a:endParaRPr>
        </a:p>
      </dgm:t>
    </dgm:pt>
    <dgm:pt modelId="{CEFDB009-1AF5-40D9-A6AE-562C8BC1456B}" type="sibTrans" cxnId="{10E91DCD-8B5C-4B2E-9A4C-04927E37EF17}">
      <dgm:prSet/>
      <dgm:spPr/>
      <dgm:t>
        <a:bodyPr/>
        <a:lstStyle/>
        <a:p>
          <a:endParaRPr lang="en-US">
            <a:latin typeface="Times New Roman" panose="02020603050405020304" pitchFamily="18" charset="0"/>
            <a:cs typeface="Times New Roman" panose="02020603050405020304" pitchFamily="18" charset="0"/>
          </a:endParaRPr>
        </a:p>
      </dgm:t>
    </dgm:pt>
    <dgm:pt modelId="{B820956F-069D-45AA-8C3A-9C261BE9D572}">
      <dgm:prSet phldrT="[Text]">
        <dgm:style>
          <a:lnRef idx="1">
            <a:schemeClr val="accent4"/>
          </a:lnRef>
          <a:fillRef idx="3">
            <a:schemeClr val="accent4"/>
          </a:fillRef>
          <a:effectRef idx="2">
            <a:schemeClr val="accent4"/>
          </a:effectRef>
          <a:fontRef idx="minor">
            <a:schemeClr val="lt1"/>
          </a:fontRef>
        </dgm:style>
      </dgm:prSet>
      <dgm:spPr/>
      <dgm:t>
        <a:bodyPr/>
        <a:lstStyle/>
        <a:p>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endParaRPr lang="en-US" dirty="0">
            <a:latin typeface="Times New Roman" panose="02020603050405020304" pitchFamily="18" charset="0"/>
            <a:cs typeface="Times New Roman" panose="02020603050405020304" pitchFamily="18" charset="0"/>
          </a:endParaRPr>
        </a:p>
      </dgm:t>
    </dgm:pt>
    <dgm:pt modelId="{1576BE31-CA12-4AF5-A81F-A5379071C625}" type="parTrans" cxnId="{370F2570-A65F-4472-9559-0BFD8B2F8D1A}">
      <dgm:prSet/>
      <dgm:spPr/>
      <dgm:t>
        <a:bodyPr/>
        <a:lstStyle/>
        <a:p>
          <a:endParaRPr lang="en-US">
            <a:latin typeface="Times New Roman" panose="02020603050405020304" pitchFamily="18" charset="0"/>
            <a:cs typeface="Times New Roman" panose="02020603050405020304" pitchFamily="18" charset="0"/>
          </a:endParaRPr>
        </a:p>
      </dgm:t>
    </dgm:pt>
    <dgm:pt modelId="{D43460D5-1902-4574-9727-C1FAB95DB417}" type="sibTrans" cxnId="{370F2570-A65F-4472-9559-0BFD8B2F8D1A}">
      <dgm:prSet/>
      <dgm:spPr/>
      <dgm:t>
        <a:bodyPr/>
        <a:lstStyle/>
        <a:p>
          <a:endParaRPr lang="en-US">
            <a:latin typeface="Times New Roman" panose="02020603050405020304" pitchFamily="18" charset="0"/>
            <a:cs typeface="Times New Roman" panose="02020603050405020304" pitchFamily="18" charset="0"/>
          </a:endParaRPr>
        </a:p>
      </dgm:t>
    </dgm:pt>
    <dgm:pt modelId="{0CAFF027-4CDA-40F5-823B-4FD63F00C97B}" type="pres">
      <dgm:prSet presAssocID="{61C2E858-7E0C-4861-9E3E-43DAFA78F4E9}" presName="compositeShape" presStyleCnt="0">
        <dgm:presLayoutVars>
          <dgm:dir/>
          <dgm:resizeHandles/>
        </dgm:presLayoutVars>
      </dgm:prSet>
      <dgm:spPr/>
    </dgm:pt>
    <dgm:pt modelId="{35146E3F-2D30-4ED4-A9CC-9B1425C0F114}" type="pres">
      <dgm:prSet presAssocID="{61C2E858-7E0C-4861-9E3E-43DAFA78F4E9}" presName="pyramid" presStyleLbl="node1" presStyleIdx="0" presStyleCnt="1" custLinFactNeighborX="51529" custLinFactNeighborY="-1561"/>
      <dgm:spPr/>
    </dgm:pt>
    <dgm:pt modelId="{1AD38F2E-0113-4881-AF93-C72CADFB545C}" type="pres">
      <dgm:prSet presAssocID="{61C2E858-7E0C-4861-9E3E-43DAFA78F4E9}" presName="theList" presStyleCnt="0"/>
      <dgm:spPr/>
    </dgm:pt>
    <dgm:pt modelId="{961C1336-15C1-4FFF-AA3B-77FCE11AE04F}" type="pres">
      <dgm:prSet presAssocID="{BD8DA131-A3E3-4505-94B9-BC1F024D2731}" presName="aNode" presStyleLbl="fgAcc1" presStyleIdx="0" presStyleCnt="3" custLinFactY="-20698" custLinFactNeighborX="7418" custLinFactNeighborY="-100000">
        <dgm:presLayoutVars>
          <dgm:bulletEnabled val="1"/>
        </dgm:presLayoutVars>
      </dgm:prSet>
      <dgm:spPr/>
    </dgm:pt>
    <dgm:pt modelId="{39A1ECCA-BBA4-40DF-A7DA-F88088FDF8E8}" type="pres">
      <dgm:prSet presAssocID="{BD8DA131-A3E3-4505-94B9-BC1F024D2731}" presName="aSpace" presStyleCnt="0"/>
      <dgm:spPr/>
    </dgm:pt>
    <dgm:pt modelId="{48C2659F-2521-4361-A842-4F45DAEF8033}" type="pres">
      <dgm:prSet presAssocID="{FD82730A-420E-4167-8380-900B96DA4D51}" presName="aNode" presStyleLbl="fgAcc1" presStyleIdx="1" presStyleCnt="3" custLinFactY="-4405" custLinFactNeighborX="11539" custLinFactNeighborY="-100000">
        <dgm:presLayoutVars>
          <dgm:bulletEnabled val="1"/>
        </dgm:presLayoutVars>
      </dgm:prSet>
      <dgm:spPr/>
    </dgm:pt>
    <dgm:pt modelId="{4D0A47B7-323A-4741-8D8D-5F50BF6B6446}" type="pres">
      <dgm:prSet presAssocID="{FD82730A-420E-4167-8380-900B96DA4D51}" presName="aSpace" presStyleCnt="0"/>
      <dgm:spPr/>
    </dgm:pt>
    <dgm:pt modelId="{A66FB8EC-CD06-4609-A861-C42C6BA94250}" type="pres">
      <dgm:prSet presAssocID="{B820956F-069D-45AA-8C3A-9C261BE9D572}" presName="aNode" presStyleLbl="fgAcc1" presStyleIdx="2" presStyleCnt="3" custLinFactY="22951" custLinFactNeighborX="11538" custLinFactNeighborY="100000">
        <dgm:presLayoutVars>
          <dgm:bulletEnabled val="1"/>
        </dgm:presLayoutVars>
      </dgm:prSet>
      <dgm:spPr/>
    </dgm:pt>
    <dgm:pt modelId="{29C60346-DB48-411F-8A9A-E725A74FC5B7}" type="pres">
      <dgm:prSet presAssocID="{B820956F-069D-45AA-8C3A-9C261BE9D572}" presName="aSpace" presStyleCnt="0"/>
      <dgm:spPr/>
    </dgm:pt>
  </dgm:ptLst>
  <dgm:cxnLst>
    <dgm:cxn modelId="{6A2CBB1F-2949-43EE-8A60-3E6F9B64FB49}" type="presOf" srcId="{61C2E858-7E0C-4861-9E3E-43DAFA78F4E9}" destId="{0CAFF027-4CDA-40F5-823B-4FD63F00C97B}" srcOrd="0" destOrd="0" presId="urn:microsoft.com/office/officeart/2005/8/layout/pyramid2"/>
    <dgm:cxn modelId="{BBE77E21-6C00-497F-83A5-2DEE47567A40}" type="presOf" srcId="{B820956F-069D-45AA-8C3A-9C261BE9D572}" destId="{A66FB8EC-CD06-4609-A861-C42C6BA94250}" srcOrd="0" destOrd="0" presId="urn:microsoft.com/office/officeart/2005/8/layout/pyramid2"/>
    <dgm:cxn modelId="{370F2570-A65F-4472-9559-0BFD8B2F8D1A}" srcId="{61C2E858-7E0C-4861-9E3E-43DAFA78F4E9}" destId="{B820956F-069D-45AA-8C3A-9C261BE9D572}" srcOrd="2" destOrd="0" parTransId="{1576BE31-CA12-4AF5-A81F-A5379071C625}" sibTransId="{D43460D5-1902-4574-9727-C1FAB95DB417}"/>
    <dgm:cxn modelId="{8A161685-FF16-4178-A686-EBED51F53B7D}" type="presOf" srcId="{BD8DA131-A3E3-4505-94B9-BC1F024D2731}" destId="{961C1336-15C1-4FFF-AA3B-77FCE11AE04F}" srcOrd="0" destOrd="0" presId="urn:microsoft.com/office/officeart/2005/8/layout/pyramid2"/>
    <dgm:cxn modelId="{508B53AD-E65C-4A87-A17C-88C1E1898F06}" srcId="{61C2E858-7E0C-4861-9E3E-43DAFA78F4E9}" destId="{BD8DA131-A3E3-4505-94B9-BC1F024D2731}" srcOrd="0" destOrd="0" parTransId="{3B0273FD-FD5D-4EB3-9787-9CE52EEE1B01}" sibTransId="{B579A165-AD22-49B6-8241-F6274FA1647B}"/>
    <dgm:cxn modelId="{10E91DCD-8B5C-4B2E-9A4C-04927E37EF17}" srcId="{61C2E858-7E0C-4861-9E3E-43DAFA78F4E9}" destId="{FD82730A-420E-4167-8380-900B96DA4D51}" srcOrd="1" destOrd="0" parTransId="{54DD448F-D964-4C96-A237-50D046271737}" sibTransId="{CEFDB009-1AF5-40D9-A6AE-562C8BC1456B}"/>
    <dgm:cxn modelId="{93F808FE-E504-488C-91A8-0B12BFA9C182}" type="presOf" srcId="{FD82730A-420E-4167-8380-900B96DA4D51}" destId="{48C2659F-2521-4361-A842-4F45DAEF8033}" srcOrd="0" destOrd="0" presId="urn:microsoft.com/office/officeart/2005/8/layout/pyramid2"/>
    <dgm:cxn modelId="{3E932703-B33F-4C0B-A4AA-38CA72E34BAD}" type="presParOf" srcId="{0CAFF027-4CDA-40F5-823B-4FD63F00C97B}" destId="{35146E3F-2D30-4ED4-A9CC-9B1425C0F114}" srcOrd="0" destOrd="0" presId="urn:microsoft.com/office/officeart/2005/8/layout/pyramid2"/>
    <dgm:cxn modelId="{7295FBC4-83D5-492D-AF64-A0FDA747CC1A}" type="presParOf" srcId="{0CAFF027-4CDA-40F5-823B-4FD63F00C97B}" destId="{1AD38F2E-0113-4881-AF93-C72CADFB545C}" srcOrd="1" destOrd="0" presId="urn:microsoft.com/office/officeart/2005/8/layout/pyramid2"/>
    <dgm:cxn modelId="{6E6A95CD-8A28-4F65-B4EA-47C0CF4A9860}" type="presParOf" srcId="{1AD38F2E-0113-4881-AF93-C72CADFB545C}" destId="{961C1336-15C1-4FFF-AA3B-77FCE11AE04F}" srcOrd="0" destOrd="0" presId="urn:microsoft.com/office/officeart/2005/8/layout/pyramid2"/>
    <dgm:cxn modelId="{69C9A7B6-46CA-4B5C-9CAC-469BF1087F0B}" type="presParOf" srcId="{1AD38F2E-0113-4881-AF93-C72CADFB545C}" destId="{39A1ECCA-BBA4-40DF-A7DA-F88088FDF8E8}" srcOrd="1" destOrd="0" presId="urn:microsoft.com/office/officeart/2005/8/layout/pyramid2"/>
    <dgm:cxn modelId="{990938DA-72C7-4845-B3B9-662FE4E2D557}" type="presParOf" srcId="{1AD38F2E-0113-4881-AF93-C72CADFB545C}" destId="{48C2659F-2521-4361-A842-4F45DAEF8033}" srcOrd="2" destOrd="0" presId="urn:microsoft.com/office/officeart/2005/8/layout/pyramid2"/>
    <dgm:cxn modelId="{7D49F778-9F3B-4EB0-8AA1-6EA55841234D}" type="presParOf" srcId="{1AD38F2E-0113-4881-AF93-C72CADFB545C}" destId="{4D0A47B7-323A-4741-8D8D-5F50BF6B6446}" srcOrd="3" destOrd="0" presId="urn:microsoft.com/office/officeart/2005/8/layout/pyramid2"/>
    <dgm:cxn modelId="{3CCE0A97-1CB9-4E2B-BEF2-978EE01513E7}" type="presParOf" srcId="{1AD38F2E-0113-4881-AF93-C72CADFB545C}" destId="{A66FB8EC-CD06-4609-A861-C42C6BA94250}" srcOrd="4" destOrd="0" presId="urn:microsoft.com/office/officeart/2005/8/layout/pyramid2"/>
    <dgm:cxn modelId="{816202F9-8D9A-4412-A11F-0335196F0E92}" type="presParOf" srcId="{1AD38F2E-0113-4881-AF93-C72CADFB545C}" destId="{29C60346-DB48-411F-8A9A-E725A74FC5B7}" srcOrd="5" destOrd="0" presId="urn:microsoft.com/office/officeart/2005/8/layout/pyramid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9BA0AA-392E-4C65-8DB6-B21E548F772C}">
      <dsp:nvSpPr>
        <dsp:cNvPr id="0" name=""/>
        <dsp:cNvSpPr/>
      </dsp:nvSpPr>
      <dsp:spPr>
        <a:xfrm>
          <a:off x="0" y="340729"/>
          <a:ext cx="4724399" cy="4788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B9DDB0D-7E8A-47F4-841F-88D5F6DD2399}">
      <dsp:nvSpPr>
        <dsp:cNvPr id="0" name=""/>
        <dsp:cNvSpPr/>
      </dsp:nvSpPr>
      <dsp:spPr>
        <a:xfrm>
          <a:off x="0" y="0"/>
          <a:ext cx="3307080" cy="56088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000" tIns="0" rIns="125000" bIns="0" numCol="1" spcCol="1270" anchor="ctr" anchorCtr="0">
          <a:noAutofit/>
        </a:bodyPr>
        <a:lstStyle/>
        <a:p>
          <a:pPr marL="0" lvl="0" indent="0" algn="l" defTabSz="844550">
            <a:lnSpc>
              <a:spcPct val="90000"/>
            </a:lnSpc>
            <a:spcBef>
              <a:spcPct val="0"/>
            </a:spcBef>
            <a:spcAft>
              <a:spcPct val="35000"/>
            </a:spcAft>
            <a:buNone/>
          </a:pPr>
          <a:r>
            <a:rPr lang="en-US" sz="1900" kern="1200" dirty="0" err="1">
              <a:solidFill>
                <a:schemeClr val="tx1"/>
              </a:solidFill>
              <a:latin typeface="Times New Roman" panose="02020603050405020304" pitchFamily="18" charset="0"/>
              <a:cs typeface="Times New Roman" panose="02020603050405020304" pitchFamily="18" charset="0"/>
            </a:rPr>
            <a:t>Cọ</a:t>
          </a:r>
          <a:r>
            <a:rPr lang="en-US" sz="1900" kern="1200" dirty="0">
              <a:solidFill>
                <a:schemeClr val="tx1"/>
              </a:solidFill>
              <a:latin typeface="Times New Roman" panose="02020603050405020304" pitchFamily="18" charset="0"/>
              <a:cs typeface="Times New Roman" panose="02020603050405020304" pitchFamily="18" charset="0"/>
            </a:rPr>
            <a:t> </a:t>
          </a:r>
          <a:r>
            <a:rPr lang="en-US" sz="1900" kern="1200" dirty="0" err="1">
              <a:solidFill>
                <a:schemeClr val="tx1"/>
              </a:solidFill>
              <a:latin typeface="Times New Roman" panose="02020603050405020304" pitchFamily="18" charset="0"/>
              <a:cs typeface="Times New Roman" panose="02020603050405020304" pitchFamily="18" charset="0"/>
            </a:rPr>
            <a:t>xát</a:t>
          </a:r>
          <a:endParaRPr lang="en-US" sz="1900" kern="1200" dirty="0">
            <a:solidFill>
              <a:schemeClr val="tx1"/>
            </a:solidFill>
            <a:latin typeface="Times New Roman" panose="02020603050405020304" pitchFamily="18" charset="0"/>
            <a:cs typeface="Times New Roman" panose="02020603050405020304" pitchFamily="18" charset="0"/>
          </a:endParaRPr>
        </a:p>
      </dsp:txBody>
      <dsp:txXfrm>
        <a:off x="27380" y="27380"/>
        <a:ext cx="3252320" cy="506120"/>
      </dsp:txXfrm>
    </dsp:sp>
    <dsp:sp modelId="{C161CCB1-7A54-480C-8EEA-CCB70DE76A5D}">
      <dsp:nvSpPr>
        <dsp:cNvPr id="0" name=""/>
        <dsp:cNvSpPr/>
      </dsp:nvSpPr>
      <dsp:spPr>
        <a:xfrm>
          <a:off x="0" y="1202569"/>
          <a:ext cx="4724399" cy="478800"/>
        </a:xfrm>
        <a:prstGeom prst="rect">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191A01F-65AF-4280-88AB-57F23C1CC30B}">
      <dsp:nvSpPr>
        <dsp:cNvPr id="0" name=""/>
        <dsp:cNvSpPr/>
      </dsp:nvSpPr>
      <dsp:spPr>
        <a:xfrm>
          <a:off x="236220" y="922129"/>
          <a:ext cx="3307080" cy="56088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000" tIns="0" rIns="125000" bIns="0" numCol="1" spcCol="1270" anchor="ctr" anchorCtr="0">
          <a:noAutofit/>
        </a:bodyPr>
        <a:lstStyle/>
        <a:p>
          <a:pPr marL="0" lvl="0" indent="0" algn="l" defTabSz="844550">
            <a:lnSpc>
              <a:spcPct val="90000"/>
            </a:lnSpc>
            <a:spcBef>
              <a:spcPct val="0"/>
            </a:spcBef>
            <a:spcAft>
              <a:spcPct val="35000"/>
            </a:spcAft>
            <a:buNone/>
          </a:pPr>
          <a:r>
            <a:rPr lang="en-US" sz="1900" kern="1200" dirty="0" err="1">
              <a:solidFill>
                <a:schemeClr val="tx1"/>
              </a:solidFill>
              <a:latin typeface="Times New Roman" panose="02020603050405020304" pitchFamily="18" charset="0"/>
              <a:cs typeface="Times New Roman" panose="02020603050405020304" pitchFamily="18" charset="0"/>
            </a:rPr>
            <a:t>Tiếp</a:t>
          </a:r>
          <a:r>
            <a:rPr lang="en-US" sz="1900" kern="1200" dirty="0">
              <a:solidFill>
                <a:schemeClr val="tx1"/>
              </a:solidFill>
              <a:latin typeface="Times New Roman" panose="02020603050405020304" pitchFamily="18" charset="0"/>
              <a:cs typeface="Times New Roman" panose="02020603050405020304" pitchFamily="18" charset="0"/>
            </a:rPr>
            <a:t> </a:t>
          </a:r>
          <a:r>
            <a:rPr lang="en-US" sz="1900" kern="1200" dirty="0" err="1">
              <a:solidFill>
                <a:schemeClr val="tx1"/>
              </a:solidFill>
              <a:latin typeface="Times New Roman" panose="02020603050405020304" pitchFamily="18" charset="0"/>
              <a:cs typeface="Times New Roman" panose="02020603050405020304" pitchFamily="18" charset="0"/>
            </a:rPr>
            <a:t>xúc</a:t>
          </a:r>
          <a:endParaRPr lang="en-US" sz="1900" kern="1200" dirty="0">
            <a:solidFill>
              <a:schemeClr val="tx1"/>
            </a:solidFill>
            <a:latin typeface="Times New Roman" panose="02020603050405020304" pitchFamily="18" charset="0"/>
            <a:cs typeface="Times New Roman" panose="02020603050405020304" pitchFamily="18" charset="0"/>
          </a:endParaRPr>
        </a:p>
      </dsp:txBody>
      <dsp:txXfrm>
        <a:off x="263600" y="949509"/>
        <a:ext cx="3252320" cy="506120"/>
      </dsp:txXfrm>
    </dsp:sp>
    <dsp:sp modelId="{520AD58F-9E71-4228-96A3-4A3AF7A5A860}">
      <dsp:nvSpPr>
        <dsp:cNvPr id="0" name=""/>
        <dsp:cNvSpPr/>
      </dsp:nvSpPr>
      <dsp:spPr>
        <a:xfrm>
          <a:off x="0" y="2064410"/>
          <a:ext cx="4724399" cy="478800"/>
        </a:xfrm>
        <a:prstGeom prst="rect">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2D11309-2C08-41B1-9B3C-5B6559361F0F}">
      <dsp:nvSpPr>
        <dsp:cNvPr id="0" name=""/>
        <dsp:cNvSpPr/>
      </dsp:nvSpPr>
      <dsp:spPr>
        <a:xfrm>
          <a:off x="236220" y="1783970"/>
          <a:ext cx="3307080" cy="560880"/>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000" tIns="0" rIns="125000" bIns="0" numCol="1" spcCol="1270" anchor="ctr" anchorCtr="0">
          <a:noAutofit/>
        </a:bodyPr>
        <a:lstStyle/>
        <a:p>
          <a:pPr marL="0" lvl="0" indent="0" algn="l" defTabSz="844550">
            <a:lnSpc>
              <a:spcPct val="90000"/>
            </a:lnSpc>
            <a:spcBef>
              <a:spcPct val="0"/>
            </a:spcBef>
            <a:spcAft>
              <a:spcPct val="35000"/>
            </a:spcAft>
            <a:buNone/>
          </a:pPr>
          <a:r>
            <a:rPr lang="en-US" sz="1900" kern="1200" dirty="0" err="1">
              <a:solidFill>
                <a:schemeClr val="tx1"/>
              </a:solidFill>
              <a:latin typeface="Times New Roman" panose="02020603050405020304" pitchFamily="18" charset="0"/>
              <a:cs typeface="Times New Roman" panose="02020603050405020304" pitchFamily="18" charset="0"/>
            </a:rPr>
            <a:t>Hưởng</a:t>
          </a:r>
          <a:r>
            <a:rPr lang="en-US" sz="1900" kern="1200" dirty="0">
              <a:solidFill>
                <a:schemeClr val="tx1"/>
              </a:solidFill>
              <a:latin typeface="Times New Roman" panose="02020603050405020304" pitchFamily="18" charset="0"/>
              <a:cs typeface="Times New Roman" panose="02020603050405020304" pitchFamily="18" charset="0"/>
            </a:rPr>
            <a:t> </a:t>
          </a:r>
          <a:r>
            <a:rPr lang="en-US" sz="1900" kern="1200" dirty="0" err="1">
              <a:solidFill>
                <a:schemeClr val="tx1"/>
              </a:solidFill>
              <a:latin typeface="Times New Roman" panose="02020603050405020304" pitchFamily="18" charset="0"/>
              <a:cs typeface="Times New Roman" panose="02020603050405020304" pitchFamily="18" charset="0"/>
            </a:rPr>
            <a:t>ứng</a:t>
          </a:r>
          <a:endParaRPr lang="en-US" sz="1900" kern="1200" dirty="0">
            <a:solidFill>
              <a:schemeClr val="tx1"/>
            </a:solidFill>
            <a:latin typeface="Times New Roman" panose="02020603050405020304" pitchFamily="18" charset="0"/>
            <a:cs typeface="Times New Roman" panose="02020603050405020304" pitchFamily="18" charset="0"/>
          </a:endParaRPr>
        </a:p>
      </dsp:txBody>
      <dsp:txXfrm>
        <a:off x="263600" y="1811350"/>
        <a:ext cx="3252320" cy="5061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146E3F-2D30-4ED4-A9CC-9B1425C0F114}">
      <dsp:nvSpPr>
        <dsp:cNvPr id="0" name=""/>
        <dsp:cNvSpPr/>
      </dsp:nvSpPr>
      <dsp:spPr>
        <a:xfrm>
          <a:off x="2120899" y="0"/>
          <a:ext cx="2603500" cy="2603500"/>
        </a:xfrm>
        <a:prstGeom prst="triangl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961C1336-15C1-4FFF-AA3B-77FCE11AE04F}">
      <dsp:nvSpPr>
        <dsp:cNvPr id="0" name=""/>
        <dsp:cNvSpPr/>
      </dsp:nvSpPr>
      <dsp:spPr>
        <a:xfrm>
          <a:off x="2292470" y="57149"/>
          <a:ext cx="1692275" cy="616297"/>
        </a:xfrm>
        <a:prstGeom prst="roundRect">
          <a:avLst/>
        </a:prstGeom>
        <a:solidFill>
          <a:schemeClr val="accent2"/>
        </a:solidFill>
        <a:ln w="10000" cap="flat" cmpd="sng" algn="ctr">
          <a:solidFill>
            <a:schemeClr val="accent2"/>
          </a:solidFill>
          <a:prstDash val="solid"/>
        </a:ln>
        <a:effectLst>
          <a:outerShdw blurRad="38100" dist="30000" dir="5400000" rotWithShape="0">
            <a:srgbClr val="000000">
              <a:alpha val="4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Times New Roman" panose="02020603050405020304" pitchFamily="18" charset="0"/>
              <a:cs typeface="Times New Roman" panose="02020603050405020304" pitchFamily="18" charset="0"/>
            </a:rPr>
            <a:t>Hai </a:t>
          </a:r>
          <a:r>
            <a:rPr lang="en-US" sz="1600" kern="1200" dirty="0" err="1">
              <a:latin typeface="Times New Roman" panose="02020603050405020304" pitchFamily="18" charset="0"/>
              <a:cs typeface="Times New Roman" panose="02020603050405020304" pitchFamily="18" charset="0"/>
            </a:rPr>
            <a:t>vật</a:t>
          </a:r>
          <a:r>
            <a:rPr lang="en-US" sz="1600" kern="1200" dirty="0">
              <a:latin typeface="Times New Roman" panose="02020603050405020304" pitchFamily="18" charset="0"/>
              <a:cs typeface="Times New Roman" panose="02020603050405020304" pitchFamily="18" charset="0"/>
            </a:rPr>
            <a:t> </a:t>
          </a:r>
          <a:r>
            <a:rPr lang="en-US" sz="1600" kern="1200" dirty="0" err="1">
              <a:latin typeface="Times New Roman" panose="02020603050405020304" pitchFamily="18" charset="0"/>
              <a:cs typeface="Times New Roman" panose="02020603050405020304" pitchFamily="18" charset="0"/>
            </a:rPr>
            <a:t>nhiễm</a:t>
          </a:r>
          <a:r>
            <a:rPr lang="en-US" sz="1600" kern="1200" dirty="0">
              <a:latin typeface="Times New Roman" panose="02020603050405020304" pitchFamily="18" charset="0"/>
              <a:cs typeface="Times New Roman" panose="02020603050405020304" pitchFamily="18" charset="0"/>
            </a:rPr>
            <a:t> </a:t>
          </a:r>
          <a:r>
            <a:rPr lang="en-US" sz="1600" kern="1200" dirty="0" err="1">
              <a:latin typeface="Times New Roman" panose="02020603050405020304" pitchFamily="18" charset="0"/>
              <a:cs typeface="Times New Roman" panose="02020603050405020304" pitchFamily="18" charset="0"/>
            </a:rPr>
            <a:t>điện</a:t>
          </a:r>
          <a:r>
            <a:rPr lang="en-US" sz="1600" kern="1200" dirty="0">
              <a:latin typeface="Times New Roman" panose="02020603050405020304" pitchFamily="18" charset="0"/>
              <a:cs typeface="Times New Roman" panose="02020603050405020304" pitchFamily="18" charset="0"/>
            </a:rPr>
            <a:t> </a:t>
          </a:r>
          <a:r>
            <a:rPr lang="en-US" sz="1600" kern="1200" dirty="0" err="1">
              <a:latin typeface="Times New Roman" panose="02020603050405020304" pitchFamily="18" charset="0"/>
              <a:cs typeface="Times New Roman" panose="02020603050405020304" pitchFamily="18" charset="0"/>
            </a:rPr>
            <a:t>trái</a:t>
          </a:r>
          <a:r>
            <a:rPr lang="en-US" sz="1600" kern="1200" dirty="0">
              <a:latin typeface="Times New Roman" panose="02020603050405020304" pitchFamily="18" charset="0"/>
              <a:cs typeface="Times New Roman" panose="02020603050405020304" pitchFamily="18" charset="0"/>
            </a:rPr>
            <a:t> </a:t>
          </a:r>
          <a:r>
            <a:rPr lang="en-US" sz="1600" kern="1200" dirty="0" err="1">
              <a:latin typeface="Times New Roman" panose="02020603050405020304" pitchFamily="18" charset="0"/>
              <a:cs typeface="Times New Roman" panose="02020603050405020304" pitchFamily="18" charset="0"/>
            </a:rPr>
            <a:t>dấu</a:t>
          </a:r>
          <a:endParaRPr lang="en-US" sz="1600" kern="1200" dirty="0">
            <a:latin typeface="Times New Roman" panose="02020603050405020304" pitchFamily="18" charset="0"/>
            <a:cs typeface="Times New Roman" panose="02020603050405020304" pitchFamily="18" charset="0"/>
          </a:endParaRPr>
        </a:p>
      </dsp:txBody>
      <dsp:txXfrm>
        <a:off x="2322555" y="87234"/>
        <a:ext cx="1632105" cy="556127"/>
      </dsp:txXfrm>
    </dsp:sp>
    <dsp:sp modelId="{48C2659F-2521-4361-A842-4F45DAEF8033}">
      <dsp:nvSpPr>
        <dsp:cNvPr id="0" name=""/>
        <dsp:cNvSpPr/>
      </dsp:nvSpPr>
      <dsp:spPr>
        <a:xfrm>
          <a:off x="2362209" y="850897"/>
          <a:ext cx="1692275" cy="616297"/>
        </a:xfrm>
        <a:prstGeom prst="roundRect">
          <a:avLst/>
        </a:prstGeom>
        <a:solidFill>
          <a:schemeClr val="accent3"/>
        </a:solidFill>
        <a:ln w="10000" cap="flat" cmpd="sng" algn="ctr">
          <a:solidFill>
            <a:schemeClr val="accent3"/>
          </a:solidFill>
          <a:prstDash val="solid"/>
        </a:ln>
        <a:effectLst>
          <a:outerShdw blurRad="38100" dist="30000" dir="5400000" rotWithShape="0">
            <a:srgbClr val="000000">
              <a:alpha val="4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Times New Roman" panose="02020603050405020304" pitchFamily="18" charset="0"/>
              <a:cs typeface="Times New Roman" panose="02020603050405020304" pitchFamily="18" charset="0"/>
            </a:rPr>
            <a:t>Hai </a:t>
          </a:r>
          <a:r>
            <a:rPr lang="en-US" sz="1600" kern="1200" dirty="0" err="1">
              <a:latin typeface="Times New Roman" panose="02020603050405020304" pitchFamily="18" charset="0"/>
              <a:cs typeface="Times New Roman" panose="02020603050405020304" pitchFamily="18" charset="0"/>
            </a:rPr>
            <a:t>vật</a:t>
          </a:r>
          <a:r>
            <a:rPr lang="en-US" sz="1600" kern="1200" dirty="0">
              <a:latin typeface="Times New Roman" panose="02020603050405020304" pitchFamily="18" charset="0"/>
              <a:cs typeface="Times New Roman" panose="02020603050405020304" pitchFamily="18" charset="0"/>
            </a:rPr>
            <a:t> </a:t>
          </a:r>
          <a:r>
            <a:rPr lang="en-US" sz="1600" kern="1200" dirty="0" err="1">
              <a:latin typeface="Times New Roman" panose="02020603050405020304" pitchFamily="18" charset="0"/>
              <a:cs typeface="Times New Roman" panose="02020603050405020304" pitchFamily="18" charset="0"/>
            </a:rPr>
            <a:t>nhiễm</a:t>
          </a:r>
          <a:r>
            <a:rPr lang="en-US" sz="1600" kern="1200" dirty="0">
              <a:latin typeface="Times New Roman" panose="02020603050405020304" pitchFamily="18" charset="0"/>
              <a:cs typeface="Times New Roman" panose="02020603050405020304" pitchFamily="18" charset="0"/>
            </a:rPr>
            <a:t> </a:t>
          </a:r>
          <a:r>
            <a:rPr lang="en-US" sz="1600" kern="1200" dirty="0" err="1">
              <a:latin typeface="Times New Roman" panose="02020603050405020304" pitchFamily="18" charset="0"/>
              <a:cs typeface="Times New Roman" panose="02020603050405020304" pitchFamily="18" charset="0"/>
            </a:rPr>
            <a:t>điện</a:t>
          </a:r>
          <a:r>
            <a:rPr lang="en-US" sz="1600" kern="1200" dirty="0">
              <a:latin typeface="Times New Roman" panose="02020603050405020304" pitchFamily="18" charset="0"/>
              <a:cs typeface="Times New Roman" panose="02020603050405020304" pitchFamily="18" charset="0"/>
            </a:rPr>
            <a:t> </a:t>
          </a:r>
          <a:r>
            <a:rPr lang="en-US" sz="1600" kern="1200" dirty="0" err="1">
              <a:latin typeface="Times New Roman" panose="02020603050405020304" pitchFamily="18" charset="0"/>
              <a:cs typeface="Times New Roman" panose="02020603050405020304" pitchFamily="18" charset="0"/>
            </a:rPr>
            <a:t>cùng</a:t>
          </a:r>
          <a:r>
            <a:rPr lang="en-US" sz="1600" kern="1200" dirty="0">
              <a:latin typeface="Times New Roman" panose="02020603050405020304" pitchFamily="18" charset="0"/>
              <a:cs typeface="Times New Roman" panose="02020603050405020304" pitchFamily="18" charset="0"/>
            </a:rPr>
            <a:t> </a:t>
          </a:r>
          <a:r>
            <a:rPr lang="en-US" sz="1600" kern="1200" dirty="0" err="1">
              <a:latin typeface="Times New Roman" panose="02020603050405020304" pitchFamily="18" charset="0"/>
              <a:cs typeface="Times New Roman" panose="02020603050405020304" pitchFamily="18" charset="0"/>
            </a:rPr>
            <a:t>dấu</a:t>
          </a:r>
          <a:endParaRPr lang="en-US" sz="1600" kern="1200" dirty="0">
            <a:latin typeface="Times New Roman" panose="02020603050405020304" pitchFamily="18" charset="0"/>
            <a:cs typeface="Times New Roman" panose="02020603050405020304" pitchFamily="18" charset="0"/>
          </a:endParaRPr>
        </a:p>
      </dsp:txBody>
      <dsp:txXfrm>
        <a:off x="2392294" y="880982"/>
        <a:ext cx="1632105" cy="556127"/>
      </dsp:txXfrm>
    </dsp:sp>
    <dsp:sp modelId="{A66FB8EC-CD06-4609-A861-C42C6BA94250}">
      <dsp:nvSpPr>
        <dsp:cNvPr id="0" name=""/>
        <dsp:cNvSpPr/>
      </dsp:nvSpPr>
      <dsp:spPr>
        <a:xfrm>
          <a:off x="2362192" y="1866900"/>
          <a:ext cx="1692275" cy="616297"/>
        </a:xfrm>
        <a:prstGeom prst="roundRect">
          <a:avLst/>
        </a:prstGeom>
        <a:solidFill>
          <a:schemeClr val="accent4"/>
        </a:solidFill>
        <a:ln w="10000" cap="flat" cmpd="sng" algn="ctr">
          <a:solidFill>
            <a:schemeClr val="accent4"/>
          </a:solidFill>
          <a:prstDash val="solid"/>
        </a:ln>
        <a:effectLst>
          <a:outerShdw blurRad="38100" dist="30000" dir="5400000" rotWithShape="0">
            <a:srgbClr val="000000">
              <a:alpha val="45000"/>
            </a:srgbClr>
          </a:outerShdw>
        </a:effectLst>
      </dsp:spPr>
      <dsp:style>
        <a:lnRef idx="1">
          <a:schemeClr val="accent4"/>
        </a:lnRef>
        <a:fillRef idx="3">
          <a:schemeClr val="accent4"/>
        </a:fillRef>
        <a:effectRef idx="2">
          <a:schemeClr val="accent4"/>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latin typeface="Times New Roman" panose="02020603050405020304" pitchFamily="18" charset="0"/>
              <a:cs typeface="Times New Roman" panose="02020603050405020304" pitchFamily="18" charset="0"/>
            </a:rPr>
            <a:t>Có</a:t>
          </a:r>
          <a:r>
            <a:rPr lang="en-US" sz="1600" kern="1200" dirty="0">
              <a:latin typeface="Times New Roman" panose="02020603050405020304" pitchFamily="18" charset="0"/>
              <a:cs typeface="Times New Roman" panose="02020603050405020304" pitchFamily="18" charset="0"/>
            </a:rPr>
            <a:t> </a:t>
          </a:r>
          <a:r>
            <a:rPr lang="en-US" sz="1600" kern="1200" dirty="0" err="1">
              <a:latin typeface="Times New Roman" panose="02020603050405020304" pitchFamily="18" charset="0"/>
              <a:cs typeface="Times New Roman" panose="02020603050405020304" pitchFamily="18" charset="0"/>
            </a:rPr>
            <a:t>sự</a:t>
          </a:r>
          <a:r>
            <a:rPr lang="en-US" sz="1600" kern="1200" dirty="0">
              <a:latin typeface="Times New Roman" panose="02020603050405020304" pitchFamily="18" charset="0"/>
              <a:cs typeface="Times New Roman" panose="02020603050405020304" pitchFamily="18" charset="0"/>
            </a:rPr>
            <a:t> </a:t>
          </a:r>
          <a:r>
            <a:rPr lang="en-US" sz="1600" kern="1200" dirty="0" err="1">
              <a:latin typeface="Times New Roman" panose="02020603050405020304" pitchFamily="18" charset="0"/>
              <a:cs typeface="Times New Roman" panose="02020603050405020304" pitchFamily="18" charset="0"/>
            </a:rPr>
            <a:t>phân</a:t>
          </a:r>
          <a:r>
            <a:rPr lang="en-US" sz="1600" kern="1200" dirty="0">
              <a:latin typeface="Times New Roman" panose="02020603050405020304" pitchFamily="18" charset="0"/>
              <a:cs typeface="Times New Roman" panose="02020603050405020304" pitchFamily="18" charset="0"/>
            </a:rPr>
            <a:t> </a:t>
          </a:r>
          <a:r>
            <a:rPr lang="en-US" sz="1600" kern="1200" dirty="0" err="1">
              <a:latin typeface="Times New Roman" panose="02020603050405020304" pitchFamily="18" charset="0"/>
              <a:cs typeface="Times New Roman" panose="02020603050405020304" pitchFamily="18" charset="0"/>
            </a:rPr>
            <a:t>bố</a:t>
          </a:r>
          <a:r>
            <a:rPr lang="en-US" sz="1600" kern="1200" dirty="0">
              <a:latin typeface="Times New Roman" panose="02020603050405020304" pitchFamily="18" charset="0"/>
              <a:cs typeface="Times New Roman" panose="02020603050405020304" pitchFamily="18" charset="0"/>
            </a:rPr>
            <a:t> </a:t>
          </a:r>
          <a:r>
            <a:rPr lang="en-US" sz="1600" kern="1200" dirty="0" err="1">
              <a:latin typeface="Times New Roman" panose="02020603050405020304" pitchFamily="18" charset="0"/>
              <a:cs typeface="Times New Roman" panose="02020603050405020304" pitchFamily="18" charset="0"/>
            </a:rPr>
            <a:t>lại</a:t>
          </a:r>
          <a:r>
            <a:rPr lang="en-US" sz="1600" kern="1200" dirty="0">
              <a:latin typeface="Times New Roman" panose="02020603050405020304" pitchFamily="18" charset="0"/>
              <a:cs typeface="Times New Roman" panose="02020603050405020304" pitchFamily="18" charset="0"/>
            </a:rPr>
            <a:t> </a:t>
          </a:r>
          <a:r>
            <a:rPr lang="en-US" sz="1600" kern="1200" dirty="0" err="1">
              <a:latin typeface="Times New Roman" panose="02020603050405020304" pitchFamily="18" charset="0"/>
              <a:cs typeface="Times New Roman" panose="02020603050405020304" pitchFamily="18" charset="0"/>
            </a:rPr>
            <a:t>điện</a:t>
          </a:r>
          <a:r>
            <a:rPr lang="en-US" sz="1600" kern="1200" dirty="0">
              <a:latin typeface="Times New Roman" panose="02020603050405020304" pitchFamily="18" charset="0"/>
              <a:cs typeface="Times New Roman" panose="02020603050405020304" pitchFamily="18" charset="0"/>
            </a:rPr>
            <a:t> </a:t>
          </a:r>
          <a:r>
            <a:rPr lang="en-US" sz="1600" kern="1200" dirty="0" err="1">
              <a:latin typeface="Times New Roman" panose="02020603050405020304" pitchFamily="18" charset="0"/>
              <a:cs typeface="Times New Roman" panose="02020603050405020304" pitchFamily="18" charset="0"/>
            </a:rPr>
            <a:t>tích</a:t>
          </a:r>
          <a:endParaRPr lang="en-US" sz="1600" kern="1200" dirty="0">
            <a:latin typeface="Times New Roman" panose="02020603050405020304" pitchFamily="18" charset="0"/>
            <a:cs typeface="Times New Roman" panose="02020603050405020304" pitchFamily="18" charset="0"/>
          </a:endParaRPr>
        </a:p>
      </dsp:txBody>
      <dsp:txXfrm>
        <a:off x="2392277" y="1896985"/>
        <a:ext cx="1632105" cy="556127"/>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3DA596-6CA9-42A1-A290-2E1E18CAB202}" type="datetimeFigureOut">
              <a:rPr lang="en-US" smtClean="0"/>
              <a:t>8/9/2022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B5A75C-ED93-42F4-91CA-2E3F3B6D2135}" type="slidenum">
              <a:rPr lang="en-US" smtClean="0"/>
              <a:t>‹#›</a:t>
            </a:fld>
            <a:endParaRPr lang="en-US"/>
          </a:p>
        </p:txBody>
      </p:sp>
    </p:spTree>
    <p:extLst>
      <p:ext uri="{BB962C8B-B14F-4D97-AF65-F5344CB8AC3E}">
        <p14:creationId xmlns:p14="http://schemas.microsoft.com/office/powerpoint/2010/main" val="520015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BB5A75C-ED93-42F4-91CA-2E3F3B6D2135}" type="slidenum">
              <a:rPr lang="en-US" smtClean="0"/>
              <a:t>13</a:t>
            </a:fld>
            <a:endParaRPr lang="en-US"/>
          </a:p>
        </p:txBody>
      </p:sp>
    </p:spTree>
    <p:extLst>
      <p:ext uri="{BB962C8B-B14F-4D97-AF65-F5344CB8AC3E}">
        <p14:creationId xmlns:p14="http://schemas.microsoft.com/office/powerpoint/2010/main" val="2858286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Giáo</a:t>
            </a:r>
            <a:r>
              <a:rPr lang="en-US" baseline="0" dirty="0"/>
              <a:t> </a:t>
            </a:r>
            <a:r>
              <a:rPr lang="en-US" baseline="0" dirty="0" err="1"/>
              <a:t>viên</a:t>
            </a:r>
            <a:r>
              <a:rPr lang="en-US" baseline="0" dirty="0"/>
              <a:t> </a:t>
            </a:r>
            <a:r>
              <a:rPr lang="en-US" baseline="0" dirty="0" err="1"/>
              <a:t>có</a:t>
            </a:r>
            <a:r>
              <a:rPr lang="en-US" baseline="0" dirty="0"/>
              <a:t> </a:t>
            </a:r>
            <a:r>
              <a:rPr lang="en-US" baseline="0" dirty="0" err="1"/>
              <a:t>thể</a:t>
            </a:r>
            <a:r>
              <a:rPr lang="en-US" baseline="0" dirty="0"/>
              <a:t> </a:t>
            </a:r>
            <a:r>
              <a:rPr lang="en-US" baseline="0" dirty="0" err="1"/>
              <a:t>tìm</a:t>
            </a:r>
            <a:r>
              <a:rPr lang="en-US" baseline="0" dirty="0"/>
              <a:t> video minh </a:t>
            </a:r>
            <a:r>
              <a:rPr lang="en-US" baseline="0" dirty="0" err="1"/>
              <a:t>họa</a:t>
            </a:r>
            <a:r>
              <a:rPr lang="en-US" baseline="0" dirty="0"/>
              <a:t> </a:t>
            </a:r>
            <a:r>
              <a:rPr lang="en-US" baseline="0" dirty="0" err="1"/>
              <a:t>thí</a:t>
            </a:r>
            <a:r>
              <a:rPr lang="en-US" baseline="0" dirty="0"/>
              <a:t> </a:t>
            </a:r>
            <a:r>
              <a:rPr lang="en-US" baseline="0" dirty="0" err="1"/>
              <a:t>nghiệm</a:t>
            </a:r>
            <a:r>
              <a:rPr lang="en-US" baseline="0" dirty="0"/>
              <a:t> </a:t>
            </a:r>
            <a:r>
              <a:rPr lang="en-US" baseline="0" dirty="0" err="1"/>
              <a:t>cân</a:t>
            </a:r>
            <a:r>
              <a:rPr lang="en-US" baseline="0" dirty="0"/>
              <a:t> </a:t>
            </a:r>
            <a:r>
              <a:rPr lang="en-US" baseline="0" dirty="0" err="1"/>
              <a:t>xoắn</a:t>
            </a:r>
            <a:r>
              <a:rPr lang="en-US" baseline="0" dirty="0"/>
              <a:t> </a:t>
            </a:r>
            <a:r>
              <a:rPr lang="en-US" baseline="0" dirty="0" err="1"/>
              <a:t>này</a:t>
            </a:r>
            <a:r>
              <a:rPr lang="en-US" baseline="0" dirty="0"/>
              <a:t> </a:t>
            </a:r>
            <a:r>
              <a:rPr lang="en-US" baseline="0" dirty="0" err="1"/>
              <a:t>trên</a:t>
            </a:r>
            <a:r>
              <a:rPr lang="en-US" baseline="0" dirty="0"/>
              <a:t> </a:t>
            </a:r>
            <a:r>
              <a:rPr lang="en-US" baseline="0" dirty="0" err="1"/>
              <a:t>mạng</a:t>
            </a:r>
            <a:r>
              <a:rPr lang="en-US" baseline="0" dirty="0"/>
              <a:t> </a:t>
            </a:r>
            <a:r>
              <a:rPr lang="en-US" baseline="0" dirty="0" err="1"/>
              <a:t>và</a:t>
            </a:r>
            <a:r>
              <a:rPr lang="en-US" baseline="0" dirty="0"/>
              <a:t> </a:t>
            </a:r>
            <a:r>
              <a:rPr lang="en-US" baseline="0" dirty="0" err="1"/>
              <a:t>phát</a:t>
            </a:r>
            <a:r>
              <a:rPr lang="en-US" baseline="0" dirty="0"/>
              <a:t> </a:t>
            </a:r>
            <a:r>
              <a:rPr lang="en-US" baseline="0" dirty="0" err="1"/>
              <a:t>cho</a:t>
            </a:r>
            <a:r>
              <a:rPr lang="en-US" baseline="0" dirty="0"/>
              <a:t> </a:t>
            </a:r>
            <a:r>
              <a:rPr lang="en-US" baseline="0" dirty="0" err="1"/>
              <a:t>học</a:t>
            </a:r>
            <a:r>
              <a:rPr lang="en-US" baseline="0" dirty="0"/>
              <a:t> </a:t>
            </a:r>
            <a:r>
              <a:rPr lang="en-US" baseline="0" dirty="0" err="1"/>
              <a:t>sinh</a:t>
            </a:r>
            <a:r>
              <a:rPr lang="en-US" baseline="0" dirty="0"/>
              <a:t> </a:t>
            </a:r>
            <a:r>
              <a:rPr lang="en-US" baseline="0" dirty="0" err="1"/>
              <a:t>theo</a:t>
            </a:r>
            <a:r>
              <a:rPr lang="en-US" baseline="0" dirty="0"/>
              <a:t> </a:t>
            </a:r>
            <a:r>
              <a:rPr lang="en-US" baseline="0" dirty="0" err="1"/>
              <a:t>dõi</a:t>
            </a:r>
            <a:endParaRPr lang="en-US" dirty="0"/>
          </a:p>
        </p:txBody>
      </p:sp>
      <p:sp>
        <p:nvSpPr>
          <p:cNvPr id="4" name="Slide Number Placeholder 3"/>
          <p:cNvSpPr>
            <a:spLocks noGrp="1"/>
          </p:cNvSpPr>
          <p:nvPr>
            <p:ph type="sldNum" sz="quarter" idx="10"/>
          </p:nvPr>
        </p:nvSpPr>
        <p:spPr/>
        <p:txBody>
          <a:bodyPr/>
          <a:lstStyle/>
          <a:p>
            <a:fld id="{ABB5A75C-ED93-42F4-91CA-2E3F3B6D2135}" type="slidenum">
              <a:rPr lang="en-US" smtClean="0"/>
              <a:t>17</a:t>
            </a:fld>
            <a:endParaRPr lang="en-US"/>
          </a:p>
        </p:txBody>
      </p:sp>
    </p:spTree>
    <p:extLst>
      <p:ext uri="{BB962C8B-B14F-4D97-AF65-F5344CB8AC3E}">
        <p14:creationId xmlns:p14="http://schemas.microsoft.com/office/powerpoint/2010/main" val="3799768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3978AF4-41F1-484F-9718-5B82A212370D}" type="datetimeFigureOut">
              <a:rPr lang="en-US" smtClean="0"/>
              <a:t>8/9/2022</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505D9EF-B172-40CB-9B31-E5EF50A912F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3978AF4-41F1-484F-9718-5B82A212370D}" type="datetimeFigureOut">
              <a:rPr lang="en-US" smtClean="0"/>
              <a:t>8/9/2022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05D9EF-B172-40CB-9B31-E5EF50A912F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A3978AF4-41F1-484F-9718-5B82A212370D}" type="datetimeFigureOut">
              <a:rPr lang="en-US" smtClean="0"/>
              <a:t>8/9/2022</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505D9EF-B172-40CB-9B31-E5EF50A912F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A3978AF4-41F1-484F-9718-5B82A212370D}" type="datetimeFigureOut">
              <a:rPr lang="en-US" smtClean="0"/>
              <a:t>8/9/2022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505D9EF-B172-40CB-9B31-E5EF50A912FD}"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A3978AF4-41F1-484F-9718-5B82A212370D}" type="datetimeFigureOut">
              <a:rPr lang="en-US" smtClean="0"/>
              <a:t>8/9/2022</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505D9EF-B172-40CB-9B31-E5EF50A912FD}"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A3978AF4-41F1-484F-9718-5B82A212370D}" type="datetimeFigureOut">
              <a:rPr lang="en-US" smtClean="0"/>
              <a:t>8/9/2022</a:t>
            </a:fld>
            <a:endParaRPr lang="en-US"/>
          </a:p>
        </p:txBody>
      </p:sp>
      <p:sp>
        <p:nvSpPr>
          <p:cNvPr id="10" name="Slide Number Placeholder 9"/>
          <p:cNvSpPr>
            <a:spLocks noGrp="1"/>
          </p:cNvSpPr>
          <p:nvPr>
            <p:ph type="sldNum" sz="quarter" idx="16"/>
          </p:nvPr>
        </p:nvSpPr>
        <p:spPr/>
        <p:txBody>
          <a:bodyPr rtlCol="0"/>
          <a:lstStyle/>
          <a:p>
            <a:fld id="{7505D9EF-B172-40CB-9B31-E5EF50A912FD}"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A3978AF4-41F1-484F-9718-5B82A212370D}" type="datetimeFigureOut">
              <a:rPr lang="en-US" smtClean="0"/>
              <a:t>8/9/2022</a:t>
            </a:fld>
            <a:endParaRPr lang="en-US"/>
          </a:p>
        </p:txBody>
      </p:sp>
      <p:sp>
        <p:nvSpPr>
          <p:cNvPr id="12" name="Slide Number Placeholder 11"/>
          <p:cNvSpPr>
            <a:spLocks noGrp="1"/>
          </p:cNvSpPr>
          <p:nvPr>
            <p:ph type="sldNum" sz="quarter" idx="16"/>
          </p:nvPr>
        </p:nvSpPr>
        <p:spPr/>
        <p:txBody>
          <a:bodyPr rtlCol="0"/>
          <a:lstStyle/>
          <a:p>
            <a:fld id="{7505D9EF-B172-40CB-9B31-E5EF50A912FD}"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3978AF4-41F1-484F-9718-5B82A212370D}" type="datetimeFigureOut">
              <a:rPr lang="en-US" smtClean="0"/>
              <a:t>8/9/2022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505D9EF-B172-40CB-9B31-E5EF50A912F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978AF4-41F1-484F-9718-5B82A212370D}" type="datetimeFigureOut">
              <a:rPr lang="en-US" smtClean="0"/>
              <a:t>8/9/2022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505D9EF-B172-40CB-9B31-E5EF50A912F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A3978AF4-41F1-484F-9718-5B82A212370D}" type="datetimeFigureOut">
              <a:rPr lang="en-US" smtClean="0"/>
              <a:t>8/9/2022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505D9EF-B172-40CB-9B31-E5EF50A912FD}"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A3978AF4-41F1-484F-9718-5B82A212370D}" type="datetimeFigureOut">
              <a:rPr lang="en-US" smtClean="0"/>
              <a:t>8/9/2022</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505D9EF-B172-40CB-9B31-E5EF50A912FD}"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3978AF4-41F1-484F-9718-5B82A212370D}" type="datetimeFigureOut">
              <a:rPr lang="en-US" smtClean="0"/>
              <a:t>8/9/2022</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505D9EF-B172-40CB-9B31-E5EF50A912F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0.emf"/></Relationships>
</file>

<file path=ppt/slides/_rels/slide21.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10.emf"/><Relationship Id="rId4" Type="http://schemas.openxmlformats.org/officeDocument/2006/relationships/oleObject" Target="../embeddings/oleObject2.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1.emf"/></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9.wmf"/><Relationship Id="rId5" Type="http://schemas.openxmlformats.org/officeDocument/2006/relationships/oleObject" Target="../embeddings/oleObject5.bin"/><Relationship Id="rId4" Type="http://schemas.openxmlformats.org/officeDocument/2006/relationships/image" Target="../media/image18.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4760" y="1600200"/>
            <a:ext cx="8153400" cy="1524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a:normAutofit/>
          </a:bodyPr>
          <a:lstStyle/>
          <a:p>
            <a:pPr marL="0" indent="0" algn="ctr">
              <a:buNone/>
            </a:pPr>
            <a:endParaRPr lang="en-US" dirty="0">
              <a:latin typeface="Times New Roman" panose="02020603050405020304" pitchFamily="18" charset="0"/>
              <a:cs typeface="Times New Roman" panose="02020603050405020304" pitchFamily="18" charset="0"/>
            </a:endParaRPr>
          </a:p>
          <a:p>
            <a:pPr marL="0" indent="0" algn="ctr">
              <a:buNone/>
            </a:pPr>
            <a:r>
              <a:rPr lang="en-US" b="1" dirty="0" err="1">
                <a:latin typeface="Times New Roman" panose="02020603050405020304" pitchFamily="18" charset="0"/>
                <a:cs typeface="Times New Roman" panose="02020603050405020304" pitchFamily="18" charset="0"/>
              </a:rPr>
              <a:t>Bài</a:t>
            </a:r>
            <a:r>
              <a:rPr lang="en-US" b="1" dirty="0">
                <a:latin typeface="Times New Roman" panose="02020603050405020304" pitchFamily="18" charset="0"/>
                <a:cs typeface="Times New Roman" panose="02020603050405020304" pitchFamily="18" charset="0"/>
              </a:rPr>
              <a:t> 1: </a:t>
            </a:r>
            <a:r>
              <a:rPr lang="en-US" b="1" dirty="0" err="1">
                <a:latin typeface="Times New Roman" panose="02020603050405020304" pitchFamily="18" charset="0"/>
                <a:cs typeface="Times New Roman" panose="02020603050405020304" pitchFamily="18" charset="0"/>
              </a:rPr>
              <a:t>Điện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tích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Định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luật</a:t>
            </a:r>
            <a:r>
              <a:rPr lang="en-US" b="1" dirty="0">
                <a:latin typeface="Times New Roman" panose="02020603050405020304" pitchFamily="18" charset="0"/>
                <a:cs typeface="Times New Roman" panose="02020603050405020304" pitchFamily="18" charset="0"/>
              </a:rPr>
              <a:t> Cu-long</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3200400"/>
            <a:ext cx="7092120" cy="3505764"/>
          </a:xfrm>
          <a:prstGeom prst="rect">
            <a:avLst/>
          </a:prstGeom>
        </p:spPr>
      </p:pic>
    </p:spTree>
    <p:extLst>
      <p:ext uri="{BB962C8B-B14F-4D97-AF65-F5344CB8AC3E}">
        <p14:creationId xmlns:p14="http://schemas.microsoft.com/office/powerpoint/2010/main" val="3618361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648" y="1600200"/>
            <a:ext cx="8153400" cy="2057400"/>
          </a:xfrm>
        </p:spPr>
        <p:style>
          <a:lnRef idx="1">
            <a:schemeClr val="accent2"/>
          </a:lnRef>
          <a:fillRef idx="2">
            <a:schemeClr val="accent2"/>
          </a:fillRef>
          <a:effectRef idx="1">
            <a:schemeClr val="accent2"/>
          </a:effectRef>
          <a:fontRef idx="minor">
            <a:schemeClr val="dk1"/>
          </a:fontRef>
        </p:style>
        <p:txBody>
          <a:bodyPr/>
          <a:lstStyle/>
          <a:p>
            <a:r>
              <a:rPr lang="en-US" sz="24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Tương</a:t>
            </a:r>
            <a:r>
              <a:rPr lang="en-US" sz="24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tác</a:t>
            </a:r>
            <a:r>
              <a:rPr lang="en-US" sz="24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điện</a:t>
            </a:r>
            <a:r>
              <a:rPr lang="en-US" sz="24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là</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sự</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hút</a:t>
            </a:r>
            <a:r>
              <a:rPr lang="en-US" sz="2400" dirty="0">
                <a:latin typeface="Times New Roman" panose="02020603050405020304" pitchFamily="18" charset="0"/>
                <a:ea typeface="Tahoma" panose="020B0604030504040204" pitchFamily="34" charset="0"/>
                <a:cs typeface="Times New Roman" panose="02020603050405020304" pitchFamily="18" charset="0"/>
              </a:rPr>
              <a:t> hay </a:t>
            </a:r>
            <a:r>
              <a:rPr lang="en-US" sz="2400" dirty="0" err="1">
                <a:latin typeface="Times New Roman" panose="02020603050405020304" pitchFamily="18" charset="0"/>
                <a:ea typeface="Tahoma" panose="020B0604030504040204" pitchFamily="34" charset="0"/>
                <a:cs typeface="Times New Roman" panose="02020603050405020304" pitchFamily="18" charset="0"/>
              </a:rPr>
              <a:t>đẩy</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nhau</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giữa</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các</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điện</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tích</a:t>
            </a:r>
            <a:endParaRPr lang="en-US" sz="2400" dirty="0">
              <a:latin typeface="Times New Roman" panose="02020603050405020304" pitchFamily="18" charset="0"/>
              <a:ea typeface="Tahoma" panose="020B0604030504040204" pitchFamily="34" charset="0"/>
              <a:cs typeface="Times New Roman" panose="02020603050405020304" pitchFamily="18" charset="0"/>
            </a:endParaRPr>
          </a:p>
          <a:p>
            <a:r>
              <a:rPr lang="en-US" sz="2400" u="sng"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Các</a:t>
            </a:r>
            <a:r>
              <a:rPr lang="en-US" sz="2400" u="sng"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u="sng"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điện</a:t>
            </a:r>
            <a:r>
              <a:rPr lang="en-US" sz="2400" u="sng"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u="sng"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tích</a:t>
            </a:r>
            <a:r>
              <a:rPr lang="en-US" sz="2400" u="sng"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u="sng"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cùng</a:t>
            </a:r>
            <a:r>
              <a:rPr lang="en-US" sz="2400" u="sng"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u="sng"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dấu</a:t>
            </a:r>
            <a:r>
              <a:rPr lang="en-US" sz="2400" u="sng"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u="sng"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thì</a:t>
            </a:r>
            <a:r>
              <a:rPr lang="en-US" sz="2400" u="sng"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u="sng"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đẩy</a:t>
            </a:r>
            <a:r>
              <a:rPr lang="en-US" sz="2400" u="sng"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u="sng"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nhau</a:t>
            </a:r>
            <a:r>
              <a:rPr lang="en-US" sz="2400" u="sng"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u="sng"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khác</a:t>
            </a:r>
            <a:r>
              <a:rPr lang="en-US" sz="2400" u="sng"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u="sng"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dấu</a:t>
            </a:r>
            <a:r>
              <a:rPr lang="en-US" sz="2400" u="sng"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u="sng"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thì</a:t>
            </a:r>
            <a:r>
              <a:rPr lang="en-US" sz="2400" u="sng"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u="sng"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hút</a:t>
            </a:r>
            <a:r>
              <a:rPr lang="en-US" sz="2400" u="sng"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u="sng"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nhau</a:t>
            </a:r>
            <a:endParaRPr lang="en-US" sz="2400" u="sng" dirty="0">
              <a:solidFill>
                <a:srgbClr val="FF0000"/>
              </a:solidFill>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4265135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18"/>
          <p:cNvGrpSpPr>
            <a:grpSpLocks/>
          </p:cNvGrpSpPr>
          <p:nvPr/>
        </p:nvGrpSpPr>
        <p:grpSpPr bwMode="auto">
          <a:xfrm>
            <a:off x="457200" y="228600"/>
            <a:ext cx="2209800" cy="1665288"/>
            <a:chOff x="192" y="144"/>
            <a:chExt cx="1392" cy="1049"/>
          </a:xfrm>
        </p:grpSpPr>
        <p:pic>
          <p:nvPicPr>
            <p:cNvPr id="9227" name="Picture 4" descr="images"/>
            <p:cNvPicPr>
              <a:picLocks noChangeAspect="1" noChangeArrowheads="1"/>
            </p:cNvPicPr>
            <p:nvPr/>
          </p:nvPicPr>
          <p:blipFill>
            <a:blip r:embed="rId2"/>
            <a:srcRect r="757" b="22542"/>
            <a:stretch>
              <a:fillRect/>
            </a:stretch>
          </p:blipFill>
          <p:spPr bwMode="auto">
            <a:xfrm>
              <a:off x="240" y="144"/>
              <a:ext cx="1344" cy="1049"/>
            </a:xfrm>
            <a:prstGeom prst="rect">
              <a:avLst/>
            </a:prstGeom>
            <a:noFill/>
            <a:ln w="9525">
              <a:noFill/>
              <a:miter lim="800000"/>
              <a:headEnd/>
              <a:tailEnd/>
            </a:ln>
          </p:spPr>
        </p:pic>
        <p:sp>
          <p:nvSpPr>
            <p:cNvPr id="9228" name="Text Box 16"/>
            <p:cNvSpPr txBox="1">
              <a:spLocks noChangeArrowheads="1"/>
            </p:cNvSpPr>
            <p:nvPr/>
          </p:nvSpPr>
          <p:spPr bwMode="auto">
            <a:xfrm>
              <a:off x="192" y="192"/>
              <a:ext cx="624" cy="404"/>
            </a:xfrm>
            <a:prstGeom prst="rect">
              <a:avLst/>
            </a:prstGeom>
            <a:noFill/>
            <a:ln w="9525">
              <a:noFill/>
              <a:miter lim="800000"/>
              <a:headEnd/>
              <a:tailEnd/>
            </a:ln>
            <a:effectLst/>
          </p:spPr>
          <p:txBody>
            <a:bodyPr>
              <a:spAutoFit/>
            </a:bodyPr>
            <a:lstStyle/>
            <a:p>
              <a:pPr eaLnBrk="0" hangingPunct="0">
                <a:spcBef>
                  <a:spcPct val="50000"/>
                </a:spcBef>
              </a:pPr>
              <a:r>
                <a:rPr lang="en-US" sz="3600">
                  <a:solidFill>
                    <a:srgbClr val="E1FFFF"/>
                  </a:solidFill>
                  <a:latin typeface="Times New Roman" pitchFamily="18" charset="0"/>
                </a:rPr>
                <a:t>Lụa</a:t>
              </a:r>
            </a:p>
          </p:txBody>
        </p:sp>
      </p:grpSp>
      <p:pic>
        <p:nvPicPr>
          <p:cNvPr id="9219" name="Picture 6" descr="C011_x"/>
          <p:cNvPicPr>
            <a:picLocks noChangeAspect="1" noChangeArrowheads="1"/>
          </p:cNvPicPr>
          <p:nvPr/>
        </p:nvPicPr>
        <p:blipFill>
          <a:blip r:embed="rId3"/>
          <a:srcRect/>
          <a:stretch>
            <a:fillRect/>
          </a:stretch>
        </p:blipFill>
        <p:spPr bwMode="auto">
          <a:xfrm>
            <a:off x="4953000" y="195263"/>
            <a:ext cx="2133600" cy="1828800"/>
          </a:xfrm>
          <a:prstGeom prst="rect">
            <a:avLst/>
          </a:prstGeom>
          <a:noFill/>
          <a:ln w="9525">
            <a:noFill/>
            <a:miter lim="800000"/>
            <a:headEnd/>
            <a:tailEnd/>
          </a:ln>
        </p:spPr>
      </p:pic>
      <p:grpSp>
        <p:nvGrpSpPr>
          <p:cNvPr id="105480" name="Group 8"/>
          <p:cNvGrpSpPr>
            <a:grpSpLocks/>
          </p:cNvGrpSpPr>
          <p:nvPr/>
        </p:nvGrpSpPr>
        <p:grpSpPr bwMode="auto">
          <a:xfrm>
            <a:off x="1371600" y="1143000"/>
            <a:ext cx="381000" cy="4953000"/>
            <a:chOff x="528" y="528"/>
            <a:chExt cx="240" cy="3120"/>
          </a:xfrm>
        </p:grpSpPr>
        <p:sp>
          <p:nvSpPr>
            <p:cNvPr id="9225" name="AutoShape 5"/>
            <p:cNvSpPr>
              <a:spLocks noChangeArrowheads="1"/>
            </p:cNvSpPr>
            <p:nvPr/>
          </p:nvSpPr>
          <p:spPr bwMode="auto">
            <a:xfrm rot="5400000">
              <a:off x="-912" y="1968"/>
              <a:ext cx="3120" cy="240"/>
            </a:xfrm>
            <a:prstGeom prst="roundRect">
              <a:avLst>
                <a:gd name="adj" fmla="val 16667"/>
              </a:avLst>
            </a:prstGeom>
            <a:gradFill rotWithShape="1">
              <a:gsLst>
                <a:gs pos="0">
                  <a:srgbClr val="E1FFFF"/>
                </a:gs>
                <a:gs pos="50000">
                  <a:srgbClr val="687676"/>
                </a:gs>
                <a:gs pos="100000">
                  <a:srgbClr val="E1FFFF"/>
                </a:gs>
              </a:gsLst>
              <a:lin ang="5400000" scaled="1"/>
            </a:gradFill>
            <a:ln w="9525">
              <a:solidFill>
                <a:srgbClr val="333333"/>
              </a:solidFill>
              <a:round/>
              <a:headEnd/>
              <a:tailEnd/>
            </a:ln>
            <a:effectLst/>
          </p:spPr>
          <p:txBody>
            <a:bodyPr rot="10800000" vert="eaVert" wrap="none" anchor="ctr"/>
            <a:lstStyle/>
            <a:p>
              <a:pPr algn="ctr" eaLnBrk="0" hangingPunct="0"/>
              <a:endParaRPr lang="en-US"/>
            </a:p>
          </p:txBody>
        </p:sp>
        <p:sp>
          <p:nvSpPr>
            <p:cNvPr id="9226" name="Text Box 7"/>
            <p:cNvSpPr txBox="1">
              <a:spLocks noChangeArrowheads="1"/>
            </p:cNvSpPr>
            <p:nvPr/>
          </p:nvSpPr>
          <p:spPr bwMode="auto">
            <a:xfrm rot="5400000">
              <a:off x="284" y="2020"/>
              <a:ext cx="720" cy="231"/>
            </a:xfrm>
            <a:prstGeom prst="rect">
              <a:avLst/>
            </a:prstGeom>
            <a:noFill/>
            <a:ln w="9525">
              <a:noFill/>
              <a:miter lim="800000"/>
              <a:headEnd/>
              <a:tailEnd/>
            </a:ln>
            <a:effectLst/>
          </p:spPr>
          <p:txBody>
            <a:bodyPr>
              <a:spAutoFit/>
            </a:bodyPr>
            <a:lstStyle/>
            <a:p>
              <a:pPr eaLnBrk="0" hangingPunct="0">
                <a:spcBef>
                  <a:spcPct val="50000"/>
                </a:spcBef>
              </a:pPr>
              <a:r>
                <a:rPr lang="en-US">
                  <a:solidFill>
                    <a:srgbClr val="FF0000"/>
                  </a:solidFill>
                </a:rPr>
                <a:t>thuỷ tinh</a:t>
              </a:r>
            </a:p>
          </p:txBody>
        </p:sp>
      </p:grpSp>
      <p:grpSp>
        <p:nvGrpSpPr>
          <p:cNvPr id="105481" name="Group 9"/>
          <p:cNvGrpSpPr>
            <a:grpSpLocks/>
          </p:cNvGrpSpPr>
          <p:nvPr/>
        </p:nvGrpSpPr>
        <p:grpSpPr bwMode="auto">
          <a:xfrm>
            <a:off x="5867400" y="990600"/>
            <a:ext cx="381000" cy="4953000"/>
            <a:chOff x="528" y="528"/>
            <a:chExt cx="240" cy="3120"/>
          </a:xfrm>
        </p:grpSpPr>
        <p:sp>
          <p:nvSpPr>
            <p:cNvPr id="9223" name="AutoShape 10"/>
            <p:cNvSpPr>
              <a:spLocks noChangeArrowheads="1"/>
            </p:cNvSpPr>
            <p:nvPr/>
          </p:nvSpPr>
          <p:spPr bwMode="auto">
            <a:xfrm rot="5400000">
              <a:off x="-912" y="1968"/>
              <a:ext cx="3120" cy="240"/>
            </a:xfrm>
            <a:prstGeom prst="roundRect">
              <a:avLst>
                <a:gd name="adj" fmla="val 16667"/>
              </a:avLst>
            </a:prstGeom>
            <a:gradFill rotWithShape="1">
              <a:gsLst>
                <a:gs pos="0">
                  <a:srgbClr val="182F5E"/>
                </a:gs>
                <a:gs pos="50000">
                  <a:srgbClr val="3366CC"/>
                </a:gs>
                <a:gs pos="100000">
                  <a:srgbClr val="182F5E"/>
                </a:gs>
              </a:gsLst>
              <a:lin ang="5400000" scaled="1"/>
            </a:gradFill>
            <a:ln w="9525">
              <a:solidFill>
                <a:srgbClr val="333333"/>
              </a:solidFill>
              <a:round/>
              <a:headEnd/>
              <a:tailEnd/>
            </a:ln>
            <a:effectLst/>
          </p:spPr>
          <p:txBody>
            <a:bodyPr rot="10800000" vert="eaVert" wrap="none" anchor="ctr"/>
            <a:lstStyle/>
            <a:p>
              <a:pPr algn="ctr" eaLnBrk="0" hangingPunct="0"/>
              <a:endParaRPr lang="en-US"/>
            </a:p>
          </p:txBody>
        </p:sp>
        <p:sp>
          <p:nvSpPr>
            <p:cNvPr id="9224" name="Text Box 11"/>
            <p:cNvSpPr txBox="1">
              <a:spLocks noChangeArrowheads="1"/>
            </p:cNvSpPr>
            <p:nvPr/>
          </p:nvSpPr>
          <p:spPr bwMode="auto">
            <a:xfrm rot="5400000">
              <a:off x="284" y="2020"/>
              <a:ext cx="720" cy="231"/>
            </a:xfrm>
            <a:prstGeom prst="rect">
              <a:avLst/>
            </a:prstGeom>
            <a:noFill/>
            <a:ln w="9525">
              <a:noFill/>
              <a:miter lim="800000"/>
              <a:headEnd/>
              <a:tailEnd/>
            </a:ln>
            <a:effectLst/>
          </p:spPr>
          <p:txBody>
            <a:bodyPr>
              <a:spAutoFit/>
            </a:bodyPr>
            <a:lstStyle/>
            <a:p>
              <a:pPr eaLnBrk="0" hangingPunct="0">
                <a:spcBef>
                  <a:spcPct val="50000"/>
                </a:spcBef>
              </a:pPr>
              <a:r>
                <a:rPr lang="en-US">
                  <a:solidFill>
                    <a:srgbClr val="E1FFFF"/>
                  </a:solidFill>
                </a:rPr>
                <a:t>Nhựa</a:t>
              </a:r>
            </a:p>
          </p:txBody>
        </p:sp>
      </p:grpSp>
      <p:sp>
        <p:nvSpPr>
          <p:cNvPr id="9222" name="Text Box 17"/>
          <p:cNvSpPr txBox="1">
            <a:spLocks noChangeArrowheads="1"/>
          </p:cNvSpPr>
          <p:nvPr/>
        </p:nvSpPr>
        <p:spPr bwMode="auto">
          <a:xfrm>
            <a:off x="7086600" y="685800"/>
            <a:ext cx="1828800" cy="457200"/>
          </a:xfrm>
          <a:prstGeom prst="rect">
            <a:avLst/>
          </a:prstGeom>
          <a:noFill/>
          <a:ln w="9525">
            <a:noFill/>
            <a:miter lim="800000"/>
            <a:headEnd/>
            <a:tailEnd/>
          </a:ln>
          <a:effectLst/>
        </p:spPr>
        <p:txBody>
          <a:bodyPr>
            <a:spAutoFit/>
          </a:bodyPr>
          <a:lstStyle/>
          <a:p>
            <a:pPr eaLnBrk="0" hangingPunct="0">
              <a:spcBef>
                <a:spcPct val="50000"/>
              </a:spcBef>
            </a:pPr>
            <a:r>
              <a:rPr lang="en-US" sz="2400">
                <a:solidFill>
                  <a:srgbClr val="E1FFFF"/>
                </a:solidFill>
                <a:latin typeface="Times New Roman" pitchFamily="18" charset="0"/>
              </a:rPr>
              <a:t>Vải khô</a:t>
            </a:r>
          </a:p>
        </p:txBody>
      </p:sp>
    </p:spTree>
    <p:extLst>
      <p:ext uri="{BB962C8B-B14F-4D97-AF65-F5344CB8AC3E}">
        <p14:creationId xmlns:p14="http://schemas.microsoft.com/office/powerpoint/2010/main" val="5118825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2" presetClass="emph" presetSubtype="0" fill="hold" nodeType="clickEffect">
                                  <p:stCondLst>
                                    <p:cond delay="0"/>
                                  </p:stCondLst>
                                  <p:childTnLst>
                                    <p:animClr clrSpc="rgb" dir="cw">
                                      <p:cBhvr override="childStyle">
                                        <p:cTn id="6" dur="100" fill="hold"/>
                                        <p:tgtEl>
                                          <p:spTgt spid="105480"/>
                                        </p:tgtEl>
                                        <p:attrNameLst>
                                          <p:attrName>style.color</p:attrName>
                                        </p:attrNameLst>
                                      </p:cBhvr>
                                      <p:to>
                                        <a:schemeClr val="accent2"/>
                                      </p:to>
                                    </p:animClr>
                                    <p:animClr clrSpc="rgb" dir="cw">
                                      <p:cBhvr>
                                        <p:cTn id="7" dur="100" fill="hold"/>
                                        <p:tgtEl>
                                          <p:spTgt spid="105480"/>
                                        </p:tgtEl>
                                        <p:attrNameLst>
                                          <p:attrName>fillcolor</p:attrName>
                                        </p:attrNameLst>
                                      </p:cBhvr>
                                      <p:to>
                                        <a:schemeClr val="accent2"/>
                                      </p:to>
                                    </p:animClr>
                                    <p:set>
                                      <p:cBhvr>
                                        <p:cTn id="8" dur="100" fill="hold"/>
                                        <p:tgtEl>
                                          <p:spTgt spid="105480"/>
                                        </p:tgtEl>
                                        <p:attrNameLst>
                                          <p:attrName>fill.type</p:attrName>
                                        </p:attrNameLst>
                                      </p:cBhvr>
                                      <p:to>
                                        <p:strVal val="solid"/>
                                      </p:to>
                                    </p:set>
                                    <p:set>
                                      <p:cBhvr>
                                        <p:cTn id="9" dur="100" fill="hold"/>
                                        <p:tgtEl>
                                          <p:spTgt spid="105480"/>
                                        </p:tgtEl>
                                        <p:attrNameLst>
                                          <p:attrName>fill.on</p:attrName>
                                        </p:attrNameLst>
                                      </p:cBhvr>
                                      <p:to>
                                        <p:strVal val="true"/>
                                      </p:to>
                                    </p:set>
                                    <p:animRot by="120000">
                                      <p:cBhvr>
                                        <p:cTn id="10" dur="100" fill="hold">
                                          <p:stCondLst>
                                            <p:cond delay="0"/>
                                          </p:stCondLst>
                                        </p:cTn>
                                        <p:tgtEl>
                                          <p:spTgt spid="105480"/>
                                        </p:tgtEl>
                                        <p:attrNameLst>
                                          <p:attrName>r</p:attrName>
                                        </p:attrNameLst>
                                      </p:cBhvr>
                                    </p:animRot>
                                    <p:animRot by="-240000">
                                      <p:cBhvr>
                                        <p:cTn id="11" dur="200" fill="hold">
                                          <p:stCondLst>
                                            <p:cond delay="200"/>
                                          </p:stCondLst>
                                        </p:cTn>
                                        <p:tgtEl>
                                          <p:spTgt spid="105480"/>
                                        </p:tgtEl>
                                        <p:attrNameLst>
                                          <p:attrName>r</p:attrName>
                                        </p:attrNameLst>
                                      </p:cBhvr>
                                    </p:animRot>
                                    <p:animRot by="240000">
                                      <p:cBhvr>
                                        <p:cTn id="12" dur="200" fill="hold">
                                          <p:stCondLst>
                                            <p:cond delay="400"/>
                                          </p:stCondLst>
                                        </p:cTn>
                                        <p:tgtEl>
                                          <p:spTgt spid="105480"/>
                                        </p:tgtEl>
                                        <p:attrNameLst>
                                          <p:attrName>r</p:attrName>
                                        </p:attrNameLst>
                                      </p:cBhvr>
                                    </p:animRot>
                                    <p:animRot by="-240000">
                                      <p:cBhvr>
                                        <p:cTn id="13" dur="200" fill="hold">
                                          <p:stCondLst>
                                            <p:cond delay="600"/>
                                          </p:stCondLst>
                                        </p:cTn>
                                        <p:tgtEl>
                                          <p:spTgt spid="105480"/>
                                        </p:tgtEl>
                                        <p:attrNameLst>
                                          <p:attrName>r</p:attrName>
                                        </p:attrNameLst>
                                      </p:cBhvr>
                                    </p:animRot>
                                    <p:animRot by="120000">
                                      <p:cBhvr>
                                        <p:cTn id="14" dur="200" fill="hold">
                                          <p:stCondLst>
                                            <p:cond delay="800"/>
                                          </p:stCondLst>
                                        </p:cTn>
                                        <p:tgtEl>
                                          <p:spTgt spid="105480"/>
                                        </p:tgtEl>
                                        <p:attrNameLst>
                                          <p:attrName>r</p:attrName>
                                        </p:attrNameLst>
                                      </p:cBhvr>
                                    </p:animRot>
                                  </p:childTnLst>
                                </p:cTn>
                              </p:par>
                            </p:childTnLst>
                          </p:cTn>
                        </p:par>
                      </p:childTnLst>
                    </p:cTn>
                  </p:par>
                  <p:par>
                    <p:cTn id="15" fill="hold" nodeType="clickPar">
                      <p:stCondLst>
                        <p:cond delay="indefinite"/>
                      </p:stCondLst>
                      <p:childTnLst>
                        <p:par>
                          <p:cTn id="16" fill="hold" nodeType="withGroup">
                            <p:stCondLst>
                              <p:cond delay="0"/>
                            </p:stCondLst>
                            <p:childTnLst>
                              <p:par>
                                <p:cTn id="17" presetID="32" presetClass="emph" presetSubtype="0" fill="hold" nodeType="clickEffect">
                                  <p:stCondLst>
                                    <p:cond delay="0"/>
                                  </p:stCondLst>
                                  <p:childTnLst>
                                    <p:animClr clrSpc="rgb" dir="cw">
                                      <p:cBhvr override="childStyle">
                                        <p:cTn id="18" dur="100" fill="hold"/>
                                        <p:tgtEl>
                                          <p:spTgt spid="105481"/>
                                        </p:tgtEl>
                                        <p:attrNameLst>
                                          <p:attrName>style.color</p:attrName>
                                        </p:attrNameLst>
                                      </p:cBhvr>
                                      <p:to>
                                        <a:schemeClr val="accent2"/>
                                      </p:to>
                                    </p:animClr>
                                    <p:animClr clrSpc="rgb" dir="cw">
                                      <p:cBhvr>
                                        <p:cTn id="19" dur="100" fill="hold"/>
                                        <p:tgtEl>
                                          <p:spTgt spid="105481"/>
                                        </p:tgtEl>
                                        <p:attrNameLst>
                                          <p:attrName>fillcolor</p:attrName>
                                        </p:attrNameLst>
                                      </p:cBhvr>
                                      <p:to>
                                        <a:schemeClr val="accent2"/>
                                      </p:to>
                                    </p:animClr>
                                    <p:set>
                                      <p:cBhvr>
                                        <p:cTn id="20" dur="100" fill="hold"/>
                                        <p:tgtEl>
                                          <p:spTgt spid="105481"/>
                                        </p:tgtEl>
                                        <p:attrNameLst>
                                          <p:attrName>fill.type</p:attrName>
                                        </p:attrNameLst>
                                      </p:cBhvr>
                                      <p:to>
                                        <p:strVal val="solid"/>
                                      </p:to>
                                    </p:set>
                                    <p:set>
                                      <p:cBhvr>
                                        <p:cTn id="21" dur="100" fill="hold"/>
                                        <p:tgtEl>
                                          <p:spTgt spid="105481"/>
                                        </p:tgtEl>
                                        <p:attrNameLst>
                                          <p:attrName>fill.on</p:attrName>
                                        </p:attrNameLst>
                                      </p:cBhvr>
                                      <p:to>
                                        <p:strVal val="true"/>
                                      </p:to>
                                    </p:set>
                                    <p:animRot by="120000">
                                      <p:cBhvr>
                                        <p:cTn id="22" dur="100" fill="hold">
                                          <p:stCondLst>
                                            <p:cond delay="0"/>
                                          </p:stCondLst>
                                        </p:cTn>
                                        <p:tgtEl>
                                          <p:spTgt spid="105481"/>
                                        </p:tgtEl>
                                        <p:attrNameLst>
                                          <p:attrName>r</p:attrName>
                                        </p:attrNameLst>
                                      </p:cBhvr>
                                    </p:animRot>
                                    <p:animRot by="-240000">
                                      <p:cBhvr>
                                        <p:cTn id="23" dur="200" fill="hold">
                                          <p:stCondLst>
                                            <p:cond delay="200"/>
                                          </p:stCondLst>
                                        </p:cTn>
                                        <p:tgtEl>
                                          <p:spTgt spid="105481"/>
                                        </p:tgtEl>
                                        <p:attrNameLst>
                                          <p:attrName>r</p:attrName>
                                        </p:attrNameLst>
                                      </p:cBhvr>
                                    </p:animRot>
                                    <p:animRot by="240000">
                                      <p:cBhvr>
                                        <p:cTn id="24" dur="200" fill="hold">
                                          <p:stCondLst>
                                            <p:cond delay="400"/>
                                          </p:stCondLst>
                                        </p:cTn>
                                        <p:tgtEl>
                                          <p:spTgt spid="105481"/>
                                        </p:tgtEl>
                                        <p:attrNameLst>
                                          <p:attrName>r</p:attrName>
                                        </p:attrNameLst>
                                      </p:cBhvr>
                                    </p:animRot>
                                    <p:animRot by="-240000">
                                      <p:cBhvr>
                                        <p:cTn id="25" dur="200" fill="hold">
                                          <p:stCondLst>
                                            <p:cond delay="600"/>
                                          </p:stCondLst>
                                        </p:cTn>
                                        <p:tgtEl>
                                          <p:spTgt spid="105481"/>
                                        </p:tgtEl>
                                        <p:attrNameLst>
                                          <p:attrName>r</p:attrName>
                                        </p:attrNameLst>
                                      </p:cBhvr>
                                    </p:animRot>
                                    <p:animRot by="120000">
                                      <p:cBhvr>
                                        <p:cTn id="26" dur="200" fill="hold">
                                          <p:stCondLst>
                                            <p:cond delay="800"/>
                                          </p:stCondLst>
                                        </p:cTn>
                                        <p:tgtEl>
                                          <p:spTgt spid="10548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5" name="Rectangle 5"/>
          <p:cNvSpPr>
            <a:spLocks noChangeArrowheads="1"/>
          </p:cNvSpPr>
          <p:nvPr/>
        </p:nvSpPr>
        <p:spPr bwMode="auto">
          <a:xfrm>
            <a:off x="1219200" y="2286000"/>
            <a:ext cx="152400" cy="152400"/>
          </a:xfrm>
          <a:prstGeom prst="rect">
            <a:avLst/>
          </a:prstGeom>
          <a:solidFill>
            <a:schemeClr val="tx1"/>
          </a:solidFill>
          <a:ln w="9525">
            <a:solidFill>
              <a:schemeClr val="bg1"/>
            </a:solidFill>
            <a:miter lim="800000"/>
            <a:headEnd/>
            <a:tailEnd/>
          </a:ln>
          <a:effectLst/>
        </p:spPr>
        <p:txBody>
          <a:bodyPr wrap="none" anchor="ctr"/>
          <a:lstStyle/>
          <a:p>
            <a:endParaRPr lang="en-US"/>
          </a:p>
        </p:txBody>
      </p:sp>
      <p:sp>
        <p:nvSpPr>
          <p:cNvPr id="107526" name="AutoShape 6"/>
          <p:cNvSpPr>
            <a:spLocks noChangeArrowheads="1"/>
          </p:cNvSpPr>
          <p:nvPr/>
        </p:nvSpPr>
        <p:spPr bwMode="auto">
          <a:xfrm>
            <a:off x="1600200" y="2286000"/>
            <a:ext cx="152400" cy="152400"/>
          </a:xfrm>
          <a:prstGeom prst="rtTriangle">
            <a:avLst/>
          </a:prstGeom>
          <a:solidFill>
            <a:schemeClr val="tx1"/>
          </a:solidFill>
          <a:ln w="9525">
            <a:solidFill>
              <a:schemeClr val="bg1"/>
            </a:solidFill>
            <a:miter lim="800000"/>
            <a:headEnd/>
            <a:tailEnd/>
          </a:ln>
          <a:effectLst/>
        </p:spPr>
        <p:txBody>
          <a:bodyPr wrap="none" anchor="ctr"/>
          <a:lstStyle/>
          <a:p>
            <a:endParaRPr lang="en-US"/>
          </a:p>
        </p:txBody>
      </p:sp>
      <p:sp>
        <p:nvSpPr>
          <p:cNvPr id="107527" name="Freeform 7"/>
          <p:cNvSpPr>
            <a:spLocks/>
          </p:cNvSpPr>
          <p:nvPr/>
        </p:nvSpPr>
        <p:spPr bwMode="auto">
          <a:xfrm>
            <a:off x="1676400" y="1828800"/>
            <a:ext cx="228600" cy="152400"/>
          </a:xfrm>
          <a:custGeom>
            <a:avLst/>
            <a:gdLst>
              <a:gd name="T0" fmla="*/ 88874373 w 336"/>
              <a:gd name="T1" fmla="*/ 0 h 192"/>
              <a:gd name="T2" fmla="*/ 155529643 w 336"/>
              <a:gd name="T3" fmla="*/ 120967500 h 192"/>
              <a:gd name="T4" fmla="*/ 88874373 w 336"/>
              <a:gd name="T5" fmla="*/ 120967500 h 192"/>
              <a:gd name="T6" fmla="*/ 0 w 336"/>
              <a:gd name="T7" fmla="*/ 60483750 h 192"/>
              <a:gd name="T8" fmla="*/ 88874373 w 336"/>
              <a:gd name="T9" fmla="*/ 0 h 1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6" h="192">
                <a:moveTo>
                  <a:pt x="192" y="0"/>
                </a:moveTo>
                <a:lnTo>
                  <a:pt x="336" y="192"/>
                </a:lnTo>
                <a:lnTo>
                  <a:pt x="192" y="192"/>
                </a:lnTo>
                <a:lnTo>
                  <a:pt x="0" y="96"/>
                </a:lnTo>
                <a:lnTo>
                  <a:pt x="192" y="0"/>
                </a:lnTo>
                <a:close/>
              </a:path>
            </a:pathLst>
          </a:custGeom>
          <a:solidFill>
            <a:schemeClr val="tx1"/>
          </a:solidFill>
          <a:ln w="9525">
            <a:solidFill>
              <a:schemeClr val="bg1"/>
            </a:solidFill>
            <a:round/>
            <a:headEnd/>
            <a:tailEnd/>
          </a:ln>
          <a:effectLst/>
        </p:spPr>
        <p:txBody>
          <a:bodyPr/>
          <a:lstStyle/>
          <a:p>
            <a:endParaRPr lang="en-US"/>
          </a:p>
        </p:txBody>
      </p:sp>
      <p:sp>
        <p:nvSpPr>
          <p:cNvPr id="107528" name="Freeform 8"/>
          <p:cNvSpPr>
            <a:spLocks/>
          </p:cNvSpPr>
          <p:nvPr/>
        </p:nvSpPr>
        <p:spPr bwMode="auto">
          <a:xfrm>
            <a:off x="1905000" y="2133600"/>
            <a:ext cx="152400" cy="304800"/>
          </a:xfrm>
          <a:custGeom>
            <a:avLst/>
            <a:gdLst>
              <a:gd name="T0" fmla="*/ 26881667 w 288"/>
              <a:gd name="T1" fmla="*/ 154838400 h 240"/>
              <a:gd name="T2" fmla="*/ 80645000 w 288"/>
              <a:gd name="T3" fmla="*/ 232257600 h 240"/>
              <a:gd name="T4" fmla="*/ 26881667 w 288"/>
              <a:gd name="T5" fmla="*/ 387096000 h 240"/>
              <a:gd name="T6" fmla="*/ 0 w 288"/>
              <a:gd name="T7" fmla="*/ 0 h 240"/>
              <a:gd name="T8" fmla="*/ 26881667 w 288"/>
              <a:gd name="T9" fmla="*/ 15483840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8" h="240">
                <a:moveTo>
                  <a:pt x="96" y="96"/>
                </a:moveTo>
                <a:lnTo>
                  <a:pt x="288" y="144"/>
                </a:lnTo>
                <a:lnTo>
                  <a:pt x="96" y="240"/>
                </a:lnTo>
                <a:lnTo>
                  <a:pt x="0" y="0"/>
                </a:lnTo>
                <a:lnTo>
                  <a:pt x="96" y="96"/>
                </a:lnTo>
                <a:close/>
              </a:path>
            </a:pathLst>
          </a:custGeom>
          <a:solidFill>
            <a:schemeClr val="tx1"/>
          </a:solidFill>
          <a:ln w="9525">
            <a:solidFill>
              <a:schemeClr val="bg1"/>
            </a:solidFill>
            <a:round/>
            <a:headEnd/>
            <a:tailEnd/>
          </a:ln>
          <a:effectLst/>
        </p:spPr>
        <p:txBody>
          <a:bodyPr/>
          <a:lstStyle/>
          <a:p>
            <a:endParaRPr lang="en-US"/>
          </a:p>
        </p:txBody>
      </p:sp>
      <p:grpSp>
        <p:nvGrpSpPr>
          <p:cNvPr id="107531" name="Group 11"/>
          <p:cNvGrpSpPr>
            <a:grpSpLocks/>
          </p:cNvGrpSpPr>
          <p:nvPr/>
        </p:nvGrpSpPr>
        <p:grpSpPr bwMode="auto">
          <a:xfrm rot="-5400000">
            <a:off x="5715000" y="-2362200"/>
            <a:ext cx="381000" cy="7086600"/>
            <a:chOff x="528" y="528"/>
            <a:chExt cx="240" cy="3120"/>
          </a:xfrm>
        </p:grpSpPr>
        <p:sp>
          <p:nvSpPr>
            <p:cNvPr id="10255" name="AutoShape 12"/>
            <p:cNvSpPr>
              <a:spLocks noChangeArrowheads="1"/>
            </p:cNvSpPr>
            <p:nvPr/>
          </p:nvSpPr>
          <p:spPr bwMode="auto">
            <a:xfrm rot="5400000">
              <a:off x="-912" y="1968"/>
              <a:ext cx="3120" cy="240"/>
            </a:xfrm>
            <a:prstGeom prst="roundRect">
              <a:avLst>
                <a:gd name="adj" fmla="val 16667"/>
              </a:avLst>
            </a:prstGeom>
            <a:gradFill rotWithShape="1">
              <a:gsLst>
                <a:gs pos="0">
                  <a:srgbClr val="E1FFFF"/>
                </a:gs>
                <a:gs pos="50000">
                  <a:srgbClr val="687676"/>
                </a:gs>
                <a:gs pos="100000">
                  <a:srgbClr val="E1FFFF"/>
                </a:gs>
              </a:gsLst>
              <a:lin ang="5400000" scaled="1"/>
            </a:gradFill>
            <a:ln w="9525">
              <a:solidFill>
                <a:srgbClr val="333333"/>
              </a:solidFill>
              <a:round/>
              <a:headEnd/>
              <a:tailEnd/>
            </a:ln>
            <a:effectLst/>
          </p:spPr>
          <p:txBody>
            <a:bodyPr wrap="none" anchor="ctr"/>
            <a:lstStyle/>
            <a:p>
              <a:pPr algn="ctr" eaLnBrk="0" hangingPunct="0"/>
              <a:endParaRPr lang="en-US"/>
            </a:p>
          </p:txBody>
        </p:sp>
        <p:sp>
          <p:nvSpPr>
            <p:cNvPr id="10256" name="Text Box 13"/>
            <p:cNvSpPr txBox="1">
              <a:spLocks noChangeArrowheads="1"/>
            </p:cNvSpPr>
            <p:nvPr/>
          </p:nvSpPr>
          <p:spPr bwMode="auto">
            <a:xfrm rot="5400000">
              <a:off x="284" y="2020"/>
              <a:ext cx="720" cy="231"/>
            </a:xfrm>
            <a:prstGeom prst="rect">
              <a:avLst/>
            </a:prstGeom>
            <a:noFill/>
            <a:ln w="9525">
              <a:noFill/>
              <a:miter lim="800000"/>
              <a:headEnd/>
              <a:tailEnd/>
            </a:ln>
            <a:effectLst/>
          </p:spPr>
          <p:txBody>
            <a:bodyPr>
              <a:spAutoFit/>
            </a:bodyPr>
            <a:lstStyle/>
            <a:p>
              <a:pPr eaLnBrk="0" hangingPunct="0">
                <a:spcBef>
                  <a:spcPct val="50000"/>
                </a:spcBef>
              </a:pPr>
              <a:r>
                <a:rPr lang="en-US">
                  <a:solidFill>
                    <a:srgbClr val="000000"/>
                  </a:solidFill>
                </a:rPr>
                <a:t>thuỷ tinh</a:t>
              </a:r>
            </a:p>
          </p:txBody>
        </p:sp>
      </p:grpSp>
      <p:sp>
        <p:nvSpPr>
          <p:cNvPr id="107537" name="Rectangle 17"/>
          <p:cNvSpPr>
            <a:spLocks noChangeArrowheads="1"/>
          </p:cNvSpPr>
          <p:nvPr/>
        </p:nvSpPr>
        <p:spPr bwMode="auto">
          <a:xfrm>
            <a:off x="1371600" y="5257800"/>
            <a:ext cx="152400" cy="152400"/>
          </a:xfrm>
          <a:prstGeom prst="rect">
            <a:avLst/>
          </a:prstGeom>
          <a:solidFill>
            <a:schemeClr val="tx1"/>
          </a:solidFill>
          <a:ln w="9525">
            <a:solidFill>
              <a:schemeClr val="bg1"/>
            </a:solidFill>
            <a:miter lim="800000"/>
            <a:headEnd/>
            <a:tailEnd/>
          </a:ln>
          <a:effectLst/>
        </p:spPr>
        <p:txBody>
          <a:bodyPr wrap="none" anchor="ctr"/>
          <a:lstStyle/>
          <a:p>
            <a:endParaRPr lang="en-US"/>
          </a:p>
        </p:txBody>
      </p:sp>
      <p:sp>
        <p:nvSpPr>
          <p:cNvPr id="107538" name="AutoShape 18"/>
          <p:cNvSpPr>
            <a:spLocks noChangeArrowheads="1"/>
          </p:cNvSpPr>
          <p:nvPr/>
        </p:nvSpPr>
        <p:spPr bwMode="auto">
          <a:xfrm>
            <a:off x="1752600" y="5257800"/>
            <a:ext cx="152400" cy="152400"/>
          </a:xfrm>
          <a:prstGeom prst="rtTriangle">
            <a:avLst/>
          </a:prstGeom>
          <a:solidFill>
            <a:schemeClr val="tx1"/>
          </a:solidFill>
          <a:ln w="9525">
            <a:solidFill>
              <a:schemeClr val="bg1"/>
            </a:solidFill>
            <a:miter lim="800000"/>
            <a:headEnd/>
            <a:tailEnd/>
          </a:ln>
          <a:effectLst/>
        </p:spPr>
        <p:txBody>
          <a:bodyPr wrap="none" anchor="ctr"/>
          <a:lstStyle/>
          <a:p>
            <a:endParaRPr lang="en-US"/>
          </a:p>
        </p:txBody>
      </p:sp>
      <p:sp>
        <p:nvSpPr>
          <p:cNvPr id="107539" name="Freeform 19"/>
          <p:cNvSpPr>
            <a:spLocks/>
          </p:cNvSpPr>
          <p:nvPr/>
        </p:nvSpPr>
        <p:spPr bwMode="auto">
          <a:xfrm>
            <a:off x="1828800" y="4800600"/>
            <a:ext cx="228600" cy="152400"/>
          </a:xfrm>
          <a:custGeom>
            <a:avLst/>
            <a:gdLst>
              <a:gd name="T0" fmla="*/ 88874373 w 336"/>
              <a:gd name="T1" fmla="*/ 0 h 192"/>
              <a:gd name="T2" fmla="*/ 155529643 w 336"/>
              <a:gd name="T3" fmla="*/ 120967500 h 192"/>
              <a:gd name="T4" fmla="*/ 88874373 w 336"/>
              <a:gd name="T5" fmla="*/ 120967500 h 192"/>
              <a:gd name="T6" fmla="*/ 0 w 336"/>
              <a:gd name="T7" fmla="*/ 60483750 h 192"/>
              <a:gd name="T8" fmla="*/ 88874373 w 336"/>
              <a:gd name="T9" fmla="*/ 0 h 1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6" h="192">
                <a:moveTo>
                  <a:pt x="192" y="0"/>
                </a:moveTo>
                <a:lnTo>
                  <a:pt x="336" y="192"/>
                </a:lnTo>
                <a:lnTo>
                  <a:pt x="192" y="192"/>
                </a:lnTo>
                <a:lnTo>
                  <a:pt x="0" y="96"/>
                </a:lnTo>
                <a:lnTo>
                  <a:pt x="192" y="0"/>
                </a:lnTo>
                <a:close/>
              </a:path>
            </a:pathLst>
          </a:custGeom>
          <a:solidFill>
            <a:schemeClr val="tx1"/>
          </a:solidFill>
          <a:ln w="9525">
            <a:solidFill>
              <a:schemeClr val="bg1"/>
            </a:solidFill>
            <a:round/>
            <a:headEnd/>
            <a:tailEnd/>
          </a:ln>
          <a:effectLst/>
        </p:spPr>
        <p:txBody>
          <a:bodyPr/>
          <a:lstStyle/>
          <a:p>
            <a:endParaRPr lang="en-US"/>
          </a:p>
        </p:txBody>
      </p:sp>
      <p:sp>
        <p:nvSpPr>
          <p:cNvPr id="107540" name="Freeform 20"/>
          <p:cNvSpPr>
            <a:spLocks/>
          </p:cNvSpPr>
          <p:nvPr/>
        </p:nvSpPr>
        <p:spPr bwMode="auto">
          <a:xfrm>
            <a:off x="2057400" y="5105400"/>
            <a:ext cx="152400" cy="304800"/>
          </a:xfrm>
          <a:custGeom>
            <a:avLst/>
            <a:gdLst>
              <a:gd name="T0" fmla="*/ 26881667 w 288"/>
              <a:gd name="T1" fmla="*/ 154838400 h 240"/>
              <a:gd name="T2" fmla="*/ 80645000 w 288"/>
              <a:gd name="T3" fmla="*/ 232257600 h 240"/>
              <a:gd name="T4" fmla="*/ 26881667 w 288"/>
              <a:gd name="T5" fmla="*/ 387096000 h 240"/>
              <a:gd name="T6" fmla="*/ 0 w 288"/>
              <a:gd name="T7" fmla="*/ 0 h 240"/>
              <a:gd name="T8" fmla="*/ 26881667 w 288"/>
              <a:gd name="T9" fmla="*/ 15483840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8" h="240">
                <a:moveTo>
                  <a:pt x="96" y="96"/>
                </a:moveTo>
                <a:lnTo>
                  <a:pt x="288" y="144"/>
                </a:lnTo>
                <a:lnTo>
                  <a:pt x="96" y="240"/>
                </a:lnTo>
                <a:lnTo>
                  <a:pt x="0" y="0"/>
                </a:lnTo>
                <a:lnTo>
                  <a:pt x="96" y="96"/>
                </a:lnTo>
                <a:close/>
              </a:path>
            </a:pathLst>
          </a:custGeom>
          <a:solidFill>
            <a:schemeClr val="tx1"/>
          </a:solidFill>
          <a:ln w="9525">
            <a:solidFill>
              <a:schemeClr val="bg1"/>
            </a:solidFill>
            <a:round/>
            <a:headEnd/>
            <a:tailEnd/>
          </a:ln>
          <a:effectLst/>
        </p:spPr>
        <p:txBody>
          <a:bodyPr/>
          <a:lstStyle/>
          <a:p>
            <a:endParaRPr lang="en-US"/>
          </a:p>
        </p:txBody>
      </p:sp>
      <p:grpSp>
        <p:nvGrpSpPr>
          <p:cNvPr id="107541" name="Group 21"/>
          <p:cNvGrpSpPr>
            <a:grpSpLocks/>
          </p:cNvGrpSpPr>
          <p:nvPr/>
        </p:nvGrpSpPr>
        <p:grpSpPr bwMode="auto">
          <a:xfrm rot="-5400000">
            <a:off x="6324600" y="200025"/>
            <a:ext cx="381000" cy="7848600"/>
            <a:chOff x="528" y="528"/>
            <a:chExt cx="240" cy="3120"/>
          </a:xfrm>
        </p:grpSpPr>
        <p:sp>
          <p:nvSpPr>
            <p:cNvPr id="10253" name="AutoShape 22"/>
            <p:cNvSpPr>
              <a:spLocks noChangeArrowheads="1"/>
            </p:cNvSpPr>
            <p:nvPr/>
          </p:nvSpPr>
          <p:spPr bwMode="auto">
            <a:xfrm rot="5400000">
              <a:off x="-912" y="1968"/>
              <a:ext cx="3120" cy="240"/>
            </a:xfrm>
            <a:prstGeom prst="roundRect">
              <a:avLst>
                <a:gd name="adj" fmla="val 16667"/>
              </a:avLst>
            </a:prstGeom>
            <a:gradFill rotWithShape="1">
              <a:gsLst>
                <a:gs pos="0">
                  <a:srgbClr val="182F5E"/>
                </a:gs>
                <a:gs pos="50000">
                  <a:srgbClr val="3366CC"/>
                </a:gs>
                <a:gs pos="100000">
                  <a:srgbClr val="182F5E"/>
                </a:gs>
              </a:gsLst>
              <a:lin ang="5400000" scaled="1"/>
            </a:gradFill>
            <a:ln w="9525">
              <a:solidFill>
                <a:srgbClr val="333333"/>
              </a:solidFill>
              <a:round/>
              <a:headEnd/>
              <a:tailEnd/>
            </a:ln>
            <a:effectLst/>
          </p:spPr>
          <p:txBody>
            <a:bodyPr wrap="none" anchor="ctr"/>
            <a:lstStyle/>
            <a:p>
              <a:pPr algn="ctr" eaLnBrk="0" hangingPunct="0"/>
              <a:endParaRPr lang="en-US"/>
            </a:p>
          </p:txBody>
        </p:sp>
        <p:sp>
          <p:nvSpPr>
            <p:cNvPr id="10254" name="Text Box 23"/>
            <p:cNvSpPr txBox="1">
              <a:spLocks noChangeArrowheads="1"/>
            </p:cNvSpPr>
            <p:nvPr/>
          </p:nvSpPr>
          <p:spPr bwMode="auto">
            <a:xfrm rot="5400000">
              <a:off x="284" y="2020"/>
              <a:ext cx="720" cy="231"/>
            </a:xfrm>
            <a:prstGeom prst="rect">
              <a:avLst/>
            </a:prstGeom>
            <a:noFill/>
            <a:ln w="9525">
              <a:noFill/>
              <a:miter lim="800000"/>
              <a:headEnd/>
              <a:tailEnd/>
            </a:ln>
            <a:effectLst/>
          </p:spPr>
          <p:txBody>
            <a:bodyPr>
              <a:spAutoFit/>
            </a:bodyPr>
            <a:lstStyle/>
            <a:p>
              <a:pPr eaLnBrk="0" hangingPunct="0">
                <a:spcBef>
                  <a:spcPct val="50000"/>
                </a:spcBef>
              </a:pPr>
              <a:r>
                <a:rPr lang="en-US">
                  <a:solidFill>
                    <a:srgbClr val="E1FFFF"/>
                  </a:solidFill>
                </a:rPr>
                <a:t>Nhựa</a:t>
              </a:r>
            </a:p>
          </p:txBody>
        </p:sp>
      </p:grpSp>
      <p:sp>
        <p:nvSpPr>
          <p:cNvPr id="10252" name="AutoShape 24">
            <a:hlinkClick r:id="rId2" action="ppaction://hlinksldjump" highlightClick="1"/>
          </p:cNvPr>
          <p:cNvSpPr>
            <a:spLocks noChangeArrowheads="1"/>
          </p:cNvSpPr>
          <p:nvPr/>
        </p:nvSpPr>
        <p:spPr bwMode="auto">
          <a:xfrm>
            <a:off x="8382000" y="6400800"/>
            <a:ext cx="762000" cy="228600"/>
          </a:xfrm>
          <a:prstGeom prst="actionButtonForwardNext">
            <a:avLst/>
          </a:prstGeom>
          <a:solidFill>
            <a:srgbClr val="FFFF00"/>
          </a:solidFill>
          <a:ln w="9525">
            <a:noFill/>
            <a:miter lim="800000"/>
            <a:headEnd/>
            <a:tailEnd/>
          </a:ln>
          <a:effectLst/>
        </p:spPr>
        <p:txBody>
          <a:bodyPr wrap="none" anchor="ctr"/>
          <a:lstStyle/>
          <a:p>
            <a:endParaRPr lang="en-US"/>
          </a:p>
        </p:txBody>
      </p:sp>
    </p:spTree>
    <p:extLst>
      <p:ext uri="{BB962C8B-B14F-4D97-AF65-F5344CB8AC3E}">
        <p14:creationId xmlns:p14="http://schemas.microsoft.com/office/powerpoint/2010/main" val="4825929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75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752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752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7528"/>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2" fill="hold" nodeType="clickEffect">
                                  <p:stCondLst>
                                    <p:cond delay="0"/>
                                  </p:stCondLst>
                                  <p:childTnLst>
                                    <p:set>
                                      <p:cBhvr>
                                        <p:cTn id="16" dur="1" fill="hold">
                                          <p:stCondLst>
                                            <p:cond delay="0"/>
                                          </p:stCondLst>
                                        </p:cTn>
                                        <p:tgtEl>
                                          <p:spTgt spid="107531"/>
                                        </p:tgtEl>
                                        <p:attrNameLst>
                                          <p:attrName>style.visibility</p:attrName>
                                        </p:attrNameLst>
                                      </p:cBhvr>
                                      <p:to>
                                        <p:strVal val="visible"/>
                                      </p:to>
                                    </p:set>
                                    <p:animEffect transition="in" filter="slide(fromRight)">
                                      <p:cBhvr>
                                        <p:cTn id="17" dur="500"/>
                                        <p:tgtEl>
                                          <p:spTgt spid="107531"/>
                                        </p:tgtEl>
                                      </p:cBhvr>
                                    </p:animEffect>
                                  </p:childTnLst>
                                </p:cTn>
                              </p:par>
                            </p:childTnLst>
                          </p:cTn>
                        </p:par>
                        <p:par>
                          <p:cTn id="18" fill="hold" nodeType="afterGroup">
                            <p:stCondLst>
                              <p:cond delay="500"/>
                            </p:stCondLst>
                            <p:childTnLst>
                              <p:par>
                                <p:cTn id="19" presetID="0" presetClass="path" presetSubtype="0" accel="50000" decel="50000" fill="hold" grpId="1" nodeType="afterEffect">
                                  <p:stCondLst>
                                    <p:cond delay="0"/>
                                  </p:stCondLst>
                                  <p:childTnLst>
                                    <p:animMotion origin="layout" path="M 3.33333E-6 3.12139E-6 L 0.05833 -0.07769 " pathEditMode="relative" ptsTypes="AA">
                                      <p:cBhvr>
                                        <p:cTn id="20" dur="1000" fill="hold"/>
                                        <p:tgtEl>
                                          <p:spTgt spid="107527"/>
                                        </p:tgtEl>
                                        <p:attrNameLst>
                                          <p:attrName>ppt_x</p:attrName>
                                          <p:attrName>ppt_y</p:attrName>
                                        </p:attrNameLst>
                                      </p:cBhvr>
                                    </p:animMotion>
                                  </p:childTnLst>
                                </p:cTn>
                              </p:par>
                              <p:par>
                                <p:cTn id="21" presetID="0" presetClass="path" presetSubtype="0" accel="50000" decel="50000" fill="hold" grpId="1" nodeType="withEffect">
                                  <p:stCondLst>
                                    <p:cond delay="0"/>
                                  </p:stCondLst>
                                  <p:childTnLst>
                                    <p:animMotion origin="layout" path="M -3.33333E-6 1.79191E-6 L 0.04167 -0.14428 " pathEditMode="relative" ptsTypes="AA">
                                      <p:cBhvr>
                                        <p:cTn id="22" dur="1000" fill="hold"/>
                                        <p:tgtEl>
                                          <p:spTgt spid="107528"/>
                                        </p:tgtEl>
                                        <p:attrNameLst>
                                          <p:attrName>ppt_x</p:attrName>
                                          <p:attrName>ppt_y</p:attrName>
                                        </p:attrNameLst>
                                      </p:cBhvr>
                                    </p:animMotion>
                                  </p:childTnLst>
                                </p:cTn>
                              </p:par>
                              <p:par>
                                <p:cTn id="23" presetID="0" presetClass="path" presetSubtype="0" accel="50000" decel="50000" fill="hold" grpId="1" nodeType="withEffect">
                                  <p:stCondLst>
                                    <p:cond delay="0"/>
                                  </p:stCondLst>
                                  <p:childTnLst>
                                    <p:animMotion origin="layout" path="M 3.33333E-6 3.75723E-6 L 0.11666 -0.18867 " pathEditMode="relative" rAng="0" ptsTypes="AA">
                                      <p:cBhvr>
                                        <p:cTn id="24" dur="1000" fill="hold"/>
                                        <p:tgtEl>
                                          <p:spTgt spid="107525"/>
                                        </p:tgtEl>
                                        <p:attrNameLst>
                                          <p:attrName>ppt_x</p:attrName>
                                          <p:attrName>ppt_y</p:attrName>
                                        </p:attrNameLst>
                                      </p:cBhvr>
                                      <p:rCtr x="5800" y="-9400"/>
                                    </p:animMotion>
                                  </p:childTnLst>
                                </p:cTn>
                              </p:par>
                              <p:par>
                                <p:cTn id="25" presetID="0" presetClass="path" presetSubtype="0" accel="50000" decel="50000" fill="hold" grpId="1" nodeType="withEffect">
                                  <p:stCondLst>
                                    <p:cond delay="0"/>
                                  </p:stCondLst>
                                  <p:childTnLst>
                                    <p:animMotion origin="layout" path="M -3.33333E-6 3.52601E-6 L 0.10834 -0.14428 " pathEditMode="relative" ptsTypes="AA">
                                      <p:cBhvr>
                                        <p:cTn id="26" dur="1000" fill="hold"/>
                                        <p:tgtEl>
                                          <p:spTgt spid="107526"/>
                                        </p:tgtEl>
                                        <p:attrNameLst>
                                          <p:attrName>ppt_x</p:attrName>
                                          <p:attrName>ppt_y</p:attrName>
                                        </p:attrNameLst>
                                      </p:cBhvr>
                                    </p:animMotion>
                                  </p:childTnLst>
                                </p:cTn>
                              </p:par>
                            </p:childTnLst>
                          </p:cTn>
                        </p:par>
                        <p:par>
                          <p:cTn id="27" fill="hold" nodeType="afterGroup">
                            <p:stCondLst>
                              <p:cond delay="1500"/>
                            </p:stCondLst>
                            <p:childTnLst>
                              <p:par>
                                <p:cTn id="28" presetID="1" presetClass="entr" presetSubtype="0" fill="hold" grpId="0" nodeType="afterEffect">
                                  <p:stCondLst>
                                    <p:cond delay="0"/>
                                  </p:stCondLst>
                                  <p:childTnLst>
                                    <p:set>
                                      <p:cBhvr>
                                        <p:cTn id="29" dur="1" fill="hold">
                                          <p:stCondLst>
                                            <p:cond delay="0"/>
                                          </p:stCondLst>
                                        </p:cTn>
                                        <p:tgtEl>
                                          <p:spTgt spid="107537"/>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107538"/>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107539"/>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107540"/>
                                        </p:tgtEl>
                                        <p:attrNameLst>
                                          <p:attrName>style.visibility</p:attrName>
                                        </p:attrNameLst>
                                      </p:cBhvr>
                                      <p:to>
                                        <p:strVal val="visible"/>
                                      </p:to>
                                    </p:set>
                                  </p:childTnLst>
                                </p:cTn>
                              </p:par>
                            </p:childTnLst>
                          </p:cTn>
                        </p:par>
                        <p:par>
                          <p:cTn id="36" fill="hold" nodeType="afterGroup">
                            <p:stCondLst>
                              <p:cond delay="1500"/>
                            </p:stCondLst>
                            <p:childTnLst>
                              <p:par>
                                <p:cTn id="37" presetID="12" presetClass="entr" presetSubtype="2" fill="hold" nodeType="afterEffect">
                                  <p:stCondLst>
                                    <p:cond delay="0"/>
                                  </p:stCondLst>
                                  <p:childTnLst>
                                    <p:set>
                                      <p:cBhvr>
                                        <p:cTn id="38" dur="1" fill="hold">
                                          <p:stCondLst>
                                            <p:cond delay="0"/>
                                          </p:stCondLst>
                                        </p:cTn>
                                        <p:tgtEl>
                                          <p:spTgt spid="107541"/>
                                        </p:tgtEl>
                                        <p:attrNameLst>
                                          <p:attrName>style.visibility</p:attrName>
                                        </p:attrNameLst>
                                      </p:cBhvr>
                                      <p:to>
                                        <p:strVal val="visible"/>
                                      </p:to>
                                    </p:set>
                                    <p:animEffect transition="in" filter="slide(fromRight)">
                                      <p:cBhvr>
                                        <p:cTn id="39" dur="500"/>
                                        <p:tgtEl>
                                          <p:spTgt spid="107541"/>
                                        </p:tgtEl>
                                      </p:cBhvr>
                                    </p:animEffect>
                                  </p:childTnLst>
                                </p:cTn>
                              </p:par>
                            </p:childTnLst>
                          </p:cTn>
                        </p:par>
                        <p:par>
                          <p:cTn id="40" fill="hold" nodeType="afterGroup">
                            <p:stCondLst>
                              <p:cond delay="2000"/>
                            </p:stCondLst>
                            <p:childTnLst>
                              <p:par>
                                <p:cTn id="41" presetID="0" presetClass="path" presetSubtype="0" accel="50000" decel="50000" fill="hold" grpId="1" nodeType="afterEffect">
                                  <p:stCondLst>
                                    <p:cond delay="0"/>
                                  </p:stCondLst>
                                  <p:childTnLst>
                                    <p:animMotion origin="layout" path="M 3.33333E-6 3.12139E-6 L 0.05833 -0.07769 " pathEditMode="relative" ptsTypes="AA">
                                      <p:cBhvr>
                                        <p:cTn id="42" dur="1000" fill="hold"/>
                                        <p:tgtEl>
                                          <p:spTgt spid="107539"/>
                                        </p:tgtEl>
                                        <p:attrNameLst>
                                          <p:attrName>ppt_x</p:attrName>
                                          <p:attrName>ppt_y</p:attrName>
                                        </p:attrNameLst>
                                      </p:cBhvr>
                                    </p:animMotion>
                                  </p:childTnLst>
                                </p:cTn>
                              </p:par>
                              <p:par>
                                <p:cTn id="43" presetID="0" presetClass="path" presetSubtype="0" accel="50000" decel="50000" fill="hold" grpId="1" nodeType="withEffect">
                                  <p:stCondLst>
                                    <p:cond delay="0"/>
                                  </p:stCondLst>
                                  <p:childTnLst>
                                    <p:animMotion origin="layout" path="M -3.33333E-6 1.79191E-6 L 0.04167 -0.14428 " pathEditMode="relative" ptsTypes="AA">
                                      <p:cBhvr>
                                        <p:cTn id="44" dur="1000" fill="hold"/>
                                        <p:tgtEl>
                                          <p:spTgt spid="107540"/>
                                        </p:tgtEl>
                                        <p:attrNameLst>
                                          <p:attrName>ppt_x</p:attrName>
                                          <p:attrName>ppt_y</p:attrName>
                                        </p:attrNameLst>
                                      </p:cBhvr>
                                    </p:animMotion>
                                  </p:childTnLst>
                                </p:cTn>
                              </p:par>
                              <p:par>
                                <p:cTn id="45" presetID="0" presetClass="path" presetSubtype="0" accel="50000" decel="50000" fill="hold" grpId="1" nodeType="withEffect">
                                  <p:stCondLst>
                                    <p:cond delay="0"/>
                                  </p:stCondLst>
                                  <p:childTnLst>
                                    <p:animMotion origin="layout" path="M 3.33333E-6 3.52601E-6 L 0.125 -0.18867 " pathEditMode="relative" ptsTypes="AA">
                                      <p:cBhvr>
                                        <p:cTn id="46" dur="1000" fill="hold"/>
                                        <p:tgtEl>
                                          <p:spTgt spid="107537"/>
                                        </p:tgtEl>
                                        <p:attrNameLst>
                                          <p:attrName>ppt_x</p:attrName>
                                          <p:attrName>ppt_y</p:attrName>
                                        </p:attrNameLst>
                                      </p:cBhvr>
                                    </p:animMotion>
                                  </p:childTnLst>
                                </p:cTn>
                              </p:par>
                              <p:par>
                                <p:cTn id="47" presetID="0" presetClass="path" presetSubtype="0" accel="50000" decel="50000" fill="hold" grpId="1" nodeType="withEffect">
                                  <p:stCondLst>
                                    <p:cond delay="0"/>
                                  </p:stCondLst>
                                  <p:childTnLst>
                                    <p:animMotion origin="layout" path="M -3.33333E-6 3.52601E-6 L 0.10834 -0.14428 " pathEditMode="relative" ptsTypes="AA">
                                      <p:cBhvr>
                                        <p:cTn id="48" dur="1000" fill="hold"/>
                                        <p:tgtEl>
                                          <p:spTgt spid="107538"/>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5" grpId="0" animBg="1"/>
      <p:bldP spid="107525" grpId="1" animBg="1"/>
      <p:bldP spid="107526" grpId="0" animBg="1"/>
      <p:bldP spid="107526" grpId="1" animBg="1"/>
      <p:bldP spid="107527" grpId="0" animBg="1"/>
      <p:bldP spid="107527" grpId="1" animBg="1"/>
      <p:bldP spid="107528" grpId="0" animBg="1"/>
      <p:bldP spid="107528" grpId="1" animBg="1"/>
      <p:bldP spid="107537" grpId="0" animBg="1"/>
      <p:bldP spid="107537" grpId="1" animBg="1"/>
      <p:bldP spid="107538" grpId="0" animBg="1"/>
      <p:bldP spid="107538" grpId="1" animBg="1"/>
      <p:bldP spid="107539" grpId="0" animBg="1"/>
      <p:bldP spid="107539" grpId="1" animBg="1"/>
      <p:bldP spid="107540" grpId="0" animBg="1"/>
      <p:bldP spid="107540"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46056-6720-4231-AEFF-2E369B62B16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01E9495-C1F6-406A-99FB-F9689C308EAC}"/>
              </a:ext>
            </a:extLst>
          </p:cNvPr>
          <p:cNvSpPr>
            <a:spLocks noGrp="1"/>
          </p:cNvSpPr>
          <p:nvPr>
            <p:ph sz="quarter" idx="1"/>
          </p:nvPr>
        </p:nvSpPr>
        <p:spPr/>
        <p:txBody>
          <a:bodyPr/>
          <a:lstStyle/>
          <a:p>
            <a:r>
              <a:rPr lang="en-US"/>
              <a:t>https://youtu.be/6sVV1yQgV1k</a:t>
            </a:r>
            <a:endParaRPr lang="en-US" dirty="0"/>
          </a:p>
          <a:p>
            <a:pPr marL="0" indent="0">
              <a:buNone/>
            </a:pPr>
            <a:endParaRPr lang="en-US" dirty="0"/>
          </a:p>
          <a:p>
            <a:r>
              <a:rPr lang="en-US">
                <a:latin typeface="Times New Roman" panose="02020603050405020304" pitchFamily="18" charset="0"/>
                <a:cs typeface="Times New Roman" panose="02020603050405020304" pitchFamily="18" charset="0"/>
              </a:rPr>
              <a:t>Hãy làm các thí nghiệm về hiện tượng nhiễm điện </a:t>
            </a:r>
            <a:r>
              <a:rPr lang="en-US" dirty="0">
                <a:latin typeface="Times New Roman" panose="02020603050405020304" pitchFamily="18" charset="0"/>
                <a:cs typeface="Times New Roman" panose="02020603050405020304" pitchFamily="18" charset="0"/>
              </a:rPr>
              <a:t>quay </a:t>
            </a:r>
            <a:r>
              <a:rPr lang="en-US">
                <a:latin typeface="Times New Roman" panose="02020603050405020304" pitchFamily="18" charset="0"/>
                <a:cs typeface="Times New Roman" panose="02020603050405020304" pitchFamily="18" charset="0"/>
              </a:rPr>
              <a:t>clip và </a:t>
            </a:r>
            <a:r>
              <a:rPr lang="en-US" err="1">
                <a:latin typeface="Times New Roman" panose="02020603050405020304" pitchFamily="18" charset="0"/>
                <a:cs typeface="Times New Roman" panose="02020603050405020304" pitchFamily="18" charset="0"/>
              </a:rPr>
              <a:t>gửi</a:t>
            </a:r>
            <a:r>
              <a:rPr lang="en-US">
                <a:latin typeface="Times New Roman" panose="02020603050405020304" pitchFamily="18" charset="0"/>
                <a:cs typeface="Times New Roman" panose="02020603050405020304" pitchFamily="18" charset="0"/>
              </a:rPr>
              <a:t> cho cô giáo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đầu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nhé</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26563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66FFFF"/>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marL="609600" indent="-609600">
              <a:defRPr/>
            </a:pPr>
            <a:r>
              <a:rPr lang="en-US" sz="28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1 – </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Hai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loại</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điện</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tích</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Sự</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nhiễm</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điện</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của</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các</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vật</a:t>
            </a:r>
            <a:endPar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3" name="Content Placeholder 2"/>
          <p:cNvSpPr>
            <a:spLocks noGrp="1"/>
          </p:cNvSpPr>
          <p:nvPr>
            <p:ph sz="quarter" idx="1"/>
          </p:nvPr>
        </p:nvSpPr>
        <p:spPr>
          <a:xfrm>
            <a:off x="612648" y="1397000"/>
            <a:ext cx="8153400" cy="4495800"/>
          </a:xfrm>
        </p:spPr>
        <p:txBody>
          <a:bodyPr/>
          <a:lstStyle/>
          <a:p>
            <a:pPr marL="0" indent="0">
              <a:buNone/>
            </a:pPr>
            <a:r>
              <a:rPr lang="en-US" b="1" dirty="0">
                <a:latin typeface="Times New Roman" panose="02020603050405020304" pitchFamily="18" charset="0"/>
                <a:ea typeface="Tahoma" panose="020B0604030504040204" pitchFamily="34" charset="0"/>
                <a:cs typeface="Times New Roman" panose="02020603050405020304" pitchFamily="18" charset="0"/>
              </a:rPr>
              <a:t>b. </a:t>
            </a:r>
            <a:r>
              <a:rPr lang="en-US" b="1" dirty="0" err="1">
                <a:latin typeface="Times New Roman" panose="02020603050405020304" pitchFamily="18" charset="0"/>
                <a:ea typeface="Tahoma" panose="020B0604030504040204" pitchFamily="34" charset="0"/>
                <a:cs typeface="Times New Roman" panose="02020603050405020304" pitchFamily="18" charset="0"/>
              </a:rPr>
              <a:t>Sự</a:t>
            </a:r>
            <a:r>
              <a:rPr lang="en-US" b="1" dirty="0">
                <a:latin typeface="Times New Roman" panose="02020603050405020304" pitchFamily="18" charset="0"/>
                <a:ea typeface="Tahoma" panose="020B0604030504040204" pitchFamily="34" charset="0"/>
                <a:cs typeface="Times New Roman" panose="02020603050405020304" pitchFamily="18" charset="0"/>
              </a:rPr>
              <a:t> </a:t>
            </a:r>
            <a:r>
              <a:rPr lang="en-US" b="1" dirty="0" err="1">
                <a:latin typeface="Times New Roman" panose="02020603050405020304" pitchFamily="18" charset="0"/>
                <a:ea typeface="Tahoma" panose="020B0604030504040204" pitchFamily="34" charset="0"/>
                <a:cs typeface="Times New Roman" panose="02020603050405020304" pitchFamily="18" charset="0"/>
              </a:rPr>
              <a:t>nhiễm</a:t>
            </a:r>
            <a:r>
              <a:rPr lang="en-US" b="1" dirty="0">
                <a:latin typeface="Times New Roman" panose="02020603050405020304" pitchFamily="18" charset="0"/>
                <a:ea typeface="Tahoma" panose="020B0604030504040204" pitchFamily="34" charset="0"/>
                <a:cs typeface="Times New Roman" panose="02020603050405020304" pitchFamily="18" charset="0"/>
              </a:rPr>
              <a:t> </a:t>
            </a:r>
            <a:r>
              <a:rPr lang="en-US" b="1" dirty="0" err="1">
                <a:latin typeface="Times New Roman" panose="02020603050405020304" pitchFamily="18" charset="0"/>
                <a:ea typeface="Tahoma" panose="020B0604030504040204" pitchFamily="34" charset="0"/>
                <a:cs typeface="Times New Roman" panose="02020603050405020304" pitchFamily="18" charset="0"/>
              </a:rPr>
              <a:t>điện</a:t>
            </a:r>
            <a:r>
              <a:rPr lang="en-US" b="1" dirty="0">
                <a:latin typeface="Times New Roman" panose="02020603050405020304" pitchFamily="18" charset="0"/>
                <a:ea typeface="Tahoma" panose="020B0604030504040204" pitchFamily="34" charset="0"/>
                <a:cs typeface="Times New Roman" panose="02020603050405020304" pitchFamily="18" charset="0"/>
              </a:rPr>
              <a:t> </a:t>
            </a:r>
            <a:r>
              <a:rPr lang="en-US" b="1" dirty="0" err="1">
                <a:latin typeface="Times New Roman" panose="02020603050405020304" pitchFamily="18" charset="0"/>
                <a:ea typeface="Tahoma" panose="020B0604030504040204" pitchFamily="34" charset="0"/>
                <a:cs typeface="Times New Roman" panose="02020603050405020304" pitchFamily="18" charset="0"/>
              </a:rPr>
              <a:t>của</a:t>
            </a:r>
            <a:r>
              <a:rPr lang="en-US" b="1" dirty="0">
                <a:latin typeface="Times New Roman" panose="02020603050405020304" pitchFamily="18" charset="0"/>
                <a:ea typeface="Tahoma" panose="020B0604030504040204" pitchFamily="34" charset="0"/>
                <a:cs typeface="Times New Roman" panose="02020603050405020304" pitchFamily="18" charset="0"/>
              </a:rPr>
              <a:t> </a:t>
            </a:r>
            <a:r>
              <a:rPr lang="en-US" b="1" dirty="0" err="1">
                <a:latin typeface="Times New Roman" panose="02020603050405020304" pitchFamily="18" charset="0"/>
                <a:ea typeface="Tahoma" panose="020B0604030504040204" pitchFamily="34" charset="0"/>
                <a:cs typeface="Times New Roman" panose="02020603050405020304" pitchFamily="18" charset="0"/>
              </a:rPr>
              <a:t>các</a:t>
            </a:r>
            <a:r>
              <a:rPr lang="en-US" b="1" dirty="0">
                <a:latin typeface="Times New Roman" panose="02020603050405020304" pitchFamily="18" charset="0"/>
                <a:ea typeface="Tahoma" panose="020B0604030504040204" pitchFamily="34" charset="0"/>
                <a:cs typeface="Times New Roman" panose="02020603050405020304" pitchFamily="18" charset="0"/>
              </a:rPr>
              <a:t> </a:t>
            </a:r>
            <a:r>
              <a:rPr lang="en-US" b="1" dirty="0" err="1">
                <a:latin typeface="Times New Roman" panose="02020603050405020304" pitchFamily="18" charset="0"/>
                <a:ea typeface="Tahoma" panose="020B0604030504040204" pitchFamily="34" charset="0"/>
                <a:cs typeface="Times New Roman" panose="02020603050405020304" pitchFamily="18" charset="0"/>
              </a:rPr>
              <a:t>vật</a:t>
            </a:r>
            <a:endParaRPr lang="en-US" b="1" dirty="0">
              <a:latin typeface="Times New Roman" panose="02020603050405020304" pitchFamily="18" charset="0"/>
              <a:ea typeface="Tahoma" panose="020B0604030504040204" pitchFamily="34" charset="0"/>
              <a:cs typeface="Times New Roman" panose="02020603050405020304" pitchFamily="18" charset="0"/>
            </a:endParaRPr>
          </a:p>
          <a:p>
            <a:r>
              <a:rPr lang="en-US" sz="2400" i="1" dirty="0">
                <a:latin typeface="Times New Roman" panose="02020603050405020304" pitchFamily="18" charset="0"/>
                <a:ea typeface="Tahoma" panose="020B0604030504040204" pitchFamily="34" charset="0"/>
                <a:cs typeface="Times New Roman" panose="02020603050405020304" pitchFamily="18" charset="0"/>
              </a:rPr>
              <a:t>Khi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cọ</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xát</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thanh</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thủy</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tinh</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thanh</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nhựa</a:t>
            </a:r>
            <a:r>
              <a:rPr lang="en-US" sz="2400" i="1" dirty="0">
                <a:latin typeface="Times New Roman" panose="02020603050405020304" pitchFamily="18" charset="0"/>
                <a:ea typeface="Tahoma" panose="020B0604030504040204" pitchFamily="34" charset="0"/>
                <a:cs typeface="Times New Roman" panose="02020603050405020304" pitchFamily="18" charset="0"/>
              </a:rPr>
              <a:t> hay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mảnh</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pôliêtilen</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vào</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một</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miếng</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dạ</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hoặc</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lụa</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thì</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nó</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sẽ</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hút</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được</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vật</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nhẹ</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như</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mẩu</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giấy</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hoặc</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sợi</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bông</a:t>
            </a:r>
            <a:r>
              <a:rPr lang="en-US" sz="2400" i="1" dirty="0">
                <a:latin typeface="Times New Roman" panose="02020603050405020304" pitchFamily="18" charset="0"/>
                <a:ea typeface="Tahoma" panose="020B0604030504040204" pitchFamily="34" charset="0"/>
                <a:cs typeface="Times New Roman" panose="02020603050405020304" pitchFamily="18" charset="0"/>
              </a:rPr>
              <a:t>. Ta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gọi</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các</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vật</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đó</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là</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vật</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bị</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nhiễm</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điện</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p>
          <a:p>
            <a:r>
              <a:rPr lang="en-US" sz="2400" dirty="0" err="1">
                <a:latin typeface="Times New Roman" panose="02020603050405020304" pitchFamily="18" charset="0"/>
                <a:ea typeface="Tahoma" panose="020B0604030504040204" pitchFamily="34" charset="0"/>
                <a:cs typeface="Times New Roman" panose="02020603050405020304" pitchFamily="18" charset="0"/>
              </a:rPr>
              <a:t>Có</a:t>
            </a:r>
            <a:r>
              <a:rPr lang="en-US" sz="2400" dirty="0">
                <a:latin typeface="Times New Roman" panose="02020603050405020304" pitchFamily="18" charset="0"/>
                <a:ea typeface="Tahoma" panose="020B0604030504040204" pitchFamily="34" charset="0"/>
                <a:cs typeface="Times New Roman" panose="02020603050405020304" pitchFamily="18" charset="0"/>
              </a:rPr>
              <a:t> 3 </a:t>
            </a:r>
            <a:r>
              <a:rPr lang="en-US" sz="2400" dirty="0" err="1">
                <a:latin typeface="Times New Roman" panose="02020603050405020304" pitchFamily="18" charset="0"/>
                <a:ea typeface="Tahoma" panose="020B0604030504040204" pitchFamily="34" charset="0"/>
                <a:cs typeface="Times New Roman" panose="02020603050405020304" pitchFamily="18" charset="0"/>
              </a:rPr>
              <a:t>cách</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làm</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cho</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vật</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bị</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nhiễm</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điện</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p>
        </p:txBody>
      </p:sp>
      <p:graphicFrame>
        <p:nvGraphicFramePr>
          <p:cNvPr id="4" name="Diagram 3">
            <a:extLst>
              <a:ext uri="{FF2B5EF4-FFF2-40B4-BE49-F238E27FC236}">
                <a16:creationId xmlns:a16="http://schemas.microsoft.com/office/drawing/2014/main" id="{39C06C14-588D-45C8-ABF0-DDA8916207BB}"/>
              </a:ext>
            </a:extLst>
          </p:cNvPr>
          <p:cNvGraphicFramePr/>
          <p:nvPr>
            <p:extLst>
              <p:ext uri="{D42A27DB-BD31-4B8C-83A1-F6EECF244321}">
                <p14:modId xmlns:p14="http://schemas.microsoft.com/office/powerpoint/2010/main" val="485223"/>
              </p:ext>
            </p:extLst>
          </p:nvPr>
        </p:nvGraphicFramePr>
        <p:xfrm>
          <a:off x="762000" y="4005580"/>
          <a:ext cx="4724400" cy="2603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a:extLst>
              <a:ext uri="{FF2B5EF4-FFF2-40B4-BE49-F238E27FC236}">
                <a16:creationId xmlns:a16="http://schemas.microsoft.com/office/drawing/2014/main" id="{CD579744-95F0-4CFF-B79C-5CB35950CE7D}"/>
              </a:ext>
            </a:extLst>
          </p:cNvPr>
          <p:cNvGraphicFramePr/>
          <p:nvPr>
            <p:extLst>
              <p:ext uri="{D42A27DB-BD31-4B8C-83A1-F6EECF244321}">
                <p14:modId xmlns:p14="http://schemas.microsoft.com/office/powerpoint/2010/main" val="2168967284"/>
              </p:ext>
            </p:extLst>
          </p:nvPr>
        </p:nvGraphicFramePr>
        <p:xfrm>
          <a:off x="3429000" y="4025900"/>
          <a:ext cx="4724400" cy="26035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7602292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fill="hold"/>
                                        <p:tgtEl>
                                          <p:spTgt spid="4"/>
                                        </p:tgtEl>
                                        <p:attrNameLst>
                                          <p:attrName>ppt_x</p:attrName>
                                        </p:attrNameLst>
                                      </p:cBhvr>
                                      <p:tavLst>
                                        <p:tav tm="0">
                                          <p:val>
                                            <p:strVal val="#ppt_x"/>
                                          </p:val>
                                        </p:tav>
                                        <p:tav tm="100000">
                                          <p:val>
                                            <p:strVal val="#ppt_x"/>
                                          </p:val>
                                        </p:tav>
                                      </p:tavLst>
                                    </p:anim>
                                    <p:anim calcmode="lin" valueType="num">
                                      <p:cBhvr additive="base">
                                        <p:cTn id="2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7"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381000"/>
            <a:ext cx="3959352" cy="838200"/>
          </a:xfrm>
        </p:spPr>
        <p:style>
          <a:lnRef idx="0">
            <a:schemeClr val="accent5"/>
          </a:lnRef>
          <a:fillRef idx="3">
            <a:schemeClr val="accent5"/>
          </a:fillRef>
          <a:effectRef idx="3">
            <a:schemeClr val="accent5"/>
          </a:effectRef>
          <a:fontRef idx="minor">
            <a:schemeClr val="lt1"/>
          </a:fontRef>
        </p:style>
        <p:txBody>
          <a:bodyPr/>
          <a:lstStyle/>
          <a:p>
            <a:pPr marL="0" indent="0">
              <a:buNone/>
            </a:pPr>
            <a:r>
              <a:rPr lang="en-US" b="1" dirty="0" err="1"/>
              <a:t>Tương</a:t>
            </a:r>
            <a:r>
              <a:rPr lang="en-US" b="1" dirty="0"/>
              <a:t> </a:t>
            </a:r>
            <a:r>
              <a:rPr lang="en-US" b="1" dirty="0" err="1"/>
              <a:t>tác</a:t>
            </a:r>
            <a:r>
              <a:rPr lang="en-US" b="1" dirty="0"/>
              <a:t> </a:t>
            </a:r>
            <a:r>
              <a:rPr lang="en-US" b="1" dirty="0" err="1"/>
              <a:t>trong</a:t>
            </a:r>
            <a:r>
              <a:rPr lang="en-US" b="1" dirty="0"/>
              <a:t> </a:t>
            </a:r>
            <a:r>
              <a:rPr lang="en-US" b="1" dirty="0" err="1"/>
              <a:t>Vật</a:t>
            </a:r>
            <a:r>
              <a:rPr lang="en-US" b="1" dirty="0"/>
              <a:t> </a:t>
            </a:r>
            <a:r>
              <a:rPr lang="en-US" b="1" dirty="0" err="1"/>
              <a:t>Lý</a:t>
            </a:r>
            <a:r>
              <a:rPr lang="en-US" b="1" dirty="0"/>
              <a:t>?</a:t>
            </a:r>
          </a:p>
        </p:txBody>
      </p:sp>
    </p:spTree>
    <p:extLst>
      <p:ext uri="{BB962C8B-B14F-4D97-AF65-F5344CB8AC3E}">
        <p14:creationId xmlns:p14="http://schemas.microsoft.com/office/powerpoint/2010/main" val="805878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00900" y="2971836"/>
            <a:ext cx="1312735" cy="3067431"/>
          </a:xfrm>
          <a:prstGeom prst="rect">
            <a:avLst/>
          </a:prstGeom>
        </p:spPr>
      </p:pic>
      <p:sp>
        <p:nvSpPr>
          <p:cNvPr id="6" name="Rectangle 5"/>
          <p:cNvSpPr/>
          <p:nvPr/>
        </p:nvSpPr>
        <p:spPr>
          <a:xfrm>
            <a:off x="846686" y="838236"/>
            <a:ext cx="7687713" cy="3477875"/>
          </a:xfrm>
          <a:prstGeom prst="rect">
            <a:avLst/>
          </a:prstGeom>
        </p:spPr>
        <p:txBody>
          <a:bodyPr wrap="square">
            <a:spAutoFit/>
          </a:bodyPr>
          <a:lstStyle/>
          <a:p>
            <a:pPr lvl="0" algn="ctr">
              <a:defRPr/>
            </a:pPr>
            <a:r>
              <a:rPr lang="en-US" sz="2400" b="1" dirty="0" err="1">
                <a:solidFill>
                  <a:srgbClr val="002060"/>
                </a:solidFill>
                <a:latin typeface="Arial" charset="0"/>
              </a:rPr>
              <a:t>Trả</a:t>
            </a:r>
            <a:r>
              <a:rPr lang="en-US" sz="2400" b="1" dirty="0">
                <a:solidFill>
                  <a:srgbClr val="002060"/>
                </a:solidFill>
                <a:latin typeface="Arial" charset="0"/>
              </a:rPr>
              <a:t> </a:t>
            </a:r>
            <a:r>
              <a:rPr lang="en-US" sz="2400" b="1" dirty="0" err="1">
                <a:solidFill>
                  <a:srgbClr val="002060"/>
                </a:solidFill>
                <a:latin typeface="Arial" charset="0"/>
              </a:rPr>
              <a:t>lời</a:t>
            </a:r>
            <a:r>
              <a:rPr lang="en-US" sz="2400" b="1" dirty="0">
                <a:solidFill>
                  <a:srgbClr val="002060"/>
                </a:solidFill>
                <a:latin typeface="Arial" charset="0"/>
              </a:rPr>
              <a:t> </a:t>
            </a:r>
            <a:r>
              <a:rPr lang="en-US" sz="2400" b="1" dirty="0" err="1">
                <a:solidFill>
                  <a:srgbClr val="002060"/>
                </a:solidFill>
                <a:latin typeface="Arial" charset="0"/>
              </a:rPr>
              <a:t>các</a:t>
            </a:r>
            <a:r>
              <a:rPr lang="en-US" sz="2400" b="1" dirty="0">
                <a:solidFill>
                  <a:srgbClr val="002060"/>
                </a:solidFill>
                <a:latin typeface="Arial" charset="0"/>
              </a:rPr>
              <a:t> </a:t>
            </a:r>
            <a:r>
              <a:rPr lang="en-US" sz="2400" b="1" dirty="0" err="1">
                <a:solidFill>
                  <a:srgbClr val="002060"/>
                </a:solidFill>
                <a:latin typeface="Arial" charset="0"/>
              </a:rPr>
              <a:t>câu</a:t>
            </a:r>
            <a:r>
              <a:rPr lang="en-US" sz="2400" b="1" dirty="0">
                <a:solidFill>
                  <a:srgbClr val="002060"/>
                </a:solidFill>
                <a:latin typeface="Arial" charset="0"/>
              </a:rPr>
              <a:t> </a:t>
            </a:r>
            <a:r>
              <a:rPr lang="en-US" sz="2400" b="1" dirty="0" err="1">
                <a:solidFill>
                  <a:srgbClr val="002060"/>
                </a:solidFill>
                <a:latin typeface="Arial" charset="0"/>
              </a:rPr>
              <a:t>hỏi</a:t>
            </a:r>
            <a:endParaRPr lang="en-US" sz="2400" b="1" dirty="0">
              <a:solidFill>
                <a:srgbClr val="002060"/>
              </a:solidFill>
              <a:latin typeface="Arial" charset="0"/>
            </a:endParaRPr>
          </a:p>
          <a:p>
            <a:pPr lvl="0"/>
            <a:r>
              <a:rPr lang="en-US" sz="2400" u="sng" dirty="0" err="1">
                <a:solidFill>
                  <a:srgbClr val="FF0000"/>
                </a:solidFill>
                <a:latin typeface="Times New Roman" pitchFamily="18" charset="0"/>
                <a:cs typeface="Times New Roman" pitchFamily="18" charset="0"/>
              </a:rPr>
              <a:t>Câu</a:t>
            </a:r>
            <a:r>
              <a:rPr lang="en-US" sz="2400" u="sng" dirty="0">
                <a:solidFill>
                  <a:srgbClr val="FF0000"/>
                </a:solidFill>
                <a:latin typeface="Times New Roman" pitchFamily="18" charset="0"/>
                <a:cs typeface="Times New Roman" pitchFamily="18" charset="0"/>
              </a:rPr>
              <a:t> 1:</a:t>
            </a:r>
            <a:r>
              <a:rPr lang="en-US" sz="2400" dirty="0">
                <a:solidFill>
                  <a:prstClr val="black"/>
                </a:solidFill>
                <a:latin typeface="Arial" charset="0"/>
              </a:rPr>
              <a:t> </a:t>
            </a:r>
            <a:r>
              <a:rPr lang="en-US" sz="2400" dirty="0" err="1">
                <a:solidFill>
                  <a:prstClr val="black"/>
                </a:solidFill>
                <a:latin typeface="Times New Roman" pitchFamily="18" charset="0"/>
                <a:cs typeface="Times New Roman" pitchFamily="18" charset="0"/>
              </a:rPr>
              <a:t>Thí</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nghiệm</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nào</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t</a:t>
            </a:r>
            <a:r>
              <a:rPr lang="en-US" altLang="en-US" sz="2400" dirty="0" err="1">
                <a:solidFill>
                  <a:prstClr val="black"/>
                </a:solidFill>
                <a:latin typeface="Times New Roman" pitchFamily="18" charset="0"/>
                <a:cs typeface="Times New Roman" pitchFamily="18" charset="0"/>
              </a:rPr>
              <a:t>ìm</a:t>
            </a:r>
            <a:r>
              <a:rPr lang="en-US" altLang="en-US" sz="2400" dirty="0">
                <a:solidFill>
                  <a:prstClr val="black"/>
                </a:solidFill>
                <a:latin typeface="Times New Roman" pitchFamily="18" charset="0"/>
                <a:cs typeface="Times New Roman" pitchFamily="18" charset="0"/>
              </a:rPr>
              <a:t> ra </a:t>
            </a:r>
            <a:r>
              <a:rPr lang="en-US" altLang="en-US" sz="2400" dirty="0" err="1">
                <a:solidFill>
                  <a:prstClr val="black"/>
                </a:solidFill>
                <a:latin typeface="Times New Roman" pitchFamily="18" charset="0"/>
                <a:cs typeface="Times New Roman" pitchFamily="18" charset="0"/>
              </a:rPr>
              <a:t>độ</a:t>
            </a:r>
            <a:r>
              <a:rPr lang="en-US" altLang="en-US" sz="2400" dirty="0">
                <a:solidFill>
                  <a:prstClr val="black"/>
                </a:solidFill>
                <a:latin typeface="Times New Roman" pitchFamily="18" charset="0"/>
                <a:cs typeface="Times New Roman" pitchFamily="18" charset="0"/>
              </a:rPr>
              <a:t> </a:t>
            </a:r>
            <a:r>
              <a:rPr lang="en-US" altLang="en-US" sz="2400" dirty="0" err="1">
                <a:solidFill>
                  <a:prstClr val="black"/>
                </a:solidFill>
                <a:latin typeface="Times New Roman" pitchFamily="18" charset="0"/>
                <a:cs typeface="Times New Roman" pitchFamily="18" charset="0"/>
              </a:rPr>
              <a:t>lớn</a:t>
            </a:r>
            <a:r>
              <a:rPr lang="en-US" altLang="en-US" sz="2400" dirty="0">
                <a:solidFill>
                  <a:prstClr val="black"/>
                </a:solidFill>
                <a:latin typeface="Times New Roman" pitchFamily="18" charset="0"/>
                <a:cs typeface="Times New Roman" pitchFamily="18" charset="0"/>
              </a:rPr>
              <a:t> </a:t>
            </a:r>
            <a:r>
              <a:rPr lang="en-US" altLang="en-US" sz="2400" dirty="0" err="1">
                <a:solidFill>
                  <a:prstClr val="black"/>
                </a:solidFill>
                <a:latin typeface="Times New Roman" pitchFamily="18" charset="0"/>
                <a:cs typeface="Times New Roman" pitchFamily="18" charset="0"/>
              </a:rPr>
              <a:t>lực</a:t>
            </a:r>
            <a:r>
              <a:rPr lang="en-US" altLang="en-US" sz="2400" dirty="0">
                <a:solidFill>
                  <a:prstClr val="black"/>
                </a:solidFill>
                <a:latin typeface="Times New Roman" pitchFamily="18" charset="0"/>
                <a:cs typeface="Times New Roman" pitchFamily="18" charset="0"/>
              </a:rPr>
              <a:t> t</a:t>
            </a:r>
            <a:r>
              <a:rPr lang="vi-VN" altLang="en-US" sz="2400" dirty="0">
                <a:solidFill>
                  <a:prstClr val="black"/>
                </a:solidFill>
                <a:latin typeface="Times New Roman" pitchFamily="18" charset="0"/>
                <a:cs typeface="Times New Roman" pitchFamily="18" charset="0"/>
              </a:rPr>
              <a:t>ươ</a:t>
            </a:r>
            <a:r>
              <a:rPr lang="en-US" altLang="en-US" sz="2400" dirty="0">
                <a:solidFill>
                  <a:prstClr val="black"/>
                </a:solidFill>
                <a:latin typeface="Times New Roman" pitchFamily="18" charset="0"/>
                <a:cs typeface="Times New Roman" pitchFamily="18" charset="0"/>
              </a:rPr>
              <a:t>ng </a:t>
            </a:r>
            <a:r>
              <a:rPr lang="en-US" altLang="en-US" sz="2400" dirty="0" err="1">
                <a:solidFill>
                  <a:prstClr val="black"/>
                </a:solidFill>
                <a:latin typeface="Times New Roman" pitchFamily="18" charset="0"/>
                <a:cs typeface="Times New Roman" pitchFamily="18" charset="0"/>
              </a:rPr>
              <a:t>tác</a:t>
            </a:r>
            <a:r>
              <a:rPr lang="en-US" altLang="en-US" sz="2400" dirty="0">
                <a:solidFill>
                  <a:prstClr val="black"/>
                </a:solidFill>
                <a:latin typeface="Times New Roman" pitchFamily="18" charset="0"/>
                <a:cs typeface="Times New Roman" pitchFamily="18" charset="0"/>
              </a:rPr>
              <a:t> </a:t>
            </a:r>
            <a:r>
              <a:rPr lang="en-US" altLang="en-US" sz="2400" dirty="0" err="1">
                <a:solidFill>
                  <a:prstClr val="black"/>
                </a:solidFill>
                <a:latin typeface="Times New Roman" pitchFamily="18" charset="0"/>
                <a:cs typeface="Times New Roman" pitchFamily="18" charset="0"/>
              </a:rPr>
              <a:t>giữa</a:t>
            </a:r>
            <a:r>
              <a:rPr lang="en-US" altLang="en-US" sz="2400" dirty="0">
                <a:solidFill>
                  <a:prstClr val="black"/>
                </a:solidFill>
                <a:latin typeface="Times New Roman" pitchFamily="18" charset="0"/>
                <a:cs typeface="Times New Roman" pitchFamily="18" charset="0"/>
              </a:rPr>
              <a:t> </a:t>
            </a:r>
            <a:r>
              <a:rPr lang="en-US" altLang="en-US" sz="2400" dirty="0" err="1">
                <a:solidFill>
                  <a:prstClr val="black"/>
                </a:solidFill>
                <a:latin typeface="Times New Roman" pitchFamily="18" charset="0"/>
                <a:cs typeface="Times New Roman" pitchFamily="18" charset="0"/>
              </a:rPr>
              <a:t>hai</a:t>
            </a:r>
            <a:r>
              <a:rPr lang="en-US" altLang="en-US" sz="2400" dirty="0">
                <a:solidFill>
                  <a:prstClr val="black"/>
                </a:solidFill>
                <a:latin typeface="Times New Roman" pitchFamily="18" charset="0"/>
                <a:cs typeface="Times New Roman" pitchFamily="18" charset="0"/>
              </a:rPr>
              <a:t> </a:t>
            </a:r>
            <a:r>
              <a:rPr lang="en-US" altLang="en-US" sz="2400" dirty="0" err="1">
                <a:solidFill>
                  <a:prstClr val="black"/>
                </a:solidFill>
                <a:latin typeface="Times New Roman" pitchFamily="18" charset="0"/>
                <a:cs typeface="Times New Roman" pitchFamily="18" charset="0"/>
              </a:rPr>
              <a:t>điện</a:t>
            </a:r>
            <a:r>
              <a:rPr lang="en-US" altLang="en-US" sz="2400" dirty="0">
                <a:solidFill>
                  <a:prstClr val="black"/>
                </a:solidFill>
                <a:latin typeface="Times New Roman" pitchFamily="18" charset="0"/>
                <a:cs typeface="Times New Roman" pitchFamily="18" charset="0"/>
              </a:rPr>
              <a:t> </a:t>
            </a:r>
            <a:r>
              <a:rPr lang="en-US" altLang="en-US" sz="2400" dirty="0" err="1">
                <a:solidFill>
                  <a:prstClr val="black"/>
                </a:solidFill>
                <a:latin typeface="Times New Roman" pitchFamily="18" charset="0"/>
                <a:cs typeface="Times New Roman" pitchFamily="18" charset="0"/>
              </a:rPr>
              <a:t>tích</a:t>
            </a:r>
            <a:r>
              <a:rPr lang="en-US" altLang="en-US" sz="2400" dirty="0">
                <a:solidFill>
                  <a:prstClr val="black"/>
                </a:solidFill>
                <a:latin typeface="Times New Roman" pitchFamily="18" charset="0"/>
                <a:cs typeface="Times New Roman" pitchFamily="18" charset="0"/>
              </a:rPr>
              <a:t> </a:t>
            </a:r>
            <a:r>
              <a:rPr lang="en-US" altLang="en-US" sz="2400" dirty="0" err="1">
                <a:solidFill>
                  <a:prstClr val="black"/>
                </a:solidFill>
                <a:latin typeface="Times New Roman" pitchFamily="18" charset="0"/>
                <a:cs typeface="Times New Roman" pitchFamily="18" charset="0"/>
              </a:rPr>
              <a:t>điểm</a:t>
            </a:r>
            <a:r>
              <a:rPr lang="en-US" altLang="en-US" sz="2400" dirty="0">
                <a:solidFill>
                  <a:prstClr val="black"/>
                </a:solidFill>
                <a:latin typeface="Times New Roman" pitchFamily="18" charset="0"/>
                <a:cs typeface="Times New Roman" pitchFamily="18" charset="0"/>
              </a:rPr>
              <a:t> </a:t>
            </a:r>
            <a:r>
              <a:rPr lang="en-US" altLang="en-US" sz="2400" dirty="0" err="1">
                <a:solidFill>
                  <a:prstClr val="black"/>
                </a:solidFill>
                <a:latin typeface="Times New Roman" pitchFamily="18" charset="0"/>
                <a:cs typeface="Times New Roman" pitchFamily="18" charset="0"/>
              </a:rPr>
              <a:t>q</a:t>
            </a:r>
            <a:r>
              <a:rPr lang="en-US" altLang="en-US" sz="2400" baseline="-25000" dirty="0" err="1">
                <a:solidFill>
                  <a:prstClr val="black"/>
                </a:solidFill>
                <a:latin typeface="Times New Roman" pitchFamily="18" charset="0"/>
                <a:cs typeface="Times New Roman" pitchFamily="18" charset="0"/>
              </a:rPr>
              <a:t>1</a:t>
            </a:r>
            <a:r>
              <a:rPr lang="en-US" altLang="en-US" sz="2400" dirty="0">
                <a:solidFill>
                  <a:prstClr val="black"/>
                </a:solidFill>
                <a:latin typeface="Times New Roman" pitchFamily="18" charset="0"/>
                <a:cs typeface="Times New Roman" pitchFamily="18" charset="0"/>
              </a:rPr>
              <a:t>; </a:t>
            </a:r>
            <a:r>
              <a:rPr lang="en-US" altLang="en-US" sz="2400" dirty="0" err="1">
                <a:solidFill>
                  <a:prstClr val="black"/>
                </a:solidFill>
                <a:latin typeface="Times New Roman" pitchFamily="18" charset="0"/>
                <a:cs typeface="Times New Roman" pitchFamily="18" charset="0"/>
              </a:rPr>
              <a:t>q</a:t>
            </a:r>
            <a:r>
              <a:rPr lang="en-US" altLang="en-US" sz="2400" baseline="-25000" dirty="0" err="1">
                <a:solidFill>
                  <a:prstClr val="black"/>
                </a:solidFill>
                <a:latin typeface="Times New Roman" pitchFamily="18" charset="0"/>
                <a:cs typeface="Times New Roman" pitchFamily="18" charset="0"/>
              </a:rPr>
              <a:t>2</a:t>
            </a:r>
            <a:r>
              <a:rPr lang="en-US" altLang="en-US" sz="2400" baseline="-25000" dirty="0">
                <a:solidFill>
                  <a:prstClr val="black"/>
                </a:solidFill>
                <a:latin typeface="Times New Roman" pitchFamily="18" charset="0"/>
                <a:cs typeface="Times New Roman" pitchFamily="18" charset="0"/>
              </a:rPr>
              <a:t> </a:t>
            </a:r>
            <a:r>
              <a:rPr lang="en-US" altLang="en-US" sz="2400" dirty="0" err="1">
                <a:solidFill>
                  <a:prstClr val="black"/>
                </a:solidFill>
                <a:latin typeface="Times New Roman" pitchFamily="18" charset="0"/>
                <a:cs typeface="Times New Roman" pitchFamily="18" charset="0"/>
              </a:rPr>
              <a:t>cách</a:t>
            </a:r>
            <a:r>
              <a:rPr lang="en-US" altLang="en-US" sz="2400" dirty="0">
                <a:solidFill>
                  <a:prstClr val="black"/>
                </a:solidFill>
                <a:latin typeface="Times New Roman" pitchFamily="18" charset="0"/>
                <a:cs typeface="Times New Roman" pitchFamily="18" charset="0"/>
              </a:rPr>
              <a:t> </a:t>
            </a:r>
            <a:r>
              <a:rPr lang="en-US" altLang="en-US" sz="2400" dirty="0" err="1">
                <a:solidFill>
                  <a:prstClr val="black"/>
                </a:solidFill>
                <a:latin typeface="Times New Roman" pitchFamily="18" charset="0"/>
                <a:cs typeface="Times New Roman" pitchFamily="18" charset="0"/>
              </a:rPr>
              <a:t>nhau</a:t>
            </a:r>
            <a:r>
              <a:rPr lang="en-US" altLang="en-US" sz="2400" dirty="0">
                <a:solidFill>
                  <a:prstClr val="black"/>
                </a:solidFill>
                <a:latin typeface="Times New Roman" pitchFamily="18" charset="0"/>
                <a:cs typeface="Times New Roman" pitchFamily="18" charset="0"/>
              </a:rPr>
              <a:t> r, </a:t>
            </a:r>
            <a:r>
              <a:rPr lang="en-US" altLang="en-US" sz="2400" dirty="0" err="1">
                <a:solidFill>
                  <a:prstClr val="black"/>
                </a:solidFill>
                <a:latin typeface="Times New Roman" pitchFamily="18" charset="0"/>
                <a:cs typeface="Times New Roman" pitchFamily="18" charset="0"/>
              </a:rPr>
              <a:t>đặt</a:t>
            </a:r>
            <a:r>
              <a:rPr lang="en-US" altLang="en-US" sz="2400" dirty="0">
                <a:solidFill>
                  <a:prstClr val="black"/>
                </a:solidFill>
                <a:latin typeface="Times New Roman" pitchFamily="18" charset="0"/>
                <a:cs typeface="Times New Roman" pitchFamily="18" charset="0"/>
              </a:rPr>
              <a:t> </a:t>
            </a:r>
            <a:r>
              <a:rPr lang="en-US" altLang="en-US" sz="2400" dirty="0" err="1">
                <a:solidFill>
                  <a:prstClr val="black"/>
                </a:solidFill>
                <a:latin typeface="Times New Roman" pitchFamily="18" charset="0"/>
                <a:cs typeface="Times New Roman" pitchFamily="18" charset="0"/>
              </a:rPr>
              <a:t>trong</a:t>
            </a:r>
            <a:r>
              <a:rPr lang="en-US" altLang="en-US" sz="2400" dirty="0">
                <a:solidFill>
                  <a:prstClr val="black"/>
                </a:solidFill>
                <a:latin typeface="Times New Roman" pitchFamily="18" charset="0"/>
                <a:cs typeface="Times New Roman" pitchFamily="18" charset="0"/>
              </a:rPr>
              <a:t> </a:t>
            </a:r>
            <a:r>
              <a:rPr lang="en-US" altLang="en-US" sz="2400" dirty="0" err="1">
                <a:solidFill>
                  <a:prstClr val="black"/>
                </a:solidFill>
                <a:latin typeface="Times New Roman" pitchFamily="18" charset="0"/>
                <a:cs typeface="Times New Roman" pitchFamily="18" charset="0"/>
              </a:rPr>
              <a:t>chân</a:t>
            </a:r>
            <a:r>
              <a:rPr lang="en-US" altLang="en-US" sz="2400" dirty="0">
                <a:solidFill>
                  <a:prstClr val="black"/>
                </a:solidFill>
                <a:latin typeface="Times New Roman" pitchFamily="18" charset="0"/>
                <a:cs typeface="Times New Roman" pitchFamily="18" charset="0"/>
              </a:rPr>
              <a:t> </a:t>
            </a:r>
            <a:r>
              <a:rPr lang="en-US" altLang="en-US" sz="2400" dirty="0" err="1">
                <a:solidFill>
                  <a:prstClr val="black"/>
                </a:solidFill>
                <a:latin typeface="Times New Roman" pitchFamily="18" charset="0"/>
                <a:cs typeface="Times New Roman" pitchFamily="18" charset="0"/>
              </a:rPr>
              <a:t>không</a:t>
            </a:r>
            <a:r>
              <a:rPr lang="en-US" altLang="en-US" sz="2400" dirty="0">
                <a:solidFill>
                  <a:prstClr val="black"/>
                </a:solidFill>
                <a:latin typeface="Times New Roman" pitchFamily="18" charset="0"/>
                <a:cs typeface="Times New Roman" pitchFamily="18" charset="0"/>
              </a:rPr>
              <a:t> </a:t>
            </a:r>
            <a:r>
              <a:rPr lang="en-US" sz="2400" dirty="0">
                <a:solidFill>
                  <a:prstClr val="black"/>
                </a:solidFill>
                <a:latin typeface="Times New Roman" pitchFamily="18" charset="0"/>
                <a:cs typeface="Times New Roman" pitchFamily="18" charset="0"/>
              </a:rPr>
              <a:t>?</a:t>
            </a:r>
          </a:p>
          <a:p>
            <a:pPr lvl="0"/>
            <a:endParaRPr lang="en-US" sz="2400" dirty="0">
              <a:solidFill>
                <a:prstClr val="black"/>
              </a:solidFill>
              <a:latin typeface="Times New Roman" pitchFamily="18" charset="0"/>
              <a:cs typeface="Times New Roman" pitchFamily="18" charset="0"/>
            </a:endParaRPr>
          </a:p>
          <a:p>
            <a:pPr lvl="0"/>
            <a:r>
              <a:rPr lang="en-US" sz="2400" u="sng" dirty="0" err="1">
                <a:solidFill>
                  <a:srgbClr val="FF0000"/>
                </a:solidFill>
                <a:latin typeface="Times New Roman" pitchFamily="18" charset="0"/>
                <a:cs typeface="Times New Roman" pitchFamily="18" charset="0"/>
              </a:rPr>
              <a:t>Câu</a:t>
            </a:r>
            <a:r>
              <a:rPr lang="en-US" sz="2400" u="sng" dirty="0">
                <a:solidFill>
                  <a:srgbClr val="FF0000"/>
                </a:solidFill>
                <a:latin typeface="Times New Roman" pitchFamily="18" charset="0"/>
                <a:cs typeface="Times New Roman" pitchFamily="18" charset="0"/>
              </a:rPr>
              <a:t> 2:</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Nêu</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nội</a:t>
            </a:r>
            <a:r>
              <a:rPr lang="en-US" sz="2400" dirty="0">
                <a:solidFill>
                  <a:prstClr val="black"/>
                </a:solidFill>
                <a:latin typeface="Times New Roman" pitchFamily="18" charset="0"/>
                <a:cs typeface="Times New Roman" pitchFamily="18" charset="0"/>
              </a:rPr>
              <a:t> dung </a:t>
            </a:r>
            <a:r>
              <a:rPr lang="en-US" sz="2400" dirty="0" err="1">
                <a:solidFill>
                  <a:prstClr val="black"/>
                </a:solidFill>
                <a:latin typeface="Times New Roman" pitchFamily="18" charset="0"/>
                <a:cs typeface="Times New Roman" pitchFamily="18" charset="0"/>
              </a:rPr>
              <a:t>và</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biểu</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thức</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của</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định</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luật</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Culong</a:t>
            </a:r>
            <a:r>
              <a:rPr lang="en-US" sz="2400" dirty="0">
                <a:solidFill>
                  <a:prstClr val="black"/>
                </a:solidFill>
                <a:latin typeface="Times New Roman" pitchFamily="18" charset="0"/>
                <a:cs typeface="Times New Roman" pitchFamily="18" charset="0"/>
              </a:rPr>
              <a:t> ?</a:t>
            </a:r>
          </a:p>
          <a:p>
            <a:pPr lvl="0"/>
            <a:endParaRPr lang="en-US" sz="2400" dirty="0">
              <a:solidFill>
                <a:prstClr val="black"/>
              </a:solidFill>
              <a:latin typeface="Times New Roman" pitchFamily="18" charset="0"/>
              <a:cs typeface="Times New Roman" pitchFamily="18" charset="0"/>
            </a:endParaRPr>
          </a:p>
          <a:p>
            <a:pPr lvl="0"/>
            <a:r>
              <a:rPr lang="en-US" sz="2400" u="sng" dirty="0" err="1">
                <a:solidFill>
                  <a:srgbClr val="FF0000"/>
                </a:solidFill>
                <a:latin typeface="Times New Roman" pitchFamily="18" charset="0"/>
                <a:cs typeface="Times New Roman" pitchFamily="18" charset="0"/>
              </a:rPr>
              <a:t>Câu</a:t>
            </a:r>
            <a:r>
              <a:rPr lang="en-US" sz="2400" u="sng" dirty="0">
                <a:solidFill>
                  <a:srgbClr val="FF0000"/>
                </a:solidFill>
                <a:latin typeface="Times New Roman" pitchFamily="18" charset="0"/>
                <a:cs typeface="Times New Roman" pitchFamily="18" charset="0"/>
              </a:rPr>
              <a:t> 3: </a:t>
            </a:r>
            <a:r>
              <a:rPr lang="en-US" sz="2400" dirty="0" err="1">
                <a:solidFill>
                  <a:prstClr val="black"/>
                </a:solidFill>
                <a:latin typeface="Times New Roman" pitchFamily="18" charset="0"/>
                <a:cs typeface="Times New Roman" pitchFamily="18" charset="0"/>
              </a:rPr>
              <a:t>Đặc</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điểm</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lực</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tương</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tác</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giữa</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hai</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điện</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tích</a:t>
            </a:r>
            <a:r>
              <a:rPr lang="en-US" sz="2400" dirty="0">
                <a:solidFill>
                  <a:prstClr val="black"/>
                </a:solidFill>
                <a:latin typeface="Times New Roman" pitchFamily="18" charset="0"/>
                <a:cs typeface="Times New Roman" pitchFamily="18" charset="0"/>
              </a:rPr>
              <a:t> ?</a:t>
            </a:r>
          </a:p>
          <a:p>
            <a:pPr lvl="0"/>
            <a:endParaRPr lang="en-US" sz="2400" dirty="0">
              <a:solidFill>
                <a:prstClr val="black"/>
              </a:solidFill>
              <a:latin typeface="Times New Roman" pitchFamily="18" charset="0"/>
              <a:cs typeface="Times New Roman" pitchFamily="18" charset="0"/>
            </a:endParaRPr>
          </a:p>
          <a:p>
            <a:pPr lvl="0"/>
            <a:endParaRPr lang="en-US" sz="2800" dirty="0">
              <a:solidFill>
                <a:prstClr val="black"/>
              </a:solidFill>
              <a:latin typeface="Times New Roman" pitchFamily="18" charset="0"/>
              <a:cs typeface="Times New Roman" pitchFamily="18" charset="0"/>
            </a:endParaRPr>
          </a:p>
        </p:txBody>
      </p:sp>
      <p:pic>
        <p:nvPicPr>
          <p:cNvPr id="17" name="Picture 16" descr="charles_augustin_coulomb_1_500"/>
          <p:cNvPicPr/>
          <p:nvPr/>
        </p:nvPicPr>
        <p:blipFill>
          <a:blip r:embed="rId3">
            <a:extLst>
              <a:ext uri="{28A0092B-C50C-407E-A947-70E740481C1C}">
                <a14:useLocalDpi xmlns:a14="http://schemas.microsoft.com/office/drawing/2010/main" val="0"/>
              </a:ext>
            </a:extLst>
          </a:blip>
          <a:srcRect/>
          <a:stretch>
            <a:fillRect/>
          </a:stretch>
        </p:blipFill>
        <p:spPr bwMode="auto">
          <a:xfrm>
            <a:off x="1219200" y="3581436"/>
            <a:ext cx="3733800" cy="2457831"/>
          </a:xfrm>
          <a:prstGeom prst="rect">
            <a:avLst/>
          </a:prstGeom>
          <a:noFill/>
          <a:ln>
            <a:noFill/>
          </a:ln>
        </p:spPr>
      </p:pic>
      <p:sp>
        <p:nvSpPr>
          <p:cNvPr id="7" name="Rectangle 6"/>
          <p:cNvSpPr/>
          <p:nvPr/>
        </p:nvSpPr>
        <p:spPr>
          <a:xfrm>
            <a:off x="1000450" y="6039266"/>
            <a:ext cx="4564070" cy="461665"/>
          </a:xfrm>
          <a:prstGeom prst="rect">
            <a:avLst/>
          </a:prstGeom>
        </p:spPr>
        <p:txBody>
          <a:bodyPr wrap="none">
            <a:spAutoFit/>
          </a:bodyPr>
          <a:lstStyle/>
          <a:p>
            <a:r>
              <a:rPr lang="en-US" sz="2400" dirty="0">
                <a:solidFill>
                  <a:prstClr val="black"/>
                </a:solidFill>
                <a:latin typeface="Times New Roman" pitchFamily="18" charset="0"/>
                <a:cs typeface="Times New Roman" pitchFamily="18" charset="0"/>
              </a:rPr>
              <a:t>Coulomb – </a:t>
            </a:r>
            <a:r>
              <a:rPr lang="en-US" sz="2400" dirty="0" err="1">
                <a:solidFill>
                  <a:prstClr val="black"/>
                </a:solidFill>
                <a:latin typeface="Times New Roman" pitchFamily="18" charset="0"/>
                <a:cs typeface="Times New Roman" pitchFamily="18" charset="0"/>
              </a:rPr>
              <a:t>Nhà</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vật</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lý</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người</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Pháp</a:t>
            </a:r>
            <a:endParaRPr lang="vi-VN" dirty="0"/>
          </a:p>
        </p:txBody>
      </p:sp>
      <p:sp>
        <p:nvSpPr>
          <p:cNvPr id="19" name="Rectangle 18"/>
          <p:cNvSpPr/>
          <p:nvPr/>
        </p:nvSpPr>
        <p:spPr>
          <a:xfrm>
            <a:off x="6644051" y="6039267"/>
            <a:ext cx="2499967" cy="461665"/>
          </a:xfrm>
          <a:prstGeom prst="rect">
            <a:avLst/>
          </a:prstGeom>
        </p:spPr>
        <p:txBody>
          <a:bodyPr wrap="square">
            <a:spAutoFit/>
          </a:bodyPr>
          <a:lstStyle/>
          <a:p>
            <a:r>
              <a:rPr lang="en-US" sz="2400">
                <a:solidFill>
                  <a:prstClr val="black"/>
                </a:solidFill>
                <a:latin typeface="Times New Roman" pitchFamily="18" charset="0"/>
                <a:cs typeface="Times New Roman" pitchFamily="18" charset="0"/>
              </a:rPr>
              <a:t>Cân xoắn Culong </a:t>
            </a:r>
            <a:endParaRPr lang="vi-VN"/>
          </a:p>
        </p:txBody>
      </p:sp>
      <p:sp>
        <p:nvSpPr>
          <p:cNvPr id="8" name="Title 4">
            <a:extLst>
              <a:ext uri="{FF2B5EF4-FFF2-40B4-BE49-F238E27FC236}">
                <a16:creationId xmlns:a16="http://schemas.microsoft.com/office/drawing/2014/main" id="{C0061A4C-A2CA-4EDE-9583-CD4A9AE078FE}"/>
              </a:ext>
            </a:extLst>
          </p:cNvPr>
          <p:cNvSpPr txBox="1">
            <a:spLocks/>
          </p:cNvSpPr>
          <p:nvPr/>
        </p:nvSpPr>
        <p:spPr>
          <a:xfrm>
            <a:off x="762000" y="258080"/>
            <a:ext cx="8153400" cy="990600"/>
          </a:xfrm>
          <a:prstGeom prst="rect">
            <a:avLst/>
          </a:prstGeom>
          <a:solidFill>
            <a:srgbClr val="66FFFF"/>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r>
              <a:rPr lang="en-US" sz="2800" b="1">
                <a:solidFill>
                  <a:schemeClr val="tx1"/>
                </a:solidFill>
                <a:latin typeface="Times New Roman" panose="02020603050405020304" pitchFamily="18" charset="0"/>
                <a:ea typeface="Tahoma" panose="020B0604030504040204" pitchFamily="34" charset="0"/>
                <a:cs typeface="Times New Roman" panose="02020603050405020304" pitchFamily="18" charset="0"/>
              </a:rPr>
              <a:t>2 – Định luật Cu Lông. Hằng số điện môi</a:t>
            </a:r>
            <a:endParaRPr lang="en-US" sz="28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673796935"/>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err="1">
                <a:solidFill>
                  <a:srgbClr val="00B050"/>
                </a:solidFill>
                <a:latin typeface="Tahoma" panose="020B0604030504040204" pitchFamily="34" charset="0"/>
                <a:ea typeface="Tahoma" panose="020B0604030504040204" pitchFamily="34" charset="0"/>
                <a:cs typeface="Tahoma" panose="020B0604030504040204" pitchFamily="34" charset="0"/>
              </a:rPr>
              <a:t>Định</a:t>
            </a:r>
            <a:r>
              <a:rPr lang="en-US"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dirty="0" err="1">
                <a:solidFill>
                  <a:srgbClr val="00B050"/>
                </a:solidFill>
                <a:latin typeface="Tahoma" panose="020B0604030504040204" pitchFamily="34" charset="0"/>
                <a:ea typeface="Tahoma" panose="020B0604030504040204" pitchFamily="34" charset="0"/>
                <a:cs typeface="Tahoma" panose="020B0604030504040204" pitchFamily="34" charset="0"/>
              </a:rPr>
              <a:t>luật</a:t>
            </a:r>
            <a:r>
              <a:rPr lang="en-US" dirty="0">
                <a:solidFill>
                  <a:srgbClr val="00B050"/>
                </a:solidFill>
                <a:latin typeface="Tahoma" panose="020B0604030504040204" pitchFamily="34" charset="0"/>
                <a:ea typeface="Tahoma" panose="020B0604030504040204" pitchFamily="34" charset="0"/>
                <a:cs typeface="Tahoma" panose="020B0604030504040204" pitchFamily="34" charset="0"/>
              </a:rPr>
              <a:t> Cu-</a:t>
            </a:r>
            <a:r>
              <a:rPr lang="en-US" dirty="0" err="1">
                <a:solidFill>
                  <a:srgbClr val="00B050"/>
                </a:solidFill>
                <a:latin typeface="Tahoma" panose="020B0604030504040204" pitchFamily="34" charset="0"/>
                <a:ea typeface="Tahoma" panose="020B0604030504040204" pitchFamily="34" charset="0"/>
                <a:cs typeface="Tahoma" panose="020B0604030504040204" pitchFamily="34" charset="0"/>
              </a:rPr>
              <a:t>lông</a:t>
            </a:r>
            <a:endParaRPr lang="en-US" dirty="0">
              <a:solidFill>
                <a:srgbClr val="00B050"/>
              </a:solidFill>
              <a:latin typeface="Tahoma" panose="020B0604030504040204" pitchFamily="34" charset="0"/>
              <a:ea typeface="Tahoma" panose="020B0604030504040204" pitchFamily="34" charset="0"/>
              <a:cs typeface="Tahoma" panose="020B0604030504040204" pitchFamily="34" charset="0"/>
            </a:endParaRPr>
          </a:p>
          <a:p>
            <a:r>
              <a:rPr lang="en-US" sz="2400" dirty="0" err="1">
                <a:latin typeface="Tahoma" panose="020B0604030504040204" pitchFamily="34" charset="0"/>
                <a:ea typeface="Tahoma" panose="020B0604030504040204" pitchFamily="34" charset="0"/>
                <a:cs typeface="Tahoma" panose="020B0604030504040204" pitchFamily="34" charset="0"/>
              </a:rPr>
              <a:t>Năm</a:t>
            </a:r>
            <a:r>
              <a:rPr lang="en-US" sz="2400" dirty="0">
                <a:latin typeface="Tahoma" panose="020B0604030504040204" pitchFamily="34" charset="0"/>
                <a:ea typeface="Tahoma" panose="020B0604030504040204" pitchFamily="34" charset="0"/>
                <a:cs typeface="Tahoma" panose="020B0604030504040204" pitchFamily="34" charset="0"/>
              </a:rPr>
              <a:t> 1785, </a:t>
            </a:r>
            <a:r>
              <a:rPr lang="en-US" sz="2400" dirty="0" err="1">
                <a:latin typeface="Tahoma" panose="020B0604030504040204" pitchFamily="34" charset="0"/>
                <a:ea typeface="Tahoma" panose="020B0604030504040204" pitchFamily="34" charset="0"/>
                <a:cs typeface="Tahoma" panose="020B0604030504040204" pitchFamily="34" charset="0"/>
              </a:rPr>
              <a:t>nhà</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bác</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học</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người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Pháp</a:t>
            </a:r>
            <a:r>
              <a:rPr lang="en-US" sz="2400" dirty="0">
                <a:latin typeface="Tahoma" panose="020B0604030504040204" pitchFamily="34" charset="0"/>
                <a:ea typeface="Tahoma" panose="020B0604030504040204" pitchFamily="34" charset="0"/>
                <a:cs typeface="Tahoma" panose="020B0604030504040204" pitchFamily="34" charset="0"/>
              </a:rPr>
              <a:t> Cu-</a:t>
            </a:r>
            <a:r>
              <a:rPr lang="en-US" sz="2400" dirty="0" err="1">
                <a:latin typeface="Tahoma" panose="020B0604030504040204" pitchFamily="34" charset="0"/>
                <a:ea typeface="Tahoma" panose="020B0604030504040204" pitchFamily="34" charset="0"/>
                <a:cs typeface="Tahoma" panose="020B0604030504040204" pitchFamily="34" charset="0"/>
              </a:rPr>
              <a:t>lông</a:t>
            </a:r>
            <a:r>
              <a:rPr lang="en-US" sz="2400" dirty="0">
                <a:latin typeface="Tahoma" panose="020B0604030504040204" pitchFamily="34" charset="0"/>
                <a:ea typeface="Tahoma" panose="020B0604030504040204" pitchFamily="34" charset="0"/>
                <a:cs typeface="Tahoma" panose="020B0604030504040204" pitchFamily="34" charset="0"/>
              </a:rPr>
              <a:t> (Coulomb) </a:t>
            </a:r>
            <a:r>
              <a:rPr lang="en-US" sz="2400" dirty="0" err="1">
                <a:latin typeface="Tahoma" panose="020B0604030504040204" pitchFamily="34" charset="0"/>
                <a:ea typeface="Tahoma" panose="020B0604030504040204" pitchFamily="34" charset="0"/>
                <a:cs typeface="Tahoma" panose="020B0604030504040204" pitchFamily="34" charset="0"/>
              </a:rPr>
              <a:t>đã</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thiết</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lập</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được</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sự</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phụ</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thuộc</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của</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lực</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tương</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tác</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giữa</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các</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điện</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tích</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điểm</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vào</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khoảng</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cách</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của</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chúng</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
        <p:nvSpPr>
          <p:cNvPr id="5" name="Title 4"/>
          <p:cNvSpPr>
            <a:spLocks noGrp="1"/>
          </p:cNvSpPr>
          <p:nvPr>
            <p:ph type="title"/>
          </p:nvPr>
        </p:nvSpPr>
        <p:spPr>
          <a:solidFill>
            <a:srgbClr val="66FFFF"/>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Autofit/>
          </a:bodyPr>
          <a:lstStyle/>
          <a:p>
            <a:r>
              <a:rPr lang="en-US" sz="28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2 – </a:t>
            </a:r>
            <a:r>
              <a:rPr lang="en-US" sz="2800" b="1"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Định</a:t>
            </a:r>
            <a:r>
              <a:rPr lang="en-US" sz="28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luật</a:t>
            </a:r>
            <a:r>
              <a:rPr lang="en-US" sz="28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Cu </a:t>
            </a:r>
            <a:r>
              <a:rPr lang="en-US" sz="2800" b="1"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Lông</a:t>
            </a:r>
            <a:r>
              <a:rPr lang="en-US" sz="28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Hằng</a:t>
            </a:r>
            <a:r>
              <a:rPr lang="en-US" sz="28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số</a:t>
            </a:r>
            <a:r>
              <a:rPr lang="en-US" sz="28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điện</a:t>
            </a:r>
            <a:r>
              <a:rPr lang="en-US" sz="28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môi</a:t>
            </a:r>
            <a:endParaRPr lang="en-US" sz="28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48400" y="3276600"/>
            <a:ext cx="2784104" cy="3581399"/>
          </a:xfrm>
          <a:prstGeom prst="rect">
            <a:avLst/>
          </a:prstGeom>
        </p:spPr>
      </p:pic>
      <p:sp>
        <p:nvSpPr>
          <p:cNvPr id="7" name="TextBox 6"/>
          <p:cNvSpPr txBox="1"/>
          <p:nvPr/>
        </p:nvSpPr>
        <p:spPr>
          <a:xfrm>
            <a:off x="592328" y="3505200"/>
            <a:ext cx="5562600" cy="1384995"/>
          </a:xfrm>
          <a:prstGeom prst="rect">
            <a:avLst/>
          </a:prstGeom>
          <a:noFill/>
        </p:spPr>
        <p:txBody>
          <a:bodyPr wrap="square" rtlCol="0">
            <a:spAutoFit/>
          </a:bodyPr>
          <a:lstStyle/>
          <a:p>
            <a:r>
              <a:rPr lang="en-US" sz="2800" dirty="0" err="1">
                <a:latin typeface="Tahoma" panose="020B0604030504040204" pitchFamily="34" charset="0"/>
                <a:ea typeface="Tahoma" panose="020B0604030504040204" pitchFamily="34" charset="0"/>
                <a:cs typeface="Tahoma" panose="020B0604030504040204" pitchFamily="34" charset="0"/>
              </a:rPr>
              <a:t>Ông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dùng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một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chiếc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cân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xoắn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để</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lực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đẩy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giữa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hai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điện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tích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cùng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dấu</a:t>
            </a:r>
            <a:endParaRPr lang="en-US" sz="2800" dirty="0">
              <a:latin typeface="Tahoma" panose="020B0604030504040204" pitchFamily="34" charset="0"/>
              <a:ea typeface="Tahoma" panose="020B0604030504040204" pitchFamily="34" charset="0"/>
              <a:cs typeface="Tahoma" panose="020B0604030504040204" pitchFamily="34" charset="0"/>
            </a:endParaRPr>
          </a:p>
        </p:txBody>
      </p:sp>
      <p:sp>
        <p:nvSpPr>
          <p:cNvPr id="2" name="Rectangle 1"/>
          <p:cNvSpPr/>
          <p:nvPr/>
        </p:nvSpPr>
        <p:spPr>
          <a:xfrm>
            <a:off x="612648" y="5486400"/>
            <a:ext cx="4489562" cy="523220"/>
          </a:xfrm>
          <a:prstGeom prst="rect">
            <a:avLst/>
          </a:prstGeom>
        </p:spPr>
        <p:txBody>
          <a:bodyPr wrap="none">
            <a:spAutoFit/>
          </a:bodyPr>
          <a:lstStyle/>
          <a:p>
            <a:r>
              <a:rPr lang="en-US" sz="2800"/>
              <a:t>https://youtu.be/lFe5OiUUuTI</a:t>
            </a:r>
          </a:p>
        </p:txBody>
      </p:sp>
    </p:spTree>
    <p:extLst>
      <p:ext uri="{BB962C8B-B14F-4D97-AF65-F5344CB8AC3E}">
        <p14:creationId xmlns:p14="http://schemas.microsoft.com/office/powerpoint/2010/main" val="309737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31"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p:cTn id="24" dur="1000" fill="hold"/>
                                        <p:tgtEl>
                                          <p:spTgt spid="7"/>
                                        </p:tgtEl>
                                        <p:attrNameLst>
                                          <p:attrName>ppt_w</p:attrName>
                                        </p:attrNameLst>
                                      </p:cBhvr>
                                      <p:tavLst>
                                        <p:tav tm="0">
                                          <p:val>
                                            <p:fltVal val="0"/>
                                          </p:val>
                                        </p:tav>
                                        <p:tav tm="100000">
                                          <p:val>
                                            <p:strVal val="#ppt_w"/>
                                          </p:val>
                                        </p:tav>
                                      </p:tavLst>
                                    </p:anim>
                                    <p:anim calcmode="lin" valueType="num">
                                      <p:cBhvr>
                                        <p:cTn id="25" dur="1000" fill="hold"/>
                                        <p:tgtEl>
                                          <p:spTgt spid="7"/>
                                        </p:tgtEl>
                                        <p:attrNameLst>
                                          <p:attrName>ppt_h</p:attrName>
                                        </p:attrNameLst>
                                      </p:cBhvr>
                                      <p:tavLst>
                                        <p:tav tm="0">
                                          <p:val>
                                            <p:fltVal val="0"/>
                                          </p:val>
                                        </p:tav>
                                        <p:tav tm="100000">
                                          <p:val>
                                            <p:strVal val="#ppt_h"/>
                                          </p:val>
                                        </p:tav>
                                      </p:tavLst>
                                    </p:anim>
                                    <p:anim calcmode="lin" valueType="num">
                                      <p:cBhvr>
                                        <p:cTn id="26" dur="1000" fill="hold"/>
                                        <p:tgtEl>
                                          <p:spTgt spid="7"/>
                                        </p:tgtEl>
                                        <p:attrNameLst>
                                          <p:attrName>style.rotation</p:attrName>
                                        </p:attrNameLst>
                                      </p:cBhvr>
                                      <p:tavLst>
                                        <p:tav tm="0">
                                          <p:val>
                                            <p:fltVal val="90"/>
                                          </p:val>
                                        </p:tav>
                                        <p:tav tm="100000">
                                          <p:val>
                                            <p:fltVal val="0"/>
                                          </p:val>
                                        </p:tav>
                                      </p:tavLst>
                                    </p:anim>
                                    <p:animEffect transition="in" filter="fade">
                                      <p:cBhvr>
                                        <p:cTn id="27" dur="1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fade">
                                      <p:cBhvr>
                                        <p:cTn id="32" dur="1000"/>
                                        <p:tgtEl>
                                          <p:spTgt spid="2"/>
                                        </p:tgtEl>
                                      </p:cBhvr>
                                    </p:animEffect>
                                    <p:anim calcmode="lin" valueType="num">
                                      <p:cBhvr>
                                        <p:cTn id="33" dur="1000" fill="hold"/>
                                        <p:tgtEl>
                                          <p:spTgt spid="2"/>
                                        </p:tgtEl>
                                        <p:attrNameLst>
                                          <p:attrName>ppt_x</p:attrName>
                                        </p:attrNameLst>
                                      </p:cBhvr>
                                      <p:tavLst>
                                        <p:tav tm="0">
                                          <p:val>
                                            <p:strVal val="#ppt_x"/>
                                          </p:val>
                                        </p:tav>
                                        <p:tav tm="100000">
                                          <p:val>
                                            <p:strVal val="#ppt_x"/>
                                          </p:val>
                                        </p:tav>
                                      </p:tavLst>
                                    </p:anim>
                                    <p:anim calcmode="lin" valueType="num">
                                      <p:cBhvr>
                                        <p:cTn id="3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err="1">
                <a:solidFill>
                  <a:srgbClr val="00B050"/>
                </a:solidFill>
                <a:latin typeface="Tahoma" panose="020B0604030504040204" pitchFamily="34" charset="0"/>
                <a:ea typeface="Tahoma" panose="020B0604030504040204" pitchFamily="34" charset="0"/>
                <a:cs typeface="Tahoma" panose="020B0604030504040204" pitchFamily="34" charset="0"/>
              </a:rPr>
              <a:t>Định</a:t>
            </a:r>
            <a:r>
              <a:rPr lang="en-US"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dirty="0" err="1">
                <a:solidFill>
                  <a:srgbClr val="00B050"/>
                </a:solidFill>
                <a:latin typeface="Tahoma" panose="020B0604030504040204" pitchFamily="34" charset="0"/>
                <a:ea typeface="Tahoma" panose="020B0604030504040204" pitchFamily="34" charset="0"/>
                <a:cs typeface="Tahoma" panose="020B0604030504040204" pitchFamily="34" charset="0"/>
              </a:rPr>
              <a:t>luật</a:t>
            </a:r>
            <a:r>
              <a:rPr lang="en-US" dirty="0">
                <a:solidFill>
                  <a:srgbClr val="00B050"/>
                </a:solidFill>
                <a:latin typeface="Tahoma" panose="020B0604030504040204" pitchFamily="34" charset="0"/>
                <a:ea typeface="Tahoma" panose="020B0604030504040204" pitchFamily="34" charset="0"/>
                <a:cs typeface="Tahoma" panose="020B0604030504040204" pitchFamily="34" charset="0"/>
              </a:rPr>
              <a:t> Cu-</a:t>
            </a:r>
            <a:r>
              <a:rPr lang="en-US" dirty="0" err="1">
                <a:solidFill>
                  <a:srgbClr val="00B050"/>
                </a:solidFill>
                <a:latin typeface="Tahoma" panose="020B0604030504040204" pitchFamily="34" charset="0"/>
                <a:ea typeface="Tahoma" panose="020B0604030504040204" pitchFamily="34" charset="0"/>
                <a:cs typeface="Tahoma" panose="020B0604030504040204" pitchFamily="34" charset="0"/>
              </a:rPr>
              <a:t>lông</a:t>
            </a:r>
            <a:endParaRPr lang="en-US" dirty="0">
              <a:solidFill>
                <a:srgbClr val="00B050"/>
              </a:solidFill>
              <a:latin typeface="Tahoma" panose="020B0604030504040204" pitchFamily="34" charset="0"/>
              <a:ea typeface="Tahoma" panose="020B0604030504040204" pitchFamily="34" charset="0"/>
              <a:cs typeface="Tahoma" panose="020B0604030504040204" pitchFamily="34" charset="0"/>
            </a:endParaRPr>
          </a:p>
          <a:p>
            <a:r>
              <a:rPr lang="en-US" sz="2400" dirty="0" err="1">
                <a:latin typeface="Tahoma" panose="020B0604030504040204" pitchFamily="34" charset="0"/>
                <a:ea typeface="Tahoma" panose="020B0604030504040204" pitchFamily="34" charset="0"/>
                <a:cs typeface="Tahoma" panose="020B0604030504040204" pitchFamily="34" charset="0"/>
              </a:rPr>
              <a:t>Nội</a:t>
            </a:r>
            <a:r>
              <a:rPr lang="en-US" sz="2400" dirty="0">
                <a:latin typeface="Tahoma" panose="020B0604030504040204" pitchFamily="34" charset="0"/>
                <a:ea typeface="Tahoma" panose="020B0604030504040204" pitchFamily="34" charset="0"/>
                <a:cs typeface="Tahoma" panose="020B0604030504040204" pitchFamily="34" charset="0"/>
              </a:rPr>
              <a:t> dung </a:t>
            </a:r>
            <a:r>
              <a:rPr lang="en-US" sz="2400" dirty="0" err="1">
                <a:latin typeface="Tahoma" panose="020B0604030504040204" pitchFamily="34" charset="0"/>
                <a:ea typeface="Tahoma" panose="020B0604030504040204" pitchFamily="34" charset="0"/>
                <a:cs typeface="Tahoma" panose="020B0604030504040204" pitchFamily="34" charset="0"/>
              </a:rPr>
              <a:t>định</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luật</a:t>
            </a:r>
            <a:r>
              <a:rPr lang="en-US" sz="2400" dirty="0">
                <a:latin typeface="Tahoma" panose="020B0604030504040204" pitchFamily="34" charset="0"/>
                <a:ea typeface="Tahoma" panose="020B0604030504040204" pitchFamily="34" charset="0"/>
                <a:cs typeface="Tahoma" panose="020B0604030504040204" pitchFamily="34" charset="0"/>
              </a:rPr>
              <a:t> :</a:t>
            </a:r>
          </a:p>
        </p:txBody>
      </p:sp>
      <p:sp>
        <p:nvSpPr>
          <p:cNvPr id="5" name="Rectangle 4"/>
          <p:cNvSpPr/>
          <p:nvPr/>
        </p:nvSpPr>
        <p:spPr>
          <a:xfrm>
            <a:off x="547255" y="2743200"/>
            <a:ext cx="8077200" cy="2308324"/>
          </a:xfrm>
          <a:prstGeom prst="rect">
            <a:avLst/>
          </a:prstGeom>
        </p:spPr>
        <p:txBody>
          <a:bodyPr wrap="square">
            <a:spAutoFit/>
          </a:bodyPr>
          <a:lstStyle/>
          <a:p>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Lực</a:t>
            </a:r>
            <a:r>
              <a:rPr lang="vi-VN"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vi-VN" sz="2400" i="1" dirty="0"/>
              <a:t>tương tác giữa hai điện tích điểm</a:t>
            </a:r>
            <a:r>
              <a:rPr lang="en-US" sz="2400" i="1" dirty="0"/>
              <a:t> </a:t>
            </a:r>
            <a:r>
              <a:rPr lang="vi-VN" sz="2400" i="1" dirty="0"/>
              <a:t>có phương nằm trên một đường thẳng nối hai điện tích điểm, có chiều là chiều của lực hút nếu hai điện tích điểm khác dấu và đẩy nếu hai điện tích điểm cùng dấu, có độ lớn tỉ lệ thuận với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tích</a:t>
            </a:r>
            <a:r>
              <a:rPr lang="vi-VN" sz="2400" i="1" dirty="0"/>
              <a:t> các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điện</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tích</a:t>
            </a:r>
            <a:r>
              <a:rPr lang="vi-VN" sz="2400" i="1" dirty="0"/>
              <a:t> và tỉ lệ nghịch với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bình</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phương</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khoảng</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cách</a:t>
            </a:r>
            <a:r>
              <a:rPr lang="vi-VN" sz="2400" i="1" u="sng" dirty="0">
                <a:latin typeface="Tahoma" panose="020B0604030504040204" pitchFamily="34" charset="0"/>
                <a:ea typeface="Tahoma" panose="020B0604030504040204" pitchFamily="34" charset="0"/>
                <a:cs typeface="Tahoma" panose="020B0604030504040204" pitchFamily="34" charset="0"/>
              </a:rPr>
              <a:t> </a:t>
            </a:r>
            <a:r>
              <a:rPr lang="vi-VN" sz="2400" i="1" dirty="0"/>
              <a:t>giữa chúng.</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9307679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7800" y="990600"/>
            <a:ext cx="6157422" cy="5029200"/>
          </a:xfrm>
          <a:prstGeom prst="rect">
            <a:avLst/>
          </a:prstGeom>
        </p:spPr>
      </p:pic>
      <p:sp>
        <p:nvSpPr>
          <p:cNvPr id="7" name="TextBox 6"/>
          <p:cNvSpPr txBox="1"/>
          <p:nvPr/>
        </p:nvSpPr>
        <p:spPr>
          <a:xfrm>
            <a:off x="2286000" y="6248400"/>
            <a:ext cx="4038600" cy="523220"/>
          </a:xfrm>
          <a:prstGeom prst="rect">
            <a:avLst/>
          </a:prstGeom>
          <a:noFill/>
        </p:spPr>
        <p:txBody>
          <a:bodyPr wrap="square" rtlCol="0">
            <a:spAutoFit/>
          </a:bodyPr>
          <a:lstStyle/>
          <a:p>
            <a:r>
              <a:rPr lang="en-US" sz="28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Mô</a:t>
            </a:r>
            <a:r>
              <a:rPr lang="en-US" sz="28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tả</a:t>
            </a:r>
            <a:r>
              <a:rPr lang="en-US" sz="28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định</a:t>
            </a:r>
            <a:r>
              <a:rPr lang="en-US" sz="28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luật</a:t>
            </a:r>
            <a:r>
              <a:rPr lang="en-US" sz="2800" i="1" u="sng" dirty="0">
                <a:solidFill>
                  <a:srgbClr val="FF0000"/>
                </a:solidFill>
                <a:latin typeface="Tahoma" panose="020B0604030504040204" pitchFamily="34" charset="0"/>
                <a:ea typeface="Tahoma" panose="020B0604030504040204" pitchFamily="34" charset="0"/>
                <a:cs typeface="Tahoma" panose="020B0604030504040204" pitchFamily="34" charset="0"/>
              </a:rPr>
              <a:t> Cu-</a:t>
            </a:r>
            <a:r>
              <a:rPr lang="en-US" sz="28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lông</a:t>
            </a:r>
            <a:endParaRPr lang="en-US" sz="2800" i="1" u="sng"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7959129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1"/>
          <p:cNvSpPr txBox="1">
            <a:spLocks noChangeArrowheads="1"/>
          </p:cNvSpPr>
          <p:nvPr/>
        </p:nvSpPr>
        <p:spPr bwMode="auto">
          <a:xfrm>
            <a:off x="1143000" y="457203"/>
            <a:ext cx="6858000" cy="830263"/>
          </a:xfrm>
          <a:prstGeom prst="rect">
            <a:avLst/>
          </a:prstGeom>
          <a:ln/>
        </p:spPr>
        <p:style>
          <a:lnRef idx="1">
            <a:schemeClr val="accent1"/>
          </a:lnRef>
          <a:fillRef idx="2">
            <a:schemeClr val="accent1"/>
          </a:fillRef>
          <a:effectRef idx="1">
            <a:schemeClr val="accent1"/>
          </a:effectRef>
          <a:fontRef idx="minor">
            <a:schemeClr val="dk1"/>
          </a:fontRef>
        </p:style>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4000" b="1" dirty="0">
                <a:solidFill>
                  <a:srgbClr val="FF00FF"/>
                </a:solidFill>
                <a:latin typeface="Times New Roman" panose="02020603050405020304" pitchFamily="18" charset="0"/>
                <a:cs typeface="Times New Roman" panose="02020603050405020304" pitchFamily="18" charset="0"/>
              </a:rPr>
              <a:t>       </a:t>
            </a:r>
            <a:r>
              <a:rPr lang="en-US" altLang="en-US" sz="4800" b="1" dirty="0" err="1">
                <a:solidFill>
                  <a:srgbClr val="FF0000"/>
                </a:solidFill>
                <a:latin typeface="Times New Roman" panose="02020603050405020304" pitchFamily="18" charset="0"/>
                <a:cs typeface="Times New Roman" panose="02020603050405020304" pitchFamily="18" charset="0"/>
              </a:rPr>
              <a:t>VẬT</a:t>
            </a:r>
            <a:r>
              <a:rPr lang="en-US" altLang="en-US" sz="4800" b="1" dirty="0">
                <a:solidFill>
                  <a:srgbClr val="FF0000"/>
                </a:solidFill>
                <a:latin typeface="Times New Roman" panose="02020603050405020304" pitchFamily="18" charset="0"/>
                <a:cs typeface="Times New Roman" panose="02020603050405020304" pitchFamily="18" charset="0"/>
              </a:rPr>
              <a:t> </a:t>
            </a:r>
            <a:r>
              <a:rPr lang="en-US" altLang="en-US" sz="4800" b="1" dirty="0" err="1">
                <a:solidFill>
                  <a:srgbClr val="FF0000"/>
                </a:solidFill>
                <a:latin typeface="Times New Roman" panose="02020603050405020304" pitchFamily="18" charset="0"/>
                <a:cs typeface="Times New Roman" panose="02020603050405020304" pitchFamily="18" charset="0"/>
              </a:rPr>
              <a:t>LÝ</a:t>
            </a:r>
            <a:r>
              <a:rPr lang="en-US" altLang="en-US" sz="4800" b="1" dirty="0">
                <a:solidFill>
                  <a:srgbClr val="FF0000"/>
                </a:solidFill>
                <a:latin typeface="Times New Roman" panose="02020603050405020304" pitchFamily="18" charset="0"/>
                <a:cs typeface="Times New Roman" panose="02020603050405020304" pitchFamily="18" charset="0"/>
              </a:rPr>
              <a:t> 11 </a:t>
            </a:r>
          </a:p>
        </p:txBody>
      </p:sp>
      <p:sp>
        <p:nvSpPr>
          <p:cNvPr id="6147" name="TextBox 2"/>
          <p:cNvSpPr txBox="1">
            <a:spLocks noChangeArrowheads="1"/>
          </p:cNvSpPr>
          <p:nvPr/>
        </p:nvSpPr>
        <p:spPr bwMode="auto">
          <a:xfrm>
            <a:off x="533400" y="2476413"/>
            <a:ext cx="8382000" cy="646331"/>
          </a:xfrm>
          <a:prstGeom prst="rect">
            <a:avLst/>
          </a:prstGeom>
          <a:ln/>
        </p:spPr>
        <p:style>
          <a:lnRef idx="1">
            <a:schemeClr val="accent3"/>
          </a:lnRef>
          <a:fillRef idx="2">
            <a:schemeClr val="accent3"/>
          </a:fillRef>
          <a:effectRef idx="1">
            <a:schemeClr val="accent3"/>
          </a:effectRef>
          <a:fontRef idx="minor">
            <a:schemeClr val="dk1"/>
          </a:fontRef>
        </p:style>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600" b="1" dirty="0" err="1">
                <a:solidFill>
                  <a:prstClr val="black"/>
                </a:solidFill>
                <a:latin typeface="Times New Roman" panose="02020603050405020304" pitchFamily="18" charset="0"/>
                <a:cs typeface="Times New Roman" panose="02020603050405020304" pitchFamily="18" charset="0"/>
              </a:rPr>
              <a:t>PHẦN</a:t>
            </a:r>
            <a:r>
              <a:rPr lang="en-US" altLang="en-US" sz="3600" b="1" dirty="0">
                <a:solidFill>
                  <a:prstClr val="black"/>
                </a:solidFill>
                <a:latin typeface="Times New Roman" panose="02020603050405020304" pitchFamily="18" charset="0"/>
                <a:cs typeface="Times New Roman" panose="02020603050405020304" pitchFamily="18" charset="0"/>
              </a:rPr>
              <a:t> I: </a:t>
            </a:r>
            <a:r>
              <a:rPr lang="en-US" altLang="en-US" sz="3600" b="1" dirty="0" err="1">
                <a:solidFill>
                  <a:prstClr val="black"/>
                </a:solidFill>
                <a:latin typeface="Times New Roman" panose="02020603050405020304" pitchFamily="18" charset="0"/>
                <a:cs typeface="Times New Roman" panose="02020603050405020304" pitchFamily="18" charset="0"/>
              </a:rPr>
              <a:t>ĐIỆN</a:t>
            </a:r>
            <a:r>
              <a:rPr lang="en-US" altLang="en-US" sz="3600" b="1" dirty="0">
                <a:solidFill>
                  <a:prstClr val="black"/>
                </a:solidFill>
                <a:latin typeface="Times New Roman" panose="02020603050405020304" pitchFamily="18" charset="0"/>
                <a:cs typeface="Times New Roman" panose="02020603050405020304" pitchFamily="18" charset="0"/>
              </a:rPr>
              <a:t> </a:t>
            </a:r>
            <a:r>
              <a:rPr lang="en-US" altLang="en-US" sz="3600" b="1" dirty="0" err="1">
                <a:solidFill>
                  <a:prstClr val="black"/>
                </a:solidFill>
                <a:latin typeface="Times New Roman" panose="02020603050405020304" pitchFamily="18" charset="0"/>
                <a:cs typeface="Times New Roman" panose="02020603050405020304" pitchFamily="18" charset="0"/>
              </a:rPr>
              <a:t>HỌC</a:t>
            </a:r>
            <a:r>
              <a:rPr lang="en-US" altLang="en-US" sz="3600" b="1" dirty="0">
                <a:solidFill>
                  <a:prstClr val="black"/>
                </a:solidFill>
                <a:latin typeface="Times New Roman" panose="02020603050405020304" pitchFamily="18" charset="0"/>
                <a:cs typeface="Times New Roman" panose="02020603050405020304" pitchFamily="18" charset="0"/>
              </a:rPr>
              <a:t>. </a:t>
            </a:r>
            <a:r>
              <a:rPr lang="en-US" altLang="en-US" sz="3600" b="1" dirty="0" err="1">
                <a:solidFill>
                  <a:prstClr val="black"/>
                </a:solidFill>
                <a:latin typeface="Times New Roman" panose="02020603050405020304" pitchFamily="18" charset="0"/>
                <a:cs typeface="Times New Roman" panose="02020603050405020304" pitchFamily="18" charset="0"/>
              </a:rPr>
              <a:t>ĐIỆN</a:t>
            </a:r>
            <a:r>
              <a:rPr lang="en-US" altLang="en-US" sz="3600" b="1" dirty="0">
                <a:solidFill>
                  <a:prstClr val="black"/>
                </a:solidFill>
                <a:latin typeface="Times New Roman" panose="02020603050405020304" pitchFamily="18" charset="0"/>
                <a:cs typeface="Times New Roman" panose="02020603050405020304" pitchFamily="18" charset="0"/>
              </a:rPr>
              <a:t> T</a:t>
            </a:r>
            <a:r>
              <a:rPr lang="vi-VN" altLang="en-US" sz="3600" b="1" dirty="0">
                <a:solidFill>
                  <a:prstClr val="black"/>
                </a:solidFill>
                <a:latin typeface="Times New Roman" panose="02020603050405020304" pitchFamily="18" charset="0"/>
                <a:cs typeface="Times New Roman" panose="02020603050405020304" pitchFamily="18" charset="0"/>
              </a:rPr>
              <a:t>Ừ</a:t>
            </a:r>
            <a:r>
              <a:rPr lang="en-US" altLang="en-US" sz="3600" b="1" dirty="0">
                <a:solidFill>
                  <a:prstClr val="black"/>
                </a:solidFill>
                <a:latin typeface="Times New Roman" panose="02020603050405020304" pitchFamily="18" charset="0"/>
                <a:cs typeface="Times New Roman" panose="02020603050405020304" pitchFamily="18" charset="0"/>
              </a:rPr>
              <a:t> </a:t>
            </a:r>
            <a:r>
              <a:rPr lang="en-US" altLang="en-US" sz="3600" b="1" dirty="0" err="1">
                <a:solidFill>
                  <a:prstClr val="black"/>
                </a:solidFill>
                <a:latin typeface="Times New Roman" panose="02020603050405020304" pitchFamily="18" charset="0"/>
                <a:cs typeface="Times New Roman" panose="02020603050405020304" pitchFamily="18" charset="0"/>
              </a:rPr>
              <a:t>HỌC</a:t>
            </a:r>
            <a:endParaRPr lang="en-US" altLang="en-US" sz="3600" b="1" dirty="0">
              <a:solidFill>
                <a:prstClr val="black"/>
              </a:solidFill>
              <a:latin typeface="Times New Roman" panose="02020603050405020304" pitchFamily="18" charset="0"/>
              <a:cs typeface="Times New Roman" panose="02020603050405020304" pitchFamily="18" charset="0"/>
            </a:endParaRPr>
          </a:p>
        </p:txBody>
      </p:sp>
      <p:sp>
        <p:nvSpPr>
          <p:cNvPr id="6148" name="TextBox 4"/>
          <p:cNvSpPr txBox="1">
            <a:spLocks noChangeArrowheads="1"/>
          </p:cNvSpPr>
          <p:nvPr/>
        </p:nvSpPr>
        <p:spPr bwMode="auto">
          <a:xfrm>
            <a:off x="2072640" y="4311691"/>
            <a:ext cx="5943600" cy="646331"/>
          </a:xfrm>
          <a:prstGeom prst="rect">
            <a:avLst/>
          </a:prstGeom>
          <a:ln/>
        </p:spPr>
        <p:style>
          <a:lnRef idx="1">
            <a:schemeClr val="accent4"/>
          </a:lnRef>
          <a:fillRef idx="3">
            <a:schemeClr val="accent4"/>
          </a:fillRef>
          <a:effectRef idx="2">
            <a:schemeClr val="accent4"/>
          </a:effectRef>
          <a:fontRef idx="minor">
            <a:schemeClr val="lt1"/>
          </a:fontRef>
        </p:style>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600" b="1" dirty="0" err="1">
                <a:solidFill>
                  <a:prstClr val="black"/>
                </a:solidFill>
                <a:latin typeface="Times New Roman" panose="02020603050405020304" pitchFamily="18" charset="0"/>
                <a:cs typeface="Times New Roman" panose="02020603050405020304" pitchFamily="18" charset="0"/>
              </a:rPr>
              <a:t>PHẦN</a:t>
            </a:r>
            <a:r>
              <a:rPr lang="en-US" altLang="en-US" sz="3600" b="1" dirty="0">
                <a:solidFill>
                  <a:prstClr val="black"/>
                </a:solidFill>
                <a:latin typeface="Times New Roman" panose="02020603050405020304" pitchFamily="18" charset="0"/>
                <a:cs typeface="Times New Roman" panose="02020603050405020304" pitchFamily="18" charset="0"/>
              </a:rPr>
              <a:t> II: QUANG </a:t>
            </a:r>
            <a:r>
              <a:rPr lang="en-US" altLang="en-US" sz="3600" b="1" dirty="0" err="1">
                <a:solidFill>
                  <a:prstClr val="black"/>
                </a:solidFill>
                <a:latin typeface="Times New Roman" panose="02020603050405020304" pitchFamily="18" charset="0"/>
                <a:cs typeface="Times New Roman" panose="02020603050405020304" pitchFamily="18" charset="0"/>
              </a:rPr>
              <a:t>HỌC</a:t>
            </a:r>
            <a:endParaRPr lang="en-US" altLang="en-US" sz="36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954807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1000"/>
                                        <p:tgtEl>
                                          <p:spTgt spid="6146"/>
                                        </p:tgtEl>
                                      </p:cBhvr>
                                    </p:animEffect>
                                    <p:anim calcmode="lin" valueType="num">
                                      <p:cBhvr>
                                        <p:cTn id="8" dur="1000" fill="hold"/>
                                        <p:tgtEl>
                                          <p:spTgt spid="6146"/>
                                        </p:tgtEl>
                                        <p:attrNameLst>
                                          <p:attrName>ppt_x</p:attrName>
                                        </p:attrNameLst>
                                      </p:cBhvr>
                                      <p:tavLst>
                                        <p:tav tm="0">
                                          <p:val>
                                            <p:strVal val="#ppt_x"/>
                                          </p:val>
                                        </p:tav>
                                        <p:tav tm="100000">
                                          <p:val>
                                            <p:strVal val="#ppt_x"/>
                                          </p:val>
                                        </p:tav>
                                      </p:tavLst>
                                    </p:anim>
                                    <p:anim calcmode="lin" valueType="num">
                                      <p:cBhvr>
                                        <p:cTn id="9" dur="1000" fill="hold"/>
                                        <p:tgtEl>
                                          <p:spTgt spid="614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6147"/>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148"/>
                                        </p:tgtEl>
                                        <p:attrNameLst>
                                          <p:attrName>style.visibility</p:attrName>
                                        </p:attrNameLst>
                                      </p:cBhvr>
                                      <p:to>
                                        <p:strVal val="visible"/>
                                      </p:to>
                                    </p:set>
                                    <p:animEffect transition="in" filter="wipe(down)">
                                      <p:cBhvr>
                                        <p:cTn id="18" dur="5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nimBg="1"/>
      <p:bldP spid="6147" grpId="0" animBg="1"/>
      <p:bldP spid="614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err="1">
                <a:solidFill>
                  <a:srgbClr val="00B050"/>
                </a:solidFill>
                <a:latin typeface="Tahoma" panose="020B0604030504040204" pitchFamily="34" charset="0"/>
                <a:ea typeface="Tahoma" panose="020B0604030504040204" pitchFamily="34" charset="0"/>
                <a:cs typeface="Tahoma" panose="020B0604030504040204" pitchFamily="34" charset="0"/>
              </a:rPr>
              <a:t>Định</a:t>
            </a:r>
            <a:r>
              <a:rPr lang="en-US"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dirty="0" err="1">
                <a:solidFill>
                  <a:srgbClr val="00B050"/>
                </a:solidFill>
                <a:latin typeface="Tahoma" panose="020B0604030504040204" pitchFamily="34" charset="0"/>
                <a:ea typeface="Tahoma" panose="020B0604030504040204" pitchFamily="34" charset="0"/>
                <a:cs typeface="Tahoma" panose="020B0604030504040204" pitchFamily="34" charset="0"/>
              </a:rPr>
              <a:t>luật</a:t>
            </a:r>
            <a:r>
              <a:rPr lang="en-US" dirty="0">
                <a:solidFill>
                  <a:srgbClr val="00B050"/>
                </a:solidFill>
                <a:latin typeface="Tahoma" panose="020B0604030504040204" pitchFamily="34" charset="0"/>
                <a:ea typeface="Tahoma" panose="020B0604030504040204" pitchFamily="34" charset="0"/>
                <a:cs typeface="Tahoma" panose="020B0604030504040204" pitchFamily="34" charset="0"/>
              </a:rPr>
              <a:t> Cu-</a:t>
            </a:r>
            <a:r>
              <a:rPr lang="en-US" dirty="0" err="1">
                <a:solidFill>
                  <a:srgbClr val="00B050"/>
                </a:solidFill>
                <a:latin typeface="Tahoma" panose="020B0604030504040204" pitchFamily="34" charset="0"/>
                <a:ea typeface="Tahoma" panose="020B0604030504040204" pitchFamily="34" charset="0"/>
                <a:cs typeface="Tahoma" panose="020B0604030504040204" pitchFamily="34" charset="0"/>
              </a:rPr>
              <a:t>lông</a:t>
            </a:r>
            <a:endParaRPr lang="en-US" dirty="0">
              <a:solidFill>
                <a:srgbClr val="00B050"/>
              </a:solidFill>
              <a:latin typeface="Tahoma" panose="020B0604030504040204" pitchFamily="34" charset="0"/>
              <a:ea typeface="Tahoma" panose="020B0604030504040204" pitchFamily="34" charset="0"/>
              <a:cs typeface="Tahoma" panose="020B0604030504040204" pitchFamily="34" charset="0"/>
            </a:endParaRPr>
          </a:p>
          <a:p>
            <a:r>
              <a:rPr lang="en-US" sz="2400" dirty="0" err="1">
                <a:latin typeface="Tahoma" panose="020B0604030504040204" pitchFamily="34" charset="0"/>
                <a:ea typeface="Tahoma" panose="020B0604030504040204" pitchFamily="34" charset="0"/>
                <a:cs typeface="Tahoma" panose="020B0604030504040204" pitchFamily="34" charset="0"/>
              </a:rPr>
              <a:t>Nội</a:t>
            </a:r>
            <a:r>
              <a:rPr lang="en-US" sz="2400" dirty="0">
                <a:latin typeface="Tahoma" panose="020B0604030504040204" pitchFamily="34" charset="0"/>
                <a:ea typeface="Tahoma" panose="020B0604030504040204" pitchFamily="34" charset="0"/>
                <a:cs typeface="Tahoma" panose="020B0604030504040204" pitchFamily="34" charset="0"/>
              </a:rPr>
              <a:t> dung </a:t>
            </a:r>
            <a:r>
              <a:rPr lang="en-US" sz="2400" dirty="0" err="1">
                <a:latin typeface="Tahoma" panose="020B0604030504040204" pitchFamily="34" charset="0"/>
                <a:ea typeface="Tahoma" panose="020B0604030504040204" pitchFamily="34" charset="0"/>
                <a:cs typeface="Tahoma" panose="020B0604030504040204" pitchFamily="34" charset="0"/>
              </a:rPr>
              <a:t>định</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luật</a:t>
            </a:r>
            <a:r>
              <a:rPr lang="en-US" sz="2400" dirty="0">
                <a:latin typeface="Tahoma" panose="020B0604030504040204" pitchFamily="34" charset="0"/>
                <a:ea typeface="Tahoma" panose="020B0604030504040204" pitchFamily="34" charset="0"/>
                <a:cs typeface="Tahoma" panose="020B0604030504040204" pitchFamily="34" charset="0"/>
              </a:rPr>
              <a:t> :</a:t>
            </a:r>
          </a:p>
        </p:txBody>
      </p:sp>
      <p:sp>
        <p:nvSpPr>
          <p:cNvPr id="5" name="Rectangle 4"/>
          <p:cNvSpPr/>
          <p:nvPr/>
        </p:nvSpPr>
        <p:spPr>
          <a:xfrm>
            <a:off x="547255" y="2590800"/>
            <a:ext cx="8077200" cy="1477328"/>
          </a:xfrm>
          <a:prstGeom prst="rect">
            <a:avLst/>
          </a:prstGeom>
        </p:spPr>
        <p:txBody>
          <a:bodyPr wrap="square">
            <a:spAutoFit/>
          </a:bodyPr>
          <a:lstStyle/>
          <a:p>
            <a:r>
              <a:rPr lang="en-US" i="1" u="sng" dirty="0" err="1">
                <a:solidFill>
                  <a:srgbClr val="FF0000"/>
                </a:solidFill>
                <a:latin typeface="Tahoma" panose="020B0604030504040204" pitchFamily="34" charset="0"/>
                <a:ea typeface="Tahoma" panose="020B0604030504040204" pitchFamily="34" charset="0"/>
                <a:cs typeface="Tahoma" panose="020B0604030504040204" pitchFamily="34" charset="0"/>
              </a:rPr>
              <a:t>Lực</a:t>
            </a:r>
            <a:r>
              <a:rPr lang="vi-VN"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vi-VN" i="1" dirty="0"/>
              <a:t>tương tác giữa hai điện tích điểm</a:t>
            </a:r>
            <a:r>
              <a:rPr lang="en-US" i="1" dirty="0"/>
              <a:t> </a:t>
            </a:r>
            <a:r>
              <a:rPr lang="en-US" i="1" dirty="0" err="1">
                <a:latin typeface="Tahoma" panose="020B0604030504040204" pitchFamily="34" charset="0"/>
                <a:ea typeface="Tahoma" panose="020B0604030504040204" pitchFamily="34" charset="0"/>
                <a:cs typeface="Tahoma" panose="020B0604030504040204" pitchFamily="34" charset="0"/>
              </a:rPr>
              <a:t>trong</a:t>
            </a:r>
            <a:r>
              <a:rPr lang="en-US" i="1" dirty="0">
                <a:latin typeface="Tahoma" panose="020B0604030504040204" pitchFamily="34" charset="0"/>
                <a:ea typeface="Tahoma" panose="020B0604030504040204" pitchFamily="34" charset="0"/>
                <a:cs typeface="Tahoma" panose="020B0604030504040204" pitchFamily="34" charset="0"/>
              </a:rPr>
              <a:t> </a:t>
            </a:r>
            <a:r>
              <a:rPr lang="en-US" i="1" dirty="0" err="1">
                <a:latin typeface="Tahoma" panose="020B0604030504040204" pitchFamily="34" charset="0"/>
                <a:ea typeface="Tahoma" panose="020B0604030504040204" pitchFamily="34" charset="0"/>
                <a:cs typeface="Tahoma" panose="020B0604030504040204" pitchFamily="34" charset="0"/>
              </a:rPr>
              <a:t>chân</a:t>
            </a:r>
            <a:r>
              <a:rPr lang="en-US" i="1" dirty="0">
                <a:latin typeface="Tahoma" panose="020B0604030504040204" pitchFamily="34" charset="0"/>
                <a:ea typeface="Tahoma" panose="020B0604030504040204" pitchFamily="34" charset="0"/>
                <a:cs typeface="Tahoma" panose="020B0604030504040204" pitchFamily="34" charset="0"/>
              </a:rPr>
              <a:t> </a:t>
            </a:r>
            <a:r>
              <a:rPr lang="en-US" i="1" dirty="0" err="1">
                <a:latin typeface="Tahoma" panose="020B0604030504040204" pitchFamily="34" charset="0"/>
                <a:ea typeface="Tahoma" panose="020B0604030504040204" pitchFamily="34" charset="0"/>
                <a:cs typeface="Tahoma" panose="020B0604030504040204" pitchFamily="34" charset="0"/>
              </a:rPr>
              <a:t>không</a:t>
            </a:r>
            <a:r>
              <a:rPr lang="vi-VN" i="1" dirty="0">
                <a:latin typeface="Tahoma" panose="020B0604030504040204" pitchFamily="34" charset="0"/>
                <a:ea typeface="Tahoma" panose="020B0604030504040204" pitchFamily="34" charset="0"/>
                <a:cs typeface="Tahoma" panose="020B0604030504040204" pitchFamily="34" charset="0"/>
              </a:rPr>
              <a:t> </a:t>
            </a:r>
            <a:r>
              <a:rPr lang="vi-VN" i="1" dirty="0"/>
              <a:t>có phương nằm trên một đường thẳng nối hai điện tích điểm, có chiều là chiều của lực hút nếu hai điện tích điểm khác dấu và đẩy nếu hai điện tích điểm cùng dấu, có độ lớn tỉ lệ thuận với </a:t>
            </a:r>
            <a:r>
              <a:rPr lang="en-US" i="1" u="sng" dirty="0" err="1">
                <a:solidFill>
                  <a:srgbClr val="FF0000"/>
                </a:solidFill>
                <a:latin typeface="Tahoma" panose="020B0604030504040204" pitchFamily="34" charset="0"/>
                <a:ea typeface="Tahoma" panose="020B0604030504040204" pitchFamily="34" charset="0"/>
                <a:cs typeface="Tahoma" panose="020B0604030504040204" pitchFamily="34" charset="0"/>
              </a:rPr>
              <a:t>tích</a:t>
            </a:r>
            <a:r>
              <a:rPr lang="vi-VN" i="1" dirty="0"/>
              <a:t> các </a:t>
            </a:r>
            <a:r>
              <a:rPr lang="en-US" i="1" u="sng" dirty="0" err="1">
                <a:solidFill>
                  <a:srgbClr val="FF0000"/>
                </a:solidFill>
                <a:latin typeface="Tahoma" panose="020B0604030504040204" pitchFamily="34" charset="0"/>
                <a:ea typeface="Tahoma" panose="020B0604030504040204" pitchFamily="34" charset="0"/>
                <a:cs typeface="Tahoma" panose="020B0604030504040204" pitchFamily="34" charset="0"/>
              </a:rPr>
              <a:t>điện</a:t>
            </a:r>
            <a:r>
              <a:rPr lang="en-US"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i="1" u="sng" dirty="0" err="1">
                <a:solidFill>
                  <a:srgbClr val="FF0000"/>
                </a:solidFill>
                <a:latin typeface="Tahoma" panose="020B0604030504040204" pitchFamily="34" charset="0"/>
                <a:ea typeface="Tahoma" panose="020B0604030504040204" pitchFamily="34" charset="0"/>
                <a:cs typeface="Tahoma" panose="020B0604030504040204" pitchFamily="34" charset="0"/>
              </a:rPr>
              <a:t>tích</a:t>
            </a:r>
            <a:r>
              <a:rPr lang="vi-VN" i="1" dirty="0"/>
              <a:t> và tỉ lệ nghịch với </a:t>
            </a:r>
            <a:r>
              <a:rPr lang="en-US" i="1" u="sng" dirty="0" err="1">
                <a:solidFill>
                  <a:srgbClr val="FF0000"/>
                </a:solidFill>
                <a:latin typeface="Tahoma" panose="020B0604030504040204" pitchFamily="34" charset="0"/>
                <a:ea typeface="Tahoma" panose="020B0604030504040204" pitchFamily="34" charset="0"/>
                <a:cs typeface="Tahoma" panose="020B0604030504040204" pitchFamily="34" charset="0"/>
              </a:rPr>
              <a:t>bình</a:t>
            </a:r>
            <a:r>
              <a:rPr lang="en-US"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i="1" u="sng" dirty="0" err="1">
                <a:solidFill>
                  <a:srgbClr val="FF0000"/>
                </a:solidFill>
                <a:latin typeface="Tahoma" panose="020B0604030504040204" pitchFamily="34" charset="0"/>
                <a:ea typeface="Tahoma" panose="020B0604030504040204" pitchFamily="34" charset="0"/>
                <a:cs typeface="Tahoma" panose="020B0604030504040204" pitchFamily="34" charset="0"/>
              </a:rPr>
              <a:t>phương</a:t>
            </a:r>
            <a:r>
              <a:rPr lang="en-US"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i="1" u="sng" dirty="0" err="1">
                <a:solidFill>
                  <a:srgbClr val="FF0000"/>
                </a:solidFill>
                <a:latin typeface="Tahoma" panose="020B0604030504040204" pitchFamily="34" charset="0"/>
                <a:ea typeface="Tahoma" panose="020B0604030504040204" pitchFamily="34" charset="0"/>
                <a:cs typeface="Tahoma" panose="020B0604030504040204" pitchFamily="34" charset="0"/>
              </a:rPr>
              <a:t>khoảng</a:t>
            </a:r>
            <a:r>
              <a:rPr lang="en-US"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i="1" u="sng" dirty="0" err="1">
                <a:solidFill>
                  <a:srgbClr val="FF0000"/>
                </a:solidFill>
                <a:latin typeface="Tahoma" panose="020B0604030504040204" pitchFamily="34" charset="0"/>
                <a:ea typeface="Tahoma" panose="020B0604030504040204" pitchFamily="34" charset="0"/>
                <a:cs typeface="Tahoma" panose="020B0604030504040204" pitchFamily="34" charset="0"/>
              </a:rPr>
              <a:t>cách</a:t>
            </a:r>
            <a:r>
              <a:rPr lang="vi-VN" i="1" u="sng" dirty="0">
                <a:latin typeface="Tahoma" panose="020B0604030504040204" pitchFamily="34" charset="0"/>
                <a:ea typeface="Tahoma" panose="020B0604030504040204" pitchFamily="34" charset="0"/>
                <a:cs typeface="Tahoma" panose="020B0604030504040204" pitchFamily="34" charset="0"/>
              </a:rPr>
              <a:t> </a:t>
            </a:r>
            <a:r>
              <a:rPr lang="vi-VN" i="1" dirty="0"/>
              <a:t>giữa chúng.</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10" name="TextBox 9"/>
          <p:cNvSpPr txBox="1"/>
          <p:nvPr/>
        </p:nvSpPr>
        <p:spPr>
          <a:xfrm>
            <a:off x="2209800" y="5624945"/>
            <a:ext cx="4953000" cy="369332"/>
          </a:xfrm>
          <a:prstGeom prst="rect">
            <a:avLst/>
          </a:prstGeom>
          <a:noFill/>
        </p:spPr>
        <p:txBody>
          <a:bodyPr wrap="square" rtlCol="0">
            <a:spAutoFit/>
          </a:bodyPr>
          <a:lstStyle/>
          <a:p>
            <a:r>
              <a:rPr lang="en-US" dirty="0" err="1">
                <a:latin typeface="Tahoma" panose="020B0604030504040204" pitchFamily="34" charset="0"/>
                <a:ea typeface="Tahoma" panose="020B0604030504040204" pitchFamily="34" charset="0"/>
                <a:cs typeface="Tahoma" panose="020B0604030504040204" pitchFamily="34" charset="0"/>
              </a:rPr>
              <a:t>Biểu</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thức</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định</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luật</a:t>
            </a:r>
            <a:r>
              <a:rPr lang="en-US" dirty="0">
                <a:latin typeface="Tahoma" panose="020B0604030504040204" pitchFamily="34" charset="0"/>
                <a:ea typeface="Tahoma" panose="020B0604030504040204" pitchFamily="34" charset="0"/>
                <a:cs typeface="Tahoma" panose="020B0604030504040204" pitchFamily="34" charset="0"/>
              </a:rPr>
              <a:t> Cu-</a:t>
            </a:r>
            <a:r>
              <a:rPr lang="en-US" dirty="0" err="1">
                <a:latin typeface="Tahoma" panose="020B0604030504040204" pitchFamily="34" charset="0"/>
                <a:ea typeface="Tahoma" panose="020B0604030504040204" pitchFamily="34" charset="0"/>
                <a:cs typeface="Tahoma" panose="020B0604030504040204" pitchFamily="34" charset="0"/>
              </a:rPr>
              <a:t>lông</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trong</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chân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không</a:t>
            </a:r>
            <a:endParaRPr lang="en-US"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3678492169"/>
              </p:ext>
            </p:extLst>
          </p:nvPr>
        </p:nvGraphicFramePr>
        <p:xfrm>
          <a:off x="3551408" y="4191000"/>
          <a:ext cx="2068894" cy="1157287"/>
        </p:xfrm>
        <a:graphic>
          <a:graphicData uri="http://schemas.openxmlformats.org/presentationml/2006/ole">
            <mc:AlternateContent xmlns:mc="http://schemas.openxmlformats.org/markup-compatibility/2006">
              <mc:Choice xmlns:v="urn:schemas-microsoft-com:vml" Requires="v">
                <p:oleObj spid="_x0000_s1051" name="Equation" r:id="rId3" imgW="17973743" imgH="10048817" progId="Equation.3">
                  <p:embed/>
                </p:oleObj>
              </mc:Choice>
              <mc:Fallback>
                <p:oleObj name="Equation" r:id="rId3" imgW="17973743" imgH="10048817" progId="Equation.3">
                  <p:embed/>
                  <p:pic>
                    <p:nvPicPr>
                      <p:cNvPr id="2"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1408" y="4191000"/>
                        <a:ext cx="2068894" cy="1157287"/>
                      </a:xfrm>
                      <a:prstGeom prst="rect">
                        <a:avLst/>
                      </a:prstGeom>
                      <a:gradFill rotWithShape="0">
                        <a:gsLst>
                          <a:gs pos="0">
                            <a:srgbClr val="000000"/>
                          </a:gs>
                          <a:gs pos="20000">
                            <a:srgbClr val="000040"/>
                          </a:gs>
                          <a:gs pos="50000">
                            <a:srgbClr val="400040"/>
                          </a:gs>
                          <a:gs pos="75000">
                            <a:srgbClr val="8F0040"/>
                          </a:gs>
                          <a:gs pos="89999">
                            <a:srgbClr val="F27300"/>
                          </a:gs>
                          <a:gs pos="100000">
                            <a:srgbClr val="FFBF00"/>
                          </a:gs>
                        </a:gsLst>
                        <a:lin ang="5400000"/>
                      </a:gradFill>
                      <a:ln w="9525">
                        <a:solidFill>
                          <a:schemeClr val="accent1">
                            <a:alpha val="25882"/>
                          </a:schemeClr>
                        </a:solidFill>
                        <a:miter lim="800000"/>
                        <a:headEnd/>
                        <a:tailEnd/>
                      </a:ln>
                    </p:spPr>
                  </p:pic>
                </p:oleObj>
              </mc:Fallback>
            </mc:AlternateContent>
          </a:graphicData>
        </a:graphic>
      </p:graphicFrame>
    </p:spTree>
    <p:extLst>
      <p:ext uri="{BB962C8B-B14F-4D97-AF65-F5344CB8AC3E}">
        <p14:creationId xmlns:p14="http://schemas.microsoft.com/office/powerpoint/2010/main" val="3279168574"/>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5" name="TextBox 4"/>
              <p:cNvSpPr txBox="1"/>
              <p:nvPr/>
            </p:nvSpPr>
            <p:spPr>
              <a:xfrm>
                <a:off x="3616036" y="2133599"/>
                <a:ext cx="5410200" cy="1595693"/>
              </a:xfrm>
              <a:prstGeom prst="rect">
                <a:avLst/>
              </a:prstGeom>
              <a:noFill/>
            </p:spPr>
            <p:txBody>
              <a:bodyPr wrap="square" rtlCol="0">
                <a:spAutoFit/>
              </a:bodyPr>
              <a:lstStyle/>
              <a:p>
                <a:r>
                  <a:rPr lang="en-US" dirty="0">
                    <a:latin typeface="Tahoma" panose="020B0604030504040204" pitchFamily="34" charset="0"/>
                    <a:ea typeface="Tahoma" panose="020B0604030504040204" pitchFamily="34" charset="0"/>
                    <a:cs typeface="Tahoma" panose="020B0604030504040204" pitchFamily="34" charset="0"/>
                  </a:rPr>
                  <a:t>F : </a:t>
                </a:r>
                <a:r>
                  <a:rPr lang="en-US" dirty="0" err="1">
                    <a:latin typeface="Tahoma" panose="020B0604030504040204" pitchFamily="34" charset="0"/>
                    <a:ea typeface="Tahoma" panose="020B0604030504040204" pitchFamily="34" charset="0"/>
                    <a:cs typeface="Tahoma" panose="020B0604030504040204" pitchFamily="34" charset="0"/>
                  </a:rPr>
                  <a:t>lực</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tương</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tác</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giữa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hai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điện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tích</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đơn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vị</a:t>
                </a:r>
                <a:r>
                  <a:rPr lang="en-US" dirty="0">
                    <a:latin typeface="Tahoma" panose="020B0604030504040204" pitchFamily="34" charset="0"/>
                    <a:ea typeface="Tahoma" panose="020B0604030504040204" pitchFamily="34" charset="0"/>
                    <a:cs typeface="Tahoma" panose="020B0604030504040204" pitchFamily="34" charset="0"/>
                  </a:rPr>
                  <a:t> : N</a:t>
                </a:r>
              </a:p>
              <a:p>
                <a:r>
                  <a:rPr lang="en-US" dirty="0">
                    <a:latin typeface="Tahoma" panose="020B0604030504040204" pitchFamily="34" charset="0"/>
                    <a:ea typeface="Tahoma" panose="020B0604030504040204" pitchFamily="34" charset="0"/>
                    <a:cs typeface="Tahoma" panose="020B0604030504040204" pitchFamily="34" charset="0"/>
                  </a:rPr>
                  <a:t>q: </a:t>
                </a:r>
                <a:r>
                  <a:rPr lang="en-US" dirty="0" err="1">
                    <a:latin typeface="Tahoma" panose="020B0604030504040204" pitchFamily="34" charset="0"/>
                    <a:ea typeface="Tahoma" panose="020B0604030504040204" pitchFamily="34" charset="0"/>
                    <a:cs typeface="Tahoma" panose="020B0604030504040204" pitchFamily="34" charset="0"/>
                  </a:rPr>
                  <a:t>điện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tích</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đơn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vị</a:t>
                </a:r>
                <a:r>
                  <a:rPr lang="en-US" dirty="0">
                    <a:latin typeface="Tahoma" panose="020B0604030504040204" pitchFamily="34" charset="0"/>
                    <a:ea typeface="Tahoma" panose="020B0604030504040204" pitchFamily="34" charset="0"/>
                    <a:cs typeface="Tahoma" panose="020B0604030504040204" pitchFamily="34" charset="0"/>
                  </a:rPr>
                  <a:t> : C (Cu-</a:t>
                </a:r>
                <a:r>
                  <a:rPr lang="en-US" dirty="0" err="1">
                    <a:latin typeface="Tahoma" panose="020B0604030504040204" pitchFamily="34" charset="0"/>
                    <a:ea typeface="Tahoma" panose="020B0604030504040204" pitchFamily="34" charset="0"/>
                    <a:cs typeface="Tahoma" panose="020B0604030504040204" pitchFamily="34" charset="0"/>
                  </a:rPr>
                  <a:t>lông</a:t>
                </a:r>
                <a:r>
                  <a:rPr lang="en-US" dirty="0">
                    <a:latin typeface="Tahoma" panose="020B0604030504040204" pitchFamily="34" charset="0"/>
                    <a:ea typeface="Tahoma" panose="020B0604030504040204" pitchFamily="34" charset="0"/>
                    <a:cs typeface="Tahoma" panose="020B0604030504040204" pitchFamily="34" charset="0"/>
                  </a:rPr>
                  <a:t>)</a:t>
                </a:r>
              </a:p>
              <a:p>
                <a:r>
                  <a:rPr lang="en-US" dirty="0">
                    <a:latin typeface="Tahoma" panose="020B0604030504040204" pitchFamily="34" charset="0"/>
                    <a:ea typeface="Tahoma" panose="020B0604030504040204" pitchFamily="34" charset="0"/>
                    <a:cs typeface="Tahoma" panose="020B0604030504040204" pitchFamily="34" charset="0"/>
                  </a:rPr>
                  <a:t>r : </a:t>
                </a:r>
                <a:r>
                  <a:rPr lang="en-US" dirty="0" err="1">
                    <a:latin typeface="Tahoma" panose="020B0604030504040204" pitchFamily="34" charset="0"/>
                    <a:ea typeface="Tahoma" panose="020B0604030504040204" pitchFamily="34" charset="0"/>
                    <a:cs typeface="Tahoma" panose="020B0604030504040204" pitchFamily="34" charset="0"/>
                  </a:rPr>
                  <a:t>khoảng</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cách</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giữa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hai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điện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tích</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điểm</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đơn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vị</a:t>
                </a:r>
                <a:r>
                  <a:rPr lang="en-US" dirty="0">
                    <a:latin typeface="Tahoma" panose="020B0604030504040204" pitchFamily="34" charset="0"/>
                    <a:ea typeface="Tahoma" panose="020B0604030504040204" pitchFamily="34" charset="0"/>
                    <a:cs typeface="Tahoma" panose="020B0604030504040204" pitchFamily="34" charset="0"/>
                  </a:rPr>
                  <a:t> : m </a:t>
                </a:r>
              </a:p>
              <a:p>
                <a:r>
                  <a:rPr lang="en-US" dirty="0">
                    <a:latin typeface="Tahoma" panose="020B0604030504040204" pitchFamily="34" charset="0"/>
                    <a:ea typeface="Tahoma" panose="020B0604030504040204" pitchFamily="34" charset="0"/>
                    <a:cs typeface="Tahoma" panose="020B0604030504040204" pitchFamily="34" charset="0"/>
                  </a:rPr>
                  <a:t>k = 9.</a:t>
                </a:r>
                <a14:m>
                  <m:oMath xmlns:m="http://schemas.openxmlformats.org/officeDocument/2006/math">
                    <m:sSup>
                      <m:sSupPr>
                        <m:ctrlPr>
                          <a:rPr lang="en-US" i="1" smtClean="0">
                            <a:latin typeface="Cambria Math" panose="02040503050406030204" pitchFamily="18" charset="0"/>
                            <a:ea typeface="Tahoma" panose="020B0604030504040204" pitchFamily="34" charset="0"/>
                            <a:cs typeface="Tahoma" panose="020B0604030504040204" pitchFamily="34" charset="0"/>
                          </a:rPr>
                        </m:ctrlPr>
                      </m:sSupPr>
                      <m:e>
                        <m:r>
                          <a:rPr lang="en-US" b="0" i="1" smtClean="0">
                            <a:latin typeface="Cambria Math"/>
                            <a:ea typeface="Tahoma" panose="020B0604030504040204" pitchFamily="34" charset="0"/>
                            <a:cs typeface="Tahoma" panose="020B0604030504040204" pitchFamily="34" charset="0"/>
                          </a:rPr>
                          <m:t>10</m:t>
                        </m:r>
                      </m:e>
                      <m:sup>
                        <m:r>
                          <a:rPr lang="en-US" b="0" i="1" smtClean="0">
                            <a:latin typeface="Cambria Math"/>
                            <a:ea typeface="Tahoma" panose="020B0604030504040204" pitchFamily="34" charset="0"/>
                            <a:cs typeface="Tahoma" panose="020B0604030504040204" pitchFamily="34" charset="0"/>
                          </a:rPr>
                          <m:t>9</m:t>
                        </m:r>
                      </m:sup>
                    </m:sSup>
                  </m:oMath>
                </a14:m>
                <a:r>
                  <a:rPr lang="en-US" dirty="0">
                    <a:latin typeface="Tahoma" panose="020B0604030504040204" pitchFamily="34" charset="0"/>
                    <a:ea typeface="Tahoma" panose="020B0604030504040204" pitchFamily="34" charset="0"/>
                    <a:cs typeface="Tahoma" panose="020B0604030504040204" pitchFamily="34" charset="0"/>
                  </a:rPr>
                  <a:t> </a:t>
                </a:r>
                <a14:m>
                  <m:oMath xmlns:m="http://schemas.openxmlformats.org/officeDocument/2006/math">
                    <m:f>
                      <m:fPr>
                        <m:ctrlPr>
                          <a:rPr lang="en-US" sz="2800" i="1" dirty="0" smtClean="0">
                            <a:latin typeface="Cambria Math" panose="02040503050406030204" pitchFamily="18" charset="0"/>
                            <a:ea typeface="Tahoma" panose="020B0604030504040204" pitchFamily="34" charset="0"/>
                            <a:cs typeface="Tahoma" panose="020B0604030504040204" pitchFamily="34" charset="0"/>
                          </a:rPr>
                        </m:ctrlPr>
                      </m:fPr>
                      <m:num>
                        <m:r>
                          <a:rPr lang="en-US" sz="2800" b="0" i="1" dirty="0" smtClean="0">
                            <a:latin typeface="Cambria Math"/>
                            <a:ea typeface="Tahoma" panose="020B0604030504040204" pitchFamily="34" charset="0"/>
                            <a:cs typeface="Tahoma" panose="020B0604030504040204" pitchFamily="34" charset="0"/>
                          </a:rPr>
                          <m:t>𝑁</m:t>
                        </m:r>
                        <m:r>
                          <a:rPr lang="en-US" sz="2800" b="0" i="1" dirty="0" smtClean="0">
                            <a:latin typeface="Cambria Math"/>
                            <a:ea typeface="Tahoma" panose="020B0604030504040204" pitchFamily="34" charset="0"/>
                            <a:cs typeface="Tahoma" panose="020B0604030504040204" pitchFamily="34" charset="0"/>
                          </a:rPr>
                          <m:t>.</m:t>
                        </m:r>
                        <m:sSup>
                          <m:sSupPr>
                            <m:ctrlPr>
                              <a:rPr lang="en-US" sz="2800" b="0" i="1" dirty="0" smtClean="0">
                                <a:latin typeface="Cambria Math" panose="02040503050406030204" pitchFamily="18" charset="0"/>
                                <a:ea typeface="Tahoma" panose="020B0604030504040204" pitchFamily="34" charset="0"/>
                                <a:cs typeface="Tahoma" panose="020B0604030504040204" pitchFamily="34" charset="0"/>
                              </a:rPr>
                            </m:ctrlPr>
                          </m:sSupPr>
                          <m:e>
                            <m:r>
                              <a:rPr lang="en-US" sz="2800" b="0" i="1" dirty="0" smtClean="0">
                                <a:latin typeface="Cambria Math"/>
                                <a:ea typeface="Tahoma" panose="020B0604030504040204" pitchFamily="34" charset="0"/>
                                <a:cs typeface="Tahoma" panose="020B0604030504040204" pitchFamily="34" charset="0"/>
                              </a:rPr>
                              <m:t>𝑚</m:t>
                            </m:r>
                          </m:e>
                          <m:sup>
                            <m:r>
                              <a:rPr lang="en-US" sz="2800" b="0" i="1" dirty="0" smtClean="0">
                                <a:latin typeface="Cambria Math"/>
                                <a:ea typeface="Tahoma" panose="020B0604030504040204" pitchFamily="34" charset="0"/>
                                <a:cs typeface="Tahoma" panose="020B0604030504040204" pitchFamily="34" charset="0"/>
                              </a:rPr>
                              <m:t>2</m:t>
                            </m:r>
                          </m:sup>
                        </m:sSup>
                      </m:num>
                      <m:den>
                        <m:sSup>
                          <m:sSupPr>
                            <m:ctrlPr>
                              <a:rPr lang="en-US" sz="2800" i="1" dirty="0" smtClean="0">
                                <a:latin typeface="Cambria Math" panose="02040503050406030204" pitchFamily="18" charset="0"/>
                                <a:ea typeface="Tahoma" panose="020B0604030504040204" pitchFamily="34" charset="0"/>
                                <a:cs typeface="Tahoma" panose="020B0604030504040204" pitchFamily="34" charset="0"/>
                              </a:rPr>
                            </m:ctrlPr>
                          </m:sSupPr>
                          <m:e>
                            <m:r>
                              <a:rPr lang="en-US" sz="2800" b="0" i="1" dirty="0" smtClean="0">
                                <a:latin typeface="Cambria Math"/>
                                <a:ea typeface="Tahoma" panose="020B0604030504040204" pitchFamily="34" charset="0"/>
                                <a:cs typeface="Tahoma" panose="020B0604030504040204" pitchFamily="34" charset="0"/>
                              </a:rPr>
                              <m:t>𝐶</m:t>
                            </m:r>
                          </m:e>
                          <m:sup>
                            <m:r>
                              <a:rPr lang="en-US" sz="2800" b="0" i="1" dirty="0" smtClean="0">
                                <a:latin typeface="Cambria Math"/>
                                <a:ea typeface="Tahoma" panose="020B0604030504040204" pitchFamily="34" charset="0"/>
                                <a:cs typeface="Tahoma" panose="020B0604030504040204" pitchFamily="34" charset="0"/>
                              </a:rPr>
                              <m:t>2</m:t>
                            </m:r>
                          </m:sup>
                        </m:sSup>
                      </m:den>
                    </m:f>
                  </m:oMath>
                </a14:m>
                <a:endParaRPr lang="en-US" sz="2800" dirty="0">
                  <a:latin typeface="Tahoma" panose="020B0604030504040204" pitchFamily="34" charset="0"/>
                  <a:ea typeface="Tahoma" panose="020B0604030504040204" pitchFamily="34" charset="0"/>
                  <a:cs typeface="Tahoma" panose="020B0604030504040204" pitchFamily="34" charset="0"/>
                </a:endParaRPr>
              </a:p>
            </p:txBody>
          </p:sp>
        </mc:Choice>
        <mc:Fallback xmlns="">
          <p:sp>
            <p:nvSpPr>
              <p:cNvPr id="5" name="TextBox 4"/>
              <p:cNvSpPr txBox="1">
                <a:spLocks noRot="1" noChangeAspect="1" noMove="1" noResize="1" noEditPoints="1" noAdjustHandles="1" noChangeArrowheads="1" noChangeShapeType="1" noTextEdit="1"/>
              </p:cNvSpPr>
              <p:nvPr/>
            </p:nvSpPr>
            <p:spPr>
              <a:xfrm>
                <a:off x="3616036" y="2133599"/>
                <a:ext cx="5410200" cy="1595693"/>
              </a:xfrm>
              <a:prstGeom prst="rect">
                <a:avLst/>
              </a:prstGeom>
              <a:blipFill rotWithShape="1">
                <a:blip r:embed="rId3"/>
                <a:stretch>
                  <a:fillRect l="-901" t="-1908" r="-676"/>
                </a:stretch>
              </a:blipFill>
            </p:spPr>
            <p:txBody>
              <a:bodyPr/>
              <a:lstStyle/>
              <a:p>
                <a:r>
                  <a:rPr lang="en-US">
                    <a:noFill/>
                  </a:rPr>
                  <a:t> </a:t>
                </a:r>
              </a:p>
            </p:txBody>
          </p:sp>
        </mc:Fallback>
      </mc:AlternateContent>
      <p:graphicFrame>
        <p:nvGraphicFramePr>
          <p:cNvPr id="6" name="Object 5"/>
          <p:cNvGraphicFramePr>
            <a:graphicFrameLocks noChangeAspect="1"/>
          </p:cNvGraphicFramePr>
          <p:nvPr>
            <p:extLst>
              <p:ext uri="{D42A27DB-BD31-4B8C-83A1-F6EECF244321}">
                <p14:modId xmlns:p14="http://schemas.microsoft.com/office/powerpoint/2010/main" val="4024334544"/>
              </p:ext>
            </p:extLst>
          </p:nvPr>
        </p:nvGraphicFramePr>
        <p:xfrm>
          <a:off x="838200" y="2319400"/>
          <a:ext cx="2188317" cy="1224089"/>
        </p:xfrm>
        <a:graphic>
          <a:graphicData uri="http://schemas.openxmlformats.org/presentationml/2006/ole">
            <mc:AlternateContent xmlns:mc="http://schemas.openxmlformats.org/markup-compatibility/2006">
              <mc:Choice xmlns:v="urn:schemas-microsoft-com:vml" Requires="v">
                <p:oleObj spid="_x0000_s2075" name="Equation" r:id="rId4" imgW="17973743" imgH="10048817" progId="Equation.3">
                  <p:embed/>
                </p:oleObj>
              </mc:Choice>
              <mc:Fallback>
                <p:oleObj name="Equation" r:id="rId4" imgW="17973743" imgH="10048817" progId="Equation.3">
                  <p:embed/>
                  <p:pic>
                    <p:nvPicPr>
                      <p:cNvPr id="6"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2319400"/>
                        <a:ext cx="2188317" cy="1224089"/>
                      </a:xfrm>
                      <a:prstGeom prst="rect">
                        <a:avLst/>
                      </a:prstGeom>
                      <a:gradFill rotWithShape="0">
                        <a:gsLst>
                          <a:gs pos="0">
                            <a:srgbClr val="000000"/>
                          </a:gs>
                          <a:gs pos="20000">
                            <a:srgbClr val="000040"/>
                          </a:gs>
                          <a:gs pos="50000">
                            <a:srgbClr val="400040"/>
                          </a:gs>
                          <a:gs pos="75000">
                            <a:srgbClr val="8F0040"/>
                          </a:gs>
                          <a:gs pos="89999">
                            <a:srgbClr val="F27300"/>
                          </a:gs>
                          <a:gs pos="100000">
                            <a:srgbClr val="FFBF00"/>
                          </a:gs>
                        </a:gsLst>
                        <a:lin ang="5400000"/>
                      </a:gradFill>
                      <a:ln w="9525">
                        <a:solidFill>
                          <a:schemeClr val="accent1">
                            <a:alpha val="25882"/>
                          </a:schemeClr>
                        </a:solidFill>
                        <a:miter lim="800000"/>
                        <a:headEnd/>
                        <a:tailEnd/>
                      </a:ln>
                    </p:spPr>
                  </p:pic>
                </p:oleObj>
              </mc:Fallback>
            </mc:AlternateContent>
          </a:graphicData>
        </a:graphic>
      </p:graphicFrame>
    </p:spTree>
    <p:extLst>
      <p:ext uri="{BB962C8B-B14F-4D97-AF65-F5344CB8AC3E}">
        <p14:creationId xmlns:p14="http://schemas.microsoft.com/office/powerpoint/2010/main" val="32059519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40328" y="342899"/>
            <a:ext cx="8153400" cy="4495800"/>
          </a:xfrm>
        </p:spPr>
        <p:txBody>
          <a:bodyPr>
            <a:normAutofit/>
          </a:bodyPr>
          <a:lstStyle/>
          <a:p>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Lực</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tương</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tác</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giữa</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các</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điện</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tích</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điểm</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đặt</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trong</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điện</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môi</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đồng</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tính</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Hằng</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số</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điện</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môi</a:t>
            </a:r>
            <a:endPar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a:xfrm>
            <a:off x="893618" y="2590799"/>
            <a:ext cx="4876800" cy="461665"/>
          </a:xfrm>
          <a:prstGeom prst="rect">
            <a:avLst/>
          </a:prstGeom>
          <a:noFill/>
        </p:spPr>
        <p:txBody>
          <a:bodyPr wrap="square" rtlCol="0">
            <a:spAutoFit/>
          </a:bodyPr>
          <a:lstStyle/>
          <a:p>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Điện</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môi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là</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môi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trường</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cách</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điện</a:t>
            </a:r>
            <a:r>
              <a:rPr lang="en-US" sz="2400" dirty="0">
                <a:latin typeface="Tahoma" panose="020B0604030504040204" pitchFamily="34" charset="0"/>
                <a:ea typeface="Tahoma" panose="020B0604030504040204" pitchFamily="34" charset="0"/>
                <a:cs typeface="Tahoma" panose="020B0604030504040204" pitchFamily="34" charset="0"/>
              </a:rPr>
              <a:t>.</a:t>
            </a:r>
          </a:p>
        </p:txBody>
      </p:sp>
      <p:sp>
        <p:nvSpPr>
          <p:cNvPr id="8" name="TextBox 7"/>
          <p:cNvSpPr txBox="1"/>
          <p:nvPr/>
        </p:nvSpPr>
        <p:spPr>
          <a:xfrm>
            <a:off x="893618" y="3052464"/>
            <a:ext cx="7412182" cy="1569660"/>
          </a:xfrm>
          <a:prstGeom prst="rect">
            <a:avLst/>
          </a:prstGeom>
          <a:noFill/>
        </p:spPr>
        <p:txBody>
          <a:bodyPr wrap="square" rtlCol="0">
            <a:spAutoFit/>
          </a:bodyPr>
          <a:lstStyle/>
          <a:p>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Thí</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nghiệm</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cho</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thấy</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nếu</a:t>
            </a:r>
            <a:r>
              <a:rPr lang="en-US" sz="2400" dirty="0">
                <a:latin typeface="Tahoma" panose="020B0604030504040204" pitchFamily="34" charset="0"/>
                <a:ea typeface="Tahoma" panose="020B0604030504040204" pitchFamily="34" charset="0"/>
                <a:cs typeface="Tahoma" panose="020B0604030504040204" pitchFamily="34" charset="0"/>
              </a:rPr>
              <a:t> ta </a:t>
            </a:r>
            <a:r>
              <a:rPr lang="en-US" sz="2400" dirty="0" err="1">
                <a:latin typeface="Tahoma" panose="020B0604030504040204" pitchFamily="34" charset="0"/>
                <a:ea typeface="Tahoma" panose="020B0604030504040204" pitchFamily="34" charset="0"/>
                <a:cs typeface="Tahoma" panose="020B0604030504040204" pitchFamily="34" charset="0"/>
              </a:rPr>
              <a:t>đặt</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các</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điện</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tích</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điểm</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vào</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trong</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môi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trường</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điện</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môi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đồng</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tính</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thì</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lực</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tương</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tác</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điện</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sẽ</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yếu</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đi</a:t>
            </a:r>
            <a:r>
              <a:rPr lang="en-US" sz="2400" dirty="0">
                <a:latin typeface="Tahoma" panose="020B0604030504040204" pitchFamily="34" charset="0"/>
                <a:ea typeface="Tahoma" panose="020B0604030504040204" pitchFamily="34" charset="0"/>
                <a:cs typeface="Tahoma" panose="020B0604030504040204" pitchFamily="34" charset="0"/>
              </a:rPr>
              <a:t> ɛ </a:t>
            </a:r>
            <a:r>
              <a:rPr lang="en-US" sz="2400" dirty="0" err="1">
                <a:latin typeface="Tahoma" panose="020B0604030504040204" pitchFamily="34" charset="0"/>
                <a:ea typeface="Tahoma" panose="020B0604030504040204" pitchFamily="34" charset="0"/>
                <a:cs typeface="Tahoma" panose="020B0604030504040204" pitchFamily="34" charset="0"/>
              </a:rPr>
              <a:t>lần</a:t>
            </a:r>
            <a:r>
              <a:rPr lang="en-US" sz="2400" dirty="0">
                <a:latin typeface="Tahoma" panose="020B0604030504040204" pitchFamily="34" charset="0"/>
                <a:ea typeface="Tahoma" panose="020B0604030504040204" pitchFamily="34" charset="0"/>
                <a:cs typeface="Tahoma" panose="020B0604030504040204" pitchFamily="34" charset="0"/>
              </a:rPr>
              <a:t> so </a:t>
            </a:r>
            <a:r>
              <a:rPr lang="en-US" sz="2400" dirty="0" err="1">
                <a:latin typeface="Tahoma" panose="020B0604030504040204" pitchFamily="34" charset="0"/>
                <a:ea typeface="Tahoma" panose="020B0604030504040204" pitchFamily="34" charset="0"/>
                <a:cs typeface="Tahoma" panose="020B0604030504040204" pitchFamily="34" charset="0"/>
              </a:rPr>
              <a:t>với</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trong</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chân</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không</a:t>
            </a:r>
            <a:endParaRPr lang="en-US" sz="24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3840202643"/>
              </p:ext>
            </p:extLst>
          </p:nvPr>
        </p:nvGraphicFramePr>
        <p:xfrm>
          <a:off x="2209800" y="4572000"/>
          <a:ext cx="4544291" cy="1273175"/>
        </p:xfrm>
        <a:graphic>
          <a:graphicData uri="http://schemas.openxmlformats.org/presentationml/2006/ole">
            <mc:AlternateContent xmlns:mc="http://schemas.openxmlformats.org/markup-compatibility/2006">
              <mc:Choice xmlns:v="urn:schemas-microsoft-com:vml" Requires="v">
                <p:oleObj spid="_x0000_s3101" name="Equation" r:id="rId3" imgW="1524086" imgH="390594" progId="Equation.DSMT4">
                  <p:embed/>
                </p:oleObj>
              </mc:Choice>
              <mc:Fallback>
                <p:oleObj name="Equation" r:id="rId3" imgW="1524086" imgH="390594" progId="Equation.DSMT4">
                  <p:embed/>
                  <p:pic>
                    <p:nvPicPr>
                      <p:cNvPr id="6"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4572000"/>
                        <a:ext cx="4544291" cy="1273175"/>
                      </a:xfrm>
                      <a:prstGeom prst="rect">
                        <a:avLst/>
                      </a:prstGeom>
                      <a:gradFill>
                        <a:gsLst>
                          <a:gs pos="0">
                            <a:srgbClr val="000000"/>
                          </a:gs>
                          <a:gs pos="20000">
                            <a:srgbClr val="000040"/>
                          </a:gs>
                          <a:gs pos="50000">
                            <a:srgbClr val="400040"/>
                          </a:gs>
                          <a:gs pos="75000">
                            <a:srgbClr val="8F0040"/>
                          </a:gs>
                          <a:gs pos="89999">
                            <a:srgbClr val="F27300"/>
                          </a:gs>
                          <a:gs pos="100000">
                            <a:srgbClr val="FFBF00"/>
                          </a:gs>
                        </a:gsLst>
                        <a:lin ang="5400000" scaled="0"/>
                      </a:gradFill>
                      <a:ln>
                        <a:noFill/>
                      </a:ln>
                    </p:spPr>
                  </p:pic>
                </p:oleObj>
              </mc:Fallback>
            </mc:AlternateContent>
          </a:graphicData>
        </a:graphic>
      </p:graphicFrame>
      <p:sp>
        <p:nvSpPr>
          <p:cNvPr id="7" name="TextBox 6"/>
          <p:cNvSpPr txBox="1"/>
          <p:nvPr/>
        </p:nvSpPr>
        <p:spPr>
          <a:xfrm>
            <a:off x="1551709" y="6031192"/>
            <a:ext cx="6096000" cy="461665"/>
          </a:xfrm>
          <a:prstGeom prst="rect">
            <a:avLst/>
          </a:prstGeom>
          <a:noFill/>
        </p:spPr>
        <p:txBody>
          <a:bodyPr wrap="square" rtlCol="0">
            <a:spAutoFit/>
          </a:bodyPr>
          <a:lstStyle/>
          <a:p>
            <a:r>
              <a:rPr lang="en-US" sz="2400" dirty="0" err="1">
                <a:latin typeface="Tahoma" panose="020B0604030504040204" pitchFamily="34" charset="0"/>
                <a:ea typeface="Tahoma" panose="020B0604030504040204" pitchFamily="34" charset="0"/>
                <a:cs typeface="Tahoma" panose="020B0604030504040204" pitchFamily="34" charset="0"/>
              </a:rPr>
              <a:t>Biểu</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thức</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định</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luật</a:t>
            </a:r>
            <a:r>
              <a:rPr lang="en-US" sz="2400" dirty="0">
                <a:latin typeface="Tahoma" panose="020B0604030504040204" pitchFamily="34" charset="0"/>
                <a:ea typeface="Tahoma" panose="020B0604030504040204" pitchFamily="34" charset="0"/>
                <a:cs typeface="Tahoma" panose="020B0604030504040204" pitchFamily="34" charset="0"/>
              </a:rPr>
              <a:t> Cu-</a:t>
            </a:r>
            <a:r>
              <a:rPr lang="en-US" sz="2400" dirty="0" err="1">
                <a:latin typeface="Tahoma" panose="020B0604030504040204" pitchFamily="34" charset="0"/>
                <a:ea typeface="Tahoma" panose="020B0604030504040204" pitchFamily="34" charset="0"/>
                <a:cs typeface="Tahoma" panose="020B0604030504040204" pitchFamily="34" charset="0"/>
              </a:rPr>
              <a:t>lông</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trong</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điện</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err="1">
                <a:latin typeface="Tahoma" panose="020B0604030504040204" pitchFamily="34" charset="0"/>
                <a:ea typeface="Tahoma" panose="020B0604030504040204" pitchFamily="34" charset="0"/>
                <a:cs typeface="Tahoma" panose="020B0604030504040204" pitchFamily="34" charset="0"/>
              </a:rPr>
              <a:t>môi</a:t>
            </a:r>
            <a:r>
              <a:rPr lang="en-US" sz="2400" dirty="0">
                <a:latin typeface="Tahoma" panose="020B0604030504040204" pitchFamily="34" charset="0"/>
                <a:ea typeface="Tahoma" panose="020B0604030504040204" pitchFamily="34" charset="0"/>
                <a:cs typeface="Tahoma" panose="020B0604030504040204" pitchFamily="34" charset="0"/>
              </a:rPr>
              <a:t> </a:t>
            </a:r>
          </a:p>
        </p:txBody>
      </p:sp>
      <p:sp>
        <p:nvSpPr>
          <p:cNvPr id="12" name="TextBox 11"/>
          <p:cNvSpPr txBox="1"/>
          <p:nvPr/>
        </p:nvSpPr>
        <p:spPr>
          <a:xfrm>
            <a:off x="685800" y="2590799"/>
            <a:ext cx="8007928" cy="523220"/>
          </a:xfrm>
          <a:prstGeom prst="rect">
            <a:avLst/>
          </a:prstGeom>
          <a:noFill/>
        </p:spPr>
        <p:txBody>
          <a:bodyPr wrap="square" rtlCol="0">
            <a:spAutoFit/>
          </a:bodyPr>
          <a:lstStyle/>
          <a:p>
            <a:r>
              <a:rPr lang="en-US" sz="2800" dirty="0">
                <a:latin typeface="Tahoma"/>
                <a:ea typeface="Tahoma"/>
                <a:cs typeface="Tahoma"/>
              </a:rPr>
              <a:t>ɛ </a:t>
            </a:r>
            <a:r>
              <a:rPr lang="en-US" sz="2800" dirty="0" err="1">
                <a:latin typeface="Tahoma"/>
                <a:ea typeface="Tahoma"/>
                <a:cs typeface="Tahoma"/>
              </a:rPr>
              <a:t>được</a:t>
            </a:r>
            <a:r>
              <a:rPr lang="en-US" sz="2800" dirty="0">
                <a:latin typeface="Tahoma"/>
                <a:ea typeface="Tahoma"/>
                <a:cs typeface="Tahoma"/>
              </a:rPr>
              <a:t> </a:t>
            </a:r>
            <a:r>
              <a:rPr lang="en-US" sz="2800" dirty="0" err="1">
                <a:latin typeface="Tahoma"/>
                <a:ea typeface="Tahoma"/>
                <a:cs typeface="Tahoma"/>
              </a:rPr>
              <a:t>gọi</a:t>
            </a:r>
            <a:r>
              <a:rPr lang="en-US" sz="2800" dirty="0">
                <a:latin typeface="Tahoma"/>
                <a:ea typeface="Tahoma"/>
                <a:cs typeface="Tahoma"/>
              </a:rPr>
              <a:t> </a:t>
            </a:r>
            <a:r>
              <a:rPr lang="en-US" sz="2800" dirty="0" err="1">
                <a:latin typeface="Tahoma"/>
                <a:ea typeface="Tahoma"/>
                <a:cs typeface="Tahoma"/>
              </a:rPr>
              <a:t>là</a:t>
            </a:r>
            <a:r>
              <a:rPr lang="en-US" sz="2800" dirty="0">
                <a:latin typeface="Tahoma"/>
                <a:ea typeface="Tahoma"/>
                <a:cs typeface="Tahoma"/>
              </a:rPr>
              <a:t> </a:t>
            </a:r>
            <a:r>
              <a:rPr lang="en-US" sz="2800" dirty="0" err="1">
                <a:latin typeface="Tahoma"/>
                <a:ea typeface="Tahoma"/>
                <a:cs typeface="Tahoma"/>
              </a:rPr>
              <a:t>hằng</a:t>
            </a:r>
            <a:r>
              <a:rPr lang="en-US" sz="2800" dirty="0">
                <a:latin typeface="Tahoma"/>
                <a:ea typeface="Tahoma"/>
                <a:cs typeface="Tahoma"/>
              </a:rPr>
              <a:t> </a:t>
            </a:r>
            <a:r>
              <a:rPr lang="en-US" sz="2800" dirty="0" err="1">
                <a:latin typeface="Tahoma"/>
                <a:ea typeface="Tahoma"/>
                <a:cs typeface="Tahoma"/>
              </a:rPr>
              <a:t>số</a:t>
            </a:r>
            <a:r>
              <a:rPr lang="en-US" sz="2800" dirty="0">
                <a:latin typeface="Tahoma"/>
                <a:ea typeface="Tahoma"/>
                <a:cs typeface="Tahoma"/>
              </a:rPr>
              <a:t> </a:t>
            </a:r>
            <a:r>
              <a:rPr lang="en-US" sz="2800" dirty="0" err="1">
                <a:latin typeface="Tahoma"/>
                <a:ea typeface="Tahoma"/>
                <a:cs typeface="Tahoma"/>
              </a:rPr>
              <a:t>điện</a:t>
            </a:r>
            <a:r>
              <a:rPr lang="en-US" sz="2800" dirty="0">
                <a:latin typeface="Tahoma"/>
                <a:ea typeface="Tahoma"/>
                <a:cs typeface="Tahoma"/>
              </a:rPr>
              <a:t> </a:t>
            </a:r>
            <a:r>
              <a:rPr lang="en-US" sz="2800" dirty="0" err="1">
                <a:latin typeface="Tahoma"/>
                <a:ea typeface="Tahoma"/>
                <a:cs typeface="Tahoma"/>
              </a:rPr>
              <a:t>môi</a:t>
            </a:r>
            <a:r>
              <a:rPr lang="en-US" sz="2800" dirty="0">
                <a:latin typeface="Tahoma"/>
                <a:ea typeface="Tahoma"/>
                <a:cs typeface="Tahoma"/>
              </a:rPr>
              <a:t> </a:t>
            </a:r>
            <a:r>
              <a:rPr lang="en-US" sz="2800" dirty="0" err="1">
                <a:latin typeface="Tahoma"/>
                <a:ea typeface="Tahoma"/>
                <a:cs typeface="Tahoma"/>
              </a:rPr>
              <a:t>của</a:t>
            </a:r>
            <a:r>
              <a:rPr lang="en-US" sz="2800" dirty="0">
                <a:latin typeface="Tahoma"/>
                <a:ea typeface="Tahoma"/>
                <a:cs typeface="Tahoma"/>
              </a:rPr>
              <a:t> </a:t>
            </a:r>
            <a:r>
              <a:rPr lang="en-US" sz="2800" dirty="0" err="1">
                <a:latin typeface="Tahoma"/>
                <a:ea typeface="Tahoma"/>
                <a:cs typeface="Tahoma"/>
              </a:rPr>
              <a:t>môi</a:t>
            </a:r>
            <a:r>
              <a:rPr lang="en-US" sz="2800" dirty="0">
                <a:latin typeface="Tahoma"/>
                <a:ea typeface="Tahoma"/>
                <a:cs typeface="Tahoma"/>
              </a:rPr>
              <a:t> </a:t>
            </a:r>
            <a:r>
              <a:rPr lang="en-US" sz="2800" dirty="0" err="1">
                <a:latin typeface="Tahoma"/>
                <a:ea typeface="Tahoma"/>
                <a:cs typeface="Tahoma"/>
              </a:rPr>
              <a:t>trường</a:t>
            </a:r>
            <a:r>
              <a:rPr lang="en-US" sz="2800" dirty="0">
                <a:latin typeface="Tahoma"/>
                <a:ea typeface="Tahoma"/>
                <a:cs typeface="Tahoma"/>
              </a:rPr>
              <a:t> </a:t>
            </a:r>
            <a:endParaRPr lang="en-US" sz="2800" dirty="0"/>
          </a:p>
        </p:txBody>
      </p:sp>
      <p:sp>
        <p:nvSpPr>
          <p:cNvPr id="13" name="TextBox 12"/>
          <p:cNvSpPr txBox="1"/>
          <p:nvPr/>
        </p:nvSpPr>
        <p:spPr>
          <a:xfrm>
            <a:off x="1004454" y="3114019"/>
            <a:ext cx="7190509" cy="2677656"/>
          </a:xfrm>
          <a:prstGeom prst="rect">
            <a:avLst/>
          </a:prstGeom>
          <a:noFill/>
        </p:spPr>
        <p:txBody>
          <a:bodyPr wrap="square" rtlCol="0">
            <a:spAutoFit/>
          </a:bodyPr>
          <a:lstStyle/>
          <a:p>
            <a:r>
              <a:rPr lang="en-US" sz="2800" dirty="0" err="1">
                <a:latin typeface="Tahoma" panose="020B0604030504040204" pitchFamily="34" charset="0"/>
                <a:ea typeface="Tahoma" panose="020B0604030504040204" pitchFamily="34" charset="0"/>
                <a:cs typeface="Tahoma" panose="020B0604030504040204" pitchFamily="34" charset="0"/>
              </a:rPr>
              <a:t>Hằng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số</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điện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môi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một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đặc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trưng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quan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trọng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tính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chất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điện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của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một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chất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điện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nó</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biết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khi</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đặt</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điện</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tích</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vào</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trong</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chất</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đó</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thì</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lực</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tương</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tác</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điện</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giảm</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đi</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bao</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nhiêu</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lần</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so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với</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khi</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đặt</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điện</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tích</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trong</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chân</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i="1" dirty="0" err="1">
                <a:solidFill>
                  <a:srgbClr val="FF0000"/>
                </a:solidFill>
                <a:latin typeface="Tahoma" panose="020B0604030504040204" pitchFamily="34" charset="0"/>
                <a:ea typeface="Tahoma" panose="020B0604030504040204" pitchFamily="34" charset="0"/>
                <a:cs typeface="Tahoma" panose="020B0604030504040204" pitchFamily="34" charset="0"/>
              </a:rPr>
              <a:t>không</a:t>
            </a:r>
            <a:r>
              <a:rPr lang="en-US" sz="2800" i="1" dirty="0">
                <a:solidFill>
                  <a:srgbClr val="FF0000"/>
                </a:solidFill>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300247919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circle(in)">
                                      <p:cBhvr>
                                        <p:cTn id="13" dur="20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31"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p:cTn id="18" dur="1000" fill="hold"/>
                                        <p:tgtEl>
                                          <p:spTgt spid="8"/>
                                        </p:tgtEl>
                                        <p:attrNameLst>
                                          <p:attrName>ppt_w</p:attrName>
                                        </p:attrNameLst>
                                      </p:cBhvr>
                                      <p:tavLst>
                                        <p:tav tm="0">
                                          <p:val>
                                            <p:fltVal val="0"/>
                                          </p:val>
                                        </p:tav>
                                        <p:tav tm="100000">
                                          <p:val>
                                            <p:strVal val="#ppt_w"/>
                                          </p:val>
                                        </p:tav>
                                      </p:tavLst>
                                    </p:anim>
                                    <p:anim calcmode="lin" valueType="num">
                                      <p:cBhvr>
                                        <p:cTn id="19" dur="1000" fill="hold"/>
                                        <p:tgtEl>
                                          <p:spTgt spid="8"/>
                                        </p:tgtEl>
                                        <p:attrNameLst>
                                          <p:attrName>ppt_h</p:attrName>
                                        </p:attrNameLst>
                                      </p:cBhvr>
                                      <p:tavLst>
                                        <p:tav tm="0">
                                          <p:val>
                                            <p:fltVal val="0"/>
                                          </p:val>
                                        </p:tav>
                                        <p:tav tm="100000">
                                          <p:val>
                                            <p:strVal val="#ppt_h"/>
                                          </p:val>
                                        </p:tav>
                                      </p:tavLst>
                                    </p:anim>
                                    <p:anim calcmode="lin" valueType="num">
                                      <p:cBhvr>
                                        <p:cTn id="20" dur="1000" fill="hold"/>
                                        <p:tgtEl>
                                          <p:spTgt spid="8"/>
                                        </p:tgtEl>
                                        <p:attrNameLst>
                                          <p:attrName>style.rotation</p:attrName>
                                        </p:attrNameLst>
                                      </p:cBhvr>
                                      <p:tavLst>
                                        <p:tav tm="0">
                                          <p:val>
                                            <p:fltVal val="90"/>
                                          </p:val>
                                        </p:tav>
                                        <p:tav tm="100000">
                                          <p:val>
                                            <p:fltVal val="0"/>
                                          </p:val>
                                        </p:tav>
                                      </p:tavLst>
                                    </p:anim>
                                    <p:animEffect transition="in" filter="fade">
                                      <p:cBhvr>
                                        <p:cTn id="21" dur="10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additive="base">
                                        <p:cTn id="26" dur="500" fill="hold"/>
                                        <p:tgtEl>
                                          <p:spTgt spid="6"/>
                                        </p:tgtEl>
                                        <p:attrNameLst>
                                          <p:attrName>ppt_x</p:attrName>
                                        </p:attrNameLst>
                                      </p:cBhvr>
                                      <p:tavLst>
                                        <p:tav tm="0">
                                          <p:val>
                                            <p:strVal val="#ppt_x"/>
                                          </p:val>
                                        </p:tav>
                                        <p:tav tm="100000">
                                          <p:val>
                                            <p:strVal val="#ppt_x"/>
                                          </p:val>
                                        </p:tav>
                                      </p:tavLst>
                                    </p:anim>
                                    <p:anim calcmode="lin" valueType="num">
                                      <p:cBhvr additive="base">
                                        <p:cTn id="27" dur="500" fill="hold"/>
                                        <p:tgtEl>
                                          <p:spTgt spid="6"/>
                                        </p:tgtEl>
                                        <p:attrNameLst>
                                          <p:attrName>ppt_y</p:attrName>
                                        </p:attrNameLst>
                                      </p:cBhvr>
                                      <p:tavLst>
                                        <p:tav tm="0">
                                          <p:val>
                                            <p:strVal val="1+#ppt_h/2"/>
                                          </p:val>
                                        </p:tav>
                                        <p:tav tm="100000">
                                          <p:val>
                                            <p:strVal val="#ppt_y"/>
                                          </p:val>
                                        </p:tav>
                                      </p:tavLst>
                                    </p:anim>
                                  </p:childTnLst>
                                </p:cTn>
                              </p:par>
                              <p:par>
                                <p:cTn id="28" presetID="2" presetClass="entr" presetSubtype="4" fill="hold" grpId="0" nodeType="with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additive="base">
                                        <p:cTn id="30" dur="500" fill="hold"/>
                                        <p:tgtEl>
                                          <p:spTgt spid="7"/>
                                        </p:tgtEl>
                                        <p:attrNameLst>
                                          <p:attrName>ppt_x</p:attrName>
                                        </p:attrNameLst>
                                      </p:cBhvr>
                                      <p:tavLst>
                                        <p:tav tm="0">
                                          <p:val>
                                            <p:strVal val="#ppt_x"/>
                                          </p:val>
                                        </p:tav>
                                        <p:tav tm="100000">
                                          <p:val>
                                            <p:strVal val="#ppt_x"/>
                                          </p:val>
                                        </p:tav>
                                      </p:tavLst>
                                    </p:anim>
                                    <p:anim calcmode="lin" valueType="num">
                                      <p:cBhvr additive="base">
                                        <p:cTn id="3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xit" presetSubtype="4" fill="hold" grpId="1" nodeType="clickEffect">
                                  <p:stCondLst>
                                    <p:cond delay="0"/>
                                  </p:stCondLst>
                                  <p:childTnLst>
                                    <p:anim calcmode="lin" valueType="num">
                                      <p:cBhvr additive="base">
                                        <p:cTn id="35" dur="500"/>
                                        <p:tgtEl>
                                          <p:spTgt spid="2"/>
                                        </p:tgtEl>
                                        <p:attrNameLst>
                                          <p:attrName>ppt_x</p:attrName>
                                        </p:attrNameLst>
                                      </p:cBhvr>
                                      <p:tavLst>
                                        <p:tav tm="0">
                                          <p:val>
                                            <p:strVal val="ppt_x"/>
                                          </p:val>
                                        </p:tav>
                                        <p:tav tm="100000">
                                          <p:val>
                                            <p:strVal val="ppt_x"/>
                                          </p:val>
                                        </p:tav>
                                      </p:tavLst>
                                    </p:anim>
                                    <p:anim calcmode="lin" valueType="num">
                                      <p:cBhvr additive="base">
                                        <p:cTn id="36" dur="500"/>
                                        <p:tgtEl>
                                          <p:spTgt spid="2"/>
                                        </p:tgtEl>
                                        <p:attrNameLst>
                                          <p:attrName>ppt_y</p:attrName>
                                        </p:attrNameLst>
                                      </p:cBhvr>
                                      <p:tavLst>
                                        <p:tav tm="0">
                                          <p:val>
                                            <p:strVal val="ppt_y"/>
                                          </p:val>
                                        </p:tav>
                                        <p:tav tm="100000">
                                          <p:val>
                                            <p:strVal val="1+ppt_h/2"/>
                                          </p:val>
                                        </p:tav>
                                      </p:tavLst>
                                    </p:anim>
                                    <p:set>
                                      <p:cBhvr>
                                        <p:cTn id="37" dur="1" fill="hold">
                                          <p:stCondLst>
                                            <p:cond delay="499"/>
                                          </p:stCondLst>
                                        </p:cTn>
                                        <p:tgtEl>
                                          <p:spTgt spid="2"/>
                                        </p:tgtEl>
                                        <p:attrNameLst>
                                          <p:attrName>style.visibility</p:attrName>
                                        </p:attrNameLst>
                                      </p:cBhvr>
                                      <p:to>
                                        <p:strVal val="hidden"/>
                                      </p:to>
                                    </p:set>
                                  </p:childTnLst>
                                </p:cTn>
                              </p:par>
                              <p:par>
                                <p:cTn id="38" presetID="2" presetClass="exit" presetSubtype="4" fill="hold" grpId="1" nodeType="withEffect">
                                  <p:stCondLst>
                                    <p:cond delay="0"/>
                                  </p:stCondLst>
                                  <p:childTnLst>
                                    <p:anim calcmode="lin" valueType="num">
                                      <p:cBhvr additive="base">
                                        <p:cTn id="39" dur="500"/>
                                        <p:tgtEl>
                                          <p:spTgt spid="8"/>
                                        </p:tgtEl>
                                        <p:attrNameLst>
                                          <p:attrName>ppt_x</p:attrName>
                                        </p:attrNameLst>
                                      </p:cBhvr>
                                      <p:tavLst>
                                        <p:tav tm="0">
                                          <p:val>
                                            <p:strVal val="ppt_x"/>
                                          </p:val>
                                        </p:tav>
                                        <p:tav tm="100000">
                                          <p:val>
                                            <p:strVal val="ppt_x"/>
                                          </p:val>
                                        </p:tav>
                                      </p:tavLst>
                                    </p:anim>
                                    <p:anim calcmode="lin" valueType="num">
                                      <p:cBhvr additive="base">
                                        <p:cTn id="40" dur="500"/>
                                        <p:tgtEl>
                                          <p:spTgt spid="8"/>
                                        </p:tgtEl>
                                        <p:attrNameLst>
                                          <p:attrName>ppt_y</p:attrName>
                                        </p:attrNameLst>
                                      </p:cBhvr>
                                      <p:tavLst>
                                        <p:tav tm="0">
                                          <p:val>
                                            <p:strVal val="ppt_y"/>
                                          </p:val>
                                        </p:tav>
                                        <p:tav tm="100000">
                                          <p:val>
                                            <p:strVal val="1+ppt_h/2"/>
                                          </p:val>
                                        </p:tav>
                                      </p:tavLst>
                                    </p:anim>
                                    <p:set>
                                      <p:cBhvr>
                                        <p:cTn id="41" dur="1" fill="hold">
                                          <p:stCondLst>
                                            <p:cond delay="499"/>
                                          </p:stCondLst>
                                        </p:cTn>
                                        <p:tgtEl>
                                          <p:spTgt spid="8"/>
                                        </p:tgtEl>
                                        <p:attrNameLst>
                                          <p:attrName>style.visibility</p:attrName>
                                        </p:attrNameLst>
                                      </p:cBhvr>
                                      <p:to>
                                        <p:strVal val="hidden"/>
                                      </p:to>
                                    </p:set>
                                  </p:childTnLst>
                                </p:cTn>
                              </p:par>
                              <p:par>
                                <p:cTn id="42" presetID="2" presetClass="exit" presetSubtype="4" fill="hold" nodeType="withEffect">
                                  <p:stCondLst>
                                    <p:cond delay="0"/>
                                  </p:stCondLst>
                                  <p:childTnLst>
                                    <p:anim calcmode="lin" valueType="num">
                                      <p:cBhvr additive="base">
                                        <p:cTn id="43" dur="500"/>
                                        <p:tgtEl>
                                          <p:spTgt spid="6"/>
                                        </p:tgtEl>
                                        <p:attrNameLst>
                                          <p:attrName>ppt_x</p:attrName>
                                        </p:attrNameLst>
                                      </p:cBhvr>
                                      <p:tavLst>
                                        <p:tav tm="0">
                                          <p:val>
                                            <p:strVal val="ppt_x"/>
                                          </p:val>
                                        </p:tav>
                                        <p:tav tm="100000">
                                          <p:val>
                                            <p:strVal val="ppt_x"/>
                                          </p:val>
                                        </p:tav>
                                      </p:tavLst>
                                    </p:anim>
                                    <p:anim calcmode="lin" valueType="num">
                                      <p:cBhvr additive="base">
                                        <p:cTn id="44" dur="500"/>
                                        <p:tgtEl>
                                          <p:spTgt spid="6"/>
                                        </p:tgtEl>
                                        <p:attrNameLst>
                                          <p:attrName>ppt_y</p:attrName>
                                        </p:attrNameLst>
                                      </p:cBhvr>
                                      <p:tavLst>
                                        <p:tav tm="0">
                                          <p:val>
                                            <p:strVal val="ppt_y"/>
                                          </p:val>
                                        </p:tav>
                                        <p:tav tm="100000">
                                          <p:val>
                                            <p:strVal val="1+ppt_h/2"/>
                                          </p:val>
                                        </p:tav>
                                      </p:tavLst>
                                    </p:anim>
                                    <p:set>
                                      <p:cBhvr>
                                        <p:cTn id="45" dur="1" fill="hold">
                                          <p:stCondLst>
                                            <p:cond delay="499"/>
                                          </p:stCondLst>
                                        </p:cTn>
                                        <p:tgtEl>
                                          <p:spTgt spid="6"/>
                                        </p:tgtEl>
                                        <p:attrNameLst>
                                          <p:attrName>style.visibility</p:attrName>
                                        </p:attrNameLst>
                                      </p:cBhvr>
                                      <p:to>
                                        <p:strVal val="hidden"/>
                                      </p:to>
                                    </p:set>
                                  </p:childTnLst>
                                </p:cTn>
                              </p:par>
                              <p:par>
                                <p:cTn id="46" presetID="2" presetClass="exit" presetSubtype="4" fill="hold" grpId="1" nodeType="withEffect">
                                  <p:stCondLst>
                                    <p:cond delay="0"/>
                                  </p:stCondLst>
                                  <p:childTnLst>
                                    <p:anim calcmode="lin" valueType="num">
                                      <p:cBhvr additive="base">
                                        <p:cTn id="47" dur="500"/>
                                        <p:tgtEl>
                                          <p:spTgt spid="7"/>
                                        </p:tgtEl>
                                        <p:attrNameLst>
                                          <p:attrName>ppt_x</p:attrName>
                                        </p:attrNameLst>
                                      </p:cBhvr>
                                      <p:tavLst>
                                        <p:tav tm="0">
                                          <p:val>
                                            <p:strVal val="ppt_x"/>
                                          </p:val>
                                        </p:tav>
                                        <p:tav tm="100000">
                                          <p:val>
                                            <p:strVal val="ppt_x"/>
                                          </p:val>
                                        </p:tav>
                                      </p:tavLst>
                                    </p:anim>
                                    <p:anim calcmode="lin" valueType="num">
                                      <p:cBhvr additive="base">
                                        <p:cTn id="48" dur="500"/>
                                        <p:tgtEl>
                                          <p:spTgt spid="7"/>
                                        </p:tgtEl>
                                        <p:attrNameLst>
                                          <p:attrName>ppt_y</p:attrName>
                                        </p:attrNameLst>
                                      </p:cBhvr>
                                      <p:tavLst>
                                        <p:tav tm="0">
                                          <p:val>
                                            <p:strVal val="ppt_y"/>
                                          </p:val>
                                        </p:tav>
                                        <p:tav tm="100000">
                                          <p:val>
                                            <p:strVal val="1+ppt_h/2"/>
                                          </p:val>
                                        </p:tav>
                                      </p:tavLst>
                                    </p:anim>
                                    <p:set>
                                      <p:cBhvr>
                                        <p:cTn id="49" dur="1" fill="hold">
                                          <p:stCondLst>
                                            <p:cond delay="499"/>
                                          </p:stCondLst>
                                        </p:cTn>
                                        <p:tgtEl>
                                          <p:spTgt spid="7"/>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 calcmode="lin" valueType="num">
                                      <p:cBhvr additive="base">
                                        <p:cTn id="54" dur="500" fill="hold"/>
                                        <p:tgtEl>
                                          <p:spTgt spid="12"/>
                                        </p:tgtEl>
                                        <p:attrNameLst>
                                          <p:attrName>ppt_x</p:attrName>
                                        </p:attrNameLst>
                                      </p:cBhvr>
                                      <p:tavLst>
                                        <p:tav tm="0">
                                          <p:val>
                                            <p:strVal val="#ppt_x"/>
                                          </p:val>
                                        </p:tav>
                                        <p:tav tm="100000">
                                          <p:val>
                                            <p:strVal val="#ppt_x"/>
                                          </p:val>
                                        </p:tav>
                                      </p:tavLst>
                                    </p:anim>
                                    <p:anim calcmode="lin" valueType="num">
                                      <p:cBhvr additive="base">
                                        <p:cTn id="5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14" presetClass="entr" presetSubtype="10" fill="hold" grpId="0" nodeType="click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randombar(horizontal)">
                                      <p:cBhvr>
                                        <p:cTn id="6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8" grpId="0"/>
      <p:bldP spid="8" grpId="1"/>
      <p:bldP spid="7" grpId="0"/>
      <p:bldP spid="7" grpId="1"/>
      <p:bldP spid="12" grpId="0"/>
      <p:bldP spid="1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71286" y="1600200"/>
            <a:ext cx="8153400" cy="4495800"/>
          </a:xfrm>
        </p:spPr>
        <p:txBody>
          <a:bodyPr>
            <a:normAutofit/>
          </a:bodyPr>
          <a:lstStyle/>
          <a:p>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Lực</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tương</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tác</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giữa</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các</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điện</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tích</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điểm</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đặt</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trong</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điện</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môi</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đồng</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tính</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Hằng</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số</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điện</a:t>
            </a:r>
            <a:r>
              <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2400" dirty="0" err="1">
                <a:solidFill>
                  <a:srgbClr val="00B050"/>
                </a:solidFill>
                <a:latin typeface="Tahoma" panose="020B0604030504040204" pitchFamily="34" charset="0"/>
                <a:ea typeface="Tahoma" panose="020B0604030504040204" pitchFamily="34" charset="0"/>
                <a:cs typeface="Tahoma" panose="020B0604030504040204" pitchFamily="34" charset="0"/>
              </a:rPr>
              <a:t>môi</a:t>
            </a:r>
            <a:endParaRPr lang="en-US" sz="2400"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371" y="2362200"/>
            <a:ext cx="3425825" cy="383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73025" y="6332249"/>
            <a:ext cx="4267200" cy="369332"/>
          </a:xfrm>
          <a:prstGeom prst="rect">
            <a:avLst/>
          </a:prstGeom>
          <a:noFill/>
        </p:spPr>
        <p:txBody>
          <a:bodyPr wrap="square" rtlCol="0">
            <a:spAutoFit/>
          </a:bodyPr>
          <a:lstStyle/>
          <a:p>
            <a:r>
              <a:rPr lang="en-US" dirty="0" err="1">
                <a:latin typeface="Tahoma" panose="020B0604030504040204" pitchFamily="34" charset="0"/>
                <a:ea typeface="Tahoma" panose="020B0604030504040204" pitchFamily="34" charset="0"/>
                <a:cs typeface="Tahoma" panose="020B0604030504040204" pitchFamily="34" charset="0"/>
              </a:rPr>
              <a:t>Bảng</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hằng</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số</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điện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môi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của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một</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số</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chất</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9" name="TextBox 8"/>
          <p:cNvSpPr txBox="1"/>
          <p:nvPr/>
        </p:nvSpPr>
        <p:spPr>
          <a:xfrm>
            <a:off x="4340225" y="3080266"/>
            <a:ext cx="4191000" cy="1938992"/>
          </a:xfrm>
          <a:prstGeom prst="rect">
            <a:avLst/>
          </a:prstGeom>
          <a:noFill/>
        </p:spPr>
        <p:txBody>
          <a:bodyPr wrap="square" rtlCol="0">
            <a:spAutoFit/>
          </a:bodyPr>
          <a:lstStyle/>
          <a:p>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Lưu</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ý: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Không</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khí</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có</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hằng</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số</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điện</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môi</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bằng</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1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nên</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khi</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làm</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bài</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tập</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thì</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môi</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trường</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không</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khí</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có</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kết</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quả</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tương</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tự</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môi</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trường</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chân</a:t>
            </a:r>
            <a:r>
              <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400" i="1" u="sng" dirty="0" err="1">
                <a:solidFill>
                  <a:srgbClr val="FF0000"/>
                </a:solidFill>
                <a:latin typeface="Tahoma" panose="020B0604030504040204" pitchFamily="34" charset="0"/>
                <a:ea typeface="Tahoma" panose="020B0604030504040204" pitchFamily="34" charset="0"/>
                <a:cs typeface="Tahoma" panose="020B0604030504040204" pitchFamily="34" charset="0"/>
              </a:rPr>
              <a:t>không</a:t>
            </a:r>
            <a:endParaRPr lang="en-US" sz="2400" i="1" u="sng"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105796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arn(inVertical)">
                                      <p:cBhvr>
                                        <p:cTn id="7" dur="500"/>
                                        <p:tgtEl>
                                          <p:spTgt spid="409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52"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Scale>
                                      <p:cBhvr>
                                        <p:cTn id="15" dur="1000" decel="50000" fill="hold">
                                          <p:stCondLst>
                                            <p:cond delay="0"/>
                                          </p:stCondLst>
                                        </p:cTn>
                                        <p:tgtEl>
                                          <p:spTgt spid="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6" dur="1000" decel="50000" fill="hold">
                                          <p:stCondLst>
                                            <p:cond delay="0"/>
                                          </p:stCondLst>
                                        </p:cTn>
                                        <p:tgtEl>
                                          <p:spTgt spid="9"/>
                                        </p:tgtEl>
                                        <p:attrNameLst>
                                          <p:attrName>ppt_x</p:attrName>
                                          <p:attrName>ppt_y</p:attrName>
                                        </p:attrNameLst>
                                      </p:cBhvr>
                                    </p:animMotion>
                                    <p:animEffect transition="in" filter="fade">
                                      <p:cBhvr>
                                        <p:cTn id="1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685836"/>
            <a:ext cx="6324600" cy="954107"/>
          </a:xfrm>
          <a:prstGeom prst="rect">
            <a:avLst/>
          </a:prstGeom>
        </p:spPr>
        <p:txBody>
          <a:bodyPr wrap="square">
            <a:spAutoFit/>
          </a:bodyPr>
          <a:lstStyle/>
          <a:p>
            <a:pPr lvl="1" algn="ctr"/>
            <a:r>
              <a:rPr lang="en-US" altLang="en-US" sz="2800">
                <a:solidFill>
                  <a:srgbClr val="FF0000"/>
                </a:solidFill>
                <a:latin typeface="Times New Roman" pitchFamily="18" charset="0"/>
                <a:cs typeface="Times New Roman" pitchFamily="18" charset="0"/>
              </a:rPr>
              <a:t>Tìm hiểu một số ứng dụng trong thực tế về lực tương tác Culong ?</a:t>
            </a:r>
          </a:p>
        </p:txBody>
      </p:sp>
      <p:pic>
        <p:nvPicPr>
          <p:cNvPr id="3" name="Picture 2" descr="Sơn tĩnh điện và những điều bạn cần biết - Thế giới cửa thép Koffmann"/>
          <p:cNvPicPr/>
          <p:nvPr/>
        </p:nvPicPr>
        <p:blipFill>
          <a:blip r:embed="rId2">
            <a:extLst>
              <a:ext uri="{28A0092B-C50C-407E-A947-70E740481C1C}">
                <a14:useLocalDpi xmlns:a14="http://schemas.microsoft.com/office/drawing/2010/main" val="0"/>
              </a:ext>
            </a:extLst>
          </a:blip>
          <a:srcRect/>
          <a:stretch>
            <a:fillRect/>
          </a:stretch>
        </p:blipFill>
        <p:spPr bwMode="auto">
          <a:xfrm>
            <a:off x="228600" y="1842662"/>
            <a:ext cx="3962400" cy="3415145"/>
          </a:xfrm>
          <a:prstGeom prst="rect">
            <a:avLst/>
          </a:prstGeom>
          <a:noFill/>
          <a:ln>
            <a:noFill/>
          </a:ln>
        </p:spPr>
      </p:pic>
      <p:pic>
        <p:nvPicPr>
          <p:cNvPr id="4" name="Picture 3" descr="Sơn tĩnh điện gỗ có được không?"/>
          <p:cNvPicPr/>
          <p:nvPr/>
        </p:nvPicPr>
        <p:blipFill>
          <a:blip r:embed="rId3">
            <a:extLst>
              <a:ext uri="{28A0092B-C50C-407E-A947-70E740481C1C}">
                <a14:useLocalDpi xmlns:a14="http://schemas.microsoft.com/office/drawing/2010/main" val="0"/>
              </a:ext>
            </a:extLst>
          </a:blip>
          <a:srcRect/>
          <a:stretch>
            <a:fillRect/>
          </a:stretch>
        </p:blipFill>
        <p:spPr bwMode="auto">
          <a:xfrm>
            <a:off x="4610100" y="1925782"/>
            <a:ext cx="3848100" cy="3332018"/>
          </a:xfrm>
          <a:prstGeom prst="rect">
            <a:avLst/>
          </a:prstGeom>
          <a:noFill/>
          <a:ln>
            <a:noFill/>
          </a:ln>
        </p:spPr>
      </p:pic>
      <p:sp>
        <p:nvSpPr>
          <p:cNvPr id="7" name="Rectangle 6"/>
          <p:cNvSpPr/>
          <p:nvPr/>
        </p:nvSpPr>
        <p:spPr>
          <a:xfrm>
            <a:off x="3124200" y="5430046"/>
            <a:ext cx="2490714" cy="523220"/>
          </a:xfrm>
          <a:prstGeom prst="rect">
            <a:avLst/>
          </a:prstGeom>
        </p:spPr>
        <p:txBody>
          <a:bodyPr wrap="square">
            <a:spAutoFit/>
          </a:bodyPr>
          <a:lstStyle/>
          <a:p>
            <a:r>
              <a:rPr lang="en-US" altLang="en-US" sz="2800">
                <a:solidFill>
                  <a:srgbClr val="FF0000"/>
                </a:solidFill>
                <a:latin typeface="Times New Roman" pitchFamily="18" charset="0"/>
                <a:cs typeface="Times New Roman" pitchFamily="18" charset="0"/>
              </a:rPr>
              <a:t>Sơn tĩnh điện</a:t>
            </a:r>
            <a:endParaRPr lang="vi-VN"/>
          </a:p>
        </p:txBody>
      </p:sp>
      <p:sp>
        <p:nvSpPr>
          <p:cNvPr id="5" name="Rectangle 4"/>
          <p:cNvSpPr/>
          <p:nvPr/>
        </p:nvSpPr>
        <p:spPr>
          <a:xfrm>
            <a:off x="2932528" y="6125505"/>
            <a:ext cx="2874057" cy="369332"/>
          </a:xfrm>
          <a:prstGeom prst="rect">
            <a:avLst/>
          </a:prstGeom>
        </p:spPr>
        <p:txBody>
          <a:bodyPr wrap="none">
            <a:spAutoFit/>
          </a:bodyPr>
          <a:lstStyle/>
          <a:p>
            <a:r>
              <a:rPr lang="en-US"/>
              <a:t>https://youtu.be/4rJr6dQilfk</a:t>
            </a:r>
          </a:p>
        </p:txBody>
      </p:sp>
    </p:spTree>
    <p:extLst>
      <p:ext uri="{BB962C8B-B14F-4D97-AF65-F5344CB8AC3E}">
        <p14:creationId xmlns:p14="http://schemas.microsoft.com/office/powerpoint/2010/main" val="596478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685836"/>
            <a:ext cx="6324600" cy="954107"/>
          </a:xfrm>
          <a:prstGeom prst="rect">
            <a:avLst/>
          </a:prstGeom>
        </p:spPr>
        <p:txBody>
          <a:bodyPr wrap="square">
            <a:spAutoFit/>
          </a:bodyPr>
          <a:lstStyle/>
          <a:p>
            <a:pPr lvl="1" algn="ctr"/>
            <a:r>
              <a:rPr lang="en-US" altLang="en-US" sz="2800">
                <a:solidFill>
                  <a:srgbClr val="FF0000"/>
                </a:solidFill>
                <a:latin typeface="Times New Roman" pitchFamily="18" charset="0"/>
                <a:cs typeface="Times New Roman" pitchFamily="18" charset="0"/>
              </a:rPr>
              <a:t>Tìm hiểu một số ứng dụng trong thực tế về lực tương tác Culong ?</a:t>
            </a:r>
          </a:p>
        </p:txBody>
      </p:sp>
      <p:sp>
        <p:nvSpPr>
          <p:cNvPr id="7" name="Rectangle 6"/>
          <p:cNvSpPr/>
          <p:nvPr/>
        </p:nvSpPr>
        <p:spPr>
          <a:xfrm>
            <a:off x="1295400" y="5458921"/>
            <a:ext cx="7002640" cy="523220"/>
          </a:xfrm>
          <a:prstGeom prst="rect">
            <a:avLst/>
          </a:prstGeom>
        </p:spPr>
        <p:txBody>
          <a:bodyPr wrap="square">
            <a:spAutoFit/>
          </a:bodyPr>
          <a:lstStyle/>
          <a:p>
            <a:r>
              <a:rPr lang="en-US" altLang="en-US" sz="2800">
                <a:solidFill>
                  <a:srgbClr val="FF0000"/>
                </a:solidFill>
                <a:latin typeface="Times New Roman" pitchFamily="18" charset="0"/>
                <a:cs typeface="Times New Roman" pitchFamily="18" charset="0"/>
              </a:rPr>
              <a:t>Máy lọc bụi trong nhà xưởng gỗ, vải, sơn...</a:t>
            </a:r>
            <a:endParaRPr lang="vi-VN">
              <a:solidFill>
                <a:prstClr val="black"/>
              </a:solidFill>
            </a:endParaRPr>
          </a:p>
        </p:txBody>
      </p:sp>
      <p:pic>
        <p:nvPicPr>
          <p:cNvPr id="6" name="Picture 5" descr="Lý 11 cần nhớ và ứng dụng đời sống (điện một chiều và từ trường ..."/>
          <p:cNvPicPr/>
          <p:nvPr/>
        </p:nvPicPr>
        <p:blipFill>
          <a:blip r:embed="rId2">
            <a:extLst>
              <a:ext uri="{28A0092B-C50C-407E-A947-70E740481C1C}">
                <a14:useLocalDpi xmlns:a14="http://schemas.microsoft.com/office/drawing/2010/main" val="0"/>
              </a:ext>
            </a:extLst>
          </a:blip>
          <a:srcRect/>
          <a:stretch>
            <a:fillRect/>
          </a:stretch>
        </p:blipFill>
        <p:spPr bwMode="auto">
          <a:xfrm>
            <a:off x="533400" y="1828836"/>
            <a:ext cx="2971800" cy="2941175"/>
          </a:xfrm>
          <a:prstGeom prst="rect">
            <a:avLst/>
          </a:prstGeom>
          <a:noFill/>
          <a:ln>
            <a:noFill/>
          </a:ln>
        </p:spPr>
      </p:pic>
      <p:sp>
        <p:nvSpPr>
          <p:cNvPr id="5" name="AutoShape 2" descr="Hệ thống lọc bụi công nghiệp cho nhà xưởng"/>
          <p:cNvSpPr>
            <a:spLocks noChangeAspect="1" noChangeArrowheads="1"/>
          </p:cNvSpPr>
          <p:nvPr/>
        </p:nvSpPr>
        <p:spPr bwMode="auto">
          <a:xfrm>
            <a:off x="155582" y="-136525"/>
            <a:ext cx="296863" cy="29686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1981236"/>
            <a:ext cx="4488040" cy="2673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41704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730258"/>
            <a:ext cx="8293301" cy="1539139"/>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pPr>
              <a:lnSpc>
                <a:spcPct val="115000"/>
              </a:lnSpc>
              <a:spcAft>
                <a:spcPts val="600"/>
              </a:spcAft>
            </a:pPr>
            <a:r>
              <a:rPr lang="en-US" sz="2800" dirty="0" err="1">
                <a:solidFill>
                  <a:schemeClr val="tx1"/>
                </a:solidFill>
                <a:latin typeface="Times New Roman" panose="02020603050405020304" pitchFamily="18" charset="0"/>
                <a:cs typeface="Times New Roman" panose="02020603050405020304" pitchFamily="18" charset="0"/>
              </a:rPr>
              <a:t>Giải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thích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vì</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sao</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trong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các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phân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xưởng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dệt</a:t>
            </a:r>
            <a:r>
              <a:rPr lang="en-US" sz="2800" dirty="0">
                <a:solidFill>
                  <a:schemeClr val="tx1"/>
                </a:solidFill>
                <a:latin typeface="Times New Roman" panose="02020603050405020304" pitchFamily="18" charset="0"/>
                <a:cs typeface="Times New Roman" panose="02020603050405020304" pitchFamily="18" charset="0"/>
              </a:rPr>
              <a:t> may, </a:t>
            </a:r>
            <a:r>
              <a:rPr lang="en-US" sz="2800" dirty="0" err="1">
                <a:solidFill>
                  <a:schemeClr val="tx1"/>
                </a:solidFill>
                <a:latin typeface="Times New Roman" panose="02020603050405020304" pitchFamily="18" charset="0"/>
                <a:cs typeface="Times New Roman" panose="02020603050405020304" pitchFamily="18" charset="0"/>
              </a:rPr>
              <a:t>người</a:t>
            </a:r>
            <a:r>
              <a:rPr lang="en-US" sz="2800" dirty="0">
                <a:solidFill>
                  <a:schemeClr val="tx1"/>
                </a:solidFill>
                <a:latin typeface="Times New Roman" panose="02020603050405020304" pitchFamily="18" charset="0"/>
                <a:cs typeface="Times New Roman" panose="02020603050405020304" pitchFamily="18" charset="0"/>
              </a:rPr>
              <a:t> ta </a:t>
            </a:r>
            <a:r>
              <a:rPr lang="en-US" sz="2800" dirty="0" err="1">
                <a:solidFill>
                  <a:schemeClr val="tx1"/>
                </a:solidFill>
                <a:latin typeface="Times New Roman" panose="02020603050405020304" pitchFamily="18" charset="0"/>
                <a:cs typeface="Times New Roman" panose="02020603050405020304" pitchFamily="18" charset="0"/>
              </a:rPr>
              <a:t>thường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treo</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các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tấm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kim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loại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đã</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bị</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nhiễm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điện</a:t>
            </a:r>
            <a:r>
              <a:rPr lang="en-US" sz="2800" dirty="0">
                <a:solidFill>
                  <a:schemeClr val="tx1"/>
                </a:solidFill>
                <a:latin typeface="Times New Roman" panose="02020603050405020304" pitchFamily="18" charset="0"/>
                <a:cs typeface="Times New Roman" panose="02020603050405020304" pitchFamily="18" charset="0"/>
              </a:rPr>
              <a:t> ở </a:t>
            </a:r>
            <a:r>
              <a:rPr lang="en-US" sz="2800" dirty="0" err="1">
                <a:solidFill>
                  <a:schemeClr val="tx1"/>
                </a:solidFill>
                <a:latin typeface="Times New Roman" panose="02020603050405020304" pitchFamily="18" charset="0"/>
                <a:cs typeface="Times New Roman" panose="02020603050405020304" pitchFamily="18" charset="0"/>
              </a:rPr>
              <a:t>trên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cao</a:t>
            </a:r>
            <a:r>
              <a:rPr lang="en-US" sz="2800" dirty="0">
                <a:solidFill>
                  <a:schemeClr val="tx1"/>
                </a:solidFill>
                <a:latin typeface="Times New Roman" panose="02020603050405020304" pitchFamily="18" charset="0"/>
                <a:cs typeface="Times New Roman" panose="02020603050405020304" pitchFamily="18" charset="0"/>
              </a:rPr>
              <a:t>?</a:t>
            </a:r>
          </a:p>
        </p:txBody>
      </p:sp>
      <p:sp>
        <p:nvSpPr>
          <p:cNvPr id="3" name="Rectangle 2"/>
          <p:cNvSpPr/>
          <p:nvPr/>
        </p:nvSpPr>
        <p:spPr>
          <a:xfrm>
            <a:off x="869016" y="2895600"/>
            <a:ext cx="7405967" cy="353000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lnSpc>
                <a:spcPct val="135000"/>
              </a:lnSpc>
              <a:spcAft>
                <a:spcPts val="600"/>
              </a:spcAft>
            </a:pP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xưởng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dệt</a:t>
            </a:r>
            <a:r>
              <a:rPr lang="en-US" sz="2400" dirty="0">
                <a:latin typeface="Times New Roman" panose="02020603050405020304" pitchFamily="18" charset="0"/>
                <a:cs typeface="Times New Roman" panose="02020603050405020304" pitchFamily="18" charset="0"/>
              </a:rPr>
              <a:t> may, </a:t>
            </a:r>
            <a:r>
              <a:rPr lang="en-US" sz="2400" dirty="0" err="1">
                <a:latin typeface="Times New Roman" panose="02020603050405020304" pitchFamily="18" charset="0"/>
                <a:cs typeface="Times New Roman" panose="02020603050405020304" pitchFamily="18" charset="0"/>
              </a:rPr>
              <a:t>thường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bụi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nhỏ</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gây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ảnh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hưởng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việc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khỏe</a:t>
            </a:r>
            <a:r>
              <a:rPr lang="en-US" sz="2400" dirty="0">
                <a:latin typeface="Times New Roman" panose="02020603050405020304" pitchFamily="18" charset="0"/>
                <a:cs typeface="Times New Roman" panose="02020603050405020304" pitchFamily="18" charset="0"/>
              </a:rPr>
              <a:t> con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tấm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loại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nhiễm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năng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hút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nhỏ</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chúng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Vì</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ta </a:t>
            </a:r>
            <a:r>
              <a:rPr lang="en-US" sz="2400" dirty="0" err="1">
                <a:latin typeface="Times New Roman" panose="02020603050405020304" pitchFamily="18" charset="0"/>
                <a:cs typeface="Times New Roman" panose="02020603050405020304" pitchFamily="18" charset="0"/>
              </a:rPr>
              <a:t>thường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tấm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loại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nhiễm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chúng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hút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bụi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nhỏ</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tránh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gây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ảnh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hưởng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năng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suất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việc</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390358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9" name="Rectangle 5"/>
          <p:cNvSpPr>
            <a:spLocks noGrp="1" noChangeArrowheads="1"/>
          </p:cNvSpPr>
          <p:nvPr>
            <p:ph type="body" idx="4294967295"/>
          </p:nvPr>
        </p:nvSpPr>
        <p:spPr>
          <a:xfrm>
            <a:off x="914400" y="1447800"/>
            <a:ext cx="7543800" cy="3925888"/>
          </a:xfrm>
        </p:spPr>
        <p:txBody>
          <a:bodyPr>
            <a:normAutofit/>
          </a:bodyPr>
          <a:lstStyle/>
          <a:p>
            <a:pPr eaLnBrk="1" hangingPunct="1">
              <a:buFontTx/>
              <a:buNone/>
            </a:pPr>
            <a:r>
              <a:rPr lang="en-US" altLang="en-US" sz="2800" b="1" u="sng" dirty="0" err="1">
                <a:latin typeface="Times New Roman" pitchFamily="18" charset="0"/>
                <a:cs typeface="Times New Roman" pitchFamily="18" charset="0"/>
              </a:rPr>
              <a:t>Câu</a:t>
            </a:r>
            <a:r>
              <a:rPr lang="en-US" altLang="en-US" sz="2800" b="1" u="sng" dirty="0">
                <a:latin typeface="Times New Roman" pitchFamily="18" charset="0"/>
                <a:cs typeface="Times New Roman" pitchFamily="18" charset="0"/>
              </a:rPr>
              <a:t> 1.</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Trong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những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cách</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sau</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cách</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nào</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có</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thể</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làm</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nhiễm</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điện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cho</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một</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vật</a:t>
            </a:r>
            <a:r>
              <a:rPr lang="en-US" altLang="en-US" sz="2800" dirty="0">
                <a:latin typeface="Times New Roman" pitchFamily="18" charset="0"/>
                <a:cs typeface="Times New Roman" pitchFamily="18" charset="0"/>
              </a:rPr>
              <a:t>?</a:t>
            </a:r>
          </a:p>
          <a:p>
            <a:pPr eaLnBrk="1" hangingPunct="1">
              <a:buFontTx/>
              <a:buNone/>
            </a:pPr>
            <a:endParaRPr lang="en-US" altLang="en-US" sz="2800" dirty="0">
              <a:latin typeface="Times New Roman" pitchFamily="18" charset="0"/>
              <a:cs typeface="Times New Roman" pitchFamily="18" charset="0"/>
            </a:endParaRPr>
          </a:p>
          <a:p>
            <a:pPr eaLnBrk="1" hangingPunct="1">
              <a:buFontTx/>
              <a:buNone/>
            </a:pPr>
            <a:r>
              <a:rPr lang="en-US" altLang="en-US" sz="2800" dirty="0">
                <a:latin typeface="Times New Roman" pitchFamily="18" charset="0"/>
                <a:cs typeface="Times New Roman" pitchFamily="18" charset="0"/>
              </a:rPr>
              <a:t>A. </a:t>
            </a:r>
            <a:r>
              <a:rPr lang="en-US" altLang="en-US" sz="2800" dirty="0" err="1">
                <a:latin typeface="Times New Roman" pitchFamily="18" charset="0"/>
                <a:cs typeface="Times New Roman" pitchFamily="18" charset="0"/>
              </a:rPr>
              <a:t>Cọ</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chiếc</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vỏ</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bút</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lên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tóc</a:t>
            </a:r>
            <a:r>
              <a:rPr lang="en-US" altLang="en-US" sz="2800" dirty="0">
                <a:latin typeface="Times New Roman" pitchFamily="18" charset="0"/>
                <a:cs typeface="Times New Roman" pitchFamily="18" charset="0"/>
              </a:rPr>
              <a:t>;	</a:t>
            </a:r>
          </a:p>
          <a:p>
            <a:pPr eaLnBrk="1" hangingPunct="1">
              <a:buFontTx/>
              <a:buNone/>
            </a:pPr>
            <a:r>
              <a:rPr lang="en-US" altLang="en-US" sz="2800" dirty="0">
                <a:latin typeface="Times New Roman" pitchFamily="18" charset="0"/>
                <a:cs typeface="Times New Roman" pitchFamily="18" charset="0"/>
              </a:rPr>
              <a:t>B. </a:t>
            </a:r>
            <a:r>
              <a:rPr lang="en-US" altLang="en-US" sz="2800" dirty="0" err="1">
                <a:latin typeface="Times New Roman" pitchFamily="18" charset="0"/>
                <a:cs typeface="Times New Roman" pitchFamily="18" charset="0"/>
              </a:rPr>
              <a:t>Đặt</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một</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nhanh</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nhựa</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gần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một</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vật</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đã</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nhiễm</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điện</a:t>
            </a:r>
            <a:r>
              <a:rPr lang="en-US" altLang="en-US" sz="2800" dirty="0">
                <a:latin typeface="Times New Roman" pitchFamily="18" charset="0"/>
                <a:cs typeface="Times New Roman" pitchFamily="18" charset="0"/>
              </a:rPr>
              <a:t>;</a:t>
            </a:r>
          </a:p>
          <a:p>
            <a:pPr eaLnBrk="1" hangingPunct="1">
              <a:buFontTx/>
              <a:buNone/>
            </a:pPr>
            <a:r>
              <a:rPr lang="en-US" altLang="en-US" sz="2800" dirty="0">
                <a:latin typeface="Times New Roman" pitchFamily="18" charset="0"/>
                <a:cs typeface="Times New Roman" pitchFamily="18" charset="0"/>
              </a:rPr>
              <a:t>C. </a:t>
            </a:r>
            <a:r>
              <a:rPr lang="en-US" altLang="en-US" sz="2800" dirty="0" err="1">
                <a:latin typeface="Times New Roman" pitchFamily="18" charset="0"/>
                <a:cs typeface="Times New Roman" pitchFamily="18" charset="0"/>
              </a:rPr>
              <a:t>Đặt</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một</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vật</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gần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nguồn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điện</a:t>
            </a:r>
            <a:endParaRPr lang="en-US" altLang="en-US" sz="2800" dirty="0">
              <a:latin typeface="Times New Roman" pitchFamily="18" charset="0"/>
              <a:cs typeface="Times New Roman" pitchFamily="18" charset="0"/>
            </a:endParaRPr>
          </a:p>
          <a:p>
            <a:pPr eaLnBrk="1" hangingPunct="1">
              <a:buFontTx/>
              <a:buNone/>
            </a:pPr>
            <a:r>
              <a:rPr lang="en-US" altLang="en-US" sz="2800" dirty="0">
                <a:latin typeface="Times New Roman" pitchFamily="18" charset="0"/>
                <a:cs typeface="Times New Roman" pitchFamily="18" charset="0"/>
              </a:rPr>
              <a:t>D. Cho </a:t>
            </a:r>
            <a:r>
              <a:rPr lang="en-US" altLang="en-US" sz="2800" dirty="0" err="1">
                <a:latin typeface="Times New Roman" pitchFamily="18" charset="0"/>
                <a:cs typeface="Times New Roman" pitchFamily="18" charset="0"/>
              </a:rPr>
              <a:t>một</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vật</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tiếp</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xúc</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với</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viên</a:t>
            </a:r>
            <a:r>
              <a:rPr lang="en-US" altLang="en-US" sz="2800" dirty="0">
                <a:latin typeface="Times New Roman" pitchFamily="18" charset="0"/>
                <a:cs typeface="Times New Roman" pitchFamily="18" charset="0"/>
              </a:rPr>
              <a:t> pin.</a:t>
            </a:r>
          </a:p>
        </p:txBody>
      </p:sp>
      <p:sp>
        <p:nvSpPr>
          <p:cNvPr id="134150" name="Oval 6"/>
          <p:cNvSpPr>
            <a:spLocks noChangeArrowheads="1"/>
          </p:cNvSpPr>
          <p:nvPr/>
        </p:nvSpPr>
        <p:spPr bwMode="auto">
          <a:xfrm>
            <a:off x="990600" y="2912904"/>
            <a:ext cx="381000" cy="533400"/>
          </a:xfrm>
          <a:prstGeom prst="ellipse">
            <a:avLst/>
          </a:prstGeom>
          <a:noFill/>
          <a:ln w="571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solidFill>
                <a:prstClr val="black"/>
              </a:solidFill>
            </a:endParaRPr>
          </a:p>
        </p:txBody>
      </p:sp>
      <p:sp>
        <p:nvSpPr>
          <p:cNvPr id="4" name="Rectangle 3"/>
          <p:cNvSpPr/>
          <p:nvPr/>
        </p:nvSpPr>
        <p:spPr>
          <a:xfrm>
            <a:off x="3429000" y="533436"/>
            <a:ext cx="2743200" cy="646331"/>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algn="ctr"/>
            <a:r>
              <a:rPr lang="en-US" altLang="en-US" sz="3600" dirty="0" err="1">
                <a:solidFill>
                  <a:schemeClr val="tx1"/>
                </a:solidFill>
                <a:latin typeface="Times New Roman" pitchFamily="18" charset="0"/>
                <a:cs typeface="Times New Roman" pitchFamily="18" charset="0"/>
              </a:rPr>
              <a:t>Vận</a:t>
            </a:r>
            <a:r>
              <a:rPr lang="en-US" altLang="en-US" sz="3600" dirty="0">
                <a:solidFill>
                  <a:schemeClr val="tx1"/>
                </a:solidFill>
                <a:latin typeface="Times New Roman" pitchFamily="18" charset="0"/>
                <a:cs typeface="Times New Roman" pitchFamily="18" charset="0"/>
              </a:rPr>
              <a:t> </a:t>
            </a:r>
            <a:r>
              <a:rPr lang="en-US" altLang="en-US" sz="3600" dirty="0" err="1">
                <a:solidFill>
                  <a:schemeClr val="tx1"/>
                </a:solidFill>
                <a:latin typeface="Times New Roman" pitchFamily="18" charset="0"/>
                <a:cs typeface="Times New Roman" pitchFamily="18" charset="0"/>
              </a:rPr>
              <a:t>dụng</a:t>
            </a:r>
            <a:endParaRPr lang="vi-VN" sz="3600" dirty="0">
              <a:solidFill>
                <a:schemeClr val="tx1"/>
              </a:solidFill>
            </a:endParaRPr>
          </a:p>
        </p:txBody>
      </p:sp>
    </p:spTree>
    <p:extLst>
      <p:ext uri="{BB962C8B-B14F-4D97-AF65-F5344CB8AC3E}">
        <p14:creationId xmlns:p14="http://schemas.microsoft.com/office/powerpoint/2010/main" val="107031572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34149">
                                            <p:txEl>
                                              <p:pRg st="0" end="0"/>
                                            </p:txEl>
                                          </p:spTgt>
                                        </p:tgtEl>
                                        <p:attrNameLst>
                                          <p:attrName>style.visibility</p:attrName>
                                        </p:attrNameLst>
                                      </p:cBhvr>
                                      <p:to>
                                        <p:strVal val="visible"/>
                                      </p:to>
                                    </p:set>
                                    <p:anim calcmode="discrete" valueType="clr">
                                      <p:cBhvr override="childStyle">
                                        <p:cTn id="7" dur="80"/>
                                        <p:tgtEl>
                                          <p:spTgt spid="13414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4149">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34149">
                                            <p:txEl>
                                              <p:pRg st="0" end="0"/>
                                            </p:txEl>
                                          </p:spTgt>
                                        </p:tgtEl>
                                        <p:attrNameLst>
                                          <p:attrName>fill.type</p:attrName>
                                        </p:attrNameLst>
                                      </p:cBhvr>
                                      <p:to>
                                        <p:strVal val="solid"/>
                                      </p:to>
                                    </p:set>
                                  </p:childTnLst>
                                </p:cTn>
                              </p:par>
                            </p:childTnLst>
                          </p:cTn>
                        </p:par>
                        <p:par>
                          <p:cTn id="10" fill="hold" nodeType="afterGroup">
                            <p:stCondLst>
                              <p:cond delay="228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134149">
                                            <p:txEl>
                                              <p:pRg st="2" end="2"/>
                                            </p:txEl>
                                          </p:spTgt>
                                        </p:tgtEl>
                                        <p:attrNameLst>
                                          <p:attrName>style.visibility</p:attrName>
                                        </p:attrNameLst>
                                      </p:cBhvr>
                                      <p:to>
                                        <p:strVal val="visible"/>
                                      </p:to>
                                    </p:set>
                                    <p:anim calcmode="discrete" valueType="clr">
                                      <p:cBhvr override="childStyle">
                                        <p:cTn id="13" dur="80"/>
                                        <p:tgtEl>
                                          <p:spTgt spid="13414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34149">
                                            <p:txEl>
                                              <p:pRg st="2" end="2"/>
                                            </p:txEl>
                                          </p:spTgt>
                                        </p:tgtEl>
                                        <p:attrNameLst>
                                          <p:attrName>fillcolor</p:attrName>
                                        </p:attrNameLst>
                                      </p:cBhvr>
                                      <p:tavLst>
                                        <p:tav tm="0">
                                          <p:val>
                                            <p:clrVal>
                                              <a:schemeClr val="accent2"/>
                                            </p:clrVal>
                                          </p:val>
                                        </p:tav>
                                        <p:tav tm="50000">
                                          <p:val>
                                            <p:clrVal>
                                              <a:schemeClr val="hlink"/>
                                            </p:clrVal>
                                          </p:val>
                                        </p:tav>
                                      </p:tavLst>
                                    </p:anim>
                                    <p:set>
                                      <p:cBhvr>
                                        <p:cTn id="15" dur="80"/>
                                        <p:tgtEl>
                                          <p:spTgt spid="134149">
                                            <p:txEl>
                                              <p:pRg st="2" end="2"/>
                                            </p:txEl>
                                          </p:spTgt>
                                        </p:tgtEl>
                                        <p:attrNameLst>
                                          <p:attrName>fill.type</p:attrName>
                                        </p:attrNameLst>
                                      </p:cBhvr>
                                      <p:to>
                                        <p:strVal val="solid"/>
                                      </p:to>
                                    </p:set>
                                  </p:childTnLst>
                                </p:cTn>
                              </p:par>
                            </p:childTnLst>
                          </p:cTn>
                        </p:par>
                        <p:par>
                          <p:cTn id="16" fill="hold" nodeType="afterGroup">
                            <p:stCondLst>
                              <p:cond delay="3160"/>
                            </p:stCondLst>
                            <p:childTnLst>
                              <p:par>
                                <p:cTn id="17" presetID="27" presetClass="entr" presetSubtype="0" fill="hold" grpId="0" nodeType="afterEffect">
                                  <p:stCondLst>
                                    <p:cond delay="0"/>
                                  </p:stCondLst>
                                  <p:iterate type="lt">
                                    <p:tmPct val="50000"/>
                                  </p:iterate>
                                  <p:childTnLst>
                                    <p:set>
                                      <p:cBhvr>
                                        <p:cTn id="18" dur="1" fill="hold">
                                          <p:stCondLst>
                                            <p:cond delay="0"/>
                                          </p:stCondLst>
                                        </p:cTn>
                                        <p:tgtEl>
                                          <p:spTgt spid="134149">
                                            <p:txEl>
                                              <p:pRg st="3" end="3"/>
                                            </p:txEl>
                                          </p:spTgt>
                                        </p:tgtEl>
                                        <p:attrNameLst>
                                          <p:attrName>style.visibility</p:attrName>
                                        </p:attrNameLst>
                                      </p:cBhvr>
                                      <p:to>
                                        <p:strVal val="visible"/>
                                      </p:to>
                                    </p:set>
                                    <p:anim calcmode="discrete" valueType="clr">
                                      <p:cBhvr override="childStyle">
                                        <p:cTn id="19" dur="80"/>
                                        <p:tgtEl>
                                          <p:spTgt spid="134149">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134149">
                                            <p:txEl>
                                              <p:pRg st="3" end="3"/>
                                            </p:txEl>
                                          </p:spTgt>
                                        </p:tgtEl>
                                        <p:attrNameLst>
                                          <p:attrName>fillcolor</p:attrName>
                                        </p:attrNameLst>
                                      </p:cBhvr>
                                      <p:tavLst>
                                        <p:tav tm="0">
                                          <p:val>
                                            <p:clrVal>
                                              <a:schemeClr val="accent2"/>
                                            </p:clrVal>
                                          </p:val>
                                        </p:tav>
                                        <p:tav tm="50000">
                                          <p:val>
                                            <p:clrVal>
                                              <a:schemeClr val="hlink"/>
                                            </p:clrVal>
                                          </p:val>
                                        </p:tav>
                                      </p:tavLst>
                                    </p:anim>
                                    <p:set>
                                      <p:cBhvr>
                                        <p:cTn id="21" dur="80"/>
                                        <p:tgtEl>
                                          <p:spTgt spid="134149">
                                            <p:txEl>
                                              <p:pRg st="3" end="3"/>
                                            </p:txEl>
                                          </p:spTgt>
                                        </p:tgtEl>
                                        <p:attrNameLst>
                                          <p:attrName>fill.type</p:attrName>
                                        </p:attrNameLst>
                                      </p:cBhvr>
                                      <p:to>
                                        <p:strVal val="solid"/>
                                      </p:to>
                                    </p:set>
                                  </p:childTnLst>
                                </p:cTn>
                              </p:par>
                            </p:childTnLst>
                          </p:cTn>
                        </p:par>
                        <p:par>
                          <p:cTn id="22" fill="hold" nodeType="afterGroup">
                            <p:stCondLst>
                              <p:cond delay="4720"/>
                            </p:stCondLst>
                            <p:childTnLst>
                              <p:par>
                                <p:cTn id="23" presetID="27" presetClass="entr" presetSubtype="0" fill="hold" grpId="0" nodeType="afterEffect">
                                  <p:stCondLst>
                                    <p:cond delay="0"/>
                                  </p:stCondLst>
                                  <p:iterate type="lt">
                                    <p:tmPct val="50000"/>
                                  </p:iterate>
                                  <p:childTnLst>
                                    <p:set>
                                      <p:cBhvr>
                                        <p:cTn id="24" dur="1" fill="hold">
                                          <p:stCondLst>
                                            <p:cond delay="0"/>
                                          </p:stCondLst>
                                        </p:cTn>
                                        <p:tgtEl>
                                          <p:spTgt spid="134149">
                                            <p:txEl>
                                              <p:pRg st="4" end="4"/>
                                            </p:txEl>
                                          </p:spTgt>
                                        </p:tgtEl>
                                        <p:attrNameLst>
                                          <p:attrName>style.visibility</p:attrName>
                                        </p:attrNameLst>
                                      </p:cBhvr>
                                      <p:to>
                                        <p:strVal val="visible"/>
                                      </p:to>
                                    </p:set>
                                    <p:anim calcmode="discrete" valueType="clr">
                                      <p:cBhvr override="childStyle">
                                        <p:cTn id="25" dur="80"/>
                                        <p:tgtEl>
                                          <p:spTgt spid="134149">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134149">
                                            <p:txEl>
                                              <p:pRg st="4" end="4"/>
                                            </p:txEl>
                                          </p:spTgt>
                                        </p:tgtEl>
                                        <p:attrNameLst>
                                          <p:attrName>fillcolor</p:attrName>
                                        </p:attrNameLst>
                                      </p:cBhvr>
                                      <p:tavLst>
                                        <p:tav tm="0">
                                          <p:val>
                                            <p:clrVal>
                                              <a:schemeClr val="accent2"/>
                                            </p:clrVal>
                                          </p:val>
                                        </p:tav>
                                        <p:tav tm="50000">
                                          <p:val>
                                            <p:clrVal>
                                              <a:schemeClr val="hlink"/>
                                            </p:clrVal>
                                          </p:val>
                                        </p:tav>
                                      </p:tavLst>
                                    </p:anim>
                                    <p:set>
                                      <p:cBhvr>
                                        <p:cTn id="27" dur="80"/>
                                        <p:tgtEl>
                                          <p:spTgt spid="134149">
                                            <p:txEl>
                                              <p:pRg st="4" end="4"/>
                                            </p:txEl>
                                          </p:spTgt>
                                        </p:tgtEl>
                                        <p:attrNameLst>
                                          <p:attrName>fill.type</p:attrName>
                                        </p:attrNameLst>
                                      </p:cBhvr>
                                      <p:to>
                                        <p:strVal val="solid"/>
                                      </p:to>
                                    </p:set>
                                  </p:childTnLst>
                                </p:cTn>
                              </p:par>
                            </p:childTnLst>
                          </p:cTn>
                        </p:par>
                        <p:par>
                          <p:cTn id="28" fill="hold" nodeType="afterGroup">
                            <p:stCondLst>
                              <p:cond delay="5680"/>
                            </p:stCondLst>
                            <p:childTnLst>
                              <p:par>
                                <p:cTn id="29" presetID="27" presetClass="entr" presetSubtype="0" fill="hold" grpId="0" nodeType="afterEffect">
                                  <p:stCondLst>
                                    <p:cond delay="0"/>
                                  </p:stCondLst>
                                  <p:iterate type="lt">
                                    <p:tmPct val="50000"/>
                                  </p:iterate>
                                  <p:childTnLst>
                                    <p:set>
                                      <p:cBhvr>
                                        <p:cTn id="30" dur="1" fill="hold">
                                          <p:stCondLst>
                                            <p:cond delay="0"/>
                                          </p:stCondLst>
                                        </p:cTn>
                                        <p:tgtEl>
                                          <p:spTgt spid="134149">
                                            <p:txEl>
                                              <p:pRg st="5" end="5"/>
                                            </p:txEl>
                                          </p:spTgt>
                                        </p:tgtEl>
                                        <p:attrNameLst>
                                          <p:attrName>style.visibility</p:attrName>
                                        </p:attrNameLst>
                                      </p:cBhvr>
                                      <p:to>
                                        <p:strVal val="visible"/>
                                      </p:to>
                                    </p:set>
                                    <p:anim calcmode="discrete" valueType="clr">
                                      <p:cBhvr override="childStyle">
                                        <p:cTn id="31" dur="80"/>
                                        <p:tgtEl>
                                          <p:spTgt spid="134149">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134149">
                                            <p:txEl>
                                              <p:pRg st="5" end="5"/>
                                            </p:txEl>
                                          </p:spTgt>
                                        </p:tgtEl>
                                        <p:attrNameLst>
                                          <p:attrName>fillcolor</p:attrName>
                                        </p:attrNameLst>
                                      </p:cBhvr>
                                      <p:tavLst>
                                        <p:tav tm="0">
                                          <p:val>
                                            <p:clrVal>
                                              <a:schemeClr val="accent2"/>
                                            </p:clrVal>
                                          </p:val>
                                        </p:tav>
                                        <p:tav tm="50000">
                                          <p:val>
                                            <p:clrVal>
                                              <a:schemeClr val="hlink"/>
                                            </p:clrVal>
                                          </p:val>
                                        </p:tav>
                                      </p:tavLst>
                                    </p:anim>
                                    <p:set>
                                      <p:cBhvr>
                                        <p:cTn id="33" dur="80"/>
                                        <p:tgtEl>
                                          <p:spTgt spid="134149">
                                            <p:txEl>
                                              <p:pRg st="5" end="5"/>
                                            </p:txEl>
                                          </p:spTgt>
                                        </p:tgtEl>
                                        <p:attrNameLst>
                                          <p:attrName>fill.type</p:attrName>
                                        </p:attrNameLst>
                                      </p:cBhvr>
                                      <p:to>
                                        <p:strVal val="solid"/>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26" presetClass="entr" presetSubtype="0" fill="hold" grpId="0" nodeType="clickEffect">
                                  <p:stCondLst>
                                    <p:cond delay="0"/>
                                  </p:stCondLst>
                                  <p:childTnLst>
                                    <p:set>
                                      <p:cBhvr>
                                        <p:cTn id="37" dur="1" fill="hold">
                                          <p:stCondLst>
                                            <p:cond delay="0"/>
                                          </p:stCondLst>
                                        </p:cTn>
                                        <p:tgtEl>
                                          <p:spTgt spid="134150"/>
                                        </p:tgtEl>
                                        <p:attrNameLst>
                                          <p:attrName>style.visibility</p:attrName>
                                        </p:attrNameLst>
                                      </p:cBhvr>
                                      <p:to>
                                        <p:strVal val="visible"/>
                                      </p:to>
                                    </p:set>
                                    <p:animEffect transition="in" filter="wipe(down)">
                                      <p:cBhvr>
                                        <p:cTn id="38" dur="580">
                                          <p:stCondLst>
                                            <p:cond delay="0"/>
                                          </p:stCondLst>
                                        </p:cTn>
                                        <p:tgtEl>
                                          <p:spTgt spid="134150"/>
                                        </p:tgtEl>
                                      </p:cBhvr>
                                    </p:animEffect>
                                    <p:anim calcmode="lin" valueType="num">
                                      <p:cBhvr>
                                        <p:cTn id="39" dur="1822" tmFilter="0,0; 0.14,0.36; 0.43,0.73; 0.71,0.91; 1.0,1.0">
                                          <p:stCondLst>
                                            <p:cond delay="0"/>
                                          </p:stCondLst>
                                        </p:cTn>
                                        <p:tgtEl>
                                          <p:spTgt spid="134150"/>
                                        </p:tgtEl>
                                        <p:attrNameLst>
                                          <p:attrName>ppt_x</p:attrName>
                                        </p:attrNameLst>
                                      </p:cBhvr>
                                      <p:tavLst>
                                        <p:tav tm="0">
                                          <p:val>
                                            <p:strVal val="#ppt_x-0.25"/>
                                          </p:val>
                                        </p:tav>
                                        <p:tav tm="100000">
                                          <p:val>
                                            <p:strVal val="#ppt_x"/>
                                          </p:val>
                                        </p:tav>
                                      </p:tavLst>
                                    </p:anim>
                                    <p:anim calcmode="lin" valueType="num">
                                      <p:cBhvr>
                                        <p:cTn id="40" dur="664" tmFilter="0.0,0.0; 0.25,0.07; 0.50,0.2; 0.75,0.467; 1.0,1.0">
                                          <p:stCondLst>
                                            <p:cond delay="0"/>
                                          </p:stCondLst>
                                        </p:cTn>
                                        <p:tgtEl>
                                          <p:spTgt spid="134150"/>
                                        </p:tgtEl>
                                        <p:attrNameLst>
                                          <p:attrName>ppt_y</p:attrName>
                                        </p:attrNameLst>
                                      </p:cBhvr>
                                      <p:tavLst>
                                        <p:tav tm="0" fmla="#ppt_y-sin(pi*$)/3">
                                          <p:val>
                                            <p:fltVal val="0.5"/>
                                          </p:val>
                                        </p:tav>
                                        <p:tav tm="100000">
                                          <p:val>
                                            <p:fltVal val="1"/>
                                          </p:val>
                                        </p:tav>
                                      </p:tavLst>
                                    </p:anim>
                                    <p:anim calcmode="lin" valueType="num">
                                      <p:cBhvr>
                                        <p:cTn id="41" dur="664" tmFilter="0, 0; 0.125,0.2665; 0.25,0.4; 0.375,0.465; 0.5,0.5;  0.625,0.535; 0.75,0.6; 0.875,0.7335; 1,1">
                                          <p:stCondLst>
                                            <p:cond delay="664"/>
                                          </p:stCondLst>
                                        </p:cTn>
                                        <p:tgtEl>
                                          <p:spTgt spid="134150"/>
                                        </p:tgtEl>
                                        <p:attrNameLst>
                                          <p:attrName>ppt_y</p:attrName>
                                        </p:attrNameLst>
                                      </p:cBhvr>
                                      <p:tavLst>
                                        <p:tav tm="0" fmla="#ppt_y-sin(pi*$)/9">
                                          <p:val>
                                            <p:fltVal val="0"/>
                                          </p:val>
                                        </p:tav>
                                        <p:tav tm="100000">
                                          <p:val>
                                            <p:fltVal val="1"/>
                                          </p:val>
                                        </p:tav>
                                      </p:tavLst>
                                    </p:anim>
                                    <p:anim calcmode="lin" valueType="num">
                                      <p:cBhvr>
                                        <p:cTn id="42" dur="332" tmFilter="0, 0; 0.125,0.2665; 0.25,0.4; 0.375,0.465; 0.5,0.5;  0.625,0.535; 0.75,0.6; 0.875,0.7335; 1,1">
                                          <p:stCondLst>
                                            <p:cond delay="1324"/>
                                          </p:stCondLst>
                                        </p:cTn>
                                        <p:tgtEl>
                                          <p:spTgt spid="134150"/>
                                        </p:tgtEl>
                                        <p:attrNameLst>
                                          <p:attrName>ppt_y</p:attrName>
                                        </p:attrNameLst>
                                      </p:cBhvr>
                                      <p:tavLst>
                                        <p:tav tm="0" fmla="#ppt_y-sin(pi*$)/27">
                                          <p:val>
                                            <p:fltVal val="0"/>
                                          </p:val>
                                        </p:tav>
                                        <p:tav tm="100000">
                                          <p:val>
                                            <p:fltVal val="1"/>
                                          </p:val>
                                        </p:tav>
                                      </p:tavLst>
                                    </p:anim>
                                    <p:anim calcmode="lin" valueType="num">
                                      <p:cBhvr>
                                        <p:cTn id="43" dur="164" tmFilter="0, 0; 0.125,0.2665; 0.25,0.4; 0.375,0.465; 0.5,0.5;  0.625,0.535; 0.75,0.6; 0.875,0.7335; 1,1">
                                          <p:stCondLst>
                                            <p:cond delay="1656"/>
                                          </p:stCondLst>
                                        </p:cTn>
                                        <p:tgtEl>
                                          <p:spTgt spid="134150"/>
                                        </p:tgtEl>
                                        <p:attrNameLst>
                                          <p:attrName>ppt_y</p:attrName>
                                        </p:attrNameLst>
                                      </p:cBhvr>
                                      <p:tavLst>
                                        <p:tav tm="0" fmla="#ppt_y-sin(pi*$)/81">
                                          <p:val>
                                            <p:fltVal val="0"/>
                                          </p:val>
                                        </p:tav>
                                        <p:tav tm="100000">
                                          <p:val>
                                            <p:fltVal val="1"/>
                                          </p:val>
                                        </p:tav>
                                      </p:tavLst>
                                    </p:anim>
                                    <p:animScale>
                                      <p:cBhvr>
                                        <p:cTn id="44" dur="26">
                                          <p:stCondLst>
                                            <p:cond delay="650"/>
                                          </p:stCondLst>
                                        </p:cTn>
                                        <p:tgtEl>
                                          <p:spTgt spid="134150"/>
                                        </p:tgtEl>
                                      </p:cBhvr>
                                      <p:to x="100000" y="60000"/>
                                    </p:animScale>
                                    <p:animScale>
                                      <p:cBhvr>
                                        <p:cTn id="45" dur="166" decel="50000">
                                          <p:stCondLst>
                                            <p:cond delay="676"/>
                                          </p:stCondLst>
                                        </p:cTn>
                                        <p:tgtEl>
                                          <p:spTgt spid="134150"/>
                                        </p:tgtEl>
                                      </p:cBhvr>
                                      <p:to x="100000" y="100000"/>
                                    </p:animScale>
                                    <p:animScale>
                                      <p:cBhvr>
                                        <p:cTn id="46" dur="26">
                                          <p:stCondLst>
                                            <p:cond delay="1312"/>
                                          </p:stCondLst>
                                        </p:cTn>
                                        <p:tgtEl>
                                          <p:spTgt spid="134150"/>
                                        </p:tgtEl>
                                      </p:cBhvr>
                                      <p:to x="100000" y="80000"/>
                                    </p:animScale>
                                    <p:animScale>
                                      <p:cBhvr>
                                        <p:cTn id="47" dur="166" decel="50000">
                                          <p:stCondLst>
                                            <p:cond delay="1338"/>
                                          </p:stCondLst>
                                        </p:cTn>
                                        <p:tgtEl>
                                          <p:spTgt spid="134150"/>
                                        </p:tgtEl>
                                      </p:cBhvr>
                                      <p:to x="100000" y="100000"/>
                                    </p:animScale>
                                    <p:animScale>
                                      <p:cBhvr>
                                        <p:cTn id="48" dur="26">
                                          <p:stCondLst>
                                            <p:cond delay="1642"/>
                                          </p:stCondLst>
                                        </p:cTn>
                                        <p:tgtEl>
                                          <p:spTgt spid="134150"/>
                                        </p:tgtEl>
                                      </p:cBhvr>
                                      <p:to x="100000" y="90000"/>
                                    </p:animScale>
                                    <p:animScale>
                                      <p:cBhvr>
                                        <p:cTn id="49" dur="166" decel="50000">
                                          <p:stCondLst>
                                            <p:cond delay="1668"/>
                                          </p:stCondLst>
                                        </p:cTn>
                                        <p:tgtEl>
                                          <p:spTgt spid="134150"/>
                                        </p:tgtEl>
                                      </p:cBhvr>
                                      <p:to x="100000" y="100000"/>
                                    </p:animScale>
                                    <p:animScale>
                                      <p:cBhvr>
                                        <p:cTn id="50" dur="26">
                                          <p:stCondLst>
                                            <p:cond delay="1808"/>
                                          </p:stCondLst>
                                        </p:cTn>
                                        <p:tgtEl>
                                          <p:spTgt spid="134150"/>
                                        </p:tgtEl>
                                      </p:cBhvr>
                                      <p:to x="100000" y="95000"/>
                                    </p:animScale>
                                    <p:animScale>
                                      <p:cBhvr>
                                        <p:cTn id="51" dur="166" decel="50000">
                                          <p:stCondLst>
                                            <p:cond delay="1834"/>
                                          </p:stCondLst>
                                        </p:cTn>
                                        <p:tgtEl>
                                          <p:spTgt spid="13415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9" grpId="0" build="p"/>
      <p:bldP spid="13415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03391" y="640817"/>
            <a:ext cx="7831015" cy="3108543"/>
          </a:xfrm>
          <a:prstGeom prst="rect">
            <a:avLst/>
          </a:prstGeom>
        </p:spPr>
        <p:txBody>
          <a:bodyPr wrap="square">
            <a:spAutoFit/>
          </a:bodyPr>
          <a:lstStyle/>
          <a:p>
            <a:r>
              <a:rPr lang="en-US" altLang="en-US" sz="2800" b="1" u="sng" dirty="0" err="1">
                <a:solidFill>
                  <a:prstClr val="black"/>
                </a:solidFill>
                <a:latin typeface="Arial" panose="020B0604020202020204" pitchFamily="34" charset="0"/>
                <a:cs typeface="Arial" panose="020B0604020202020204" pitchFamily="34" charset="0"/>
              </a:rPr>
              <a:t>Câu</a:t>
            </a:r>
            <a:r>
              <a:rPr lang="en-US" altLang="en-US" sz="2800" b="1" u="sng" dirty="0">
                <a:solidFill>
                  <a:prstClr val="black"/>
                </a:solidFill>
                <a:latin typeface="Arial" panose="020B0604020202020204" pitchFamily="34" charset="0"/>
                <a:cs typeface="Arial" panose="020B0604020202020204" pitchFamily="34" charset="0"/>
              </a:rPr>
              <a:t> 2</a:t>
            </a:r>
            <a:r>
              <a:rPr lang="en-US" altLang="en-US" sz="2800" b="1" dirty="0">
                <a:solidFill>
                  <a:prstClr val="black"/>
                </a:solidFill>
                <a:latin typeface="Arial" panose="020B0604020202020204" pitchFamily="34" charset="0"/>
                <a:cs typeface="Arial" panose="020B0604020202020204" pitchFamily="34" charset="0"/>
              </a:rPr>
              <a:t>:  </a:t>
            </a:r>
            <a:r>
              <a:rPr lang="en-US" altLang="en-US" sz="2800" dirty="0">
                <a:solidFill>
                  <a:prstClr val="black"/>
                </a:solidFill>
                <a:latin typeface="Arial" panose="020B0604020202020204" pitchFamily="34" charset="0"/>
                <a:cs typeface="Arial" panose="020B0604020202020204" pitchFamily="34" charset="0"/>
              </a:rPr>
              <a:t>Hai </a:t>
            </a:r>
            <a:r>
              <a:rPr lang="en-US" altLang="en-US" sz="2800" dirty="0" err="1">
                <a:solidFill>
                  <a:prstClr val="black"/>
                </a:solidFill>
                <a:latin typeface="Arial" panose="020B0604020202020204" pitchFamily="34" charset="0"/>
                <a:cs typeface="Arial" panose="020B0604020202020204" pitchFamily="34" charset="0"/>
              </a:rPr>
              <a:t>điện</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tích</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điểm</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trái</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dấu</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có</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cùng</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độ</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lớn</a:t>
            </a:r>
            <a:r>
              <a:rPr lang="en-US" altLang="en-US" sz="2800" dirty="0">
                <a:solidFill>
                  <a:prstClr val="black"/>
                </a:solidFill>
                <a:latin typeface="Arial" panose="020B0604020202020204" pitchFamily="34" charset="0"/>
                <a:cs typeface="Arial" panose="020B0604020202020204" pitchFamily="34" charset="0"/>
              </a:rPr>
              <a:t> 10</a:t>
            </a:r>
            <a:r>
              <a:rPr lang="en-US" altLang="en-US" sz="2800" baseline="30000" dirty="0">
                <a:solidFill>
                  <a:prstClr val="black"/>
                </a:solidFill>
                <a:latin typeface="Arial" panose="020B0604020202020204" pitchFamily="34" charset="0"/>
                <a:cs typeface="Arial" panose="020B0604020202020204" pitchFamily="34" charset="0"/>
              </a:rPr>
              <a:t>-4</a:t>
            </a:r>
            <a:r>
              <a:rPr lang="en-US" altLang="en-US" sz="2800" dirty="0">
                <a:solidFill>
                  <a:prstClr val="black"/>
                </a:solidFill>
                <a:latin typeface="Arial" panose="020B0604020202020204" pitchFamily="34" charset="0"/>
                <a:cs typeface="Arial" panose="020B0604020202020204" pitchFamily="34" charset="0"/>
              </a:rPr>
              <a:t>/3 C </a:t>
            </a:r>
            <a:r>
              <a:rPr lang="en-US" altLang="en-US" sz="2800" dirty="0" err="1">
                <a:solidFill>
                  <a:prstClr val="black"/>
                </a:solidFill>
                <a:latin typeface="Arial" panose="020B0604020202020204" pitchFamily="34" charset="0"/>
                <a:cs typeface="Arial" panose="020B0604020202020204" pitchFamily="34" charset="0"/>
              </a:rPr>
              <a:t>đặt</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cách</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nhau</a:t>
            </a:r>
            <a:r>
              <a:rPr lang="en-US" altLang="en-US" sz="2800" dirty="0">
                <a:solidFill>
                  <a:prstClr val="black"/>
                </a:solidFill>
                <a:latin typeface="Arial" panose="020B0604020202020204" pitchFamily="34" charset="0"/>
                <a:cs typeface="Arial" panose="020B0604020202020204" pitchFamily="34" charset="0"/>
              </a:rPr>
              <a:t> 1 m </a:t>
            </a:r>
            <a:r>
              <a:rPr lang="en-US" altLang="en-US" sz="2800" dirty="0" err="1">
                <a:solidFill>
                  <a:prstClr val="black"/>
                </a:solidFill>
                <a:latin typeface="Arial" panose="020B0604020202020204" pitchFamily="34" charset="0"/>
                <a:cs typeface="Arial" panose="020B0604020202020204" pitchFamily="34" charset="0"/>
              </a:rPr>
              <a:t>trong</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parafin</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có</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điện</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môi</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bằng</a:t>
            </a:r>
            <a:r>
              <a:rPr lang="en-US" altLang="en-US" sz="2800" dirty="0">
                <a:solidFill>
                  <a:prstClr val="black"/>
                </a:solidFill>
                <a:latin typeface="Arial" panose="020B0604020202020204" pitchFamily="34" charset="0"/>
                <a:cs typeface="Arial" panose="020B0604020202020204" pitchFamily="34" charset="0"/>
              </a:rPr>
              <a:t> 2 </a:t>
            </a:r>
            <a:r>
              <a:rPr lang="en-US" altLang="en-US" sz="2800" dirty="0" err="1">
                <a:solidFill>
                  <a:prstClr val="black"/>
                </a:solidFill>
                <a:latin typeface="Arial" panose="020B0604020202020204" pitchFamily="34" charset="0"/>
                <a:cs typeface="Arial" panose="020B0604020202020204" pitchFamily="34" charset="0"/>
              </a:rPr>
              <a:t>thì</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chúng</a:t>
            </a:r>
            <a:endParaRPr lang="en-US" altLang="en-US" sz="2800" dirty="0">
              <a:solidFill>
                <a:prstClr val="black"/>
              </a:solidFill>
              <a:latin typeface="Arial" panose="020B0604020202020204" pitchFamily="34" charset="0"/>
              <a:cs typeface="Arial" panose="020B0604020202020204" pitchFamily="34" charset="0"/>
            </a:endParaRPr>
          </a:p>
          <a:p>
            <a:r>
              <a:rPr lang="en-US" altLang="en-US" sz="2800" dirty="0">
                <a:solidFill>
                  <a:prstClr val="black"/>
                </a:solidFill>
                <a:latin typeface="Arial" panose="020B0604020202020204" pitchFamily="34" charset="0"/>
                <a:cs typeface="Arial" panose="020B0604020202020204" pitchFamily="34" charset="0"/>
              </a:rPr>
              <a:t>   A. </a:t>
            </a:r>
            <a:r>
              <a:rPr lang="en-US" altLang="en-US" sz="2800" dirty="0" err="1">
                <a:solidFill>
                  <a:prstClr val="black"/>
                </a:solidFill>
                <a:latin typeface="Arial" panose="020B0604020202020204" pitchFamily="34" charset="0"/>
                <a:cs typeface="Arial" panose="020B0604020202020204" pitchFamily="34" charset="0"/>
              </a:rPr>
              <a:t>hút</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nhau</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một</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lực</a:t>
            </a:r>
            <a:r>
              <a:rPr lang="en-US" altLang="en-US" sz="2800" dirty="0">
                <a:solidFill>
                  <a:prstClr val="black"/>
                </a:solidFill>
                <a:latin typeface="Arial" panose="020B0604020202020204" pitchFamily="34" charset="0"/>
                <a:cs typeface="Arial" panose="020B0604020202020204" pitchFamily="34" charset="0"/>
              </a:rPr>
              <a:t> 0,5 N.		                   </a:t>
            </a:r>
          </a:p>
          <a:p>
            <a:r>
              <a:rPr lang="en-US" altLang="en-US" sz="2800" dirty="0">
                <a:solidFill>
                  <a:prstClr val="black"/>
                </a:solidFill>
                <a:latin typeface="Arial" panose="020B0604020202020204" pitchFamily="34" charset="0"/>
                <a:cs typeface="Arial" panose="020B0604020202020204" pitchFamily="34" charset="0"/>
              </a:rPr>
              <a:t>   B. </a:t>
            </a:r>
            <a:r>
              <a:rPr lang="en-US" altLang="en-US" sz="2800" dirty="0" err="1">
                <a:solidFill>
                  <a:prstClr val="black"/>
                </a:solidFill>
                <a:latin typeface="Arial" panose="020B0604020202020204" pitchFamily="34" charset="0"/>
                <a:cs typeface="Arial" panose="020B0604020202020204" pitchFamily="34" charset="0"/>
              </a:rPr>
              <a:t>hút</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nhau</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một</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lực</a:t>
            </a:r>
            <a:r>
              <a:rPr lang="en-US" altLang="en-US" sz="2800" dirty="0">
                <a:solidFill>
                  <a:prstClr val="black"/>
                </a:solidFill>
                <a:latin typeface="Arial" panose="020B0604020202020204" pitchFamily="34" charset="0"/>
                <a:cs typeface="Arial" panose="020B0604020202020204" pitchFamily="34" charset="0"/>
              </a:rPr>
              <a:t> 5 N.</a:t>
            </a:r>
          </a:p>
          <a:p>
            <a:r>
              <a:rPr lang="en-US" altLang="en-US" sz="2800" dirty="0">
                <a:solidFill>
                  <a:prstClr val="black"/>
                </a:solidFill>
                <a:latin typeface="Arial" panose="020B0604020202020204" pitchFamily="34" charset="0"/>
                <a:cs typeface="Arial" panose="020B0604020202020204" pitchFamily="34" charset="0"/>
              </a:rPr>
              <a:t>   C. </a:t>
            </a:r>
            <a:r>
              <a:rPr lang="en-US" altLang="en-US" sz="2800" dirty="0" err="1">
                <a:solidFill>
                  <a:prstClr val="black"/>
                </a:solidFill>
                <a:latin typeface="Arial" panose="020B0604020202020204" pitchFamily="34" charset="0"/>
                <a:cs typeface="Arial" panose="020B0604020202020204" pitchFamily="34" charset="0"/>
              </a:rPr>
              <a:t>đẩy</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nhau</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một</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lực</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5N</a:t>
            </a:r>
            <a:r>
              <a:rPr lang="en-US" altLang="en-US" sz="2800" dirty="0">
                <a:solidFill>
                  <a:prstClr val="black"/>
                </a:solidFill>
                <a:latin typeface="Arial" panose="020B0604020202020204" pitchFamily="34" charset="0"/>
                <a:cs typeface="Arial" panose="020B0604020202020204" pitchFamily="34" charset="0"/>
              </a:rPr>
              <a:t>.	</a:t>
            </a:r>
          </a:p>
          <a:p>
            <a:r>
              <a:rPr lang="en-US" altLang="en-US" sz="2800" dirty="0">
                <a:solidFill>
                  <a:prstClr val="black"/>
                </a:solidFill>
                <a:latin typeface="Arial" panose="020B0604020202020204" pitchFamily="34" charset="0"/>
                <a:cs typeface="Arial" panose="020B0604020202020204" pitchFamily="34" charset="0"/>
              </a:rPr>
              <a:t>   D. </a:t>
            </a:r>
            <a:r>
              <a:rPr lang="en-US" altLang="en-US" sz="2800" dirty="0" err="1">
                <a:solidFill>
                  <a:prstClr val="black"/>
                </a:solidFill>
                <a:latin typeface="Arial" panose="020B0604020202020204" pitchFamily="34" charset="0"/>
                <a:cs typeface="Arial" panose="020B0604020202020204" pitchFamily="34" charset="0"/>
              </a:rPr>
              <a:t>đẩy</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nhau</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một</a:t>
            </a:r>
            <a:r>
              <a:rPr lang="en-US" altLang="en-US" sz="2800" dirty="0">
                <a:solidFill>
                  <a:prstClr val="black"/>
                </a:solidFill>
                <a:latin typeface="Arial" panose="020B0604020202020204" pitchFamily="34" charset="0"/>
                <a:cs typeface="Arial" panose="020B0604020202020204" pitchFamily="34" charset="0"/>
              </a:rPr>
              <a:t> </a:t>
            </a:r>
            <a:r>
              <a:rPr lang="en-US" altLang="en-US" sz="2800" dirty="0" err="1">
                <a:solidFill>
                  <a:prstClr val="black"/>
                </a:solidFill>
                <a:latin typeface="Arial" panose="020B0604020202020204" pitchFamily="34" charset="0"/>
                <a:cs typeface="Arial" panose="020B0604020202020204" pitchFamily="34" charset="0"/>
              </a:rPr>
              <a:t>lực</a:t>
            </a:r>
            <a:r>
              <a:rPr lang="en-US" altLang="en-US" sz="2800" dirty="0">
                <a:solidFill>
                  <a:prstClr val="black"/>
                </a:solidFill>
                <a:latin typeface="Arial" panose="020B0604020202020204" pitchFamily="34" charset="0"/>
                <a:cs typeface="Arial" panose="020B0604020202020204" pitchFamily="34" charset="0"/>
              </a:rPr>
              <a:t> 0,5 N.</a:t>
            </a:r>
          </a:p>
        </p:txBody>
      </p:sp>
      <p:pic>
        <p:nvPicPr>
          <p:cNvPr id="6" name="Picture 5"/>
          <p:cNvPicPr>
            <a:picLocks noChangeAspect="1"/>
          </p:cNvPicPr>
          <p:nvPr/>
        </p:nvPicPr>
        <p:blipFill>
          <a:blip r:embed="rId2"/>
          <a:stretch>
            <a:fillRect/>
          </a:stretch>
        </p:blipFill>
        <p:spPr>
          <a:xfrm>
            <a:off x="152400" y="3962414"/>
            <a:ext cx="8610600" cy="1981186"/>
          </a:xfrm>
          <a:prstGeom prst="rect">
            <a:avLst/>
          </a:prstGeom>
        </p:spPr>
      </p:pic>
      <p:sp>
        <p:nvSpPr>
          <p:cNvPr id="7" name="Oval 5"/>
          <p:cNvSpPr>
            <a:spLocks noChangeArrowheads="1"/>
          </p:cNvSpPr>
          <p:nvPr/>
        </p:nvSpPr>
        <p:spPr bwMode="auto">
          <a:xfrm>
            <a:off x="990600" y="2362200"/>
            <a:ext cx="473905" cy="4572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FF0066"/>
              </a:solidFill>
            </a:endParaRPr>
          </a:p>
        </p:txBody>
      </p:sp>
    </p:spTree>
    <p:extLst>
      <p:ext uri="{BB962C8B-B14F-4D97-AF65-F5344CB8AC3E}">
        <p14:creationId xmlns:p14="http://schemas.microsoft.com/office/powerpoint/2010/main" val="20608261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782" y="651993"/>
            <a:ext cx="9117105" cy="830997"/>
          </a:xfrm>
          <a:prstGeom prst="rect">
            <a:avLst/>
          </a:prstGeom>
          <a:noFill/>
        </p:spPr>
        <p:txBody>
          <a:bodyPr wrap="square" rtlCol="0">
            <a:spAutoFit/>
          </a:bodyPr>
          <a:lstStyle/>
          <a:p>
            <a:pPr algn="ctr"/>
            <a:r>
              <a:rPr lang="en-US" sz="2400">
                <a:solidFill>
                  <a:srgbClr val="FF0000"/>
                </a:solidFill>
                <a:latin typeface="Arial" panose="020B0604020202020204" pitchFamily="34" charset="0"/>
                <a:cs typeface="Arial" panose="020B0604020202020204" pitchFamily="34" charset="0"/>
              </a:rPr>
              <a:t>Nêu những điểm giống nhau và khác nhau</a:t>
            </a:r>
          </a:p>
          <a:p>
            <a:pPr algn="ctr"/>
            <a:r>
              <a:rPr lang="en-US" sz="2400">
                <a:solidFill>
                  <a:srgbClr val="FF0000"/>
                </a:solidFill>
                <a:latin typeface="Arial" panose="020B0604020202020204" pitchFamily="34" charset="0"/>
                <a:cs typeface="Arial" panose="020B0604020202020204" pitchFamily="34" charset="0"/>
              </a:rPr>
              <a:t> giữa định luật Culong và định luật vạn vật hấp dẫn?</a:t>
            </a:r>
          </a:p>
        </p:txBody>
      </p:sp>
      <p:graphicFrame>
        <p:nvGraphicFramePr>
          <p:cNvPr id="5" name="Object 4"/>
          <p:cNvGraphicFramePr>
            <a:graphicFrameLocks noChangeAspect="1"/>
          </p:cNvGraphicFramePr>
          <p:nvPr/>
        </p:nvGraphicFramePr>
        <p:xfrm>
          <a:off x="1295400" y="2246540"/>
          <a:ext cx="2590800" cy="1526722"/>
        </p:xfrm>
        <a:graphic>
          <a:graphicData uri="http://schemas.openxmlformats.org/presentationml/2006/ole">
            <mc:AlternateContent xmlns:mc="http://schemas.openxmlformats.org/markup-compatibility/2006">
              <mc:Choice xmlns:v="urn:schemas-microsoft-com:vml" Requires="v">
                <p:oleObj spid="_x0000_s4148" name="Equation" r:id="rId3" imgW="711000" imgH="419040" progId="Equation.DSMT4">
                  <p:embed/>
                </p:oleObj>
              </mc:Choice>
              <mc:Fallback>
                <p:oleObj name="Equation" r:id="rId3" imgW="711000" imgH="419040" progId="Equation.DSMT4">
                  <p:embed/>
                  <p:pic>
                    <p:nvPicPr>
                      <p:cNvPr id="5" name="Object 4"/>
                      <p:cNvPicPr/>
                      <p:nvPr/>
                    </p:nvPicPr>
                    <p:blipFill>
                      <a:blip r:embed="rId4"/>
                      <a:stretch>
                        <a:fillRect/>
                      </a:stretch>
                    </p:blipFill>
                    <p:spPr>
                      <a:xfrm>
                        <a:off x="1295400" y="2246540"/>
                        <a:ext cx="2590800" cy="1526722"/>
                      </a:xfrm>
                      <a:prstGeom prst="rect">
                        <a:avLst/>
                      </a:prstGeom>
                    </p:spPr>
                  </p:pic>
                </p:oleObj>
              </mc:Fallback>
            </mc:AlternateContent>
          </a:graphicData>
        </a:graphic>
      </p:graphicFrame>
      <p:graphicFrame>
        <p:nvGraphicFramePr>
          <p:cNvPr id="6" name="Object 5"/>
          <p:cNvGraphicFramePr>
            <a:graphicFrameLocks noChangeAspect="1"/>
          </p:cNvGraphicFramePr>
          <p:nvPr/>
        </p:nvGraphicFramePr>
        <p:xfrm>
          <a:off x="5029200" y="2286000"/>
          <a:ext cx="2486025" cy="1301750"/>
        </p:xfrm>
        <a:graphic>
          <a:graphicData uri="http://schemas.openxmlformats.org/presentationml/2006/ole">
            <mc:AlternateContent xmlns:mc="http://schemas.openxmlformats.org/markup-compatibility/2006">
              <mc:Choice xmlns:v="urn:schemas-microsoft-com:vml" Requires="v">
                <p:oleObj spid="_x0000_s4149" name="Equation" r:id="rId5" imgW="799920" imgH="419040" progId="Equation.DSMT4">
                  <p:embed/>
                </p:oleObj>
              </mc:Choice>
              <mc:Fallback>
                <p:oleObj name="Equation" r:id="rId5" imgW="799920" imgH="419040" progId="Equation.DSMT4">
                  <p:embed/>
                  <p:pic>
                    <p:nvPicPr>
                      <p:cNvPr id="6" name="Object 5"/>
                      <p:cNvPicPr>
                        <a:picLocks noChangeAspect="1" noChangeArrowheads="1"/>
                      </p:cNvPicPr>
                      <p:nvPr/>
                    </p:nvPicPr>
                    <p:blipFill>
                      <a:blip r:embed="rId6"/>
                      <a:srcRect/>
                      <a:stretch>
                        <a:fillRect/>
                      </a:stretch>
                    </p:blipFill>
                    <p:spPr bwMode="auto">
                      <a:xfrm>
                        <a:off x="5029200" y="2286000"/>
                        <a:ext cx="2486025" cy="130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85387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1"/>
          <p:cNvSpPr txBox="1">
            <a:spLocks noChangeArrowheads="1"/>
          </p:cNvSpPr>
          <p:nvPr/>
        </p:nvSpPr>
        <p:spPr bwMode="auto">
          <a:xfrm>
            <a:off x="990600" y="457200"/>
            <a:ext cx="6858000" cy="830263"/>
          </a:xfrm>
          <a:prstGeom prst="rect">
            <a:avLst/>
          </a:prstGeom>
          <a:ln/>
        </p:spPr>
        <p:style>
          <a:lnRef idx="3">
            <a:schemeClr val="lt1"/>
          </a:lnRef>
          <a:fillRef idx="1">
            <a:schemeClr val="accent1"/>
          </a:fillRef>
          <a:effectRef idx="1">
            <a:schemeClr val="accent1"/>
          </a:effectRef>
          <a:fontRef idx="minor">
            <a:schemeClr val="lt1"/>
          </a:fontRef>
        </p:style>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4000" b="1" dirty="0">
                <a:solidFill>
                  <a:srgbClr val="FF00FF"/>
                </a:solidFill>
                <a:latin typeface="Times New Roman" panose="02020603050405020304" pitchFamily="18" charset="0"/>
                <a:cs typeface="Times New Roman" panose="02020603050405020304" pitchFamily="18" charset="0"/>
              </a:rPr>
              <a:t>       </a:t>
            </a:r>
            <a:r>
              <a:rPr lang="en-US" altLang="en-US" sz="4800" b="1" dirty="0" err="1">
                <a:solidFill>
                  <a:srgbClr val="FF0000"/>
                </a:solidFill>
                <a:latin typeface="Times New Roman" panose="02020603050405020304" pitchFamily="18" charset="0"/>
                <a:cs typeface="Times New Roman" panose="02020603050405020304" pitchFamily="18" charset="0"/>
              </a:rPr>
              <a:t>VẬT</a:t>
            </a:r>
            <a:r>
              <a:rPr lang="en-US" altLang="en-US" sz="4800" b="1" dirty="0">
                <a:solidFill>
                  <a:srgbClr val="FF0000"/>
                </a:solidFill>
                <a:latin typeface="Times New Roman" panose="02020603050405020304" pitchFamily="18" charset="0"/>
                <a:cs typeface="Times New Roman" panose="02020603050405020304" pitchFamily="18" charset="0"/>
              </a:rPr>
              <a:t> </a:t>
            </a:r>
            <a:r>
              <a:rPr lang="en-US" altLang="en-US" sz="4800" b="1" dirty="0" err="1">
                <a:solidFill>
                  <a:srgbClr val="FF0000"/>
                </a:solidFill>
                <a:latin typeface="Times New Roman" panose="02020603050405020304" pitchFamily="18" charset="0"/>
                <a:cs typeface="Times New Roman" panose="02020603050405020304" pitchFamily="18" charset="0"/>
              </a:rPr>
              <a:t>LÝ</a:t>
            </a:r>
            <a:r>
              <a:rPr lang="en-US" altLang="en-US" sz="4800" b="1" dirty="0">
                <a:solidFill>
                  <a:srgbClr val="FF0000"/>
                </a:solidFill>
                <a:latin typeface="Times New Roman" panose="02020603050405020304" pitchFamily="18" charset="0"/>
                <a:cs typeface="Times New Roman" panose="02020603050405020304" pitchFamily="18" charset="0"/>
              </a:rPr>
              <a:t> 11 </a:t>
            </a:r>
          </a:p>
        </p:txBody>
      </p:sp>
      <p:sp>
        <p:nvSpPr>
          <p:cNvPr id="7171" name="TextBox 2"/>
          <p:cNvSpPr txBox="1">
            <a:spLocks noChangeArrowheads="1"/>
          </p:cNvSpPr>
          <p:nvPr/>
        </p:nvSpPr>
        <p:spPr bwMode="auto">
          <a:xfrm>
            <a:off x="838199" y="1958866"/>
            <a:ext cx="8001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600" dirty="0" err="1">
                <a:solidFill>
                  <a:srgbClr val="0070C0"/>
                </a:solidFill>
                <a:latin typeface="Times New Roman" panose="02020603050405020304" pitchFamily="18" charset="0"/>
                <a:cs typeface="Times New Roman" panose="02020603050405020304" pitchFamily="18" charset="0"/>
              </a:rPr>
              <a:t>PHẦN</a:t>
            </a:r>
            <a:r>
              <a:rPr lang="en-US" altLang="en-US" sz="3600" dirty="0">
                <a:solidFill>
                  <a:srgbClr val="0070C0"/>
                </a:solidFill>
                <a:latin typeface="Times New Roman" panose="02020603050405020304" pitchFamily="18" charset="0"/>
                <a:cs typeface="Times New Roman" panose="02020603050405020304" pitchFamily="18" charset="0"/>
              </a:rPr>
              <a:t> I: </a:t>
            </a:r>
            <a:r>
              <a:rPr lang="en-US" altLang="en-US" sz="3600" dirty="0" err="1">
                <a:solidFill>
                  <a:srgbClr val="0070C0"/>
                </a:solidFill>
                <a:latin typeface="Times New Roman" panose="02020603050405020304" pitchFamily="18" charset="0"/>
                <a:cs typeface="Times New Roman" panose="02020603050405020304" pitchFamily="18" charset="0"/>
              </a:rPr>
              <a:t>ĐIỆN</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HỌC</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ĐIỆN</a:t>
            </a:r>
            <a:r>
              <a:rPr lang="en-US" altLang="en-US" sz="3600" dirty="0">
                <a:solidFill>
                  <a:srgbClr val="0070C0"/>
                </a:solidFill>
                <a:latin typeface="Times New Roman" panose="02020603050405020304" pitchFamily="18" charset="0"/>
                <a:cs typeface="Times New Roman" panose="02020603050405020304" pitchFamily="18" charset="0"/>
              </a:rPr>
              <a:t> T</a:t>
            </a:r>
            <a:r>
              <a:rPr lang="vi-VN" altLang="en-US" sz="3600" dirty="0">
                <a:solidFill>
                  <a:srgbClr val="0070C0"/>
                </a:solidFill>
                <a:latin typeface="Times New Roman" panose="02020603050405020304" pitchFamily="18" charset="0"/>
                <a:cs typeface="Times New Roman" panose="02020603050405020304" pitchFamily="18" charset="0"/>
              </a:rPr>
              <a:t>Ừ</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HỌC</a:t>
            </a:r>
            <a:endParaRPr lang="en-US" altLang="en-US" sz="3600" dirty="0">
              <a:solidFill>
                <a:srgbClr val="0070C0"/>
              </a:solidFill>
              <a:latin typeface="Times New Roman" panose="02020603050405020304" pitchFamily="18" charset="0"/>
              <a:cs typeface="Times New Roman" panose="02020603050405020304" pitchFamily="18" charset="0"/>
            </a:endParaRPr>
          </a:p>
        </p:txBody>
      </p:sp>
      <p:sp>
        <p:nvSpPr>
          <p:cNvPr id="7172" name="TextBox 3"/>
          <p:cNvSpPr txBox="1">
            <a:spLocks noChangeArrowheads="1"/>
          </p:cNvSpPr>
          <p:nvPr/>
        </p:nvSpPr>
        <p:spPr bwMode="auto">
          <a:xfrm>
            <a:off x="304800" y="3276600"/>
            <a:ext cx="8534399" cy="2523768"/>
          </a:xfrm>
          <a:prstGeom prst="rect">
            <a:avLst/>
          </a:prstGeom>
          <a:ln/>
        </p:spPr>
        <p:style>
          <a:lnRef idx="1">
            <a:schemeClr val="accent2"/>
          </a:lnRef>
          <a:fillRef idx="2">
            <a:schemeClr val="accent2"/>
          </a:fillRef>
          <a:effectRef idx="1">
            <a:schemeClr val="accent2"/>
          </a:effectRef>
          <a:fontRef idx="minor">
            <a:schemeClr val="dk1"/>
          </a:fontRef>
        </p:style>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dirty="0">
                <a:solidFill>
                  <a:prstClr val="black"/>
                </a:solidFill>
                <a:latin typeface="Times New Roman" panose="02020603050405020304" pitchFamily="18" charset="0"/>
                <a:cs typeface="Times New Roman" panose="02020603050405020304" pitchFamily="18" charset="0"/>
              </a:rPr>
              <a:t>CH</a:t>
            </a:r>
            <a:r>
              <a:rPr lang="vi-VN" altLang="en-US" sz="2800" dirty="0">
                <a:solidFill>
                  <a:prstClr val="black"/>
                </a:solidFill>
                <a:latin typeface="Times New Roman" panose="02020603050405020304" pitchFamily="18" charset="0"/>
                <a:cs typeface="Times New Roman" panose="02020603050405020304" pitchFamily="18" charset="0"/>
              </a:rPr>
              <a:t>ƯƠ</a:t>
            </a:r>
            <a:r>
              <a:rPr lang="en-US" altLang="en-US" sz="2800" dirty="0">
                <a:solidFill>
                  <a:prstClr val="black"/>
                </a:solidFill>
                <a:latin typeface="Times New Roman" panose="02020603050405020304" pitchFamily="18" charset="0"/>
                <a:cs typeface="Times New Roman" panose="02020603050405020304" pitchFamily="18" charset="0"/>
              </a:rPr>
              <a:t>NG  I:    </a:t>
            </a:r>
            <a:r>
              <a:rPr lang="en-US" altLang="en-US" sz="2800" dirty="0" err="1">
                <a:solidFill>
                  <a:prstClr val="black"/>
                </a:solidFill>
                <a:latin typeface="Times New Roman" panose="02020603050405020304" pitchFamily="18" charset="0"/>
                <a:cs typeface="Times New Roman" panose="02020603050405020304" pitchFamily="18" charset="0"/>
              </a:rPr>
              <a:t>Điện</a:t>
            </a:r>
            <a:r>
              <a:rPr lang="en-US" altLang="en-US" sz="2800" dirty="0">
                <a:solidFill>
                  <a:prstClr val="black"/>
                </a:solidFill>
                <a:latin typeface="Times New Roman" panose="02020603050405020304" pitchFamily="18" charset="0"/>
                <a:cs typeface="Times New Roman" panose="02020603050405020304" pitchFamily="18" charset="0"/>
              </a:rPr>
              <a:t> </a:t>
            </a:r>
            <a:r>
              <a:rPr lang="en-US" altLang="en-US" sz="2800" dirty="0" err="1">
                <a:solidFill>
                  <a:prstClr val="black"/>
                </a:solidFill>
                <a:latin typeface="Times New Roman" panose="02020603050405020304" pitchFamily="18" charset="0"/>
                <a:cs typeface="Times New Roman" panose="02020603050405020304" pitchFamily="18" charset="0"/>
              </a:rPr>
              <a:t>tích</a:t>
            </a:r>
            <a:r>
              <a:rPr lang="en-US" altLang="en-US" sz="2800" dirty="0">
                <a:solidFill>
                  <a:prstClr val="black"/>
                </a:solidFill>
                <a:latin typeface="Times New Roman" panose="02020603050405020304" pitchFamily="18" charset="0"/>
                <a:cs typeface="Times New Roman" panose="02020603050405020304" pitchFamily="18" charset="0"/>
              </a:rPr>
              <a:t>. </a:t>
            </a:r>
            <a:r>
              <a:rPr lang="en-US" altLang="en-US" sz="2800" dirty="0" err="1">
                <a:solidFill>
                  <a:prstClr val="black"/>
                </a:solidFill>
                <a:latin typeface="Times New Roman" panose="02020603050405020304" pitchFamily="18" charset="0"/>
                <a:cs typeface="Times New Roman" panose="02020603050405020304" pitchFamily="18" charset="0"/>
              </a:rPr>
              <a:t>Điện</a:t>
            </a:r>
            <a:r>
              <a:rPr lang="en-US" altLang="en-US" sz="2800" dirty="0">
                <a:solidFill>
                  <a:prstClr val="black"/>
                </a:solidFill>
                <a:latin typeface="Times New Roman" panose="02020603050405020304" pitchFamily="18" charset="0"/>
                <a:cs typeface="Times New Roman" panose="02020603050405020304" pitchFamily="18" charset="0"/>
              </a:rPr>
              <a:t> tr</a:t>
            </a:r>
            <a:r>
              <a:rPr lang="vi-VN" altLang="en-US" sz="2800" dirty="0">
                <a:solidFill>
                  <a:prstClr val="black"/>
                </a:solidFill>
                <a:latin typeface="Times New Roman" panose="02020603050405020304" pitchFamily="18" charset="0"/>
                <a:cs typeface="Times New Roman" panose="02020603050405020304" pitchFamily="18" charset="0"/>
              </a:rPr>
              <a:t>ường</a:t>
            </a:r>
            <a:endParaRPr lang="en-US" altLang="en-US" sz="2800" dirty="0">
              <a:solidFill>
                <a:prstClr val="black"/>
              </a:solidFill>
              <a:latin typeface="Times New Roman" panose="02020603050405020304" pitchFamily="18" charset="0"/>
              <a:cs typeface="Times New Roman" panose="02020603050405020304" pitchFamily="18" charset="0"/>
            </a:endParaRPr>
          </a:p>
          <a:p>
            <a:pPr eaLnBrk="1" hangingPunct="1"/>
            <a:r>
              <a:rPr lang="en-US" altLang="en-US" sz="2800" dirty="0">
                <a:solidFill>
                  <a:prstClr val="black"/>
                </a:solidFill>
                <a:latin typeface="Times New Roman" panose="02020603050405020304" pitchFamily="18" charset="0"/>
                <a:cs typeface="Times New Roman" panose="02020603050405020304" pitchFamily="18" charset="0"/>
              </a:rPr>
              <a:t>CH</a:t>
            </a:r>
            <a:r>
              <a:rPr lang="vi-VN" altLang="en-US" sz="2800" dirty="0">
                <a:solidFill>
                  <a:prstClr val="black"/>
                </a:solidFill>
                <a:latin typeface="Times New Roman" panose="02020603050405020304" pitchFamily="18" charset="0"/>
                <a:cs typeface="Times New Roman" panose="02020603050405020304" pitchFamily="18" charset="0"/>
              </a:rPr>
              <a:t>ƯƠ</a:t>
            </a:r>
            <a:r>
              <a:rPr lang="en-US" altLang="en-US" sz="2800" dirty="0">
                <a:solidFill>
                  <a:prstClr val="black"/>
                </a:solidFill>
                <a:latin typeface="Times New Roman" panose="02020603050405020304" pitchFamily="18" charset="0"/>
                <a:cs typeface="Times New Roman" panose="02020603050405020304" pitchFamily="18" charset="0"/>
              </a:rPr>
              <a:t>NG  II:  </a:t>
            </a:r>
            <a:r>
              <a:rPr lang="en-US" altLang="en-US" sz="2800" dirty="0" err="1">
                <a:solidFill>
                  <a:prstClr val="black"/>
                </a:solidFill>
                <a:latin typeface="Times New Roman" panose="02020603050405020304" pitchFamily="18" charset="0"/>
                <a:cs typeface="Times New Roman" panose="02020603050405020304" pitchFamily="18" charset="0"/>
              </a:rPr>
              <a:t>Dòng</a:t>
            </a:r>
            <a:r>
              <a:rPr lang="en-US" altLang="en-US" sz="2800" dirty="0">
                <a:solidFill>
                  <a:prstClr val="black"/>
                </a:solidFill>
                <a:latin typeface="Times New Roman" panose="02020603050405020304" pitchFamily="18" charset="0"/>
                <a:cs typeface="Times New Roman" panose="02020603050405020304" pitchFamily="18" charset="0"/>
              </a:rPr>
              <a:t> </a:t>
            </a:r>
            <a:r>
              <a:rPr lang="vi-VN" altLang="en-US" sz="2800" dirty="0">
                <a:solidFill>
                  <a:prstClr val="black"/>
                </a:solidFill>
                <a:latin typeface="Times New Roman" panose="02020603050405020304" pitchFamily="18" charset="0"/>
                <a:cs typeface="Times New Roman" panose="02020603050405020304" pitchFamily="18" charset="0"/>
              </a:rPr>
              <a:t>đ</a:t>
            </a:r>
            <a:r>
              <a:rPr lang="en-US" altLang="en-US" sz="2800" dirty="0" err="1">
                <a:solidFill>
                  <a:prstClr val="black"/>
                </a:solidFill>
                <a:latin typeface="Times New Roman" panose="02020603050405020304" pitchFamily="18" charset="0"/>
                <a:cs typeface="Times New Roman" panose="02020603050405020304" pitchFamily="18" charset="0"/>
              </a:rPr>
              <a:t>iện</a:t>
            </a:r>
            <a:r>
              <a:rPr lang="en-US" altLang="en-US" sz="2800" dirty="0">
                <a:solidFill>
                  <a:prstClr val="black"/>
                </a:solidFill>
                <a:latin typeface="Times New Roman" panose="02020603050405020304" pitchFamily="18" charset="0"/>
                <a:cs typeface="Times New Roman" panose="02020603050405020304" pitchFamily="18" charset="0"/>
              </a:rPr>
              <a:t> </a:t>
            </a:r>
            <a:r>
              <a:rPr lang="en-US" altLang="en-US" sz="2800" dirty="0" err="1">
                <a:solidFill>
                  <a:prstClr val="black"/>
                </a:solidFill>
                <a:latin typeface="Times New Roman" panose="02020603050405020304" pitchFamily="18" charset="0"/>
                <a:cs typeface="Times New Roman" panose="02020603050405020304" pitchFamily="18" charset="0"/>
              </a:rPr>
              <a:t>không</a:t>
            </a:r>
            <a:r>
              <a:rPr lang="en-US" altLang="en-US" sz="2800" dirty="0">
                <a:solidFill>
                  <a:prstClr val="black"/>
                </a:solidFill>
                <a:latin typeface="Times New Roman" panose="02020603050405020304" pitchFamily="18" charset="0"/>
                <a:cs typeface="Times New Roman" panose="02020603050405020304" pitchFamily="18" charset="0"/>
              </a:rPr>
              <a:t> </a:t>
            </a:r>
            <a:r>
              <a:rPr lang="vi-VN" altLang="en-US" sz="2800" dirty="0">
                <a:solidFill>
                  <a:prstClr val="black"/>
                </a:solidFill>
                <a:latin typeface="Times New Roman" panose="02020603050405020304" pitchFamily="18" charset="0"/>
                <a:cs typeface="Times New Roman" panose="02020603050405020304" pitchFamily="18" charset="0"/>
              </a:rPr>
              <a:t>đổi</a:t>
            </a:r>
            <a:endParaRPr lang="en-US" altLang="en-US" sz="2800" dirty="0">
              <a:solidFill>
                <a:prstClr val="black"/>
              </a:solidFill>
              <a:latin typeface="Times New Roman" panose="02020603050405020304" pitchFamily="18" charset="0"/>
              <a:cs typeface="Times New Roman" panose="02020603050405020304" pitchFamily="18" charset="0"/>
            </a:endParaRPr>
          </a:p>
          <a:p>
            <a:pPr eaLnBrk="1" hangingPunct="1"/>
            <a:r>
              <a:rPr lang="en-US" altLang="en-US" sz="2800" dirty="0">
                <a:solidFill>
                  <a:prstClr val="black"/>
                </a:solidFill>
                <a:latin typeface="Times New Roman" panose="02020603050405020304" pitchFamily="18" charset="0"/>
                <a:cs typeface="Times New Roman" panose="02020603050405020304" pitchFamily="18" charset="0"/>
              </a:rPr>
              <a:t>CH</a:t>
            </a:r>
            <a:r>
              <a:rPr lang="vi-VN" altLang="en-US" sz="2800" dirty="0">
                <a:solidFill>
                  <a:prstClr val="black"/>
                </a:solidFill>
                <a:latin typeface="Times New Roman" panose="02020603050405020304" pitchFamily="18" charset="0"/>
                <a:cs typeface="Times New Roman" panose="02020603050405020304" pitchFamily="18" charset="0"/>
              </a:rPr>
              <a:t>ƯƠ</a:t>
            </a:r>
            <a:r>
              <a:rPr lang="en-US" altLang="en-US" sz="2800" dirty="0">
                <a:solidFill>
                  <a:prstClr val="black"/>
                </a:solidFill>
                <a:latin typeface="Times New Roman" panose="02020603050405020304" pitchFamily="18" charset="0"/>
                <a:cs typeface="Times New Roman" panose="02020603050405020304" pitchFamily="18" charset="0"/>
              </a:rPr>
              <a:t>NG III:  </a:t>
            </a:r>
            <a:r>
              <a:rPr lang="en-US" altLang="en-US" sz="2800" dirty="0" err="1">
                <a:solidFill>
                  <a:prstClr val="black"/>
                </a:solidFill>
                <a:latin typeface="Times New Roman" panose="02020603050405020304" pitchFamily="18" charset="0"/>
                <a:cs typeface="Times New Roman" panose="02020603050405020304" pitchFamily="18" charset="0"/>
              </a:rPr>
              <a:t>Dòng</a:t>
            </a:r>
            <a:r>
              <a:rPr lang="en-US" altLang="en-US" sz="2800" dirty="0">
                <a:solidFill>
                  <a:prstClr val="black"/>
                </a:solidFill>
                <a:latin typeface="Times New Roman" panose="02020603050405020304" pitchFamily="18" charset="0"/>
                <a:cs typeface="Times New Roman" panose="02020603050405020304" pitchFamily="18" charset="0"/>
              </a:rPr>
              <a:t> </a:t>
            </a:r>
            <a:r>
              <a:rPr lang="vi-VN" altLang="en-US" sz="2800" dirty="0">
                <a:solidFill>
                  <a:prstClr val="black"/>
                </a:solidFill>
                <a:latin typeface="Times New Roman" panose="02020603050405020304" pitchFamily="18" charset="0"/>
                <a:cs typeface="Times New Roman" panose="02020603050405020304" pitchFamily="18" charset="0"/>
              </a:rPr>
              <a:t>đ</a:t>
            </a:r>
            <a:r>
              <a:rPr lang="en-US" altLang="en-US" sz="2800" dirty="0" err="1">
                <a:solidFill>
                  <a:prstClr val="black"/>
                </a:solidFill>
                <a:latin typeface="Times New Roman" panose="02020603050405020304" pitchFamily="18" charset="0"/>
                <a:cs typeface="Times New Roman" panose="02020603050405020304" pitchFamily="18" charset="0"/>
              </a:rPr>
              <a:t>iện</a:t>
            </a:r>
            <a:r>
              <a:rPr lang="en-US" altLang="en-US" sz="2800" dirty="0">
                <a:solidFill>
                  <a:prstClr val="black"/>
                </a:solidFill>
                <a:latin typeface="Times New Roman" panose="02020603050405020304" pitchFamily="18" charset="0"/>
                <a:cs typeface="Times New Roman" panose="02020603050405020304" pitchFamily="18" charset="0"/>
              </a:rPr>
              <a:t> </a:t>
            </a:r>
            <a:r>
              <a:rPr lang="en-US" altLang="en-US" sz="2800" dirty="0" err="1">
                <a:solidFill>
                  <a:prstClr val="black"/>
                </a:solidFill>
                <a:latin typeface="Times New Roman" panose="02020603050405020304" pitchFamily="18" charset="0"/>
                <a:cs typeface="Times New Roman" panose="02020603050405020304" pitchFamily="18" charset="0"/>
              </a:rPr>
              <a:t>trong</a:t>
            </a:r>
            <a:r>
              <a:rPr lang="en-US" altLang="en-US" sz="2800" dirty="0">
                <a:solidFill>
                  <a:prstClr val="black"/>
                </a:solidFill>
                <a:latin typeface="Times New Roman" panose="02020603050405020304" pitchFamily="18" charset="0"/>
                <a:cs typeface="Times New Roman" panose="02020603050405020304" pitchFamily="18" charset="0"/>
              </a:rPr>
              <a:t> </a:t>
            </a:r>
            <a:r>
              <a:rPr lang="en-US" altLang="en-US" sz="2800" dirty="0" err="1">
                <a:solidFill>
                  <a:prstClr val="black"/>
                </a:solidFill>
                <a:latin typeface="Times New Roman" panose="02020603050405020304" pitchFamily="18" charset="0"/>
                <a:cs typeface="Times New Roman" panose="02020603050405020304" pitchFamily="18" charset="0"/>
              </a:rPr>
              <a:t>các</a:t>
            </a:r>
            <a:r>
              <a:rPr lang="en-US" altLang="en-US" sz="2800" dirty="0">
                <a:solidFill>
                  <a:prstClr val="black"/>
                </a:solidFill>
                <a:latin typeface="Times New Roman" panose="02020603050405020304" pitchFamily="18" charset="0"/>
                <a:cs typeface="Times New Roman" panose="02020603050405020304" pitchFamily="18" charset="0"/>
              </a:rPr>
              <a:t> </a:t>
            </a:r>
            <a:r>
              <a:rPr lang="en-US" altLang="en-US" sz="2800" dirty="0" err="1">
                <a:solidFill>
                  <a:prstClr val="black"/>
                </a:solidFill>
                <a:latin typeface="Times New Roman" panose="02020603050405020304" pitchFamily="18" charset="0"/>
                <a:cs typeface="Times New Roman" panose="02020603050405020304" pitchFamily="18" charset="0"/>
              </a:rPr>
              <a:t>môi</a:t>
            </a:r>
            <a:r>
              <a:rPr lang="en-US" altLang="en-US" sz="2800" dirty="0">
                <a:solidFill>
                  <a:prstClr val="black"/>
                </a:solidFill>
                <a:latin typeface="Times New Roman" panose="02020603050405020304" pitchFamily="18" charset="0"/>
                <a:cs typeface="Times New Roman" panose="02020603050405020304" pitchFamily="18" charset="0"/>
              </a:rPr>
              <a:t> tr</a:t>
            </a:r>
            <a:r>
              <a:rPr lang="vi-VN" altLang="en-US" sz="2800" dirty="0">
                <a:solidFill>
                  <a:prstClr val="black"/>
                </a:solidFill>
                <a:latin typeface="Times New Roman" panose="02020603050405020304" pitchFamily="18" charset="0"/>
                <a:cs typeface="Times New Roman" panose="02020603050405020304" pitchFamily="18" charset="0"/>
              </a:rPr>
              <a:t>ường</a:t>
            </a:r>
            <a:endParaRPr lang="en-US" altLang="en-US" sz="2800" dirty="0">
              <a:solidFill>
                <a:prstClr val="black"/>
              </a:solidFill>
              <a:latin typeface="Times New Roman" panose="02020603050405020304" pitchFamily="18" charset="0"/>
              <a:cs typeface="Times New Roman" panose="02020603050405020304" pitchFamily="18" charset="0"/>
            </a:endParaRPr>
          </a:p>
          <a:p>
            <a:pPr eaLnBrk="1" hangingPunct="1"/>
            <a:r>
              <a:rPr lang="en-US" altLang="en-US" sz="2800" dirty="0">
                <a:solidFill>
                  <a:prstClr val="black"/>
                </a:solidFill>
                <a:latin typeface="Times New Roman" panose="02020603050405020304" pitchFamily="18" charset="0"/>
                <a:cs typeface="Times New Roman" panose="02020603050405020304" pitchFamily="18" charset="0"/>
              </a:rPr>
              <a:t>CH</a:t>
            </a:r>
            <a:r>
              <a:rPr lang="vi-VN" altLang="en-US" sz="2800" dirty="0">
                <a:solidFill>
                  <a:prstClr val="black"/>
                </a:solidFill>
                <a:latin typeface="Times New Roman" panose="02020603050405020304" pitchFamily="18" charset="0"/>
                <a:cs typeface="Times New Roman" panose="02020603050405020304" pitchFamily="18" charset="0"/>
              </a:rPr>
              <a:t>ƯƠ</a:t>
            </a:r>
            <a:r>
              <a:rPr lang="en-US" altLang="en-US" sz="2800" dirty="0">
                <a:solidFill>
                  <a:prstClr val="black"/>
                </a:solidFill>
                <a:latin typeface="Times New Roman" panose="02020603050405020304" pitchFamily="18" charset="0"/>
                <a:cs typeface="Times New Roman" panose="02020603050405020304" pitchFamily="18" charset="0"/>
              </a:rPr>
              <a:t>NG IV: T</a:t>
            </a:r>
            <a:r>
              <a:rPr lang="vi-VN" altLang="en-US" sz="2800" dirty="0">
                <a:solidFill>
                  <a:prstClr val="black"/>
                </a:solidFill>
                <a:latin typeface="Times New Roman" panose="02020603050405020304" pitchFamily="18" charset="0"/>
                <a:cs typeface="Times New Roman" panose="02020603050405020304" pitchFamily="18" charset="0"/>
              </a:rPr>
              <a:t>ừ</a:t>
            </a:r>
            <a:r>
              <a:rPr lang="en-US" altLang="en-US" sz="2800" dirty="0">
                <a:solidFill>
                  <a:prstClr val="black"/>
                </a:solidFill>
                <a:latin typeface="Times New Roman" panose="02020603050405020304" pitchFamily="18" charset="0"/>
                <a:cs typeface="Times New Roman" panose="02020603050405020304" pitchFamily="18" charset="0"/>
              </a:rPr>
              <a:t> tr</a:t>
            </a:r>
            <a:r>
              <a:rPr lang="vi-VN" altLang="en-US" sz="2800" dirty="0">
                <a:solidFill>
                  <a:prstClr val="black"/>
                </a:solidFill>
                <a:latin typeface="Times New Roman" panose="02020603050405020304" pitchFamily="18" charset="0"/>
                <a:cs typeface="Times New Roman" panose="02020603050405020304" pitchFamily="18" charset="0"/>
              </a:rPr>
              <a:t>ường</a:t>
            </a:r>
            <a:endParaRPr lang="en-US" altLang="en-US" sz="2800" dirty="0">
              <a:solidFill>
                <a:prstClr val="black"/>
              </a:solidFill>
              <a:latin typeface="Times New Roman" panose="02020603050405020304" pitchFamily="18" charset="0"/>
              <a:cs typeface="Times New Roman" panose="02020603050405020304" pitchFamily="18" charset="0"/>
            </a:endParaRPr>
          </a:p>
          <a:p>
            <a:pPr eaLnBrk="1" hangingPunct="1"/>
            <a:r>
              <a:rPr lang="en-US" altLang="en-US" sz="2800" dirty="0">
                <a:solidFill>
                  <a:prstClr val="black"/>
                </a:solidFill>
                <a:latin typeface="Times New Roman" panose="02020603050405020304" pitchFamily="18" charset="0"/>
                <a:cs typeface="Times New Roman" panose="02020603050405020304" pitchFamily="18" charset="0"/>
              </a:rPr>
              <a:t>CH</a:t>
            </a:r>
            <a:r>
              <a:rPr lang="vi-VN" altLang="en-US" sz="2800" dirty="0">
                <a:solidFill>
                  <a:prstClr val="black"/>
                </a:solidFill>
                <a:latin typeface="Times New Roman" panose="02020603050405020304" pitchFamily="18" charset="0"/>
                <a:cs typeface="Times New Roman" panose="02020603050405020304" pitchFamily="18" charset="0"/>
              </a:rPr>
              <a:t>ƯƠ</a:t>
            </a:r>
            <a:r>
              <a:rPr lang="en-US" altLang="en-US" sz="2800" dirty="0">
                <a:solidFill>
                  <a:prstClr val="black"/>
                </a:solidFill>
                <a:latin typeface="Times New Roman" panose="02020603050405020304" pitchFamily="18" charset="0"/>
                <a:cs typeface="Times New Roman" panose="02020603050405020304" pitchFamily="18" charset="0"/>
              </a:rPr>
              <a:t>NG  V: </a:t>
            </a:r>
            <a:r>
              <a:rPr lang="en-US" altLang="en-US" sz="2800" dirty="0" err="1">
                <a:solidFill>
                  <a:prstClr val="black"/>
                </a:solidFill>
                <a:latin typeface="Times New Roman" panose="02020603050405020304" pitchFamily="18" charset="0"/>
                <a:cs typeface="Times New Roman" panose="02020603050405020304" pitchFamily="18" charset="0"/>
              </a:rPr>
              <a:t>Cảm</a:t>
            </a:r>
            <a:r>
              <a:rPr lang="en-US" altLang="en-US" sz="2800" dirty="0">
                <a:solidFill>
                  <a:prstClr val="black"/>
                </a:solidFill>
                <a:latin typeface="Times New Roman" panose="02020603050405020304" pitchFamily="18" charset="0"/>
                <a:cs typeface="Times New Roman" panose="02020603050405020304" pitchFamily="18" charset="0"/>
              </a:rPr>
              <a:t> </a:t>
            </a:r>
            <a:r>
              <a:rPr lang="en-US" altLang="en-US" sz="2800" dirty="0" err="1">
                <a:solidFill>
                  <a:prstClr val="black"/>
                </a:solidFill>
                <a:latin typeface="Times New Roman" panose="02020603050405020304" pitchFamily="18" charset="0"/>
                <a:cs typeface="Times New Roman" panose="02020603050405020304" pitchFamily="18" charset="0"/>
              </a:rPr>
              <a:t>ứng</a:t>
            </a:r>
            <a:r>
              <a:rPr lang="en-US" altLang="en-US" sz="2800" dirty="0">
                <a:solidFill>
                  <a:prstClr val="black"/>
                </a:solidFill>
                <a:latin typeface="Times New Roman" panose="02020603050405020304" pitchFamily="18" charset="0"/>
                <a:cs typeface="Times New Roman" panose="02020603050405020304" pitchFamily="18" charset="0"/>
              </a:rPr>
              <a:t> </a:t>
            </a:r>
            <a:r>
              <a:rPr lang="vi-VN" altLang="en-US" sz="2800" dirty="0">
                <a:solidFill>
                  <a:prstClr val="black"/>
                </a:solidFill>
                <a:latin typeface="Times New Roman" panose="02020603050405020304" pitchFamily="18" charset="0"/>
                <a:cs typeface="Times New Roman" panose="02020603050405020304" pitchFamily="18" charset="0"/>
              </a:rPr>
              <a:t>đ</a:t>
            </a:r>
            <a:r>
              <a:rPr lang="en-US" altLang="en-US" sz="2800" dirty="0" err="1">
                <a:solidFill>
                  <a:prstClr val="black"/>
                </a:solidFill>
                <a:latin typeface="Times New Roman" panose="02020603050405020304" pitchFamily="18" charset="0"/>
                <a:cs typeface="Times New Roman" panose="02020603050405020304" pitchFamily="18" charset="0"/>
              </a:rPr>
              <a:t>iện</a:t>
            </a:r>
            <a:r>
              <a:rPr lang="en-US" altLang="en-US" sz="2800" dirty="0">
                <a:solidFill>
                  <a:prstClr val="black"/>
                </a:solidFill>
                <a:latin typeface="Times New Roman" panose="02020603050405020304" pitchFamily="18" charset="0"/>
                <a:cs typeface="Times New Roman" panose="02020603050405020304" pitchFamily="18" charset="0"/>
              </a:rPr>
              <a:t> t</a:t>
            </a:r>
            <a:r>
              <a:rPr lang="vi-VN" altLang="en-US" sz="2800" dirty="0">
                <a:solidFill>
                  <a:prstClr val="black"/>
                </a:solidFill>
                <a:latin typeface="Times New Roman" panose="02020603050405020304" pitchFamily="18" charset="0"/>
                <a:cs typeface="Times New Roman" panose="02020603050405020304" pitchFamily="18" charset="0"/>
              </a:rPr>
              <a:t>ừ</a:t>
            </a:r>
            <a:endParaRPr lang="en-US" altLang="en-US" sz="2800" dirty="0">
              <a:solidFill>
                <a:prstClr val="black"/>
              </a:solidFill>
              <a:latin typeface="Times New Roman" panose="02020603050405020304" pitchFamily="18" charset="0"/>
              <a:cs typeface="Times New Roman" panose="02020603050405020304" pitchFamily="18" charset="0"/>
            </a:endParaRPr>
          </a:p>
          <a:p>
            <a:pPr eaLnBrk="1" hangingPunct="1"/>
            <a:endParaRPr lang="en-US" altLang="en-US"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3739529"/>
      </p:ext>
    </p:extLst>
  </p:cSld>
  <p:clrMapOvr>
    <a:masterClrMapping/>
  </p:clrMapOvr>
  <p:transition spd="slow">
    <p:push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363071" y="1860454"/>
          <a:ext cx="8330453" cy="4816094"/>
        </p:xfrm>
        <a:graphic>
          <a:graphicData uri="http://schemas.openxmlformats.org/drawingml/2006/table">
            <a:tbl>
              <a:tblPr firstRow="1" firstCol="1" bandRow="1">
                <a:tableStyleId>{793D81CF-94F2-401A-BA57-92F5A7B2D0C5}</a:tableStyleId>
              </a:tblPr>
              <a:tblGrid>
                <a:gridCol w="1069042">
                  <a:extLst>
                    <a:ext uri="{9D8B030D-6E8A-4147-A177-3AD203B41FA5}">
                      <a16:colId xmlns:a16="http://schemas.microsoft.com/office/drawing/2014/main" val="20000"/>
                    </a:ext>
                  </a:extLst>
                </a:gridCol>
                <a:gridCol w="3318062">
                  <a:extLst>
                    <a:ext uri="{9D8B030D-6E8A-4147-A177-3AD203B41FA5}">
                      <a16:colId xmlns:a16="http://schemas.microsoft.com/office/drawing/2014/main" val="20001"/>
                    </a:ext>
                  </a:extLst>
                </a:gridCol>
                <a:gridCol w="3943349">
                  <a:extLst>
                    <a:ext uri="{9D8B030D-6E8A-4147-A177-3AD203B41FA5}">
                      <a16:colId xmlns:a16="http://schemas.microsoft.com/office/drawing/2014/main" val="20002"/>
                    </a:ext>
                  </a:extLst>
                </a:gridCol>
              </a:tblGrid>
              <a:tr h="374043">
                <a:tc>
                  <a:txBody>
                    <a:bodyPr/>
                    <a:lstStyle/>
                    <a:p>
                      <a:pPr>
                        <a:lnSpc>
                          <a:spcPct val="115000"/>
                        </a:lnSpc>
                        <a:spcAft>
                          <a:spcPts val="1500"/>
                        </a:spcAft>
                      </a:pP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nSpc>
                          <a:spcPct val="115000"/>
                        </a:lnSpc>
                        <a:spcAft>
                          <a:spcPts val="1500"/>
                        </a:spcAft>
                      </a:pPr>
                      <a:r>
                        <a:rPr lang="en-US" sz="2400" dirty="0" err="1">
                          <a:effectLst/>
                          <a:latin typeface="Arial" panose="020B0604020202020204" pitchFamily="34" charset="0"/>
                          <a:cs typeface="Arial" panose="020B0604020202020204" pitchFamily="34" charset="0"/>
                        </a:rPr>
                        <a:t>Định</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luật</a:t>
                      </a:r>
                      <a:r>
                        <a:rPr lang="en-US" sz="2400" dirty="0">
                          <a:effectLst/>
                          <a:latin typeface="Arial" panose="020B0604020202020204" pitchFamily="34" charset="0"/>
                          <a:cs typeface="Arial" panose="020B0604020202020204" pitchFamily="34" charset="0"/>
                        </a:rPr>
                        <a:t> Cu-</a:t>
                      </a:r>
                      <a:r>
                        <a:rPr lang="en-US" sz="2400" dirty="0" err="1">
                          <a:effectLst/>
                          <a:latin typeface="Arial" panose="020B0604020202020204" pitchFamily="34" charset="0"/>
                          <a:cs typeface="Arial" panose="020B0604020202020204" pitchFamily="34" charset="0"/>
                        </a:rPr>
                        <a:t>lông</a:t>
                      </a: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nSpc>
                          <a:spcPct val="115000"/>
                        </a:lnSpc>
                        <a:spcAft>
                          <a:spcPts val="1500"/>
                        </a:spcAft>
                      </a:pPr>
                      <a:r>
                        <a:rPr lang="en-US" sz="2400">
                          <a:effectLst/>
                          <a:latin typeface="Arial" panose="020B0604020202020204" pitchFamily="34" charset="0"/>
                          <a:cs typeface="Arial" panose="020B0604020202020204" pitchFamily="34" charset="0"/>
                        </a:rPr>
                        <a:t>Định luật vạn vật hấp dẫn</a:t>
                      </a:r>
                      <a:endParaRPr lang="en-US" sz="240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extLst>
                  <a:ext uri="{0D108BD9-81ED-4DB2-BD59-A6C34878D82A}">
                    <a16:rowId xmlns:a16="http://schemas.microsoft.com/office/drawing/2014/main" val="10000"/>
                  </a:ext>
                </a:extLst>
              </a:tr>
              <a:tr h="1643122">
                <a:tc>
                  <a:txBody>
                    <a:bodyPr/>
                    <a:lstStyle/>
                    <a:p>
                      <a:pPr>
                        <a:lnSpc>
                          <a:spcPct val="115000"/>
                        </a:lnSpc>
                        <a:spcAft>
                          <a:spcPts val="1500"/>
                        </a:spcAft>
                      </a:pPr>
                      <a:r>
                        <a:rPr lang="en-US" sz="2400" dirty="0" err="1">
                          <a:effectLst/>
                          <a:latin typeface="Arial" panose="020B0604020202020204" pitchFamily="34" charset="0"/>
                          <a:ea typeface="Calibri" panose="020F0502020204030204" pitchFamily="34" charset="0"/>
                          <a:cs typeface="Arial" panose="020B0604020202020204" pitchFamily="34" charset="0"/>
                        </a:rPr>
                        <a:t>Giống</a:t>
                      </a: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gridSpan="2">
                  <a: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Tương</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đồng</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về</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biểu</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thức</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endParaRPr lang="en-US" sz="2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Cách</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phát</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biểu</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tương</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đồng</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endParaRPr lang="en-US" sz="2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Hai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lực</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đều</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tỉ</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lệ</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nghịch</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với</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bình</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phương</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khoảng</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cách</a:t>
                      </a:r>
                      <a:r>
                        <a:rPr 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endPar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1"/>
                  </a:ext>
                </a:extLst>
              </a:tr>
              <a:tr h="2550075">
                <a:tc>
                  <a:txBody>
                    <a:bodyPr/>
                    <a:lstStyle/>
                    <a:p>
                      <a:pPr>
                        <a:lnSpc>
                          <a:spcPct val="115000"/>
                        </a:lnSpc>
                        <a:spcAft>
                          <a:spcPts val="1500"/>
                        </a:spcAft>
                      </a:pPr>
                      <a:r>
                        <a:rPr lang="en-US" sz="2400" dirty="0" err="1">
                          <a:effectLst/>
                          <a:latin typeface="Arial" panose="020B0604020202020204" pitchFamily="34" charset="0"/>
                          <a:ea typeface="Calibri" panose="020F0502020204030204" pitchFamily="34" charset="0"/>
                          <a:cs typeface="Arial" panose="020B0604020202020204" pitchFamily="34" charset="0"/>
                        </a:rPr>
                        <a:t>Khác</a:t>
                      </a: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R w="12700" cap="flat" cmpd="sng" algn="ctr">
                      <a:solidFill>
                        <a:schemeClr val="tx1"/>
                      </a:solidFill>
                      <a:prstDash val="solid"/>
                      <a:round/>
                      <a:headEnd type="none" w="med" len="med"/>
                      <a:tailEnd type="none" w="med" len="med"/>
                    </a:lnR>
                  </a:tcPr>
                </a:tc>
                <a:tc>
                  <a:txBody>
                    <a:bodyPr/>
                    <a:lstStyle/>
                    <a:p>
                      <a:pPr>
                        <a:lnSpc>
                          <a:spcPct val="115000"/>
                        </a:lnSpc>
                        <a:spcAft>
                          <a:spcPts val="800"/>
                        </a:spcAft>
                      </a:pPr>
                      <a:r>
                        <a:rPr lang="en-US" sz="2400" dirty="0" err="1">
                          <a:effectLst/>
                          <a:latin typeface="Arial" panose="020B0604020202020204" pitchFamily="34" charset="0"/>
                          <a:cs typeface="Arial" panose="020B0604020202020204" pitchFamily="34" charset="0"/>
                        </a:rPr>
                        <a:t>Bản</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chất</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Lực</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tương</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tác</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giữa</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hai</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điện</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tích</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điểm</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lực</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điện</a:t>
                      </a:r>
                      <a:r>
                        <a:rPr lang="en-US" sz="2400" dirty="0">
                          <a:effectLst/>
                          <a:latin typeface="Arial" panose="020B0604020202020204" pitchFamily="34" charset="0"/>
                          <a:cs typeface="Arial" panose="020B0604020202020204" pitchFamily="34" charset="0"/>
                        </a:rPr>
                        <a:t>).</a:t>
                      </a:r>
                    </a:p>
                    <a:p>
                      <a:pPr>
                        <a:lnSpc>
                          <a:spcPct val="115000"/>
                        </a:lnSpc>
                        <a:spcAft>
                          <a:spcPts val="800"/>
                        </a:spcAft>
                      </a:pPr>
                      <a:r>
                        <a:rPr lang="en-US" sz="2400" dirty="0" err="1">
                          <a:effectLst/>
                          <a:latin typeface="Arial" panose="020B0604020202020204" pitchFamily="34" charset="0"/>
                          <a:cs typeface="Arial" panose="020B0604020202020204" pitchFamily="34" charset="0"/>
                        </a:rPr>
                        <a:t>Độ</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lớn</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của</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lực</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lớn</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hơn</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lực</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hấp</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dẫn</a:t>
                      </a:r>
                      <a:endParaRPr lang="en-US" sz="2400" dirty="0">
                        <a:effectLst/>
                        <a:latin typeface="Arial" panose="020B0604020202020204" pitchFamily="34" charset="0"/>
                        <a:cs typeface="Arial" panose="020B0604020202020204" pitchFamily="34" charset="0"/>
                      </a:endParaRPr>
                    </a:p>
                    <a:p>
                      <a:pPr>
                        <a:lnSpc>
                          <a:spcPct val="115000"/>
                        </a:lnSpc>
                        <a:spcAft>
                          <a:spcPts val="1500"/>
                        </a:spcAft>
                      </a:pPr>
                      <a:r>
                        <a:rPr lang="en-US" sz="2400" dirty="0">
                          <a:effectLst/>
                          <a:latin typeface="Arial" panose="020B0604020202020204" pitchFamily="34" charset="0"/>
                          <a:cs typeface="Arial" panose="020B0604020202020204" pitchFamily="34" charset="0"/>
                        </a:rPr>
                        <a:t> </a:t>
                      </a: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pPr>
                      <a:r>
                        <a:rPr lang="en-US" sz="2400" dirty="0" err="1">
                          <a:effectLst/>
                          <a:latin typeface="Arial" panose="020B0604020202020204" pitchFamily="34" charset="0"/>
                          <a:cs typeface="Arial" panose="020B0604020202020204" pitchFamily="34" charset="0"/>
                        </a:rPr>
                        <a:t>Bản</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chất</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Lực</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tương</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tác</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giữa</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hai</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vật</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có</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khối</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lượng</a:t>
                      </a:r>
                      <a:r>
                        <a:rPr lang="en-US" sz="2400" dirty="0">
                          <a:effectLst/>
                          <a:latin typeface="Arial" panose="020B0604020202020204" pitchFamily="34" charset="0"/>
                          <a:cs typeface="Arial" panose="020B0604020202020204" pitchFamily="34" charset="0"/>
                        </a:rPr>
                        <a:t> m (</a:t>
                      </a:r>
                      <a:r>
                        <a:rPr lang="en-US" sz="2400" dirty="0" err="1">
                          <a:effectLst/>
                          <a:latin typeface="Arial" panose="020B0604020202020204" pitchFamily="34" charset="0"/>
                          <a:cs typeface="Arial" panose="020B0604020202020204" pitchFamily="34" charset="0"/>
                        </a:rPr>
                        <a:t>lực</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cơ</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học</a:t>
                      </a:r>
                      <a:r>
                        <a:rPr lang="en-US" sz="2400" dirty="0">
                          <a:effectLst/>
                          <a:latin typeface="Arial" panose="020B0604020202020204" pitchFamily="34" charset="0"/>
                          <a:cs typeface="Arial" panose="020B0604020202020204" pitchFamily="34" charset="0"/>
                        </a:rPr>
                        <a:t>).</a:t>
                      </a:r>
                    </a:p>
                    <a:p>
                      <a:pPr>
                        <a:lnSpc>
                          <a:spcPct val="115000"/>
                        </a:lnSpc>
                        <a:spcAft>
                          <a:spcPts val="800"/>
                        </a:spcAft>
                      </a:pPr>
                      <a:r>
                        <a:rPr lang="en-US" sz="2400" dirty="0" err="1">
                          <a:effectLst/>
                          <a:latin typeface="Arial" panose="020B0604020202020204" pitchFamily="34" charset="0"/>
                          <a:cs typeface="Arial" panose="020B0604020202020204" pitchFamily="34" charset="0"/>
                        </a:rPr>
                        <a:t>Độ</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lớn</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rất</a:t>
                      </a:r>
                      <a:r>
                        <a:rPr lang="en-US" sz="2400" dirty="0">
                          <a:effectLst/>
                          <a:latin typeface="Arial" panose="020B0604020202020204" pitchFamily="34" charset="0"/>
                          <a:cs typeface="Arial" panose="020B0604020202020204" pitchFamily="34" charset="0"/>
                        </a:rPr>
                        <a:t> </a:t>
                      </a:r>
                      <a:r>
                        <a:rPr lang="en-US" sz="2400" dirty="0" err="1">
                          <a:effectLst/>
                          <a:latin typeface="Arial" panose="020B0604020202020204" pitchFamily="34" charset="0"/>
                          <a:cs typeface="Arial" panose="020B0604020202020204" pitchFamily="34" charset="0"/>
                        </a:rPr>
                        <a:t>nhỏ</a:t>
                      </a:r>
                      <a:endParaRPr lang="en-US" sz="2400" dirty="0">
                        <a:effectLst/>
                        <a:latin typeface="Arial" panose="020B0604020202020204" pitchFamily="34" charset="0"/>
                        <a:cs typeface="Arial" panose="020B0604020202020204" pitchFamily="34" charset="0"/>
                      </a:endParaRPr>
                    </a:p>
                    <a:p>
                      <a:pPr>
                        <a:lnSpc>
                          <a:spcPct val="115000"/>
                        </a:lnSpc>
                        <a:spcAft>
                          <a:spcPts val="1500"/>
                        </a:spcAft>
                      </a:pPr>
                      <a:r>
                        <a:rPr lang="en-US" sz="2400" dirty="0">
                          <a:effectLst/>
                          <a:latin typeface="Arial" panose="020B0604020202020204" pitchFamily="34" charset="0"/>
                          <a:cs typeface="Arial" panose="020B0604020202020204" pitchFamily="34" charset="0"/>
                        </a:rPr>
                        <a:t> </a:t>
                      </a: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6" name="TextBox 5"/>
          <p:cNvSpPr txBox="1"/>
          <p:nvPr/>
        </p:nvSpPr>
        <p:spPr>
          <a:xfrm>
            <a:off x="1153085" y="457200"/>
            <a:ext cx="6837829" cy="830997"/>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lang="en-US" sz="2400" b="1" dirty="0" err="1">
                <a:solidFill>
                  <a:schemeClr val="tx1"/>
                </a:solidFill>
                <a:latin typeface="Times New Roman" panose="02020603050405020304" pitchFamily="18" charset="0"/>
                <a:cs typeface="Times New Roman" panose="02020603050405020304" pitchFamily="18" charset="0"/>
              </a:rPr>
              <a:t>Những</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điểm</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giống</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nhau</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và</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khác</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nhau</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giữa</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định</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luật</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Culong</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và</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định</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luật</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vạn</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vật</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hấp</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dẫn</a:t>
            </a:r>
            <a:r>
              <a:rPr lang="en-US" sz="2400" b="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6848152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1"/>
          <p:cNvSpPr txBox="1">
            <a:spLocks noChangeArrowheads="1"/>
          </p:cNvSpPr>
          <p:nvPr/>
        </p:nvSpPr>
        <p:spPr bwMode="auto">
          <a:xfrm>
            <a:off x="1143000" y="457203"/>
            <a:ext cx="6858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4000">
                <a:solidFill>
                  <a:srgbClr val="FF0000"/>
                </a:solidFill>
              </a:rPr>
              <a:t>       </a:t>
            </a:r>
            <a:r>
              <a:rPr lang="en-US" altLang="en-US" sz="4800">
                <a:solidFill>
                  <a:srgbClr val="FF0000"/>
                </a:solidFill>
              </a:rPr>
              <a:t>V ẬT LÝ 11 </a:t>
            </a:r>
          </a:p>
        </p:txBody>
      </p:sp>
      <p:sp>
        <p:nvSpPr>
          <p:cNvPr id="8195" name="TextBox 2"/>
          <p:cNvSpPr txBox="1">
            <a:spLocks noChangeArrowheads="1"/>
          </p:cNvSpPr>
          <p:nvPr/>
        </p:nvSpPr>
        <p:spPr bwMode="auto">
          <a:xfrm>
            <a:off x="1143000" y="1311814"/>
            <a:ext cx="7543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600">
                <a:solidFill>
                  <a:srgbClr val="0070C0"/>
                </a:solidFill>
              </a:rPr>
              <a:t>PHẦN I: ĐIỆN HỌC. ĐIỆN T</a:t>
            </a:r>
            <a:r>
              <a:rPr lang="vi-VN" altLang="en-US" sz="3600">
                <a:solidFill>
                  <a:srgbClr val="0070C0"/>
                </a:solidFill>
              </a:rPr>
              <a:t>Ừ</a:t>
            </a:r>
            <a:r>
              <a:rPr lang="en-US" altLang="en-US" sz="3600">
                <a:solidFill>
                  <a:srgbClr val="0070C0"/>
                </a:solidFill>
              </a:rPr>
              <a:t> HỌC</a:t>
            </a:r>
          </a:p>
        </p:txBody>
      </p:sp>
      <p:sp>
        <p:nvSpPr>
          <p:cNvPr id="8196" name="TextBox 3"/>
          <p:cNvSpPr txBox="1">
            <a:spLocks noChangeArrowheads="1"/>
          </p:cNvSpPr>
          <p:nvPr/>
        </p:nvSpPr>
        <p:spPr bwMode="auto">
          <a:xfrm>
            <a:off x="1295400" y="2164640"/>
            <a:ext cx="7315200"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a:solidFill>
                  <a:prstClr val="black"/>
                </a:solidFill>
              </a:rPr>
              <a:t>CH</a:t>
            </a:r>
            <a:r>
              <a:rPr lang="vi-VN" altLang="en-US" sz="2800">
                <a:solidFill>
                  <a:prstClr val="black"/>
                </a:solidFill>
              </a:rPr>
              <a:t>ƯƠ</a:t>
            </a:r>
            <a:r>
              <a:rPr lang="en-US" altLang="en-US" sz="2800">
                <a:solidFill>
                  <a:prstClr val="black"/>
                </a:solidFill>
              </a:rPr>
              <a:t>NG I:   Điện tích. Điện tr</a:t>
            </a:r>
            <a:r>
              <a:rPr lang="vi-VN" altLang="en-US" sz="2800">
                <a:solidFill>
                  <a:prstClr val="black"/>
                </a:solidFill>
              </a:rPr>
              <a:t>ường</a:t>
            </a:r>
            <a:endParaRPr lang="en-US" altLang="en-US" sz="2800">
              <a:solidFill>
                <a:prstClr val="black"/>
              </a:solidFill>
            </a:endParaRPr>
          </a:p>
          <a:p>
            <a:pPr eaLnBrk="1" hangingPunct="1"/>
            <a:endParaRPr lang="en-US" altLang="en-US">
              <a:solidFill>
                <a:prstClr val="black"/>
              </a:solidFill>
            </a:endParaRPr>
          </a:p>
        </p:txBody>
      </p:sp>
      <p:sp>
        <p:nvSpPr>
          <p:cNvPr id="8197" name="TextBox 4"/>
          <p:cNvSpPr txBox="1">
            <a:spLocks noChangeArrowheads="1"/>
          </p:cNvSpPr>
          <p:nvPr/>
        </p:nvSpPr>
        <p:spPr bwMode="auto">
          <a:xfrm>
            <a:off x="1309269" y="2819404"/>
            <a:ext cx="7301345"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a:solidFill>
                  <a:prstClr val="black"/>
                </a:solidFill>
              </a:rPr>
              <a:t>+ Điện tích. Điện tr</a:t>
            </a:r>
            <a:r>
              <a:rPr lang="vi-VN" altLang="en-US" sz="2800">
                <a:solidFill>
                  <a:prstClr val="black"/>
                </a:solidFill>
              </a:rPr>
              <a:t>ường</a:t>
            </a:r>
            <a:endParaRPr lang="en-US" altLang="en-US" sz="2800">
              <a:solidFill>
                <a:prstClr val="black"/>
              </a:solidFill>
            </a:endParaRPr>
          </a:p>
          <a:p>
            <a:pPr eaLnBrk="1" hangingPunct="1"/>
            <a:r>
              <a:rPr lang="en-US" altLang="en-US" sz="2800">
                <a:solidFill>
                  <a:prstClr val="black"/>
                </a:solidFill>
              </a:rPr>
              <a:t>+ Định luật Culông. Thuyết electron</a:t>
            </a:r>
          </a:p>
          <a:p>
            <a:pPr eaLnBrk="1" hangingPunct="1"/>
            <a:r>
              <a:rPr lang="en-US" altLang="en-US" sz="2800">
                <a:solidFill>
                  <a:prstClr val="black"/>
                </a:solidFill>
              </a:rPr>
              <a:t>+ C</a:t>
            </a:r>
            <a:r>
              <a:rPr lang="vi-VN" altLang="en-US" sz="2800">
                <a:solidFill>
                  <a:prstClr val="black"/>
                </a:solidFill>
              </a:rPr>
              <a:t>ường</a:t>
            </a:r>
            <a:r>
              <a:rPr lang="en-US" altLang="en-US" sz="2800">
                <a:solidFill>
                  <a:prstClr val="black"/>
                </a:solidFill>
              </a:rPr>
              <a:t> </a:t>
            </a:r>
            <a:r>
              <a:rPr lang="vi-VN" altLang="en-US" sz="2800">
                <a:solidFill>
                  <a:prstClr val="black"/>
                </a:solidFill>
              </a:rPr>
              <a:t>độ</a:t>
            </a:r>
            <a:r>
              <a:rPr lang="en-US" altLang="en-US" sz="2800">
                <a:solidFill>
                  <a:prstClr val="black"/>
                </a:solidFill>
              </a:rPr>
              <a:t> </a:t>
            </a:r>
            <a:r>
              <a:rPr lang="vi-VN" altLang="en-US" sz="2800">
                <a:solidFill>
                  <a:prstClr val="black"/>
                </a:solidFill>
              </a:rPr>
              <a:t>đ</a:t>
            </a:r>
            <a:r>
              <a:rPr lang="en-US" altLang="en-US" sz="2800">
                <a:solidFill>
                  <a:prstClr val="black"/>
                </a:solidFill>
              </a:rPr>
              <a:t>iện tr</a:t>
            </a:r>
            <a:r>
              <a:rPr lang="vi-VN" altLang="en-US" sz="2800">
                <a:solidFill>
                  <a:prstClr val="black"/>
                </a:solidFill>
              </a:rPr>
              <a:t>ường</a:t>
            </a:r>
            <a:r>
              <a:rPr lang="en-US" altLang="en-US" sz="2800">
                <a:solidFill>
                  <a:prstClr val="black"/>
                </a:solidFill>
              </a:rPr>
              <a:t>. Đ</a:t>
            </a:r>
            <a:r>
              <a:rPr lang="vi-VN" altLang="en-US" sz="2800">
                <a:solidFill>
                  <a:prstClr val="black"/>
                </a:solidFill>
              </a:rPr>
              <a:t>ường</a:t>
            </a:r>
            <a:r>
              <a:rPr lang="en-US" altLang="en-US" sz="2800">
                <a:solidFill>
                  <a:prstClr val="black"/>
                </a:solidFill>
              </a:rPr>
              <a:t> sức </a:t>
            </a:r>
            <a:r>
              <a:rPr lang="vi-VN" altLang="en-US" sz="2800">
                <a:solidFill>
                  <a:prstClr val="black"/>
                </a:solidFill>
              </a:rPr>
              <a:t>đ</a:t>
            </a:r>
            <a:r>
              <a:rPr lang="en-US" altLang="en-US" sz="2800">
                <a:solidFill>
                  <a:prstClr val="black"/>
                </a:solidFill>
              </a:rPr>
              <a:t>iện</a:t>
            </a:r>
          </a:p>
          <a:p>
            <a:pPr eaLnBrk="1" hangingPunct="1"/>
            <a:r>
              <a:rPr lang="en-US" altLang="en-US" sz="2800">
                <a:solidFill>
                  <a:prstClr val="black"/>
                </a:solidFill>
              </a:rPr>
              <a:t>+ Điện thế. Hiệu </a:t>
            </a:r>
            <a:r>
              <a:rPr lang="vi-VN" altLang="en-US" sz="2800">
                <a:solidFill>
                  <a:prstClr val="black"/>
                </a:solidFill>
              </a:rPr>
              <a:t>đ</a:t>
            </a:r>
            <a:r>
              <a:rPr lang="en-US" altLang="en-US" sz="2800">
                <a:solidFill>
                  <a:prstClr val="black"/>
                </a:solidFill>
              </a:rPr>
              <a:t>iện thế ( Điện áp )</a:t>
            </a:r>
          </a:p>
          <a:p>
            <a:pPr eaLnBrk="1" hangingPunct="1"/>
            <a:r>
              <a:rPr lang="en-US" altLang="en-US" sz="2800">
                <a:solidFill>
                  <a:prstClr val="black"/>
                </a:solidFill>
              </a:rPr>
              <a:t>+ Tụ </a:t>
            </a:r>
            <a:r>
              <a:rPr lang="vi-VN" altLang="en-US" sz="2800">
                <a:solidFill>
                  <a:prstClr val="black"/>
                </a:solidFill>
              </a:rPr>
              <a:t>đ</a:t>
            </a:r>
            <a:r>
              <a:rPr lang="en-US" altLang="en-US" sz="2800">
                <a:solidFill>
                  <a:prstClr val="black"/>
                </a:solidFill>
              </a:rPr>
              <a:t>iện. Điện dung của tụ </a:t>
            </a:r>
            <a:r>
              <a:rPr lang="vi-VN" altLang="en-US" sz="2800">
                <a:solidFill>
                  <a:prstClr val="black"/>
                </a:solidFill>
              </a:rPr>
              <a:t>đ</a:t>
            </a:r>
            <a:r>
              <a:rPr lang="en-US" altLang="en-US" sz="2800">
                <a:solidFill>
                  <a:prstClr val="black"/>
                </a:solidFill>
              </a:rPr>
              <a:t>iện</a:t>
            </a:r>
          </a:p>
        </p:txBody>
      </p:sp>
    </p:spTree>
    <p:extLst>
      <p:ext uri="{BB962C8B-B14F-4D97-AF65-F5344CB8AC3E}">
        <p14:creationId xmlns:p14="http://schemas.microsoft.com/office/powerpoint/2010/main" val="3447882042"/>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pPr algn="ctr"/>
            <a:r>
              <a:rPr lang="en-US" sz="4000" dirty="0" err="1">
                <a:latin typeface="Tahoma" panose="020B0604030504040204" pitchFamily="34" charset="0"/>
                <a:ea typeface="Tahoma" panose="020B0604030504040204" pitchFamily="34" charset="0"/>
                <a:cs typeface="Tahoma" panose="020B0604030504040204" pitchFamily="34" charset="0"/>
              </a:rPr>
              <a:t>Vật</a:t>
            </a:r>
            <a:r>
              <a:rPr lang="en-US" sz="4000" dirty="0">
                <a:latin typeface="Tahoma" panose="020B0604030504040204" pitchFamily="34" charset="0"/>
                <a:ea typeface="Tahoma" panose="020B0604030504040204" pitchFamily="34" charset="0"/>
                <a:cs typeface="Tahoma" panose="020B0604030504040204" pitchFamily="34" charset="0"/>
              </a:rPr>
              <a:t> </a:t>
            </a:r>
            <a:r>
              <a:rPr lang="en-US" sz="4000" dirty="0" err="1">
                <a:latin typeface="Tahoma" panose="020B0604030504040204" pitchFamily="34" charset="0"/>
                <a:ea typeface="Tahoma" panose="020B0604030504040204" pitchFamily="34" charset="0"/>
                <a:cs typeface="Tahoma" panose="020B0604030504040204" pitchFamily="34" charset="0"/>
              </a:rPr>
              <a:t>lí</a:t>
            </a:r>
            <a:r>
              <a:rPr lang="en-US" sz="4000" dirty="0">
                <a:latin typeface="Tahoma" panose="020B0604030504040204" pitchFamily="34" charset="0"/>
                <a:ea typeface="Tahoma" panose="020B0604030504040204" pitchFamily="34" charset="0"/>
                <a:cs typeface="Tahoma" panose="020B0604030504040204" pitchFamily="34" charset="0"/>
              </a:rPr>
              <a:t> 11</a:t>
            </a:r>
          </a:p>
        </p:txBody>
      </p:sp>
      <p:sp>
        <p:nvSpPr>
          <p:cNvPr id="5" name="TextBox 4"/>
          <p:cNvSpPr txBox="1"/>
          <p:nvPr/>
        </p:nvSpPr>
        <p:spPr>
          <a:xfrm>
            <a:off x="0" y="1676398"/>
            <a:ext cx="8915400" cy="1938992"/>
          </a:xfrm>
          <a:prstGeom prst="rect">
            <a:avLst/>
          </a:prstGeom>
          <a:noFill/>
        </p:spPr>
        <p:txBody>
          <a:bodyPr wrap="square" rtlCol="0">
            <a:spAutoFit/>
          </a:bodyPr>
          <a:lstStyle/>
          <a:p>
            <a:pPr algn="ctr"/>
            <a:r>
              <a:rPr lang="en-US" sz="6000" dirty="0">
                <a:solidFill>
                  <a:srgbClr val="FFFF00"/>
                </a:solidFill>
                <a:latin typeface="Tahoma" panose="020B0604030504040204" pitchFamily="34" charset="0"/>
                <a:ea typeface="Tahoma" panose="020B0604030504040204" pitchFamily="34" charset="0"/>
                <a:cs typeface="Tahoma" panose="020B0604030504040204" pitchFamily="34" charset="0"/>
              </a:rPr>
              <a:t>CHỦ ĐỀ 1: ĐIỆN TÍCH. ĐIỆN TRƯỜNG</a:t>
            </a:r>
          </a:p>
        </p:txBody>
      </p:sp>
    </p:spTree>
    <p:extLst>
      <p:ext uri="{BB962C8B-B14F-4D97-AF65-F5344CB8AC3E}">
        <p14:creationId xmlns:p14="http://schemas.microsoft.com/office/powerpoint/2010/main" val="2151708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7564" y="1828800"/>
            <a:ext cx="8153400" cy="1524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a:lstStyle/>
          <a:p>
            <a:pPr marL="0" indent="0" algn="ctr">
              <a:buNone/>
            </a:pPr>
            <a:endParaRPr lang="en-US" dirty="0">
              <a:latin typeface="Times New Roman" panose="02020603050405020304" pitchFamily="18" charset="0"/>
              <a:cs typeface="Times New Roman" panose="02020603050405020304" pitchFamily="18" charset="0"/>
            </a:endParaRPr>
          </a:p>
          <a:p>
            <a:pPr marL="0" indent="0" algn="ctr">
              <a:buNone/>
            </a:pPr>
            <a:r>
              <a:rPr lang="en-US" b="1" dirty="0" err="1">
                <a:latin typeface="Times New Roman" panose="02020603050405020304" pitchFamily="18" charset="0"/>
                <a:cs typeface="Times New Roman" panose="02020603050405020304" pitchFamily="18" charset="0"/>
              </a:rPr>
              <a:t>Bài</a:t>
            </a:r>
            <a:r>
              <a:rPr lang="en-US" b="1" dirty="0">
                <a:latin typeface="Times New Roman" panose="02020603050405020304" pitchFamily="18" charset="0"/>
                <a:cs typeface="Times New Roman" panose="02020603050405020304" pitchFamily="18" charset="0"/>
              </a:rPr>
              <a:t> 1: </a:t>
            </a:r>
            <a:r>
              <a:rPr lang="en-US" b="1" dirty="0" err="1">
                <a:latin typeface="Times New Roman" panose="02020603050405020304" pitchFamily="18" charset="0"/>
                <a:cs typeface="Times New Roman" panose="02020603050405020304" pitchFamily="18" charset="0"/>
              </a:rPr>
              <a:t>Điện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tích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Định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luật</a:t>
            </a:r>
            <a:r>
              <a:rPr lang="en-US" b="1" dirty="0">
                <a:latin typeface="Times New Roman" panose="02020603050405020304" pitchFamily="18" charset="0"/>
                <a:cs typeface="Times New Roman" panose="02020603050405020304" pitchFamily="18" charset="0"/>
              </a:rPr>
              <a:t> Cu-</a:t>
            </a:r>
            <a:r>
              <a:rPr lang="en-US" b="1" dirty="0" err="1">
                <a:latin typeface="Times New Roman" panose="02020603050405020304" pitchFamily="18" charset="0"/>
                <a:cs typeface="Times New Roman" panose="02020603050405020304" pitchFamily="18" charset="0"/>
              </a:rPr>
              <a:t>lông</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8467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AC0B6-37BF-4B5E-AF06-B09BE9DF18E2}"/>
              </a:ext>
            </a:extLst>
          </p:cNvPr>
          <p:cNvSpPr>
            <a:spLocks noGrp="1"/>
          </p:cNvSpPr>
          <p:nvPr>
            <p:ph type="title"/>
          </p:nvPr>
        </p:nvSpPr>
        <p:spPr>
          <a:xfrm>
            <a:off x="612648" y="228600"/>
            <a:ext cx="2816352" cy="990600"/>
          </a:xfrm>
        </p:spPr>
        <p:style>
          <a:lnRef idx="0">
            <a:schemeClr val="accent2"/>
          </a:lnRef>
          <a:fillRef idx="3">
            <a:schemeClr val="accent2"/>
          </a:fillRef>
          <a:effectRef idx="3">
            <a:schemeClr val="accent2"/>
          </a:effectRef>
          <a:fontRef idx="minor">
            <a:schemeClr val="lt1"/>
          </a:fontRef>
        </p:style>
        <p:txBody>
          <a:bodyPr/>
          <a:lstStyle/>
          <a:p>
            <a:r>
              <a:rPr lang="en-US" dirty="0" err="1">
                <a:latin typeface="Times New Roman" panose="02020603050405020304" pitchFamily="18" charset="0"/>
                <a:cs typeface="Times New Roman" panose="02020603050405020304" pitchFamily="18" charset="0"/>
              </a:rPr>
              <a:t>Điện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gì</a:t>
            </a:r>
            <a:r>
              <a:rPr lang="en-US"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25476E6D-77F2-484E-8372-E90862EA0801}"/>
              </a:ext>
            </a:extLst>
          </p:cNvPr>
          <p:cNvSpPr>
            <a:spLocks noGrp="1"/>
          </p:cNvSpPr>
          <p:nvPr>
            <p:ph sz="quarter" idx="1"/>
          </p:nvPr>
        </p:nvSpPr>
        <p:spPr>
          <a:xfrm>
            <a:off x="648208" y="2230120"/>
            <a:ext cx="8153400" cy="1219200"/>
          </a:xfrm>
        </p:spPr>
        <p:style>
          <a:lnRef idx="1">
            <a:schemeClr val="accent2"/>
          </a:lnRef>
          <a:fillRef idx="2">
            <a:schemeClr val="accent2"/>
          </a:fillRef>
          <a:effectRef idx="1">
            <a:schemeClr val="accent2"/>
          </a:effectRef>
          <a:fontRef idx="minor">
            <a:schemeClr val="dk1"/>
          </a:fontRef>
        </p:style>
        <p:txBody>
          <a:bodyPr>
            <a:normAutofit fontScale="92500"/>
          </a:bodyPr>
          <a:lstStyle/>
          <a:p>
            <a:pPr marL="0" indent="0" algn="just">
              <a:buNone/>
            </a:pPr>
            <a:r>
              <a:rPr lang="en-US" dirty="0" err="1">
                <a:latin typeface="Times New Roman" panose="02020603050405020304" pitchFamily="18" charset="0"/>
                <a:cs typeface="Times New Roman" panose="02020603050405020304" pitchFamily="18" charset="0"/>
              </a:rPr>
              <a:t>Điện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thuộc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lượng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q (Q)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lớn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thuộc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đó</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8868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barn(inVertical)">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barn(inVertical)">
                                      <p:cBhvr>
                                        <p:cTn id="1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err="1">
                <a:solidFill>
                  <a:srgbClr val="00B050"/>
                </a:solidFill>
                <a:latin typeface="Times New Roman" panose="02020603050405020304" pitchFamily="18" charset="0"/>
                <a:ea typeface="Tahoma" panose="020B0604030504040204" pitchFamily="34" charset="0"/>
                <a:cs typeface="Times New Roman" panose="02020603050405020304" pitchFamily="18" charset="0"/>
              </a:rPr>
              <a:t>Điện</a:t>
            </a:r>
            <a:r>
              <a:rPr lang="en-US" dirty="0">
                <a:solidFill>
                  <a:srgbClr val="00B050"/>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rgbClr val="00B050"/>
                </a:solidFill>
                <a:latin typeface="Times New Roman" panose="02020603050405020304" pitchFamily="18" charset="0"/>
                <a:ea typeface="Tahoma" panose="020B0604030504040204" pitchFamily="34" charset="0"/>
                <a:cs typeface="Times New Roman" panose="02020603050405020304" pitchFamily="18" charset="0"/>
              </a:rPr>
              <a:t>tích</a:t>
            </a:r>
            <a:r>
              <a:rPr lang="en-US" dirty="0">
                <a:solidFill>
                  <a:srgbClr val="00B050"/>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rgbClr val="00B050"/>
                </a:solidFill>
                <a:latin typeface="Times New Roman" panose="02020603050405020304" pitchFamily="18" charset="0"/>
                <a:ea typeface="Tahoma" panose="020B0604030504040204" pitchFamily="34" charset="0"/>
                <a:cs typeface="Times New Roman" panose="02020603050405020304" pitchFamily="18" charset="0"/>
              </a:rPr>
              <a:t>Điện</a:t>
            </a:r>
            <a:r>
              <a:rPr lang="en-US" dirty="0">
                <a:solidFill>
                  <a:srgbClr val="00B050"/>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rgbClr val="00B050"/>
                </a:solidFill>
                <a:latin typeface="Times New Roman" panose="02020603050405020304" pitchFamily="18" charset="0"/>
                <a:ea typeface="Tahoma" panose="020B0604030504040204" pitchFamily="34" charset="0"/>
                <a:cs typeface="Times New Roman" panose="02020603050405020304" pitchFamily="18" charset="0"/>
              </a:rPr>
              <a:t>tích</a:t>
            </a:r>
            <a:r>
              <a:rPr lang="en-US" dirty="0">
                <a:solidFill>
                  <a:srgbClr val="00B050"/>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rgbClr val="00B050"/>
                </a:solidFill>
                <a:latin typeface="Times New Roman" panose="02020603050405020304" pitchFamily="18" charset="0"/>
                <a:ea typeface="Tahoma" panose="020B0604030504040204" pitchFamily="34" charset="0"/>
                <a:cs typeface="Times New Roman" panose="02020603050405020304" pitchFamily="18" charset="0"/>
              </a:rPr>
              <a:t>điểm</a:t>
            </a:r>
            <a:endParaRPr lang="en-US" dirty="0">
              <a:solidFill>
                <a:srgbClr val="00B050"/>
              </a:solidFill>
              <a:latin typeface="Times New Roman" panose="02020603050405020304" pitchFamily="18" charset="0"/>
              <a:ea typeface="Tahoma" panose="020B0604030504040204" pitchFamily="34" charset="0"/>
              <a:cs typeface="Times New Roman" panose="02020603050405020304" pitchFamily="18" charset="0"/>
            </a:endParaRPr>
          </a:p>
          <a:p>
            <a:r>
              <a:rPr lang="en-US" sz="2400" i="1" dirty="0" err="1">
                <a:latin typeface="Times New Roman" panose="02020603050405020304" pitchFamily="18" charset="0"/>
                <a:ea typeface="Tahoma" panose="020B0604030504040204" pitchFamily="34" charset="0"/>
                <a:cs typeface="Times New Roman" panose="02020603050405020304" pitchFamily="18" charset="0"/>
              </a:rPr>
              <a:t>Vật</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bị</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nhiễm</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điện</a:t>
            </a:r>
            <a:r>
              <a:rPr lang="en-US" sz="2400" i="1" dirty="0">
                <a:latin typeface="Times New Roman" panose="02020603050405020304" pitchFamily="18" charset="0"/>
                <a:ea typeface="Tahoma" panose="020B0604030504040204" pitchFamily="34" charset="0"/>
                <a:cs typeface="Times New Roman" panose="02020603050405020304" pitchFamily="18" charset="0"/>
              </a:rPr>
              <a:t> hay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vật</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mang</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điện</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còn</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gọi</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là</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một</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điện</a:t>
            </a:r>
            <a:r>
              <a:rPr lang="en-US" sz="24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tích</a:t>
            </a:r>
            <a:endParaRPr lang="en-US" sz="24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endParaRPr>
          </a:p>
          <a:p>
            <a:r>
              <a:rPr lang="en-US" sz="2400" i="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Điện</a:t>
            </a:r>
            <a:r>
              <a:rPr lang="en-US" sz="24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tích</a:t>
            </a:r>
            <a:r>
              <a:rPr lang="en-US" sz="24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điểm</a:t>
            </a:r>
            <a:r>
              <a:rPr lang="en-US" sz="2400" i="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là</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một</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điện</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tích</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có</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kích</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thước</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vô</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cùng</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nhỏ</a:t>
            </a:r>
            <a:r>
              <a:rPr lang="en-US" sz="2400" i="1" dirty="0">
                <a:latin typeface="Times New Roman" panose="02020603050405020304" pitchFamily="18" charset="0"/>
                <a:ea typeface="Tahoma" panose="020B0604030504040204" pitchFamily="34" charset="0"/>
                <a:cs typeface="Times New Roman" panose="02020603050405020304" pitchFamily="18" charset="0"/>
              </a:rPr>
              <a:t> so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với</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khoảng</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cách</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tới</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điểm</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mà</a:t>
            </a:r>
            <a:r>
              <a:rPr lang="en-US" sz="2400" i="1" dirty="0">
                <a:latin typeface="Times New Roman" panose="02020603050405020304" pitchFamily="18" charset="0"/>
                <a:ea typeface="Tahoma" panose="020B0604030504040204" pitchFamily="34" charset="0"/>
                <a:cs typeface="Times New Roman" panose="02020603050405020304" pitchFamily="18" charset="0"/>
              </a:rPr>
              <a:t> ta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khảo</a:t>
            </a:r>
            <a:r>
              <a:rPr lang="en-US" sz="2400" i="1" dirty="0">
                <a:latin typeface="Times New Roman" panose="02020603050405020304" pitchFamily="18" charset="0"/>
                <a:ea typeface="Tahoma" panose="020B0604030504040204" pitchFamily="34" charset="0"/>
                <a:cs typeface="Times New Roman" panose="02020603050405020304" pitchFamily="18" charset="0"/>
              </a:rPr>
              <a:t> </a:t>
            </a:r>
            <a:r>
              <a:rPr lang="en-US" sz="2400" i="1" dirty="0" err="1">
                <a:latin typeface="Times New Roman" panose="02020603050405020304" pitchFamily="18" charset="0"/>
                <a:ea typeface="Tahoma" panose="020B0604030504040204" pitchFamily="34" charset="0"/>
                <a:cs typeface="Times New Roman" panose="02020603050405020304" pitchFamily="18" charset="0"/>
              </a:rPr>
              <a:t>sát</a:t>
            </a:r>
            <a:r>
              <a:rPr lang="en-US" sz="2400" i="1" dirty="0">
                <a:latin typeface="Times New Roman" panose="02020603050405020304" pitchFamily="18" charset="0"/>
                <a:ea typeface="Tahoma" panose="020B0604030504040204" pitchFamily="34" charset="0"/>
                <a:cs typeface="Times New Roman" panose="02020603050405020304" pitchFamily="18" charset="0"/>
              </a:rPr>
              <a:t>.</a:t>
            </a:r>
          </a:p>
        </p:txBody>
      </p:sp>
      <p:sp>
        <p:nvSpPr>
          <p:cNvPr id="5" name="Oval 4"/>
          <p:cNvSpPr/>
          <p:nvPr/>
        </p:nvSpPr>
        <p:spPr>
          <a:xfrm>
            <a:off x="914399" y="5172624"/>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cxnSp>
        <p:nvCxnSpPr>
          <p:cNvPr id="7" name="Straight Connector 6"/>
          <p:cNvCxnSpPr>
            <a:stCxn id="5" idx="6"/>
          </p:cNvCxnSpPr>
          <p:nvPr/>
        </p:nvCxnSpPr>
        <p:spPr>
          <a:xfrm>
            <a:off x="1142999" y="5286924"/>
            <a:ext cx="6400800" cy="0"/>
          </a:xfrm>
          <a:prstGeom prst="line">
            <a:avLst/>
          </a:prstGeom>
        </p:spPr>
        <p:style>
          <a:lnRef idx="1">
            <a:schemeClr val="dk1"/>
          </a:lnRef>
          <a:fillRef idx="0">
            <a:schemeClr val="dk1"/>
          </a:fillRef>
          <a:effectRef idx="0">
            <a:schemeClr val="dk1"/>
          </a:effectRef>
          <a:fontRef idx="minor">
            <a:schemeClr val="tx1"/>
          </a:fontRef>
        </p:style>
      </p:cxnSp>
      <p:sp>
        <p:nvSpPr>
          <p:cNvPr id="8" name="Oval 7"/>
          <p:cNvSpPr/>
          <p:nvPr/>
        </p:nvSpPr>
        <p:spPr>
          <a:xfrm>
            <a:off x="7543799" y="5172624"/>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13" name="TextBox 12"/>
          <p:cNvSpPr txBox="1"/>
          <p:nvPr/>
        </p:nvSpPr>
        <p:spPr>
          <a:xfrm>
            <a:off x="595744" y="5102258"/>
            <a:ext cx="304800" cy="646331"/>
          </a:xfrm>
          <a:prstGeom prst="rect">
            <a:avLst/>
          </a:prstGeom>
          <a:noFill/>
        </p:spPr>
        <p:txBody>
          <a:bodyPr wrap="square" rtlCol="0">
            <a:spAutoFit/>
          </a:bodyPr>
          <a:lstStyle/>
          <a:p>
            <a:r>
              <a:rPr lang="en-US" sz="3600" dirty="0"/>
              <a:t>q</a:t>
            </a:r>
          </a:p>
        </p:txBody>
      </p:sp>
      <p:sp>
        <p:nvSpPr>
          <p:cNvPr id="14" name="TextBox 13"/>
          <p:cNvSpPr txBox="1"/>
          <p:nvPr/>
        </p:nvSpPr>
        <p:spPr>
          <a:xfrm>
            <a:off x="4343399" y="4777769"/>
            <a:ext cx="381000" cy="646331"/>
          </a:xfrm>
          <a:prstGeom prst="rect">
            <a:avLst/>
          </a:prstGeom>
          <a:noFill/>
        </p:spPr>
        <p:txBody>
          <a:bodyPr wrap="square" rtlCol="0">
            <a:spAutoFit/>
          </a:bodyPr>
          <a:lstStyle/>
          <a:p>
            <a:r>
              <a:rPr lang="en-US" sz="3600" dirty="0"/>
              <a:t>R</a:t>
            </a:r>
          </a:p>
        </p:txBody>
      </p:sp>
      <p:sp>
        <p:nvSpPr>
          <p:cNvPr id="15" name="TextBox 14"/>
          <p:cNvSpPr txBox="1"/>
          <p:nvPr/>
        </p:nvSpPr>
        <p:spPr>
          <a:xfrm>
            <a:off x="7772399" y="5102258"/>
            <a:ext cx="457200" cy="646331"/>
          </a:xfrm>
          <a:prstGeom prst="rect">
            <a:avLst/>
          </a:prstGeom>
          <a:noFill/>
        </p:spPr>
        <p:txBody>
          <a:bodyPr wrap="square" rtlCol="0">
            <a:spAutoFit/>
          </a:bodyPr>
          <a:lstStyle/>
          <a:p>
            <a:r>
              <a:rPr lang="en-US" sz="3600" dirty="0"/>
              <a:t>M</a:t>
            </a:r>
          </a:p>
        </p:txBody>
      </p:sp>
      <p:sp>
        <p:nvSpPr>
          <p:cNvPr id="16" name="TextBox 15"/>
          <p:cNvSpPr txBox="1"/>
          <p:nvPr/>
        </p:nvSpPr>
        <p:spPr>
          <a:xfrm>
            <a:off x="1974272" y="5943600"/>
            <a:ext cx="4738255" cy="369332"/>
          </a:xfrm>
          <a:prstGeom prst="rect">
            <a:avLst/>
          </a:prstGeom>
          <a:noFill/>
        </p:spPr>
        <p:txBody>
          <a:bodyPr wrap="square" rtlCol="0">
            <a:spAutoFit/>
          </a:bodyPr>
          <a:lstStyle/>
          <a:p>
            <a:r>
              <a:rPr lang="en-US" dirty="0"/>
              <a:t>q &lt;&lt; R </a:t>
            </a:r>
            <a:r>
              <a:rPr lang="en-US" dirty="0" err="1">
                <a:latin typeface="Tahoma" panose="020B0604030504040204" pitchFamily="34" charset="0"/>
                <a:ea typeface="Tahoma" panose="020B0604030504040204" pitchFamily="34" charset="0"/>
                <a:cs typeface="Tahoma" panose="020B0604030504040204" pitchFamily="34" charset="0"/>
              </a:rPr>
              <a:t>nên</a:t>
            </a:r>
            <a:r>
              <a:rPr lang="en-US" dirty="0">
                <a:latin typeface="Tahoma" panose="020B0604030504040204" pitchFamily="34" charset="0"/>
                <a:ea typeface="Tahoma" panose="020B0604030504040204" pitchFamily="34" charset="0"/>
                <a:cs typeface="Tahoma" panose="020B0604030504040204" pitchFamily="34" charset="0"/>
              </a:rPr>
              <a:t> q </a:t>
            </a:r>
            <a:r>
              <a:rPr lang="en-US" dirty="0" err="1">
                <a:latin typeface="Tahoma" panose="020B0604030504040204" pitchFamily="34" charset="0"/>
                <a:ea typeface="Tahoma" panose="020B0604030504040204" pitchFamily="34" charset="0"/>
                <a:cs typeface="Tahoma" panose="020B0604030504040204" pitchFamily="34" charset="0"/>
              </a:rPr>
              <a:t>được</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coi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là</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một</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điện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tích</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điểm</a:t>
            </a:r>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456099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arn(inVertical)">
                                      <p:cBhvr>
                                        <p:cTn id="25" dur="500"/>
                                        <p:tgtEl>
                                          <p:spTgt spid="5"/>
                                        </p:tgtEl>
                                      </p:cBhvr>
                                    </p:animEffect>
                                  </p:childTnLst>
                                </p:cTn>
                              </p:par>
                              <p:par>
                                <p:cTn id="26" presetID="16" presetClass="entr" presetSubtype="21" fill="hold" nodeType="with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barn(inVertical)">
                                      <p:cBhvr>
                                        <p:cTn id="28" dur="500"/>
                                        <p:tgtEl>
                                          <p:spTgt spid="7"/>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arn(inVertical)">
                                      <p:cBhvr>
                                        <p:cTn id="31" dur="500"/>
                                        <p:tgtEl>
                                          <p:spTgt spid="8"/>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barn(inVertical)">
                                      <p:cBhvr>
                                        <p:cTn id="34" dur="500"/>
                                        <p:tgtEl>
                                          <p:spTgt spid="13"/>
                                        </p:tgtEl>
                                      </p:cBhvr>
                                    </p:animEffect>
                                  </p:childTnLst>
                                </p:cTn>
                              </p:par>
                              <p:par>
                                <p:cTn id="35" presetID="16" presetClass="entr" presetSubtype="21"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arn(inVertical)">
                                      <p:cBhvr>
                                        <p:cTn id="37" dur="500"/>
                                        <p:tgtEl>
                                          <p:spTgt spid="14"/>
                                        </p:tgtEl>
                                      </p:cBhvr>
                                    </p:animEffect>
                                  </p:childTnLst>
                                </p:cTn>
                              </p:par>
                              <p:par>
                                <p:cTn id="38" presetID="16" presetClass="entr" presetSubtype="21"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barn(inVertical)">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grpId="0" nodeType="click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randombar(horizontal)">
                                      <p:cBhvr>
                                        <p:cTn id="4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3" grpId="0"/>
      <p:bldP spid="14" grpId="0"/>
      <p:bldP spid="15"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66FFFF"/>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marL="609600" indent="-609600">
              <a:defRPr/>
            </a:pPr>
            <a:r>
              <a:rPr lang="en-US" sz="28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1 – </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Hai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loại</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điện</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tích</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Sự</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nhiễm</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điện</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của</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các</a:t>
            </a:r>
            <a:r>
              <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b="1" u="sng"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vật</a:t>
            </a:r>
            <a:endParaRPr lang="en-US" sz="2800" b="1" u="sng"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3" name="Content Placeholder 2"/>
          <p:cNvSpPr>
            <a:spLocks noGrp="1"/>
          </p:cNvSpPr>
          <p:nvPr>
            <p:ph sz="quarter" idx="1"/>
          </p:nvPr>
        </p:nvSpPr>
        <p:spPr>
          <a:xfrm>
            <a:off x="597408" y="3276600"/>
            <a:ext cx="8153400" cy="3352800"/>
          </a:xfrm>
        </p:spPr>
        <p:style>
          <a:lnRef idx="0">
            <a:schemeClr val="accent3"/>
          </a:lnRef>
          <a:fillRef idx="3">
            <a:schemeClr val="accent3"/>
          </a:fillRef>
          <a:effectRef idx="3">
            <a:schemeClr val="accent3"/>
          </a:effectRef>
          <a:fontRef idx="minor">
            <a:schemeClr val="lt1"/>
          </a:fontRef>
        </p:style>
        <p:txBody>
          <a:bodyPr>
            <a:normAutofit lnSpcReduction="10000"/>
          </a:bodyPr>
          <a:lstStyle/>
          <a:p>
            <a:pPr marL="0" indent="0">
              <a:buNone/>
            </a:pP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Đơn</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vị</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của</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điện</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tích</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là</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Hệ</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SI: Cu –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lông</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 C</a:t>
            </a:r>
          </a:p>
          <a:p>
            <a:pPr marL="0" indent="0">
              <a:buNone/>
            </a:pP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Ví</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dụ</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hạt</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proton: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q</a:t>
            </a:r>
            <a:r>
              <a:rPr lang="en-US" baseline="-250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p</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=1,6.10</a:t>
            </a:r>
            <a:r>
              <a:rPr lang="en-US" baseline="300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a:t>
            </a:r>
            <a:r>
              <a:rPr lang="en-US" baseline="300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19</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C</a:t>
            </a:r>
            <a:endPar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a:p>
            <a:pPr marL="0" indent="0">
              <a:buNone/>
            </a:pP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hạt</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electron: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q</a:t>
            </a:r>
            <a:r>
              <a:rPr lang="en-US" baseline="-250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e</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=-1,6.10</a:t>
            </a:r>
            <a:r>
              <a:rPr lang="en-US" baseline="300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a:t>
            </a:r>
            <a:r>
              <a:rPr lang="en-US" baseline="300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19</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C</a:t>
            </a:r>
            <a:endPar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a:p>
            <a:pPr marL="0" indent="0">
              <a:buNone/>
            </a:pP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Người</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ta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đặt</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e= 1,6.10</a:t>
            </a:r>
            <a:r>
              <a:rPr lang="en-US" baseline="300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a:t>
            </a:r>
            <a:r>
              <a:rPr lang="en-US" baseline="30000"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19</a:t>
            </a:r>
            <a:r>
              <a:rPr lang="en-US"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C</a:t>
            </a:r>
            <a:r>
              <a:rPr lang="en-US"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điện</a:t>
            </a:r>
            <a:r>
              <a:rPr lang="en-US"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tích</a:t>
            </a:r>
            <a:r>
              <a:rPr lang="en-US"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nguyên</a:t>
            </a:r>
            <a:r>
              <a:rPr lang="en-US"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tố</a:t>
            </a:r>
            <a:r>
              <a:rPr lang="en-US"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không</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có</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giá</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trị</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điện</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tích</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nhỏ</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hơn</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và</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điện</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tích</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của</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một</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hạt</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mang</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điện</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bất</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kỳ</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phải</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có</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giá</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trị</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bằng</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một</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số</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nguyên</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lần</a:t>
            </a:r>
            <a:r>
              <a:rPr lang="en-US"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e.</a:t>
            </a:r>
          </a:p>
          <a:p>
            <a:pPr>
              <a:buFontTx/>
              <a:buChar char="-"/>
            </a:pPr>
            <a:endParaRPr lang="en-US"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9289B331-BDE2-4895-9892-C6D684AD0EC3}"/>
              </a:ext>
            </a:extLst>
          </p:cNvPr>
          <p:cNvSpPr txBox="1"/>
          <p:nvPr/>
        </p:nvSpPr>
        <p:spPr>
          <a:xfrm>
            <a:off x="612648" y="1600200"/>
            <a:ext cx="4572000" cy="46166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514350" indent="-514350">
              <a:buAutoNum type="alphaLcPeriod"/>
            </a:pPr>
            <a:r>
              <a:rPr lang="en-US" sz="24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Hai </a:t>
            </a:r>
            <a:r>
              <a:rPr lang="en-US" sz="2400" b="1"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loại</a:t>
            </a:r>
            <a:r>
              <a:rPr lang="en-US" sz="24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400" b="1"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điện</a:t>
            </a:r>
            <a:r>
              <a:rPr lang="en-US" sz="24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400" b="1"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tích</a:t>
            </a:r>
            <a:endParaRPr lang="en-US" sz="24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3936D04D-5925-40A5-B63E-2B91DC91B0CA}"/>
              </a:ext>
            </a:extLst>
          </p:cNvPr>
          <p:cNvSpPr txBox="1"/>
          <p:nvPr/>
        </p:nvSpPr>
        <p:spPr>
          <a:xfrm>
            <a:off x="612648" y="2166779"/>
            <a:ext cx="4572000" cy="954107"/>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a:buFontTx/>
              <a:buChar char="-"/>
            </a:pPr>
            <a:r>
              <a:rPr lang="en-US" sz="28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Điện</a:t>
            </a:r>
            <a:r>
              <a:rPr lang="en-US" sz="28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tích</a:t>
            </a:r>
            <a:r>
              <a:rPr lang="en-US" sz="28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dương</a:t>
            </a:r>
            <a:r>
              <a:rPr lang="en-US" sz="28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q&gt;0</a:t>
            </a:r>
          </a:p>
          <a:p>
            <a:pPr>
              <a:buFontTx/>
              <a:buChar char="-"/>
            </a:pPr>
            <a:r>
              <a:rPr lang="en-US" sz="28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Điện</a:t>
            </a:r>
            <a:r>
              <a:rPr lang="en-US" sz="28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tích</a:t>
            </a:r>
            <a:r>
              <a:rPr lang="en-US" sz="28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âm</a:t>
            </a:r>
            <a:r>
              <a:rPr lang="en-US" sz="28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q&lt;0</a:t>
            </a:r>
          </a:p>
        </p:txBody>
      </p:sp>
    </p:spTree>
    <p:extLst>
      <p:ext uri="{BB962C8B-B14F-4D97-AF65-F5344CB8AC3E}">
        <p14:creationId xmlns:p14="http://schemas.microsoft.com/office/powerpoint/2010/main" val="38526593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bg/>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5" grpId="0" animBg="1"/>
      <p:bldP spid="7" grpId="0"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771</TotalTime>
  <Words>1573</Words>
  <Application>Microsoft Office PowerPoint</Application>
  <PresentationFormat>On-screen Show (4:3)</PresentationFormat>
  <Paragraphs>136</Paragraphs>
  <Slides>30</Slides>
  <Notes>2</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41" baseType="lpstr">
      <vt:lpstr>Arial</vt:lpstr>
      <vt:lpstr>Calibri</vt:lpstr>
      <vt:lpstr>Cambria Math</vt:lpstr>
      <vt:lpstr>Symbol</vt:lpstr>
      <vt:lpstr>Tahoma</vt:lpstr>
      <vt:lpstr>Times New Roman</vt:lpstr>
      <vt:lpstr>Tw Cen MT</vt:lpstr>
      <vt:lpstr>Wingdings</vt:lpstr>
      <vt:lpstr>Wingdings 2</vt:lpstr>
      <vt:lpstr>Median</vt:lpstr>
      <vt:lpstr>Equation</vt:lpstr>
      <vt:lpstr>PowerPoint Presentation</vt:lpstr>
      <vt:lpstr>PowerPoint Presentation</vt:lpstr>
      <vt:lpstr>PowerPoint Presentation</vt:lpstr>
      <vt:lpstr>PowerPoint Presentation</vt:lpstr>
      <vt:lpstr>PowerPoint Presentation</vt:lpstr>
      <vt:lpstr>PowerPoint Presentation</vt:lpstr>
      <vt:lpstr>Điện là gì?</vt:lpstr>
      <vt:lpstr>PowerPoint Presentation</vt:lpstr>
      <vt:lpstr>1 – Hai loại điện tích. Sự nhiễm điện của các vật</vt:lpstr>
      <vt:lpstr>PowerPoint Presentation</vt:lpstr>
      <vt:lpstr>PowerPoint Presentation</vt:lpstr>
      <vt:lpstr>PowerPoint Presentation</vt:lpstr>
      <vt:lpstr>PowerPoint Presentation</vt:lpstr>
      <vt:lpstr>1 – Hai loại điện tích. Sự nhiễm điện của các vật</vt:lpstr>
      <vt:lpstr>PowerPoint Presentation</vt:lpstr>
      <vt:lpstr>PowerPoint Presentation</vt:lpstr>
      <vt:lpstr>2 – Định luật Cu Lông. Hằng số điện môi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Sky123.Org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ĐỊNH LUẬT CU-LÔNG</dc:title>
  <dc:creator>Sky123.Org</dc:creator>
  <cp:lastModifiedBy>Admin</cp:lastModifiedBy>
  <cp:revision>62</cp:revision>
  <dcterms:created xsi:type="dcterms:W3CDTF">2020-08-27T08:58:19Z</dcterms:created>
  <dcterms:modified xsi:type="dcterms:W3CDTF">2022-09-07T22:49:55Z</dcterms:modified>
</cp:coreProperties>
</file>