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6" r:id="rId2"/>
    <p:sldMasterId id="2147483695" r:id="rId3"/>
    <p:sldMasterId id="2147483701" r:id="rId4"/>
    <p:sldMasterId id="2147483714" r:id="rId5"/>
    <p:sldMasterId id="2147483732" r:id="rId6"/>
    <p:sldMasterId id="2147483744" r:id="rId7"/>
    <p:sldMasterId id="2147483758" r:id="rId8"/>
    <p:sldMasterId id="2147483771" r:id="rId9"/>
  </p:sldMasterIdLst>
  <p:notesMasterIdLst>
    <p:notesMasterId r:id="rId47"/>
  </p:notesMasterIdLst>
  <p:sldIdLst>
    <p:sldId id="11088818" r:id="rId10"/>
    <p:sldId id="716" r:id="rId11"/>
    <p:sldId id="459" r:id="rId12"/>
    <p:sldId id="357" r:id="rId13"/>
    <p:sldId id="256" r:id="rId14"/>
    <p:sldId id="259" r:id="rId15"/>
    <p:sldId id="721" r:id="rId16"/>
    <p:sldId id="717" r:id="rId17"/>
    <p:sldId id="718" r:id="rId18"/>
    <p:sldId id="258" r:id="rId19"/>
    <p:sldId id="722" r:id="rId20"/>
    <p:sldId id="723" r:id="rId21"/>
    <p:sldId id="260" r:id="rId22"/>
    <p:sldId id="364" r:id="rId23"/>
    <p:sldId id="719" r:id="rId24"/>
    <p:sldId id="726" r:id="rId25"/>
    <p:sldId id="727" r:id="rId26"/>
    <p:sldId id="729" r:id="rId27"/>
    <p:sldId id="728" r:id="rId28"/>
    <p:sldId id="273" r:id="rId29"/>
    <p:sldId id="11088815" r:id="rId30"/>
    <p:sldId id="11088816" r:id="rId31"/>
    <p:sldId id="725" r:id="rId32"/>
    <p:sldId id="274" r:id="rId33"/>
    <p:sldId id="11088817" r:id="rId34"/>
    <p:sldId id="552" r:id="rId35"/>
    <p:sldId id="512" r:id="rId36"/>
    <p:sldId id="513" r:id="rId37"/>
    <p:sldId id="514" r:id="rId38"/>
    <p:sldId id="515" r:id="rId39"/>
    <p:sldId id="516" r:id="rId40"/>
    <p:sldId id="518" r:id="rId41"/>
    <p:sldId id="521" r:id="rId42"/>
    <p:sldId id="519" r:id="rId43"/>
    <p:sldId id="730" r:id="rId44"/>
    <p:sldId id="11088804" r:id="rId45"/>
    <p:sldId id="11088813" r:id="rId46"/>
  </p:sldIdLst>
  <p:sldSz cx="9144000" cy="5143500" type="screen16x9"/>
  <p:notesSz cx="6858000" cy="9144000"/>
  <p:embeddedFontLst>
    <p:embeddedFont>
      <p:font typeface="Wingdings 2" panose="05020102010507070707" pitchFamily="18" charset="2"/>
      <p:regular r:id="rId48"/>
    </p:embeddedFont>
    <p:embeddedFont>
      <p:font typeface="Open Sans" panose="020B0604020202020204" charset="0"/>
      <p:regular r:id="rId49"/>
      <p:bold r:id="rId50"/>
      <p:italic r:id="rId51"/>
      <p:boldItalic r:id="rId52"/>
    </p:embeddedFont>
    <p:embeddedFont>
      <p:font typeface="Georgia" panose="02040502050405020303" pitchFamily="18" charset="0"/>
      <p:regular r:id="rId53"/>
      <p:bold r:id="rId54"/>
      <p:italic r:id="rId55"/>
      <p:boldItalic r:id="rId56"/>
    </p:embeddedFont>
    <p:embeddedFont>
      <p:font typeface="Roboto Condensed Light" panose="020B0604020202020204" charset="0"/>
      <p:regular r:id="rId57"/>
      <p:italic r:id="rId58"/>
    </p:embeddedFont>
    <p:embeddedFont>
      <p:font typeface="PT Sans" panose="020B0604020202020204" charset="0"/>
      <p:regular r:id="rId59"/>
      <p:bold r:id="rId60"/>
      <p:italic r:id="rId61"/>
      <p:boldItalic r:id="rId62"/>
    </p:embeddedFont>
    <p:embeddedFont>
      <p:font typeface="Raleway" panose="020B0604020202020204" charset="0"/>
      <p:regular r:id="rId63"/>
      <p:bold r:id="rId64"/>
      <p:italic r:id="rId65"/>
      <p:boldItalic r:id="rId66"/>
    </p:embeddedFont>
    <p:embeddedFont>
      <p:font typeface="Calibri Light" panose="020F0302020204030204" pitchFamily="34" charset="0"/>
      <p:regular r:id="rId67"/>
      <p:italic r:id="rId68"/>
    </p:embeddedFont>
    <p:embeddedFont>
      <p:font typeface="微软雅黑" panose="020B0503020204020204" pitchFamily="34" charset="-122"/>
      <p:regular r:id="rId69"/>
      <p:bold r:id="rId70"/>
    </p:embeddedFont>
    <p:embeddedFont>
      <p:font typeface="Josefin Sans" panose="020B0604020202020204" charset="0"/>
      <p:regular r:id="rId71"/>
      <p:bold r:id="rId72"/>
      <p:italic r:id="rId73"/>
      <p:boldItalic r:id="rId74"/>
    </p:embeddedFont>
    <p:embeddedFont>
      <p:font typeface="Poppins" panose="020B0604020202020204" charset="0"/>
      <p:regular r:id="rId75"/>
      <p:bold r:id="rId76"/>
      <p:italic r:id="rId77"/>
      <p:boldItalic r:id="rId78"/>
    </p:embeddedFont>
    <p:embeddedFont>
      <p:font typeface="宋体" panose="02010600030101010101" pitchFamily="2" charset="-122"/>
      <p:regular r:id="rId79"/>
    </p:embeddedFont>
    <p:embeddedFont>
      <p:font typeface="Calibri" panose="020F050202020403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91DCC3-0ABE-4231-9E3D-F637E57D7360}">
  <a:tblStyle styleId="{C591DCC3-0ABE-4231-9E3D-F637E57D73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612" y="4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84" Type="http://schemas.openxmlformats.org/officeDocument/2006/relationships/presProps" Target="pres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font" Target="fonts/font32.fntdata"/><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Master" Target="slideMasters/slideMaster8.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font" Target="fonts/font33.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3"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font" Target="fonts/font34.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Master" Target="slideMasters/slideMaster7.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19.fntdata"/><Relationship Id="rId87" Type="http://schemas.openxmlformats.org/officeDocument/2006/relationships/tableStyles" Target="tableStyles.xml"/><Relationship Id="rId61" Type="http://schemas.openxmlformats.org/officeDocument/2006/relationships/font" Target="fonts/font14.fntdata"/><Relationship Id="rId82" Type="http://schemas.openxmlformats.org/officeDocument/2006/relationships/font" Target="fonts/font3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40F353-F7E8-4941-BD64-EF8F0701127E}"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203CACE6-F6DE-48AE-830D-1A008800C7B1}">
      <dgm:prSet phldrT="[Text]" custT="1"/>
      <dgm:spPr>
        <a:xfrm>
          <a:off x="650449"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gm:spPr>
      <dgm:t>
        <a:bodyPr/>
        <a:lstStyle/>
        <a:p>
          <a:pPr algn="ctr">
            <a:buNone/>
          </a:pPr>
          <a:r>
            <a:rPr lang="en-US" sz="2400" b="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01</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gm:t>
    </dgm:pt>
    <dgm:pt modelId="{FEE06237-BAC6-46AA-B1E6-65505E66ED03}" type="par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9E6DD113-1D46-4908-994F-750351396F7D}" type="sib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D937A547-14F2-4AB8-8AA7-79A639AB3C25}">
      <dgm:prSet phldrT="[Text]" custT="1"/>
      <dgm:spPr>
        <a:xfrm>
          <a:off x="3414518"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gm:spPr>
      <dgm:t>
        <a:bodyPr/>
        <a:lstStyle/>
        <a:p>
          <a:pPr algn="ctr">
            <a:buNone/>
          </a:pPr>
          <a:r>
            <a:rPr lang="en-US" sz="2400" b="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02</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Hiện</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thực</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gm:t>
    </dgm:pt>
    <dgm:pt modelId="{93593941-14C1-41B6-BBBF-C868B64B2F10}" type="par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A318038F-FEA4-4E33-93E6-DB465D9E4700}" type="sib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1862C4D3-772C-4190-9DEF-6C733EA09BD3}">
      <dgm:prSet phldrT="[Text]" custT="1"/>
      <dgm:spPr>
        <a:xfrm>
          <a:off x="6178587"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gm:spPr>
      <dgm:t>
        <a:bodyPr/>
        <a:lstStyle/>
        <a:p>
          <a:pPr algn="ctr">
            <a:buNone/>
          </a:pPr>
          <a:r>
            <a:rPr lang="en-US" sz="2400" b="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03</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Nhận</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thức</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gm:t>
    </dgm:pt>
    <dgm:pt modelId="{6E683BE1-2684-4DC5-A290-E44167D192E0}" type="par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67DC1E7B-E380-4951-9A8A-A09D20C1E8C3}" type="sib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5317A9CE-4593-402C-A402-9716F5E4A405}" type="pres">
      <dgm:prSet presAssocID="{1640F353-F7E8-4941-BD64-EF8F0701127E}" presName="Name0" presStyleCnt="0">
        <dgm:presLayoutVars>
          <dgm:dir/>
          <dgm:resizeHandles val="exact"/>
        </dgm:presLayoutVars>
      </dgm:prSet>
      <dgm:spPr/>
    </dgm:pt>
    <dgm:pt modelId="{C9088823-8ECE-4D48-9ACC-E886D45C644A}" type="pres">
      <dgm:prSet presAssocID="{203CACE6-F6DE-48AE-830D-1A008800C7B1}" presName="composite" presStyleCnt="0"/>
      <dgm:spPr/>
    </dgm:pt>
    <dgm:pt modelId="{AD7E1BDE-724B-472D-9537-B71C400C60FE}" type="pres">
      <dgm:prSet presAssocID="{203CACE6-F6DE-48AE-830D-1A008800C7B1}" presName="bgChev" presStyleLbl="node1" presStyleIdx="0" presStyleCnt="3" custScaleY="127063"/>
      <dgm:spPr>
        <a:xfrm>
          <a:off x="5141" y="2062333"/>
          <a:ext cx="2419905" cy="1186874"/>
        </a:xfrm>
        <a:prstGeom prst="chevron">
          <a:avLst>
            <a:gd name="adj" fmla="val 40000"/>
          </a:avLst>
        </a:prstGeom>
        <a:noFill/>
        <a:ln w="57150" cap="flat" cmpd="sng" algn="ctr">
          <a:solidFill>
            <a:srgbClr val="F36F13"/>
          </a:solidFill>
          <a:prstDash val="solid"/>
          <a:miter lim="800000"/>
        </a:ln>
        <a:effectLst/>
      </dgm:spPr>
    </dgm:pt>
    <dgm:pt modelId="{4D1DEF0E-B0B9-450C-A47D-0EA8B0096437}" type="pres">
      <dgm:prSet presAssocID="{203CACE6-F6DE-48AE-830D-1A008800C7B1}" presName="txNode" presStyleLbl="fgAcc1" presStyleIdx="0" presStyleCnt="3" custLinFactNeighborY="54385">
        <dgm:presLayoutVars>
          <dgm:bulletEnabled val="1"/>
        </dgm:presLayoutVars>
      </dgm:prSet>
      <dgm:spPr/>
      <dgm:t>
        <a:bodyPr/>
        <a:lstStyle/>
        <a:p>
          <a:endParaRPr lang="en-US"/>
        </a:p>
      </dgm:t>
    </dgm:pt>
    <dgm:pt modelId="{5099DF76-452D-498E-9ECE-0789D7F3914E}" type="pres">
      <dgm:prSet presAssocID="{9E6DD113-1D46-4908-994F-750351396F7D}" presName="compositeSpace" presStyleCnt="0"/>
      <dgm:spPr/>
    </dgm:pt>
    <dgm:pt modelId="{16FBB74F-0DD3-42D1-B82D-6C307C319EB2}" type="pres">
      <dgm:prSet presAssocID="{D937A547-14F2-4AB8-8AA7-79A639AB3C25}" presName="composite" presStyleCnt="0"/>
      <dgm:spPr/>
    </dgm:pt>
    <dgm:pt modelId="{EFEC1F53-4751-45C1-93E4-39BF8DDECF12}" type="pres">
      <dgm:prSet presAssocID="{D937A547-14F2-4AB8-8AA7-79A639AB3C25}" presName="bgChev" presStyleLbl="node1" presStyleIdx="1" presStyleCnt="3" custScaleY="127063"/>
      <dgm:spPr>
        <a:xfrm>
          <a:off x="2769210" y="2062333"/>
          <a:ext cx="2419905" cy="1186874"/>
        </a:xfrm>
        <a:prstGeom prst="chevron">
          <a:avLst>
            <a:gd name="adj" fmla="val 40000"/>
          </a:avLst>
        </a:prstGeom>
        <a:noFill/>
        <a:ln w="57150" cap="flat" cmpd="sng" algn="ctr">
          <a:solidFill>
            <a:srgbClr val="0D95BC"/>
          </a:solidFill>
          <a:prstDash val="solid"/>
          <a:miter lim="800000"/>
        </a:ln>
        <a:effectLst/>
      </dgm:spPr>
    </dgm:pt>
    <dgm:pt modelId="{09BB6051-32B2-4DC2-B2E6-3FAEE91F2A7C}" type="pres">
      <dgm:prSet presAssocID="{D937A547-14F2-4AB8-8AA7-79A639AB3C25}" presName="txNode" presStyleLbl="fgAcc1" presStyleIdx="1" presStyleCnt="3" custScaleX="117997" custLinFactNeighborY="54385">
        <dgm:presLayoutVars>
          <dgm:bulletEnabled val="1"/>
        </dgm:presLayoutVars>
      </dgm:prSet>
      <dgm:spPr/>
      <dgm:t>
        <a:bodyPr/>
        <a:lstStyle/>
        <a:p>
          <a:endParaRPr lang="en-US"/>
        </a:p>
      </dgm:t>
    </dgm:pt>
    <dgm:pt modelId="{7F9097EC-F0EC-43B5-B432-467E0380E807}" type="pres">
      <dgm:prSet presAssocID="{A318038F-FEA4-4E33-93E6-DB465D9E4700}" presName="compositeSpace" presStyleCnt="0"/>
      <dgm:spPr/>
    </dgm:pt>
    <dgm:pt modelId="{9DFF6F86-7491-42BC-864F-D30EF7AE8F37}" type="pres">
      <dgm:prSet presAssocID="{1862C4D3-772C-4190-9DEF-6C733EA09BD3}" presName="composite" presStyleCnt="0"/>
      <dgm:spPr/>
    </dgm:pt>
    <dgm:pt modelId="{6AA0DA30-BC7A-4000-A1A4-1C1E4D7DE8F0}" type="pres">
      <dgm:prSet presAssocID="{1862C4D3-772C-4190-9DEF-6C733EA09BD3}" presName="bgChev" presStyleLbl="node1" presStyleIdx="2" presStyleCnt="3" custScaleY="127063"/>
      <dgm:spPr>
        <a:xfrm>
          <a:off x="5533279" y="2062333"/>
          <a:ext cx="2419905" cy="1186874"/>
        </a:xfrm>
        <a:prstGeom prst="chevron">
          <a:avLst>
            <a:gd name="adj" fmla="val 40000"/>
          </a:avLst>
        </a:prstGeom>
        <a:noFill/>
        <a:ln w="57150" cap="flat" cmpd="sng" algn="ctr">
          <a:solidFill>
            <a:srgbClr val="EBCB38"/>
          </a:solidFill>
          <a:prstDash val="solid"/>
          <a:miter lim="800000"/>
        </a:ln>
        <a:effectLst/>
      </dgm:spPr>
    </dgm:pt>
    <dgm:pt modelId="{CEED6912-A793-44F1-92A8-DD86243DA0E7}" type="pres">
      <dgm:prSet presAssocID="{1862C4D3-772C-4190-9DEF-6C733EA09BD3}" presName="txNode" presStyleLbl="fgAcc1" presStyleIdx="2" presStyleCnt="3" custScaleX="124944" custLinFactNeighborY="54385">
        <dgm:presLayoutVars>
          <dgm:bulletEnabled val="1"/>
        </dgm:presLayoutVars>
      </dgm:prSet>
      <dgm:spPr/>
      <dgm:t>
        <a:bodyPr/>
        <a:lstStyle/>
        <a:p>
          <a:endParaRPr lang="en-US"/>
        </a:p>
      </dgm:t>
    </dgm:pt>
  </dgm:ptLst>
  <dgm:cxnLst>
    <dgm:cxn modelId="{D9860D18-1159-4518-AECD-13A1326383B2}" type="presOf" srcId="{D937A547-14F2-4AB8-8AA7-79A639AB3C25}" destId="{09BB6051-32B2-4DC2-B2E6-3FAEE91F2A7C}" srcOrd="0" destOrd="0" presId="urn:microsoft.com/office/officeart/2005/8/layout/chevronAccent+Icon"/>
    <dgm:cxn modelId="{08E4EDE9-CF25-406D-B3E1-C99A951B855E}" type="presOf" srcId="{203CACE6-F6DE-48AE-830D-1A008800C7B1}" destId="{4D1DEF0E-B0B9-450C-A47D-0EA8B0096437}" srcOrd="0" destOrd="0" presId="urn:microsoft.com/office/officeart/2005/8/layout/chevronAccent+Icon"/>
    <dgm:cxn modelId="{788DA402-49CE-45AD-BEFC-A30755FCE501}" type="presOf" srcId="{1862C4D3-772C-4190-9DEF-6C733EA09BD3}" destId="{CEED6912-A793-44F1-92A8-DD86243DA0E7}" srcOrd="0" destOrd="0" presId="urn:microsoft.com/office/officeart/2005/8/layout/chevronAccent+Icon"/>
    <dgm:cxn modelId="{C8558B2C-9464-467B-A11C-63F02E03B72B}" srcId="{1640F353-F7E8-4941-BD64-EF8F0701127E}" destId="{1862C4D3-772C-4190-9DEF-6C733EA09BD3}" srcOrd="2" destOrd="0" parTransId="{6E683BE1-2684-4DC5-A290-E44167D192E0}" sibTransId="{67DC1E7B-E380-4951-9A8A-A09D20C1E8C3}"/>
    <dgm:cxn modelId="{529EDFE0-E838-4609-AE6A-CD0A17F513DB}" srcId="{1640F353-F7E8-4941-BD64-EF8F0701127E}" destId="{D937A547-14F2-4AB8-8AA7-79A639AB3C25}" srcOrd="1" destOrd="0" parTransId="{93593941-14C1-41B6-BBBF-C868B64B2F10}" sibTransId="{A318038F-FEA4-4E33-93E6-DB465D9E4700}"/>
    <dgm:cxn modelId="{BA0D51ED-E49C-41B2-9E28-A877FDCEA1EA}" srcId="{1640F353-F7E8-4941-BD64-EF8F0701127E}" destId="{203CACE6-F6DE-48AE-830D-1A008800C7B1}" srcOrd="0" destOrd="0" parTransId="{FEE06237-BAC6-46AA-B1E6-65505E66ED03}" sibTransId="{9E6DD113-1D46-4908-994F-750351396F7D}"/>
    <dgm:cxn modelId="{F1E02836-0903-43EC-AE20-3A37879AD39A}" type="presOf" srcId="{1640F353-F7E8-4941-BD64-EF8F0701127E}" destId="{5317A9CE-4593-402C-A402-9716F5E4A405}" srcOrd="0" destOrd="0" presId="urn:microsoft.com/office/officeart/2005/8/layout/chevronAccent+Icon"/>
    <dgm:cxn modelId="{A9838D31-A4C4-4AF8-A4FF-C97D52FA7197}" type="presParOf" srcId="{5317A9CE-4593-402C-A402-9716F5E4A405}" destId="{C9088823-8ECE-4D48-9ACC-E886D45C644A}" srcOrd="0" destOrd="0" presId="urn:microsoft.com/office/officeart/2005/8/layout/chevronAccent+Icon"/>
    <dgm:cxn modelId="{C260633A-840F-406A-A10F-30F70CFDDEE7}" type="presParOf" srcId="{C9088823-8ECE-4D48-9ACC-E886D45C644A}" destId="{AD7E1BDE-724B-472D-9537-B71C400C60FE}" srcOrd="0" destOrd="0" presId="urn:microsoft.com/office/officeart/2005/8/layout/chevronAccent+Icon"/>
    <dgm:cxn modelId="{DA8B3CB5-1B6A-4A03-9D16-3A51E5749EAB}" type="presParOf" srcId="{C9088823-8ECE-4D48-9ACC-E886D45C644A}" destId="{4D1DEF0E-B0B9-450C-A47D-0EA8B0096437}" srcOrd="1" destOrd="0" presId="urn:microsoft.com/office/officeart/2005/8/layout/chevronAccent+Icon"/>
    <dgm:cxn modelId="{81F0AC01-ECD8-4B05-894B-185D2031C2F1}" type="presParOf" srcId="{5317A9CE-4593-402C-A402-9716F5E4A405}" destId="{5099DF76-452D-498E-9ECE-0789D7F3914E}" srcOrd="1" destOrd="0" presId="urn:microsoft.com/office/officeart/2005/8/layout/chevronAccent+Icon"/>
    <dgm:cxn modelId="{F5EE3441-9043-46BC-9B53-5DC2790BE19F}" type="presParOf" srcId="{5317A9CE-4593-402C-A402-9716F5E4A405}" destId="{16FBB74F-0DD3-42D1-B82D-6C307C319EB2}" srcOrd="2" destOrd="0" presId="urn:microsoft.com/office/officeart/2005/8/layout/chevronAccent+Icon"/>
    <dgm:cxn modelId="{92F63F49-B402-4C3C-96F0-09D9D3F86F4E}" type="presParOf" srcId="{16FBB74F-0DD3-42D1-B82D-6C307C319EB2}" destId="{EFEC1F53-4751-45C1-93E4-39BF8DDECF12}" srcOrd="0" destOrd="0" presId="urn:microsoft.com/office/officeart/2005/8/layout/chevronAccent+Icon"/>
    <dgm:cxn modelId="{2765F03F-259D-4927-94DE-FE4814762405}" type="presParOf" srcId="{16FBB74F-0DD3-42D1-B82D-6C307C319EB2}" destId="{09BB6051-32B2-4DC2-B2E6-3FAEE91F2A7C}" srcOrd="1" destOrd="0" presId="urn:microsoft.com/office/officeart/2005/8/layout/chevronAccent+Icon"/>
    <dgm:cxn modelId="{20314823-4346-49D5-8DA9-756333814A70}" type="presParOf" srcId="{5317A9CE-4593-402C-A402-9716F5E4A405}" destId="{7F9097EC-F0EC-43B5-B432-467E0380E807}" srcOrd="3" destOrd="0" presId="urn:microsoft.com/office/officeart/2005/8/layout/chevronAccent+Icon"/>
    <dgm:cxn modelId="{4D3CBC4B-94F3-4AF4-BEE3-1EEA8F026AAC}" type="presParOf" srcId="{5317A9CE-4593-402C-A402-9716F5E4A405}" destId="{9DFF6F86-7491-42BC-864F-D30EF7AE8F37}" srcOrd="4" destOrd="0" presId="urn:microsoft.com/office/officeart/2005/8/layout/chevronAccent+Icon"/>
    <dgm:cxn modelId="{79AFCD8E-5D34-48E9-A167-84DC296523A0}" type="presParOf" srcId="{9DFF6F86-7491-42BC-864F-D30EF7AE8F37}" destId="{6AA0DA30-BC7A-4000-A1A4-1C1E4D7DE8F0}" srcOrd="0" destOrd="0" presId="urn:microsoft.com/office/officeart/2005/8/layout/chevronAccent+Icon"/>
    <dgm:cxn modelId="{A58CA4D7-C11D-4CEB-8A23-6BC7FF073FF7}" type="presParOf" srcId="{9DFF6F86-7491-42BC-864F-D30EF7AE8F37}" destId="{CEED6912-A793-44F1-92A8-DD86243DA0E7}"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1BDE-724B-472D-9537-B71C400C60FE}">
      <dsp:nvSpPr>
        <dsp:cNvPr id="0" name=""/>
        <dsp:cNvSpPr/>
      </dsp:nvSpPr>
      <dsp:spPr>
        <a:xfrm>
          <a:off x="1300" y="1385404"/>
          <a:ext cx="2464130" cy="1208565"/>
        </a:xfrm>
        <a:prstGeom prst="chevron">
          <a:avLst>
            <a:gd name="adj" fmla="val 40000"/>
          </a:avLst>
        </a:prstGeom>
        <a:noFill/>
        <a:ln w="57150" cap="flat" cmpd="sng" algn="ctr">
          <a:solidFill>
            <a:srgbClr val="F36F1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DEF0E-B0B9-450C-A47D-0EA8B0096437}">
      <dsp:nvSpPr>
        <dsp:cNvPr id="0" name=""/>
        <dsp:cNvSpPr/>
      </dsp:nvSpPr>
      <dsp:spPr>
        <a:xfrm>
          <a:off x="658401" y="2269184"/>
          <a:ext cx="2080820" cy="951154"/>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01</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sp:txBody>
      <dsp:txXfrm>
        <a:off x="686259" y="2297042"/>
        <a:ext cx="2025104" cy="895438"/>
      </dsp:txXfrm>
    </dsp:sp>
    <dsp:sp modelId="{EFEC1F53-4751-45C1-93E4-39BF8DDECF12}">
      <dsp:nvSpPr>
        <dsp:cNvPr id="0" name=""/>
        <dsp:cNvSpPr/>
      </dsp:nvSpPr>
      <dsp:spPr>
        <a:xfrm>
          <a:off x="2815884" y="1385404"/>
          <a:ext cx="2464130" cy="1208565"/>
        </a:xfrm>
        <a:prstGeom prst="chevron">
          <a:avLst>
            <a:gd name="adj" fmla="val 40000"/>
          </a:avLst>
        </a:prstGeom>
        <a:noFill/>
        <a:ln w="57150" cap="flat" cmpd="sng" algn="ctr">
          <a:solidFill>
            <a:srgbClr val="0D95B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B6051-32B2-4DC2-B2E6-3FAEE91F2A7C}">
      <dsp:nvSpPr>
        <dsp:cNvPr id="0" name=""/>
        <dsp:cNvSpPr/>
      </dsp:nvSpPr>
      <dsp:spPr>
        <a:xfrm>
          <a:off x="3285743" y="2269184"/>
          <a:ext cx="2455306" cy="951154"/>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02</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Hiện</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thực</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sp:txBody>
      <dsp:txXfrm>
        <a:off x="3313601" y="2297042"/>
        <a:ext cx="2399590" cy="895438"/>
      </dsp:txXfrm>
    </dsp:sp>
    <dsp:sp modelId="{6AA0DA30-BC7A-4000-A1A4-1C1E4D7DE8F0}">
      <dsp:nvSpPr>
        <dsp:cNvPr id="0" name=""/>
        <dsp:cNvSpPr/>
      </dsp:nvSpPr>
      <dsp:spPr>
        <a:xfrm>
          <a:off x="5817711" y="1385404"/>
          <a:ext cx="2464130" cy="1208565"/>
        </a:xfrm>
        <a:prstGeom prst="chevron">
          <a:avLst>
            <a:gd name="adj" fmla="val 40000"/>
          </a:avLst>
        </a:prstGeom>
        <a:noFill/>
        <a:ln w="57150" cap="flat" cmpd="sng" algn="ctr">
          <a:solidFill>
            <a:srgbClr val="EBCB3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D6912-A793-44F1-92A8-DD86243DA0E7}">
      <dsp:nvSpPr>
        <dsp:cNvPr id="0" name=""/>
        <dsp:cNvSpPr/>
      </dsp:nvSpPr>
      <dsp:spPr>
        <a:xfrm>
          <a:off x="6215292" y="2269184"/>
          <a:ext cx="2599860" cy="951154"/>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03</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Nhận</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thức</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sp:txBody>
      <dsp:txXfrm>
        <a:off x="6243150" y="2297042"/>
        <a:ext cx="2544144" cy="89543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336616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413609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877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6e563917c_0_5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6e563917c_0_5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053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665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76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362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704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gd884bc678d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5" name="Google Shape;2245;gd884bc678d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7135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1896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d72c1aea9c_0_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d72c1aea9c_0_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1222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37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511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d6e563917c_0_4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348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334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241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308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d6e563917c_0_5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d6e563917c_0_5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306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661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0" name="Google Shape;10;p2"/>
          <p:cNvGrpSpPr/>
          <p:nvPr/>
        </p:nvGrpSpPr>
        <p:grpSpPr>
          <a:xfrm>
            <a:off x="-623774" y="-308113"/>
            <a:ext cx="2449210" cy="3023416"/>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 name="Google Shape;27;p2"/>
          <p:cNvGrpSpPr/>
          <p:nvPr/>
        </p:nvGrpSpPr>
        <p:grpSpPr>
          <a:xfrm rot="-9899952" flipH="1">
            <a:off x="2571487" y="-1518746"/>
            <a:ext cx="3447216" cy="2782028"/>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10800000" flipH="1">
            <a:off x="3470443" y="4472761"/>
            <a:ext cx="3447280" cy="278207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txBox="1">
            <a:spLocks noGrp="1"/>
          </p:cNvSpPr>
          <p:nvPr>
            <p:ph type="ctrTitle"/>
          </p:nvPr>
        </p:nvSpPr>
        <p:spPr>
          <a:xfrm>
            <a:off x="1288500" y="1854333"/>
            <a:ext cx="6567000" cy="143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3700" b="1">
                <a:latin typeface="Josefin Sans"/>
                <a:ea typeface="Josefin Sans"/>
                <a:cs typeface="Josefin Sans"/>
                <a:sym typeface="Josefi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8" name="Google Shape;58;p2"/>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9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2"/>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a:ea typeface="Josefin Sans"/>
                <a:cs typeface="Josefin Sans"/>
                <a:sym typeface="Josefi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3214650"/>
            <a:ext cx="9143654" cy="3281200"/>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 name="Google Shape;27;p2"/>
          <p:cNvSpPr txBox="1">
            <a:spLocks noGrp="1"/>
          </p:cNvSpPr>
          <p:nvPr>
            <p:ph type="ctrTitle"/>
          </p:nvPr>
        </p:nvSpPr>
        <p:spPr>
          <a:xfrm>
            <a:off x="4572000" y="1464375"/>
            <a:ext cx="3852000" cy="15786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6200" b="1">
                <a:solidFill>
                  <a:schemeClr val="accen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8" name="Google Shape;28;p2"/>
          <p:cNvSpPr txBox="1">
            <a:spLocks noGrp="1"/>
          </p:cNvSpPr>
          <p:nvPr>
            <p:ph type="subTitle" idx="1"/>
          </p:nvPr>
        </p:nvSpPr>
        <p:spPr>
          <a:xfrm>
            <a:off x="4572000" y="3321250"/>
            <a:ext cx="3667500" cy="4737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29" name="Google Shape;29;p2"/>
          <p:cNvGrpSpPr/>
          <p:nvPr/>
        </p:nvGrpSpPr>
        <p:grpSpPr>
          <a:xfrm rot="343916">
            <a:off x="7238672" y="-522442"/>
            <a:ext cx="2668546" cy="4015705"/>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 name="Google Shape;52;p2"/>
          <p:cNvGrpSpPr/>
          <p:nvPr/>
        </p:nvGrpSpPr>
        <p:grpSpPr>
          <a:xfrm rot="10800000">
            <a:off x="1424141" y="-2838534"/>
            <a:ext cx="2668416" cy="4015510"/>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5" name="Google Shape;75;p2"/>
          <p:cNvSpPr/>
          <p:nvPr/>
        </p:nvSpPr>
        <p:spPr>
          <a:xfrm>
            <a:off x="336000" y="-104775"/>
            <a:ext cx="878100" cy="1878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423535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849125" y="1567050"/>
            <a:ext cx="3706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849125" y="2571750"/>
            <a:ext cx="3706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244568" y="4130126"/>
            <a:ext cx="1100032" cy="103552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16"/>
          <p:cNvGrpSpPr/>
          <p:nvPr/>
        </p:nvGrpSpPr>
        <p:grpSpPr>
          <a:xfrm>
            <a:off x="-224125" y="4152292"/>
            <a:ext cx="1670211" cy="157227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4" name="Google Shape;984;p16"/>
          <p:cNvGrpSpPr/>
          <p:nvPr/>
        </p:nvGrpSpPr>
        <p:grpSpPr>
          <a:xfrm rot="856444">
            <a:off x="7987538" y="4121644"/>
            <a:ext cx="1777123" cy="1769839"/>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2" name="Google Shape;1002;p16"/>
          <p:cNvGrpSpPr/>
          <p:nvPr/>
        </p:nvGrpSpPr>
        <p:grpSpPr>
          <a:xfrm>
            <a:off x="-274197" y="-6258"/>
            <a:ext cx="1159289" cy="109130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0" name="Google Shape;1020;p16"/>
          <p:cNvGrpSpPr/>
          <p:nvPr/>
        </p:nvGrpSpPr>
        <p:grpSpPr>
          <a:xfrm>
            <a:off x="8460271" y="3044335"/>
            <a:ext cx="947638" cy="1717592"/>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058777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4789201" y="445025"/>
            <a:ext cx="36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4789201" y="1119100"/>
            <a:ext cx="3641700" cy="34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244568" y="4130126"/>
            <a:ext cx="1100032" cy="103552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2" name="Google Shape;1052;p17"/>
          <p:cNvGrpSpPr/>
          <p:nvPr/>
        </p:nvGrpSpPr>
        <p:grpSpPr>
          <a:xfrm>
            <a:off x="-223970" y="4633345"/>
            <a:ext cx="1159289" cy="109130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0" name="Google Shape;1070;p17"/>
          <p:cNvGrpSpPr/>
          <p:nvPr/>
        </p:nvGrpSpPr>
        <p:grpSpPr>
          <a:xfrm rot="10381071">
            <a:off x="8524879" y="-222342"/>
            <a:ext cx="947641" cy="1717597"/>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912599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rgbClr val="434343"/>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4694501"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chemeClr val="dk1"/>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363628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82970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8" name="Google Shape;1088;p19"/>
          <p:cNvSpPr txBox="1">
            <a:spLocks noGrp="1"/>
          </p:cNvSpPr>
          <p:nvPr>
            <p:ph type="subTitle" idx="1"/>
          </p:nvPr>
        </p:nvSpPr>
        <p:spPr>
          <a:xfrm>
            <a:off x="8297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3376425"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0" name="Google Shape;1090;p19"/>
          <p:cNvSpPr txBox="1">
            <a:spLocks noGrp="1"/>
          </p:cNvSpPr>
          <p:nvPr>
            <p:ph type="subTitle" idx="4"/>
          </p:nvPr>
        </p:nvSpPr>
        <p:spPr>
          <a:xfrm>
            <a:off x="33764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592315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9"/>
          <p:cNvSpPr txBox="1">
            <a:spLocks noGrp="1"/>
          </p:cNvSpPr>
          <p:nvPr>
            <p:ph type="subTitle" idx="6"/>
          </p:nvPr>
        </p:nvSpPr>
        <p:spPr>
          <a:xfrm>
            <a:off x="5923150"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274197" y="-6258"/>
            <a:ext cx="1159289" cy="109130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1" name="Google Shape;1111;p19"/>
          <p:cNvGrpSpPr/>
          <p:nvPr/>
        </p:nvGrpSpPr>
        <p:grpSpPr>
          <a:xfrm rot="-4503473">
            <a:off x="8572972" y="3778458"/>
            <a:ext cx="794011" cy="74745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9" name="Google Shape;1129;p19"/>
          <p:cNvGrpSpPr/>
          <p:nvPr/>
        </p:nvGrpSpPr>
        <p:grpSpPr>
          <a:xfrm rot="-4503338">
            <a:off x="8241308" y="4242552"/>
            <a:ext cx="1100046" cy="103554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532830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4129700"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0" name="Google Shape;1150;p20"/>
          <p:cNvSpPr txBox="1">
            <a:spLocks noGrp="1"/>
          </p:cNvSpPr>
          <p:nvPr>
            <p:ph type="subTitle" idx="1"/>
          </p:nvPr>
        </p:nvSpPr>
        <p:spPr>
          <a:xfrm>
            <a:off x="4129700"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6445804"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2" name="Google Shape;1152;p20"/>
          <p:cNvSpPr txBox="1">
            <a:spLocks noGrp="1"/>
          </p:cNvSpPr>
          <p:nvPr>
            <p:ph type="subTitle" idx="4"/>
          </p:nvPr>
        </p:nvSpPr>
        <p:spPr>
          <a:xfrm>
            <a:off x="6445804"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4129700"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4" name="Google Shape;1154;p20"/>
          <p:cNvSpPr txBox="1">
            <a:spLocks noGrp="1"/>
          </p:cNvSpPr>
          <p:nvPr>
            <p:ph type="subTitle" idx="6"/>
          </p:nvPr>
        </p:nvSpPr>
        <p:spPr>
          <a:xfrm>
            <a:off x="4129700"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6445804"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6" name="Google Shape;1156;p20"/>
          <p:cNvSpPr txBox="1">
            <a:spLocks noGrp="1"/>
          </p:cNvSpPr>
          <p:nvPr>
            <p:ph type="subTitle" idx="8"/>
          </p:nvPr>
        </p:nvSpPr>
        <p:spPr>
          <a:xfrm>
            <a:off x="6445804"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8241308" y="4242552"/>
            <a:ext cx="1100046" cy="1035541"/>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5" name="Google Shape;1175;p20"/>
          <p:cNvGrpSpPr/>
          <p:nvPr/>
        </p:nvGrpSpPr>
        <p:grpSpPr>
          <a:xfrm>
            <a:off x="-274197" y="-6258"/>
            <a:ext cx="1159289" cy="1091309"/>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93" name="Google Shape;1193;p20"/>
          <p:cNvGrpSpPr/>
          <p:nvPr/>
        </p:nvGrpSpPr>
        <p:grpSpPr>
          <a:xfrm rot="-4503473">
            <a:off x="8572972" y="3778458"/>
            <a:ext cx="794011" cy="747451"/>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69278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10117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4" name="Google Shape;1214;p21"/>
          <p:cNvSpPr txBox="1">
            <a:spLocks noGrp="1"/>
          </p:cNvSpPr>
          <p:nvPr>
            <p:ph type="subTitle" idx="1"/>
          </p:nvPr>
        </p:nvSpPr>
        <p:spPr>
          <a:xfrm>
            <a:off x="1101175"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3580410"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6" name="Google Shape;1216;p21"/>
          <p:cNvSpPr txBox="1">
            <a:spLocks noGrp="1"/>
          </p:cNvSpPr>
          <p:nvPr>
            <p:ph type="subTitle" idx="4"/>
          </p:nvPr>
        </p:nvSpPr>
        <p:spPr>
          <a:xfrm>
            <a:off x="3577511"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101175" y="3721076"/>
            <a:ext cx="19860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8" name="Google Shape;1218;p21"/>
          <p:cNvSpPr txBox="1">
            <a:spLocks noGrp="1"/>
          </p:cNvSpPr>
          <p:nvPr>
            <p:ph type="subTitle" idx="6"/>
          </p:nvPr>
        </p:nvSpPr>
        <p:spPr>
          <a:xfrm>
            <a:off x="1101175" y="4123413"/>
            <a:ext cx="19860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3577485" y="3726214"/>
            <a:ext cx="1986000" cy="37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0" name="Google Shape;1220;p21"/>
          <p:cNvSpPr txBox="1">
            <a:spLocks noGrp="1"/>
          </p:cNvSpPr>
          <p:nvPr>
            <p:ph type="subTitle" idx="8"/>
          </p:nvPr>
        </p:nvSpPr>
        <p:spPr>
          <a:xfrm>
            <a:off x="3577535" y="4125892"/>
            <a:ext cx="1986000" cy="4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605672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2" name="Google Shape;1222;p21"/>
          <p:cNvSpPr txBox="1">
            <a:spLocks noGrp="1"/>
          </p:cNvSpPr>
          <p:nvPr>
            <p:ph type="subTitle" idx="13"/>
          </p:nvPr>
        </p:nvSpPr>
        <p:spPr>
          <a:xfrm>
            <a:off x="6056728"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6053875" y="3728213"/>
            <a:ext cx="1986000" cy="3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4" name="Google Shape;1224;p21"/>
          <p:cNvSpPr txBox="1">
            <a:spLocks noGrp="1"/>
          </p:cNvSpPr>
          <p:nvPr>
            <p:ph type="subTitle" idx="15"/>
          </p:nvPr>
        </p:nvSpPr>
        <p:spPr>
          <a:xfrm>
            <a:off x="6053877" y="41184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244568" y="4130126"/>
            <a:ext cx="1100032" cy="103552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3" name="Google Shape;1243;p21"/>
          <p:cNvGrpSpPr/>
          <p:nvPr/>
        </p:nvGrpSpPr>
        <p:grpSpPr>
          <a:xfrm>
            <a:off x="-223970" y="4633345"/>
            <a:ext cx="1159289" cy="109130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1" name="Google Shape;1261;p21"/>
          <p:cNvGrpSpPr/>
          <p:nvPr/>
        </p:nvGrpSpPr>
        <p:grpSpPr>
          <a:xfrm rot="10381071">
            <a:off x="8524879" y="-222342"/>
            <a:ext cx="947641" cy="1717597"/>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21"/>
          <p:cNvGrpSpPr/>
          <p:nvPr/>
        </p:nvGrpSpPr>
        <p:grpSpPr>
          <a:xfrm rot="9900035">
            <a:off x="-274079" y="-369995"/>
            <a:ext cx="1159271" cy="1091292"/>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0" name="Google Shape;1290;p21"/>
          <p:cNvGrpSpPr/>
          <p:nvPr/>
        </p:nvGrpSpPr>
        <p:grpSpPr>
          <a:xfrm rot="-4503580">
            <a:off x="8286658" y="3243183"/>
            <a:ext cx="1291852" cy="1216099"/>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8" name="Google Shape;1308;p21"/>
          <p:cNvGrpSpPr/>
          <p:nvPr/>
        </p:nvGrpSpPr>
        <p:grpSpPr>
          <a:xfrm rot="-4503338">
            <a:off x="8241308" y="4242552"/>
            <a:ext cx="1100046" cy="103554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83467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223601"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8" name="Google Shape;1328;p22"/>
          <p:cNvSpPr txBox="1">
            <a:spLocks noGrp="1"/>
          </p:cNvSpPr>
          <p:nvPr>
            <p:ph type="subTitle" idx="1"/>
          </p:nvPr>
        </p:nvSpPr>
        <p:spPr>
          <a:xfrm>
            <a:off x="2223601" y="1439126"/>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223601"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0" name="Google Shape;1330;p22"/>
          <p:cNvSpPr txBox="1">
            <a:spLocks noGrp="1"/>
          </p:cNvSpPr>
          <p:nvPr>
            <p:ph type="subTitle" idx="3"/>
          </p:nvPr>
        </p:nvSpPr>
        <p:spPr>
          <a:xfrm>
            <a:off x="2223601" y="2758949"/>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223601"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2" name="Google Shape;1332;p22"/>
          <p:cNvSpPr txBox="1">
            <a:spLocks noGrp="1"/>
          </p:cNvSpPr>
          <p:nvPr>
            <p:ph type="subTitle" idx="5"/>
          </p:nvPr>
        </p:nvSpPr>
        <p:spPr>
          <a:xfrm>
            <a:off x="2223601" y="4078770"/>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493315" y="2096778"/>
            <a:ext cx="1859413" cy="3370180"/>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4" name="Google Shape;1344;p22"/>
          <p:cNvGrpSpPr/>
          <p:nvPr/>
        </p:nvGrpSpPr>
        <p:grpSpPr>
          <a:xfrm rot="-2552483">
            <a:off x="297150" y="2322512"/>
            <a:ext cx="1232522" cy="2233943"/>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5" name="Google Shape;1355;p22"/>
          <p:cNvGrpSpPr/>
          <p:nvPr/>
        </p:nvGrpSpPr>
        <p:grpSpPr>
          <a:xfrm rot="-362166" flipH="1">
            <a:off x="7546946" y="-173674"/>
            <a:ext cx="1232488" cy="2233882"/>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66" name="Google Shape;1366;p22"/>
          <p:cNvGrpSpPr/>
          <p:nvPr/>
        </p:nvGrpSpPr>
        <p:grpSpPr>
          <a:xfrm rot="-2484274">
            <a:off x="7805065" y="-873896"/>
            <a:ext cx="1859413" cy="3370180"/>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23370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094476" y="784663"/>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087575" y="1767338"/>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094476" y="3251188"/>
            <a:ext cx="3000000" cy="615600"/>
          </a:xfrm>
          <a:prstGeom prst="rect">
            <a:avLst/>
          </a:prstGeom>
          <a:noFill/>
          <a:ln>
            <a:noFill/>
          </a:ln>
        </p:spPr>
        <p:txBody>
          <a:bodyPr spcFirstLastPara="1" wrap="square" lIns="91425" tIns="91425" rIns="91425" bIns="91425" anchor="b" anchorCtr="0">
            <a:noAutofit/>
          </a:bodyPr>
          <a:lstStyle/>
          <a:p>
            <a:pPr marL="0" marR="0" lvl="0" indent="0" algn="l" defTabSz="914411" rtl="0" eaLnBrk="1" fontAlgn="auto" latinLnBrk="0" hangingPunct="1">
              <a:lnSpc>
                <a:spcPct val="100000"/>
              </a:lnSpc>
              <a:spcBef>
                <a:spcPts val="300"/>
              </a:spcBef>
              <a:spcAft>
                <a:spcPts val="0"/>
              </a:spcAft>
              <a:buClr>
                <a:srgbClr val="000000"/>
              </a:buClr>
              <a:buSzTx/>
              <a:buFont typeface="Arial"/>
              <a:buNone/>
              <a:tabLst/>
              <a:defRPr/>
            </a:pP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kumimoji="0" lang="en" sz="1000"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kumimoji="0" sz="1000"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244568" y="4130126"/>
            <a:ext cx="1100032" cy="103552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9" name="Google Shape;1399;p23"/>
          <p:cNvGrpSpPr/>
          <p:nvPr/>
        </p:nvGrpSpPr>
        <p:grpSpPr>
          <a:xfrm>
            <a:off x="-223970" y="4633345"/>
            <a:ext cx="1159289" cy="109130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7" name="Google Shape;1417;p23"/>
          <p:cNvGrpSpPr/>
          <p:nvPr/>
        </p:nvGrpSpPr>
        <p:grpSpPr>
          <a:xfrm rot="10381071">
            <a:off x="8524879" y="-222342"/>
            <a:ext cx="947641" cy="1717597"/>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8" name="Google Shape;1428;p23"/>
          <p:cNvGrpSpPr/>
          <p:nvPr/>
        </p:nvGrpSpPr>
        <p:grpSpPr>
          <a:xfrm rot="9900035">
            <a:off x="-274079" y="-369995"/>
            <a:ext cx="1159271" cy="1091292"/>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6" name="Google Shape;1446;p23"/>
          <p:cNvGrpSpPr/>
          <p:nvPr/>
        </p:nvGrpSpPr>
        <p:grpSpPr>
          <a:xfrm rot="-4503580">
            <a:off x="8286658" y="3243183"/>
            <a:ext cx="1291852" cy="1216099"/>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4" name="Google Shape;1464;p23"/>
          <p:cNvGrpSpPr/>
          <p:nvPr/>
        </p:nvGrpSpPr>
        <p:grpSpPr>
          <a:xfrm rot="-4503338">
            <a:off x="8241308" y="4242552"/>
            <a:ext cx="1100046" cy="103554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184694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15553313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5" y="2096778"/>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7" name="Google Shape;1517;p25"/>
          <p:cNvGrpSpPr/>
          <p:nvPr/>
        </p:nvGrpSpPr>
        <p:grpSpPr>
          <a:xfrm rot="-2484274">
            <a:off x="7805065"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64515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3"/>
          <p:cNvSpPr txBox="1">
            <a:spLocks noGrp="1"/>
          </p:cNvSpPr>
          <p:nvPr>
            <p:ph type="title"/>
          </p:nvPr>
        </p:nvSpPr>
        <p:spPr>
          <a:xfrm>
            <a:off x="917250" y="1719750"/>
            <a:ext cx="365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1424400" y="856813"/>
            <a:ext cx="264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1307550" y="2541700"/>
            <a:ext cx="2877000" cy="6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244009" y="-2790909"/>
            <a:ext cx="2668416" cy="4015510"/>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43530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20000" y="1112700"/>
            <a:ext cx="6785700" cy="33801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107" name="Google Shape;107;p4"/>
          <p:cNvSpPr/>
          <p:nvPr/>
        </p:nvSpPr>
        <p:spPr>
          <a:xfrm>
            <a:off x="-47625" y="4597150"/>
            <a:ext cx="9296400" cy="641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5565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3023078" y="1402650"/>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3021826" y="1744875"/>
            <a:ext cx="22251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2300626" y="1402650"/>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3021826"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3021826" y="2942497"/>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230062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6201226" y="1402650"/>
            <a:ext cx="22146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6199976" y="1744875"/>
            <a:ext cx="22251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5478776" y="14010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6201228"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6201276" y="2942499"/>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547877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2300625" y="540000"/>
            <a:ext cx="612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992011" y="-137024"/>
            <a:ext cx="3346575" cy="4810125"/>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4" name="Google Shape;414;p13"/>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125015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5056425" y="1703639"/>
            <a:ext cx="2703900" cy="54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5056425" y="2203800"/>
            <a:ext cx="27039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766203" y="-2017642"/>
            <a:ext cx="3222798" cy="4849759"/>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7" name="Google Shape;597;p20"/>
          <p:cNvSpPr/>
          <p:nvPr/>
        </p:nvSpPr>
        <p:spPr>
          <a:xfrm>
            <a:off x="-47625" y="3549575"/>
            <a:ext cx="9296400" cy="168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99573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spTree>
    <p:extLst>
      <p:ext uri="{BB962C8B-B14F-4D97-AF65-F5344CB8AC3E}">
        <p14:creationId xmlns:p14="http://schemas.microsoft.com/office/powerpoint/2010/main" val="19352884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83467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45950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59089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01063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27" name="Google Shape;127;p4"/>
          <p:cNvGrpSpPr/>
          <p:nvPr/>
        </p:nvGrpSpPr>
        <p:grpSpPr>
          <a:xfrm>
            <a:off x="709144" y="1137300"/>
            <a:ext cx="7726200" cy="35463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4"/>
          <p:cNvSpPr txBox="1">
            <a:spLocks noGrp="1"/>
          </p:cNvSpPr>
          <p:nvPr>
            <p:ph type="body" idx="1"/>
          </p:nvPr>
        </p:nvSpPr>
        <p:spPr>
          <a:xfrm>
            <a:off x="859363" y="1225688"/>
            <a:ext cx="7425600" cy="33888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273638"/>
              </a:buClr>
              <a:buSzPts val="1400"/>
              <a:buChar char="●"/>
              <a:defRPr sz="1200"/>
            </a:lvl1pPr>
            <a:lvl2pPr marL="914400" lvl="1" indent="-317500">
              <a:spcBef>
                <a:spcPts val="0"/>
              </a:spcBef>
              <a:spcAft>
                <a:spcPts val="0"/>
              </a:spcAft>
              <a:buClr>
                <a:srgbClr val="273638"/>
              </a:buClr>
              <a:buSzPts val="1400"/>
              <a:buChar char="○"/>
              <a:defRPr/>
            </a:lvl2pPr>
            <a:lvl3pPr marL="1371600" lvl="2" indent="-317500">
              <a:spcBef>
                <a:spcPts val="0"/>
              </a:spcBef>
              <a:spcAft>
                <a:spcPts val="0"/>
              </a:spcAft>
              <a:buClr>
                <a:srgbClr val="273638"/>
              </a:buClr>
              <a:buSzPts val="1400"/>
              <a:buChar char="■"/>
              <a:defRPr/>
            </a:lvl3pPr>
            <a:lvl4pPr marL="1828800" lvl="3" indent="-317500">
              <a:spcBef>
                <a:spcPts val="0"/>
              </a:spcBef>
              <a:spcAft>
                <a:spcPts val="0"/>
              </a:spcAft>
              <a:buClr>
                <a:srgbClr val="273638"/>
              </a:buClr>
              <a:buSzPts val="1400"/>
              <a:buChar char="●"/>
              <a:defRPr/>
            </a:lvl4pPr>
            <a:lvl5pPr marL="2286000" lvl="4" indent="-317500">
              <a:spcBef>
                <a:spcPts val="0"/>
              </a:spcBef>
              <a:spcAft>
                <a:spcPts val="0"/>
              </a:spcAft>
              <a:buClr>
                <a:srgbClr val="273638"/>
              </a:buClr>
              <a:buSzPts val="1400"/>
              <a:buChar char="○"/>
              <a:defRPr/>
            </a:lvl5pPr>
            <a:lvl6pPr marL="2743200" lvl="5" indent="-317500">
              <a:spcBef>
                <a:spcPts val="0"/>
              </a:spcBef>
              <a:spcAft>
                <a:spcPts val="0"/>
              </a:spcAft>
              <a:buClr>
                <a:srgbClr val="273638"/>
              </a:buClr>
              <a:buSzPts val="1400"/>
              <a:buChar char="■"/>
              <a:defRPr/>
            </a:lvl6pPr>
            <a:lvl7pPr marL="3200400" lvl="6" indent="-317500">
              <a:spcBef>
                <a:spcPts val="0"/>
              </a:spcBef>
              <a:spcAft>
                <a:spcPts val="0"/>
              </a:spcAft>
              <a:buClr>
                <a:srgbClr val="273638"/>
              </a:buClr>
              <a:buSzPts val="1400"/>
              <a:buChar char="●"/>
              <a:defRPr/>
            </a:lvl7pPr>
            <a:lvl8pPr marL="3657600" lvl="7" indent="-317500">
              <a:spcBef>
                <a:spcPts val="0"/>
              </a:spcBef>
              <a:spcAft>
                <a:spcPts val="0"/>
              </a:spcAft>
              <a:buClr>
                <a:srgbClr val="273638"/>
              </a:buClr>
              <a:buSzPts val="1400"/>
              <a:buChar char="○"/>
              <a:defRPr/>
            </a:lvl8pPr>
            <a:lvl9pPr marL="4114800" lvl="8" indent="-317500">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7718601" y="-618193"/>
            <a:ext cx="2157219" cy="2662969"/>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 name="Google Shape;148;p4"/>
          <p:cNvSpPr txBox="1">
            <a:spLocks noGrp="1"/>
          </p:cNvSpPr>
          <p:nvPr>
            <p:ph type="title"/>
          </p:nvPr>
        </p:nvSpPr>
        <p:spPr>
          <a:xfrm>
            <a:off x="859375" y="572075"/>
            <a:ext cx="52422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 xmlns:a16="http://schemas.microsoft.com/office/drawing/2014/main" id="{C96DD65A-42AC-6340-B266-5B9F21B493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1538F475-9B7D-3343-915F-D076A6353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F142B473-1FEE-E147-A0C4-7A603A2D976E}"/>
              </a:ext>
            </a:extLst>
          </p:cNvPr>
          <p:cNvSpPr>
            <a:spLocks noGrp="1" noChangeArrowheads="1"/>
          </p:cNvSpPr>
          <p:nvPr>
            <p:ph type="sldNum" sz="quarter" idx="12"/>
          </p:nvPr>
        </p:nvSpPr>
        <p:spPr>
          <a:ln/>
        </p:spPr>
        <p:txBody>
          <a:bodyPr/>
          <a:lstStyle>
            <a:lvl1pPr>
              <a:defRPr/>
            </a:lvl1pPr>
          </a:lstStyle>
          <a:p>
            <a:fld id="{4D2D95D1-A268-6944-BE2F-F098D97F2A99}" type="slidenum">
              <a:rPr lang="en-US" altLang="x-none"/>
              <a:pPr/>
              <a:t>‹#›</a:t>
            </a:fld>
            <a:endParaRPr lang="en-US" altLang="x-none"/>
          </a:p>
        </p:txBody>
      </p:sp>
    </p:spTree>
    <p:extLst>
      <p:ext uri="{BB962C8B-B14F-4D97-AF65-F5344CB8AC3E}">
        <p14:creationId xmlns:p14="http://schemas.microsoft.com/office/powerpoint/2010/main" val="2026222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AD11DC-ACD8-ED41-AFB6-48F7BDD72BFC}"/>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9424DFAD-B45C-CC45-BCE8-6F1200CE6DD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B57B77F0-E329-2B48-92AC-350174DF964F}"/>
              </a:ext>
            </a:extLst>
          </p:cNvPr>
          <p:cNvSpPr>
            <a:spLocks noGrp="1"/>
          </p:cNvSpPr>
          <p:nvPr>
            <p:ph type="dt" sz="half" idx="10"/>
          </p:nvPr>
        </p:nvSpPr>
        <p:spPr/>
        <p:txBody>
          <a:bodyPr/>
          <a:lstStyle/>
          <a:p>
            <a:fld id="{75ACB9FB-E85E-C149-A1A8-58C522FB5447}" type="datetimeFigureOut">
              <a:rPr lang="x-none" smtClean="0"/>
              <a:t>9/8/2022</a:t>
            </a:fld>
            <a:endParaRPr lang="x-none"/>
          </a:p>
        </p:txBody>
      </p:sp>
      <p:sp>
        <p:nvSpPr>
          <p:cNvPr id="5" name="Footer Placeholder 4">
            <a:extLst>
              <a:ext uri="{FF2B5EF4-FFF2-40B4-BE49-F238E27FC236}">
                <a16:creationId xmlns="" xmlns:a16="http://schemas.microsoft.com/office/drawing/2014/main" id="{570EE978-F48E-5D4D-B780-25BCA9A44A9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822D50F3-558A-6E46-8FEC-91B084E57453}"/>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596330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DB0015E-550E-534F-A095-AB40202FB1BC}"/>
              </a:ext>
            </a:extLst>
          </p:cNvPr>
          <p:cNvSpPr>
            <a:spLocks noGrp="1"/>
          </p:cNvSpPr>
          <p:nvPr>
            <p:ph type="dt" sz="half" idx="10"/>
          </p:nvPr>
        </p:nvSpPr>
        <p:spPr/>
        <p:txBody>
          <a:bodyPr/>
          <a:lstStyle/>
          <a:p>
            <a:fld id="{75ACB9FB-E85E-C149-A1A8-58C522FB5447}" type="datetimeFigureOut">
              <a:rPr lang="x-none" smtClean="0"/>
              <a:t>9/8/2022</a:t>
            </a:fld>
            <a:endParaRPr lang="x-none"/>
          </a:p>
        </p:txBody>
      </p:sp>
      <p:sp>
        <p:nvSpPr>
          <p:cNvPr id="5" name="Footer Placeholder 4">
            <a:extLst>
              <a:ext uri="{FF2B5EF4-FFF2-40B4-BE49-F238E27FC236}">
                <a16:creationId xmlns="" xmlns:a16="http://schemas.microsoft.com/office/drawing/2014/main" id="{6725581A-410A-E14C-B490-28618DA9D33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23CC2718-0721-6C49-B0F0-2C6D606E9BE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767043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29128E-6EEB-C041-B674-34BCA767A000}"/>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636517CD-1CDB-AD46-A97C-CF39B70CA25B}"/>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FD0B747-FBC1-7347-8A08-9FE73C55F2FD}"/>
              </a:ext>
            </a:extLst>
          </p:cNvPr>
          <p:cNvSpPr>
            <a:spLocks noGrp="1"/>
          </p:cNvSpPr>
          <p:nvPr>
            <p:ph type="dt" sz="half" idx="10"/>
          </p:nvPr>
        </p:nvSpPr>
        <p:spPr/>
        <p:txBody>
          <a:bodyPr/>
          <a:lstStyle/>
          <a:p>
            <a:fld id="{75ACB9FB-E85E-C149-A1A8-58C522FB5447}" type="datetimeFigureOut">
              <a:rPr lang="x-none" smtClean="0"/>
              <a:t>9/8/2022</a:t>
            </a:fld>
            <a:endParaRPr lang="x-none"/>
          </a:p>
        </p:txBody>
      </p:sp>
      <p:sp>
        <p:nvSpPr>
          <p:cNvPr id="5" name="Footer Placeholder 4">
            <a:extLst>
              <a:ext uri="{FF2B5EF4-FFF2-40B4-BE49-F238E27FC236}">
                <a16:creationId xmlns="" xmlns:a16="http://schemas.microsoft.com/office/drawing/2014/main" id="{E9C0BB09-5DB7-5C49-97F0-DC11A63AD2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0EA5F36F-A8D8-B04D-8608-05996F0366F7}"/>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4233554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1340C40B-E7D4-F043-BE7A-231308259EC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8AB4ECC6-8C82-1445-BD61-9E4AA72EA15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D2563624-0167-1C4E-9594-79377673FFD9}"/>
              </a:ext>
            </a:extLst>
          </p:cNvPr>
          <p:cNvSpPr>
            <a:spLocks noGrp="1"/>
          </p:cNvSpPr>
          <p:nvPr>
            <p:ph type="dt" sz="half" idx="10"/>
          </p:nvPr>
        </p:nvSpPr>
        <p:spPr/>
        <p:txBody>
          <a:bodyPr/>
          <a:lstStyle/>
          <a:p>
            <a:fld id="{75ACB9FB-E85E-C149-A1A8-58C522FB5447}" type="datetimeFigureOut">
              <a:rPr lang="x-none" smtClean="0"/>
              <a:t>9/8/2022</a:t>
            </a:fld>
            <a:endParaRPr lang="x-none"/>
          </a:p>
        </p:txBody>
      </p:sp>
      <p:sp>
        <p:nvSpPr>
          <p:cNvPr id="6" name="Footer Placeholder 5">
            <a:extLst>
              <a:ext uri="{FF2B5EF4-FFF2-40B4-BE49-F238E27FC236}">
                <a16:creationId xmlns="" xmlns:a16="http://schemas.microsoft.com/office/drawing/2014/main" id="{9E7B62C9-7DD1-E843-819F-F265B4D3821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7332BD7C-A7C9-EC4A-A7AD-28664277B20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546668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0334C3-E387-F649-8584-2C1FCF946321}"/>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9ED28085-6974-E54E-8070-8F745071CE05}"/>
              </a:ext>
            </a:extLst>
          </p:cNvPr>
          <p:cNvSpPr>
            <a:spLocks noGrp="1"/>
          </p:cNvSpPr>
          <p:nvPr>
            <p:ph type="body" idx="1"/>
          </p:nvPr>
        </p:nvSpPr>
        <p:spPr>
          <a:xfrm>
            <a:off x="629842" y="1260873"/>
            <a:ext cx="3868340"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7C2298F-BF61-1443-B8FC-401C8F9DBBB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724C085E-8C20-0747-AF5D-23BB60AB565A}"/>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028D6B9-233E-6243-978E-1ECF4327A60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AB607160-7E4A-8446-8719-8BBEEBD53612}"/>
              </a:ext>
            </a:extLst>
          </p:cNvPr>
          <p:cNvSpPr>
            <a:spLocks noGrp="1"/>
          </p:cNvSpPr>
          <p:nvPr>
            <p:ph type="dt" sz="half" idx="10"/>
          </p:nvPr>
        </p:nvSpPr>
        <p:spPr/>
        <p:txBody>
          <a:bodyPr/>
          <a:lstStyle/>
          <a:p>
            <a:fld id="{75ACB9FB-E85E-C149-A1A8-58C522FB5447}" type="datetimeFigureOut">
              <a:rPr lang="x-none" smtClean="0"/>
              <a:t>9/8/2022</a:t>
            </a:fld>
            <a:endParaRPr lang="x-none"/>
          </a:p>
        </p:txBody>
      </p:sp>
      <p:sp>
        <p:nvSpPr>
          <p:cNvPr id="8" name="Footer Placeholder 7">
            <a:extLst>
              <a:ext uri="{FF2B5EF4-FFF2-40B4-BE49-F238E27FC236}">
                <a16:creationId xmlns="" xmlns:a16="http://schemas.microsoft.com/office/drawing/2014/main" id="{0BD93980-435F-1744-A362-3A40A2930B2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78AE774E-62C0-9F44-91C6-3A141C2C6CA4}"/>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827070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ED6EC74D-581F-FB44-8480-BE7517BA9B2E}"/>
              </a:ext>
            </a:extLst>
          </p:cNvPr>
          <p:cNvSpPr>
            <a:spLocks noGrp="1"/>
          </p:cNvSpPr>
          <p:nvPr>
            <p:ph type="dt" sz="half" idx="10"/>
          </p:nvPr>
        </p:nvSpPr>
        <p:spPr/>
        <p:txBody>
          <a:bodyPr/>
          <a:lstStyle/>
          <a:p>
            <a:fld id="{75ACB9FB-E85E-C149-A1A8-58C522FB5447}" type="datetimeFigureOut">
              <a:rPr lang="x-none" smtClean="0"/>
              <a:t>9/8/2022</a:t>
            </a:fld>
            <a:endParaRPr lang="x-none"/>
          </a:p>
        </p:txBody>
      </p:sp>
      <p:sp>
        <p:nvSpPr>
          <p:cNvPr id="4" name="Footer Placeholder 3">
            <a:extLst>
              <a:ext uri="{FF2B5EF4-FFF2-40B4-BE49-F238E27FC236}">
                <a16:creationId xmlns="" xmlns:a16="http://schemas.microsoft.com/office/drawing/2014/main" id="{7034B1B2-E861-174D-909A-FB015219820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933A2204-9355-3B46-944C-29AF14D6E1C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332506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0D340BC-0A4F-3144-8C6B-7BA9E340F831}"/>
              </a:ext>
            </a:extLst>
          </p:cNvPr>
          <p:cNvSpPr>
            <a:spLocks noGrp="1"/>
          </p:cNvSpPr>
          <p:nvPr>
            <p:ph type="dt" sz="half" idx="10"/>
          </p:nvPr>
        </p:nvSpPr>
        <p:spPr/>
        <p:txBody>
          <a:bodyPr/>
          <a:lstStyle/>
          <a:p>
            <a:fld id="{75ACB9FB-E85E-C149-A1A8-58C522FB5447}" type="datetimeFigureOut">
              <a:rPr lang="x-none" smtClean="0"/>
              <a:t>9/8/2022</a:t>
            </a:fld>
            <a:endParaRPr lang="x-none"/>
          </a:p>
        </p:txBody>
      </p:sp>
      <p:sp>
        <p:nvSpPr>
          <p:cNvPr id="3" name="Footer Placeholder 2">
            <a:extLst>
              <a:ext uri="{FF2B5EF4-FFF2-40B4-BE49-F238E27FC236}">
                <a16:creationId xmlns="" xmlns:a16="http://schemas.microsoft.com/office/drawing/2014/main" id="{3560C870-2CF2-4B42-9883-A62E84ABD1F7}"/>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D813248F-6605-7E49-97B7-266A284723A0}"/>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805628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F493A2-A0DF-CA4C-9345-612E7B92FBAA}"/>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0769814E-4243-DB44-959E-10DA87E0A0E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1D9E5424-6CE6-B240-886C-6F78913052AE}"/>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27580CB2-444D-1A45-A1B6-1876F43E473D}"/>
              </a:ext>
            </a:extLst>
          </p:cNvPr>
          <p:cNvSpPr>
            <a:spLocks noGrp="1"/>
          </p:cNvSpPr>
          <p:nvPr>
            <p:ph type="dt" sz="half" idx="10"/>
          </p:nvPr>
        </p:nvSpPr>
        <p:spPr/>
        <p:txBody>
          <a:bodyPr/>
          <a:lstStyle/>
          <a:p>
            <a:fld id="{75ACB9FB-E85E-C149-A1A8-58C522FB5447}" type="datetimeFigureOut">
              <a:rPr lang="x-none" smtClean="0"/>
              <a:t>9/8/2022</a:t>
            </a:fld>
            <a:endParaRPr lang="x-none"/>
          </a:p>
        </p:txBody>
      </p:sp>
      <p:sp>
        <p:nvSpPr>
          <p:cNvPr id="6" name="Footer Placeholder 5">
            <a:extLst>
              <a:ext uri="{FF2B5EF4-FFF2-40B4-BE49-F238E27FC236}">
                <a16:creationId xmlns="" xmlns:a16="http://schemas.microsoft.com/office/drawing/2014/main" id="{5C64B2DC-0F38-664B-90ED-3371EFD2F9A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C95F2908-3891-834E-97A4-330C82D8CB5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54186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A51689-EB25-F249-9BA4-1B75A85D1B8F}"/>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2D0551E7-C792-6B4F-A6F0-0DD285671C40}"/>
              </a:ext>
            </a:extLst>
          </p:cNvPr>
          <p:cNvSpPr>
            <a:spLocks noGrp="1"/>
          </p:cNvSpPr>
          <p:nvPr>
            <p:ph type="pic" idx="1"/>
          </p:nvPr>
        </p:nvSpPr>
        <p:spPr>
          <a:xfrm>
            <a:off x="3887391" y="740569"/>
            <a:ext cx="4629150" cy="3655219"/>
          </a:xfrm>
        </p:spPr>
        <p:txBody>
          <a:bodyPr/>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x-none"/>
          </a:p>
        </p:txBody>
      </p:sp>
      <p:sp>
        <p:nvSpPr>
          <p:cNvPr id="4" name="Text Placeholder 3">
            <a:extLst>
              <a:ext uri="{FF2B5EF4-FFF2-40B4-BE49-F238E27FC236}">
                <a16:creationId xmlns="" xmlns:a16="http://schemas.microsoft.com/office/drawing/2014/main" id="{CFB34184-5D0B-B740-BA8B-7A3D99FEF4FD}"/>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E958A276-A1E6-3A44-A34F-F093D40B80DB}"/>
              </a:ext>
            </a:extLst>
          </p:cNvPr>
          <p:cNvSpPr>
            <a:spLocks noGrp="1"/>
          </p:cNvSpPr>
          <p:nvPr>
            <p:ph type="dt" sz="half" idx="10"/>
          </p:nvPr>
        </p:nvSpPr>
        <p:spPr/>
        <p:txBody>
          <a:bodyPr/>
          <a:lstStyle/>
          <a:p>
            <a:fld id="{75ACB9FB-E85E-C149-A1A8-58C522FB5447}" type="datetimeFigureOut">
              <a:rPr lang="x-none" smtClean="0"/>
              <a:t>9/8/2022</a:t>
            </a:fld>
            <a:endParaRPr lang="x-none"/>
          </a:p>
        </p:txBody>
      </p:sp>
      <p:sp>
        <p:nvSpPr>
          <p:cNvPr id="6" name="Footer Placeholder 5">
            <a:extLst>
              <a:ext uri="{FF2B5EF4-FFF2-40B4-BE49-F238E27FC236}">
                <a16:creationId xmlns="" xmlns:a16="http://schemas.microsoft.com/office/drawing/2014/main" id="{37DA2D14-47F1-2B40-B12A-3D00751A406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6DD2E385-AA96-744E-BA89-0558303B2F1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109657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7"/>
        <p:cNvGrpSpPr/>
        <p:nvPr/>
      </p:nvGrpSpPr>
      <p:grpSpPr>
        <a:xfrm>
          <a:off x="0" y="0"/>
          <a:ext cx="0" cy="0"/>
          <a:chOff x="0" y="0"/>
          <a:chExt cx="0" cy="0"/>
        </a:xfrm>
      </p:grpSpPr>
      <p:pic>
        <p:nvPicPr>
          <p:cNvPr id="388" name="Google Shape;388;p9"/>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389" name="Google Shape;389;p9"/>
          <p:cNvGrpSpPr/>
          <p:nvPr/>
        </p:nvGrpSpPr>
        <p:grpSpPr>
          <a:xfrm rot="-899871">
            <a:off x="4937818" y="-1014116"/>
            <a:ext cx="1853844" cy="1820021"/>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9"/>
          <p:cNvGrpSpPr/>
          <p:nvPr/>
        </p:nvGrpSpPr>
        <p:grpSpPr>
          <a:xfrm rot="787487">
            <a:off x="576472" y="4077760"/>
            <a:ext cx="1827688" cy="1923808"/>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9"/>
          <p:cNvGrpSpPr/>
          <p:nvPr/>
        </p:nvGrpSpPr>
        <p:grpSpPr>
          <a:xfrm>
            <a:off x="-581142" y="3621014"/>
            <a:ext cx="1929140" cy="1830634"/>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9"/>
          <p:cNvGrpSpPr/>
          <p:nvPr/>
        </p:nvGrpSpPr>
        <p:grpSpPr>
          <a:xfrm rot="-400487" flipH="1">
            <a:off x="7293443" y="4044654"/>
            <a:ext cx="2281869" cy="1790499"/>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6" name="Google Shape;426;p9"/>
          <p:cNvGrpSpPr/>
          <p:nvPr/>
        </p:nvGrpSpPr>
        <p:grpSpPr>
          <a:xfrm rot="-1094791">
            <a:off x="6565812" y="4004035"/>
            <a:ext cx="1810949" cy="1871735"/>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9"/>
          <p:cNvGrpSpPr/>
          <p:nvPr/>
        </p:nvGrpSpPr>
        <p:grpSpPr>
          <a:xfrm rot="2395717" flipH="1">
            <a:off x="6092172" y="-796603"/>
            <a:ext cx="2526940" cy="2039332"/>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9"/>
          <p:cNvSpPr txBox="1">
            <a:spLocks noGrp="1"/>
          </p:cNvSpPr>
          <p:nvPr>
            <p:ph type="title"/>
          </p:nvPr>
        </p:nvSpPr>
        <p:spPr>
          <a:xfrm>
            <a:off x="2136600" y="1571938"/>
            <a:ext cx="4870800" cy="82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1" name="Google Shape;451;p9"/>
          <p:cNvSpPr txBox="1">
            <a:spLocks noGrp="1"/>
          </p:cNvSpPr>
          <p:nvPr>
            <p:ph type="subTitle" idx="1"/>
          </p:nvPr>
        </p:nvSpPr>
        <p:spPr>
          <a:xfrm>
            <a:off x="1894050" y="2336450"/>
            <a:ext cx="53559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E8A06F7-D9AE-8C47-A1A9-C7C9516E7714}"/>
              </a:ext>
            </a:extLst>
          </p:cNvPr>
          <p:cNvSpPr>
            <a:spLocks noGrp="1"/>
          </p:cNvSpPr>
          <p:nvPr>
            <p:ph type="dt" sz="half" idx="10"/>
          </p:nvPr>
        </p:nvSpPr>
        <p:spPr/>
        <p:txBody>
          <a:bodyPr/>
          <a:lstStyle/>
          <a:p>
            <a:fld id="{75ACB9FB-E85E-C149-A1A8-58C522FB5447}" type="datetimeFigureOut">
              <a:rPr lang="x-none" smtClean="0"/>
              <a:t>9/8/2022</a:t>
            </a:fld>
            <a:endParaRPr lang="x-none"/>
          </a:p>
        </p:txBody>
      </p:sp>
      <p:sp>
        <p:nvSpPr>
          <p:cNvPr id="5" name="Footer Placeholder 4">
            <a:extLst>
              <a:ext uri="{FF2B5EF4-FFF2-40B4-BE49-F238E27FC236}">
                <a16:creationId xmlns="" xmlns:a16="http://schemas.microsoft.com/office/drawing/2014/main" id="{597A66E2-85F5-3542-85C2-B77790A8871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73960AE7-FB6F-784F-9D80-A4B7E583D11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809593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05754A1-C26F-474B-927B-C50AEFBBBCA2}"/>
              </a:ext>
            </a:extLst>
          </p:cNvPr>
          <p:cNvSpPr>
            <a:spLocks noGrp="1"/>
          </p:cNvSpPr>
          <p:nvPr>
            <p:ph type="title" orient="vert"/>
          </p:nvPr>
        </p:nvSpPr>
        <p:spPr>
          <a:xfrm>
            <a:off x="6543675" y="273845"/>
            <a:ext cx="1971675" cy="435887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C9853433-00CC-3F4A-86F8-206C037748F3}"/>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91FA948D-D350-B94E-BA2F-6CC7A8704152}"/>
              </a:ext>
            </a:extLst>
          </p:cNvPr>
          <p:cNvSpPr>
            <a:spLocks noGrp="1"/>
          </p:cNvSpPr>
          <p:nvPr>
            <p:ph type="dt" sz="half" idx="10"/>
          </p:nvPr>
        </p:nvSpPr>
        <p:spPr/>
        <p:txBody>
          <a:bodyPr/>
          <a:lstStyle/>
          <a:p>
            <a:fld id="{75ACB9FB-E85E-C149-A1A8-58C522FB5447}" type="datetimeFigureOut">
              <a:rPr lang="x-none" smtClean="0"/>
              <a:t>9/8/2022</a:t>
            </a:fld>
            <a:endParaRPr lang="x-none"/>
          </a:p>
        </p:txBody>
      </p:sp>
      <p:sp>
        <p:nvSpPr>
          <p:cNvPr id="5" name="Footer Placeholder 4">
            <a:extLst>
              <a:ext uri="{FF2B5EF4-FFF2-40B4-BE49-F238E27FC236}">
                <a16:creationId xmlns="" xmlns:a16="http://schemas.microsoft.com/office/drawing/2014/main" id="{09AFBDD3-0F36-3845-AE3B-6908C57AFB5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951A2F0B-FABF-CD49-9CA9-01743C34E79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478595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E6D87B-D472-F641-A6E6-9A0FF07DDFA0}"/>
              </a:ext>
            </a:extLst>
          </p:cNvPr>
          <p:cNvSpPr>
            <a:spLocks noGrp="1"/>
          </p:cNvSpPr>
          <p:nvPr>
            <p:ph type="title" sz="quarter"/>
          </p:nvPr>
        </p:nvSpPr>
        <p:spPr>
          <a:xfrm>
            <a:off x="457200" y="205979"/>
            <a:ext cx="8229600" cy="857250"/>
          </a:xfrm>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E6AD68BD-F6EE-8245-951E-F762A01F64BD}"/>
              </a:ext>
            </a:extLst>
          </p:cNvPr>
          <p:cNvSpPr>
            <a:spLocks noGrp="1"/>
          </p:cNvSpPr>
          <p:nvPr>
            <p:ph sz="quarter" idx="1"/>
          </p:nvPr>
        </p:nvSpPr>
        <p:spPr>
          <a:xfrm>
            <a:off x="457200" y="1200150"/>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D367CC65-D6AD-974E-B143-05D48E316FA4}"/>
              </a:ext>
            </a:extLst>
          </p:cNvPr>
          <p:cNvSpPr>
            <a:spLocks noGrp="1"/>
          </p:cNvSpPr>
          <p:nvPr>
            <p:ph sz="quarter" idx="2"/>
          </p:nvPr>
        </p:nvSpPr>
        <p:spPr>
          <a:xfrm>
            <a:off x="4648200" y="1200150"/>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 xmlns:a16="http://schemas.microsoft.com/office/drawing/2014/main" id="{C68DC669-128C-4A48-A78C-756F262654DD}"/>
              </a:ext>
            </a:extLst>
          </p:cNvPr>
          <p:cNvSpPr>
            <a:spLocks noGrp="1"/>
          </p:cNvSpPr>
          <p:nvPr>
            <p:ph sz="quarter" idx="3"/>
          </p:nvPr>
        </p:nvSpPr>
        <p:spPr>
          <a:xfrm>
            <a:off x="457200" y="2943225"/>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Content Placeholder 5">
            <a:extLst>
              <a:ext uri="{FF2B5EF4-FFF2-40B4-BE49-F238E27FC236}">
                <a16:creationId xmlns="" xmlns:a16="http://schemas.microsoft.com/office/drawing/2014/main" id="{525FFC98-E112-E043-B1D7-E55307220EE4}"/>
              </a:ext>
            </a:extLst>
          </p:cNvPr>
          <p:cNvSpPr>
            <a:spLocks noGrp="1"/>
          </p:cNvSpPr>
          <p:nvPr>
            <p:ph sz="quarter" idx="4"/>
          </p:nvPr>
        </p:nvSpPr>
        <p:spPr>
          <a:xfrm>
            <a:off x="4648200" y="2943225"/>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FF8191FB-F0CA-474F-BC78-ED7792EE7563}"/>
              </a:ext>
            </a:extLst>
          </p:cNvPr>
          <p:cNvSpPr>
            <a:spLocks noGrp="1"/>
          </p:cNvSpPr>
          <p:nvPr>
            <p:ph type="dt" sz="half" idx="10"/>
          </p:nvPr>
        </p:nvSpPr>
        <p:spPr>
          <a:xfrm>
            <a:off x="457200" y="4686300"/>
            <a:ext cx="2133600" cy="342900"/>
          </a:xfrm>
        </p:spPr>
        <p:txBody>
          <a:bodyPr/>
          <a:lstStyle>
            <a:lvl1pPr>
              <a:defRPr/>
            </a:lvl1pPr>
          </a:lstStyle>
          <a:p>
            <a:endParaRPr lang="en-US" altLang="x-none"/>
          </a:p>
        </p:txBody>
      </p:sp>
      <p:sp>
        <p:nvSpPr>
          <p:cNvPr id="8" name="Footer Placeholder 7">
            <a:extLst>
              <a:ext uri="{FF2B5EF4-FFF2-40B4-BE49-F238E27FC236}">
                <a16:creationId xmlns="" xmlns:a16="http://schemas.microsoft.com/office/drawing/2014/main" id="{DF8D8965-C383-B647-B73D-1559810881D9}"/>
              </a:ext>
            </a:extLst>
          </p:cNvPr>
          <p:cNvSpPr>
            <a:spLocks noGrp="1"/>
          </p:cNvSpPr>
          <p:nvPr>
            <p:ph type="ftr" sz="quarter" idx="11"/>
          </p:nvPr>
        </p:nvSpPr>
        <p:spPr>
          <a:xfrm>
            <a:off x="3124201" y="4686300"/>
            <a:ext cx="2895600" cy="342900"/>
          </a:xfrm>
        </p:spPr>
        <p:txBody>
          <a:bodyPr/>
          <a:lstStyle>
            <a:lvl1pPr>
              <a:defRPr/>
            </a:lvl1pPr>
          </a:lstStyle>
          <a:p>
            <a:endParaRPr lang="en-US" altLang="x-none"/>
          </a:p>
        </p:txBody>
      </p:sp>
      <p:sp>
        <p:nvSpPr>
          <p:cNvPr id="9" name="Slide Number Placeholder 8">
            <a:extLst>
              <a:ext uri="{FF2B5EF4-FFF2-40B4-BE49-F238E27FC236}">
                <a16:creationId xmlns="" xmlns:a16="http://schemas.microsoft.com/office/drawing/2014/main" id="{4398340F-2247-674A-9F57-93053322FD74}"/>
              </a:ext>
            </a:extLst>
          </p:cNvPr>
          <p:cNvSpPr>
            <a:spLocks noGrp="1"/>
          </p:cNvSpPr>
          <p:nvPr>
            <p:ph type="sldNum" sz="quarter" idx="12"/>
          </p:nvPr>
        </p:nvSpPr>
        <p:spPr>
          <a:xfrm>
            <a:off x="6553200" y="4686300"/>
            <a:ext cx="2133600" cy="342900"/>
          </a:xfrm>
        </p:spPr>
        <p:txBody>
          <a:bodyPr/>
          <a:lstStyle>
            <a:lvl1pPr>
              <a:defRPr/>
            </a:lvl1pPr>
          </a:lstStyle>
          <a:p>
            <a:fld id="{4CE1D096-B7F3-1446-83B2-52A0C77AFB90}" type="slidenum">
              <a:rPr lang="en-US" altLang="x-none"/>
              <a:pPr/>
              <a:t>‹#›</a:t>
            </a:fld>
            <a:endParaRPr lang="en-US" altLang="x-none"/>
          </a:p>
        </p:txBody>
      </p:sp>
    </p:spTree>
    <p:extLst>
      <p:ext uri="{BB962C8B-B14F-4D97-AF65-F5344CB8AC3E}">
        <p14:creationId xmlns:p14="http://schemas.microsoft.com/office/powerpoint/2010/main" val="43814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1" y="2419350"/>
            <a:ext cx="9144000" cy="272415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2" name="Title 1"/>
          <p:cNvSpPr>
            <a:spLocks noGrp="1"/>
          </p:cNvSpPr>
          <p:nvPr>
            <p:ph type="ctrTitle"/>
          </p:nvPr>
        </p:nvSpPr>
        <p:spPr>
          <a:xfrm>
            <a:off x="685801" y="3740993"/>
            <a:ext cx="7772400" cy="458115"/>
          </a:xfrm>
        </p:spPr>
        <p:txBody>
          <a:bodyPr/>
          <a:lstStyle>
            <a:lvl1pPr algn="ctr">
              <a:defRPr lang="en-US" sz="2999"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1371600" y="4132020"/>
            <a:ext cx="6400801" cy="573330"/>
          </a:xfrm>
        </p:spPr>
        <p:txBody>
          <a:bodyPr>
            <a:normAutofit/>
          </a:bodyPr>
          <a:lstStyle>
            <a:lvl1pPr marL="0" indent="0" algn="ctr">
              <a:buNone/>
              <a:defRPr lang="en-US" sz="1799" kern="1200" smtClean="0">
                <a:solidFill>
                  <a:schemeClr val="tx1">
                    <a:lumMod val="65000"/>
                    <a:lumOff val="35000"/>
                  </a:schemeClr>
                </a:solidFill>
                <a:latin typeface="+mj-lt"/>
                <a:ea typeface="+mj-ea"/>
                <a:cs typeface="+mj-cs"/>
              </a:defRPr>
            </a:lvl1pPr>
            <a:lvl2pPr marL="457048" indent="0" algn="ctr">
              <a:buNone/>
              <a:defRPr>
                <a:solidFill>
                  <a:schemeClr val="tx1">
                    <a:tint val="75000"/>
                  </a:schemeClr>
                </a:solidFill>
              </a:defRPr>
            </a:lvl2pPr>
            <a:lvl3pPr marL="914096" indent="0" algn="ctr">
              <a:buNone/>
              <a:defRPr>
                <a:solidFill>
                  <a:schemeClr val="tx1">
                    <a:tint val="75000"/>
                  </a:schemeClr>
                </a:solidFill>
              </a:defRPr>
            </a:lvl3pPr>
            <a:lvl4pPr marL="1371143" indent="0" algn="ctr">
              <a:buNone/>
              <a:defRPr>
                <a:solidFill>
                  <a:schemeClr val="tx1">
                    <a:tint val="75000"/>
                  </a:schemeClr>
                </a:solidFill>
              </a:defRPr>
            </a:lvl4pPr>
            <a:lvl5pPr marL="1828191" indent="0" algn="ctr">
              <a:buNone/>
              <a:defRPr>
                <a:solidFill>
                  <a:schemeClr val="tx1">
                    <a:tint val="75000"/>
                  </a:schemeClr>
                </a:solidFill>
              </a:defRPr>
            </a:lvl5pPr>
            <a:lvl6pPr marL="2285239" indent="0" algn="ctr">
              <a:buNone/>
              <a:defRPr>
                <a:solidFill>
                  <a:schemeClr val="tx1">
                    <a:tint val="75000"/>
                  </a:schemeClr>
                </a:solidFill>
              </a:defRPr>
            </a:lvl6pPr>
            <a:lvl7pPr marL="2742287" indent="0" algn="ctr">
              <a:buNone/>
              <a:defRPr>
                <a:solidFill>
                  <a:schemeClr val="tx1">
                    <a:tint val="75000"/>
                  </a:schemeClr>
                </a:solidFill>
              </a:defRPr>
            </a:lvl7pPr>
            <a:lvl8pPr marL="3199333" indent="0" algn="ctr">
              <a:buNone/>
              <a:defRPr>
                <a:solidFill>
                  <a:schemeClr val="tx1">
                    <a:tint val="75000"/>
                  </a:schemeClr>
                </a:solidFill>
              </a:defRPr>
            </a:lvl8pPr>
            <a:lvl9pPr marL="36563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030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1" cy="1314450"/>
          </a:xfr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4" indent="0" algn="ctr">
              <a:buNone/>
              <a:defRPr>
                <a:solidFill>
                  <a:schemeClr val="tx1">
                    <a:tint val="75000"/>
                  </a:schemeClr>
                </a:solidFill>
              </a:defRPr>
            </a:lvl3pPr>
            <a:lvl4pPr marL="1371200" indent="0" algn="ctr">
              <a:buNone/>
              <a:defRPr>
                <a:solidFill>
                  <a:schemeClr val="tx1">
                    <a:tint val="75000"/>
                  </a:schemeClr>
                </a:solidFill>
              </a:defRPr>
            </a:lvl4pPr>
            <a:lvl5pPr marL="1828267" indent="0" algn="ctr">
              <a:buNone/>
              <a:defRPr>
                <a:solidFill>
                  <a:schemeClr val="tx1">
                    <a:tint val="75000"/>
                  </a:schemeClr>
                </a:solidFill>
              </a:defRPr>
            </a:lvl5pPr>
            <a:lvl6pPr marL="2285333" indent="0" algn="ctr">
              <a:buNone/>
              <a:defRPr>
                <a:solidFill>
                  <a:schemeClr val="tx1">
                    <a:tint val="75000"/>
                  </a:schemeClr>
                </a:solidFill>
              </a:defRPr>
            </a:lvl6pPr>
            <a:lvl7pPr marL="2742401" indent="0" algn="ctr">
              <a:buNone/>
              <a:defRPr>
                <a:solidFill>
                  <a:schemeClr val="tx1">
                    <a:tint val="75000"/>
                  </a:schemeClr>
                </a:solidFill>
              </a:defRPr>
            </a:lvl7pPr>
            <a:lvl8pPr marL="3199466" indent="0" algn="ctr">
              <a:buNone/>
              <a:defRPr>
                <a:solidFill>
                  <a:schemeClr val="tx1">
                    <a:tint val="75000"/>
                  </a:schemeClr>
                </a:solidFill>
              </a:defRPr>
            </a:lvl8pPr>
            <a:lvl9pPr marL="36565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226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723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67" indent="0">
              <a:buNone/>
              <a:defRPr sz="1799">
                <a:solidFill>
                  <a:schemeClr val="tx1">
                    <a:tint val="75000"/>
                  </a:schemeClr>
                </a:solidFill>
              </a:defRPr>
            </a:lvl2pPr>
            <a:lvl3pPr marL="914134" indent="0">
              <a:buNone/>
              <a:defRPr sz="1600">
                <a:solidFill>
                  <a:schemeClr val="tx1">
                    <a:tint val="75000"/>
                  </a:schemeClr>
                </a:solidFill>
              </a:defRPr>
            </a:lvl3pPr>
            <a:lvl4pPr marL="1371200" indent="0">
              <a:buNone/>
              <a:defRPr sz="1400">
                <a:solidFill>
                  <a:schemeClr val="tx1">
                    <a:tint val="75000"/>
                  </a:schemeClr>
                </a:solidFill>
              </a:defRPr>
            </a:lvl4pPr>
            <a:lvl5pPr marL="1828267" indent="0">
              <a:buNone/>
              <a:defRPr sz="1400">
                <a:solidFill>
                  <a:schemeClr val="tx1">
                    <a:tint val="75000"/>
                  </a:schemeClr>
                </a:solidFill>
              </a:defRPr>
            </a:lvl5pPr>
            <a:lvl6pPr marL="2285333" indent="0">
              <a:buNone/>
              <a:defRPr sz="1400">
                <a:solidFill>
                  <a:schemeClr val="tx1">
                    <a:tint val="75000"/>
                  </a:schemeClr>
                </a:solidFill>
              </a:defRPr>
            </a:lvl6pPr>
            <a:lvl7pPr marL="2742401" indent="0">
              <a:buNone/>
              <a:defRPr sz="1400">
                <a:solidFill>
                  <a:schemeClr val="tx1">
                    <a:tint val="75000"/>
                  </a:schemeClr>
                </a:solidFill>
              </a:defRPr>
            </a:lvl7pPr>
            <a:lvl8pPr marL="3199466" indent="0">
              <a:buNone/>
              <a:defRPr sz="1400">
                <a:solidFill>
                  <a:schemeClr val="tx1">
                    <a:tint val="75000"/>
                  </a:schemeClr>
                </a:solidFill>
              </a:defRPr>
            </a:lvl8pPr>
            <a:lvl9pPr marL="36565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272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360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399" b="1"/>
            </a:lvl1pPr>
            <a:lvl2pPr marL="457067" indent="0">
              <a:buNone/>
              <a:defRPr sz="2000" b="1"/>
            </a:lvl2pPr>
            <a:lvl3pPr marL="914134" indent="0">
              <a:buNone/>
              <a:defRPr sz="1799" b="1"/>
            </a:lvl3pPr>
            <a:lvl4pPr marL="1371200" indent="0">
              <a:buNone/>
              <a:defRPr sz="1600" b="1"/>
            </a:lvl4pPr>
            <a:lvl5pPr marL="1828267" indent="0">
              <a:buNone/>
              <a:defRPr sz="1600" b="1"/>
            </a:lvl5pPr>
            <a:lvl6pPr marL="2285333" indent="0">
              <a:buNone/>
              <a:defRPr sz="1600" b="1"/>
            </a:lvl6pPr>
            <a:lvl7pPr marL="2742401" indent="0">
              <a:buNone/>
              <a:defRPr sz="1600" b="1"/>
            </a:lvl7pPr>
            <a:lvl8pPr marL="3199466" indent="0">
              <a:buNone/>
              <a:defRPr sz="1600" b="1"/>
            </a:lvl8pPr>
            <a:lvl9pPr marL="36565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6"/>
            <a:ext cx="4041775" cy="479822"/>
          </a:xfrm>
        </p:spPr>
        <p:txBody>
          <a:bodyPr anchor="b"/>
          <a:lstStyle>
            <a:lvl1pPr marL="0" indent="0">
              <a:buNone/>
              <a:defRPr sz="2399" b="1"/>
            </a:lvl1pPr>
            <a:lvl2pPr marL="457067" indent="0">
              <a:buNone/>
              <a:defRPr sz="2000" b="1"/>
            </a:lvl2pPr>
            <a:lvl3pPr marL="914134" indent="0">
              <a:buNone/>
              <a:defRPr sz="1799" b="1"/>
            </a:lvl3pPr>
            <a:lvl4pPr marL="1371200" indent="0">
              <a:buNone/>
              <a:defRPr sz="1600" b="1"/>
            </a:lvl4pPr>
            <a:lvl5pPr marL="1828267" indent="0">
              <a:buNone/>
              <a:defRPr sz="1600" b="1"/>
            </a:lvl5pPr>
            <a:lvl6pPr marL="2285333" indent="0">
              <a:buNone/>
              <a:defRPr sz="1600" b="1"/>
            </a:lvl6pPr>
            <a:lvl7pPr marL="2742401" indent="0">
              <a:buNone/>
              <a:defRPr sz="1600" b="1"/>
            </a:lvl7pPr>
            <a:lvl8pPr marL="3199466" indent="0">
              <a:buNone/>
              <a:defRPr sz="1600" b="1"/>
            </a:lvl8pPr>
            <a:lvl9pPr marL="36565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975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0" y="205981"/>
            <a:ext cx="8229601" cy="536971"/>
          </a:xfrm>
        </p:spPr>
        <p:txBody>
          <a:bodyPr>
            <a:normAutofit/>
          </a:bodyPr>
          <a:lstStyle>
            <a:lvl1pPr algn="l">
              <a:defRPr sz="2799">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119624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564" name="Google Shape;564;p13"/>
          <p:cNvGrpSpPr/>
          <p:nvPr/>
        </p:nvGrpSpPr>
        <p:grpSpPr>
          <a:xfrm>
            <a:off x="-700138" y="3808702"/>
            <a:ext cx="1916655" cy="2062674"/>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3"/>
          <p:cNvGrpSpPr/>
          <p:nvPr/>
        </p:nvGrpSpPr>
        <p:grpSpPr>
          <a:xfrm rot="6373967">
            <a:off x="-158594" y="-752502"/>
            <a:ext cx="1449120" cy="2118382"/>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3"/>
          <p:cNvGrpSpPr/>
          <p:nvPr/>
        </p:nvGrpSpPr>
        <p:grpSpPr>
          <a:xfrm rot="-489106" flipH="1">
            <a:off x="7834474" y="-380656"/>
            <a:ext cx="1617222" cy="2466207"/>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3"/>
          <p:cNvGrpSpPr/>
          <p:nvPr/>
        </p:nvGrpSpPr>
        <p:grpSpPr>
          <a:xfrm rot="9505959">
            <a:off x="8044818" y="4196787"/>
            <a:ext cx="1853750" cy="1819927"/>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13"/>
          <p:cNvGrpSpPr/>
          <p:nvPr/>
        </p:nvGrpSpPr>
        <p:grpSpPr>
          <a:xfrm>
            <a:off x="709150" y="1254739"/>
            <a:ext cx="7726200" cy="3428563"/>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3"/>
          <p:cNvSpPr txBox="1">
            <a:spLocks noGrp="1"/>
          </p:cNvSpPr>
          <p:nvPr>
            <p:ph type="title" hasCustomPrompt="1"/>
          </p:nvPr>
        </p:nvSpPr>
        <p:spPr>
          <a:xfrm>
            <a:off x="257402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3" name="Google Shape;613;p13"/>
          <p:cNvSpPr txBox="1">
            <a:spLocks noGrp="1"/>
          </p:cNvSpPr>
          <p:nvPr>
            <p:ph type="subTitle" idx="1"/>
          </p:nvPr>
        </p:nvSpPr>
        <p:spPr>
          <a:xfrm>
            <a:off x="166307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4" name="Google Shape;614;p13"/>
          <p:cNvSpPr txBox="1">
            <a:spLocks noGrp="1"/>
          </p:cNvSpPr>
          <p:nvPr>
            <p:ph type="subTitle" idx="2"/>
          </p:nvPr>
        </p:nvSpPr>
        <p:spPr>
          <a:xfrm>
            <a:off x="148397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5" name="Google Shape;615;p13"/>
          <p:cNvSpPr txBox="1">
            <a:spLocks noGrp="1"/>
          </p:cNvSpPr>
          <p:nvPr>
            <p:ph type="title" idx="3" hasCustomPrompt="1"/>
          </p:nvPr>
        </p:nvSpPr>
        <p:spPr>
          <a:xfrm>
            <a:off x="583647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6" name="Google Shape;616;p13"/>
          <p:cNvSpPr txBox="1">
            <a:spLocks noGrp="1"/>
          </p:cNvSpPr>
          <p:nvPr>
            <p:ph type="subTitle" idx="4"/>
          </p:nvPr>
        </p:nvSpPr>
        <p:spPr>
          <a:xfrm>
            <a:off x="492552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7" name="Google Shape;617;p13"/>
          <p:cNvSpPr txBox="1">
            <a:spLocks noGrp="1"/>
          </p:cNvSpPr>
          <p:nvPr>
            <p:ph type="subTitle" idx="5"/>
          </p:nvPr>
        </p:nvSpPr>
        <p:spPr>
          <a:xfrm>
            <a:off x="474642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8" name="Google Shape;618;p13"/>
          <p:cNvSpPr txBox="1">
            <a:spLocks noGrp="1"/>
          </p:cNvSpPr>
          <p:nvPr>
            <p:ph type="title" idx="6" hasCustomPrompt="1"/>
          </p:nvPr>
        </p:nvSpPr>
        <p:spPr>
          <a:xfrm>
            <a:off x="257402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9" name="Google Shape;619;p13"/>
          <p:cNvSpPr txBox="1">
            <a:spLocks noGrp="1"/>
          </p:cNvSpPr>
          <p:nvPr>
            <p:ph type="subTitle" idx="7"/>
          </p:nvPr>
        </p:nvSpPr>
        <p:spPr>
          <a:xfrm>
            <a:off x="166307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0" name="Google Shape;620;p13"/>
          <p:cNvSpPr txBox="1">
            <a:spLocks noGrp="1"/>
          </p:cNvSpPr>
          <p:nvPr>
            <p:ph type="subTitle" idx="8"/>
          </p:nvPr>
        </p:nvSpPr>
        <p:spPr>
          <a:xfrm>
            <a:off x="148397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1" name="Google Shape;621;p13"/>
          <p:cNvSpPr txBox="1">
            <a:spLocks noGrp="1"/>
          </p:cNvSpPr>
          <p:nvPr>
            <p:ph type="title" idx="9" hasCustomPrompt="1"/>
          </p:nvPr>
        </p:nvSpPr>
        <p:spPr>
          <a:xfrm>
            <a:off x="583647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22" name="Google Shape;622;p13"/>
          <p:cNvSpPr txBox="1">
            <a:spLocks noGrp="1"/>
          </p:cNvSpPr>
          <p:nvPr>
            <p:ph type="subTitle" idx="13"/>
          </p:nvPr>
        </p:nvSpPr>
        <p:spPr>
          <a:xfrm>
            <a:off x="492552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3" name="Google Shape;623;p13"/>
          <p:cNvSpPr txBox="1">
            <a:spLocks noGrp="1"/>
          </p:cNvSpPr>
          <p:nvPr>
            <p:ph type="subTitle" idx="14"/>
          </p:nvPr>
        </p:nvSpPr>
        <p:spPr>
          <a:xfrm>
            <a:off x="474642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4" name="Google Shape;624;p13"/>
          <p:cNvSpPr txBox="1">
            <a:spLocks noGrp="1"/>
          </p:cNvSpPr>
          <p:nvPr>
            <p:ph type="title" idx="15"/>
          </p:nvPr>
        </p:nvSpPr>
        <p:spPr>
          <a:xfrm>
            <a:off x="2501700" y="583847"/>
            <a:ext cx="4140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0" y="205981"/>
            <a:ext cx="8229601" cy="536971"/>
          </a:xfrm>
        </p:spPr>
        <p:txBody>
          <a:bodyPr>
            <a:normAutofit/>
          </a:bodyPr>
          <a:lstStyle>
            <a:lvl1pPr algn="l">
              <a:defRPr sz="2799">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0" y="742950"/>
            <a:ext cx="8229601" cy="381000"/>
          </a:xfrm>
        </p:spPr>
        <p:txBody>
          <a:bodyPr>
            <a:noAutofit/>
          </a:bodyPr>
          <a:lstStyle>
            <a:lvl1pPr marL="0" indent="0">
              <a:buNone/>
              <a:defRPr sz="1400">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1852325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172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067" indent="0">
              <a:buNone/>
              <a:defRPr sz="1200"/>
            </a:lvl2pPr>
            <a:lvl3pPr marL="914134" indent="0">
              <a:buNone/>
              <a:defRPr sz="1000"/>
            </a:lvl3pPr>
            <a:lvl4pPr marL="1371200" indent="0">
              <a:buNone/>
              <a:defRPr sz="900"/>
            </a:lvl4pPr>
            <a:lvl5pPr marL="1828267" indent="0">
              <a:buNone/>
              <a:defRPr sz="900"/>
            </a:lvl5pPr>
            <a:lvl6pPr marL="2285333" indent="0">
              <a:buNone/>
              <a:defRPr sz="900"/>
            </a:lvl6pPr>
            <a:lvl7pPr marL="2742401" indent="0">
              <a:buNone/>
              <a:defRPr sz="900"/>
            </a:lvl7pPr>
            <a:lvl8pPr marL="3199466" indent="0">
              <a:buNone/>
              <a:defRPr sz="900"/>
            </a:lvl8pPr>
            <a:lvl9pPr marL="36565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448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2"/>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459581"/>
            <a:ext cx="5486400" cy="3086100"/>
          </a:xfrm>
        </p:spPr>
        <p:txBody>
          <a:bodyPr/>
          <a:lstStyle>
            <a:lvl1pPr marL="0" indent="0">
              <a:buNone/>
              <a:defRPr sz="3200"/>
            </a:lvl1pPr>
            <a:lvl2pPr marL="457067" indent="0">
              <a:buNone/>
              <a:defRPr sz="2799"/>
            </a:lvl2pPr>
            <a:lvl3pPr marL="914134" indent="0">
              <a:buNone/>
              <a:defRPr sz="2399"/>
            </a:lvl3pPr>
            <a:lvl4pPr marL="1371200" indent="0">
              <a:buNone/>
              <a:defRPr sz="2000"/>
            </a:lvl4pPr>
            <a:lvl5pPr marL="1828267" indent="0">
              <a:buNone/>
              <a:defRPr sz="2000"/>
            </a:lvl5pPr>
            <a:lvl6pPr marL="2285333" indent="0">
              <a:buNone/>
              <a:defRPr sz="2000"/>
            </a:lvl6pPr>
            <a:lvl7pPr marL="2742401" indent="0">
              <a:buNone/>
              <a:defRPr sz="2000"/>
            </a:lvl7pPr>
            <a:lvl8pPr marL="3199466" indent="0">
              <a:buNone/>
              <a:defRPr sz="2000"/>
            </a:lvl8pPr>
            <a:lvl9pPr marL="3656534" indent="0">
              <a:buNone/>
              <a:defRPr sz="2000"/>
            </a:lvl9pPr>
          </a:lstStyle>
          <a:p>
            <a:endParaRPr lang="en-US"/>
          </a:p>
        </p:txBody>
      </p:sp>
      <p:sp>
        <p:nvSpPr>
          <p:cNvPr id="4" name="Text Placeholder 3"/>
          <p:cNvSpPr>
            <a:spLocks noGrp="1"/>
          </p:cNvSpPr>
          <p:nvPr>
            <p:ph type="body" sz="half" idx="2"/>
          </p:nvPr>
        </p:nvSpPr>
        <p:spPr>
          <a:xfrm>
            <a:off x="1792289" y="4025506"/>
            <a:ext cx="5486400" cy="603647"/>
          </a:xfrm>
        </p:spPr>
        <p:txBody>
          <a:bodyPr/>
          <a:lstStyle>
            <a:lvl1pPr marL="0" indent="0">
              <a:buNone/>
              <a:defRPr sz="1400"/>
            </a:lvl1pPr>
            <a:lvl2pPr marL="457067" indent="0">
              <a:buNone/>
              <a:defRPr sz="1200"/>
            </a:lvl2pPr>
            <a:lvl3pPr marL="914134" indent="0">
              <a:buNone/>
              <a:defRPr sz="1000"/>
            </a:lvl3pPr>
            <a:lvl4pPr marL="1371200" indent="0">
              <a:buNone/>
              <a:defRPr sz="900"/>
            </a:lvl4pPr>
            <a:lvl5pPr marL="1828267" indent="0">
              <a:buNone/>
              <a:defRPr sz="900"/>
            </a:lvl5pPr>
            <a:lvl6pPr marL="2285333" indent="0">
              <a:buNone/>
              <a:defRPr sz="900"/>
            </a:lvl6pPr>
            <a:lvl7pPr marL="2742401" indent="0">
              <a:buNone/>
              <a:defRPr sz="900"/>
            </a:lvl7pPr>
            <a:lvl8pPr marL="3199466" indent="0">
              <a:buNone/>
              <a:defRPr sz="900"/>
            </a:lvl8pPr>
            <a:lvl9pPr marL="36565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126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269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591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9/8/2022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0" y="205981"/>
            <a:ext cx="8229601" cy="536971"/>
          </a:xfrm>
        </p:spPr>
        <p:txBody>
          <a:bodyPr>
            <a:normAutofit/>
          </a:bodyPr>
          <a:lstStyle>
            <a:lvl1pPr algn="l">
              <a:defRPr sz="2799">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0" y="742950"/>
            <a:ext cx="8229601" cy="381000"/>
          </a:xfrm>
        </p:spPr>
        <p:txBody>
          <a:bodyPr>
            <a:noAutofit/>
          </a:bodyPr>
          <a:lstStyle>
            <a:lvl1pPr marL="0" indent="0">
              <a:buNone/>
              <a:defRPr sz="1400">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4203965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82"/>
            <a:ext cx="5029200" cy="533311"/>
          </a:xfrm>
        </p:spPr>
        <p:txBody>
          <a:bodyPr>
            <a:noAutofit/>
          </a:bodyPr>
          <a:lstStyle>
            <a:lvl1pPr>
              <a:defRPr sz="2699"/>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t>9/8/2022</a:t>
            </a:fld>
            <a:endParaRPr lang="en-US"/>
          </a:p>
        </p:txBody>
      </p:sp>
      <p:sp>
        <p:nvSpPr>
          <p:cNvPr id="4" name="Footer Placeholder 3"/>
          <p:cNvSpPr>
            <a:spLocks noGrp="1"/>
          </p:cNvSpPr>
          <p:nvPr>
            <p:ph type="ftr" sz="quarter" idx="11"/>
          </p:nvPr>
        </p:nvSpPr>
        <p:spPr/>
        <p:txBody>
          <a:bodyPr/>
          <a:lstStyle/>
          <a:p>
            <a:r>
              <a:rPr lang="en-US"/>
              <a:t>SlideModel.com</a:t>
            </a:r>
          </a:p>
        </p:txBody>
      </p:sp>
      <p:sp>
        <p:nvSpPr>
          <p:cNvPr id="5" name="Slide Number Placeholder 4"/>
          <p:cNvSpPr>
            <a:spLocks noGrp="1"/>
          </p:cNvSpPr>
          <p:nvPr>
            <p:ph type="sldNum" sz="quarter" idx="12"/>
          </p:nvPr>
        </p:nvSpPr>
        <p:spPr>
          <a:xfrm>
            <a:off x="8572500" y="4767266"/>
            <a:ext cx="571501" cy="27384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1050" kern="0" smtClean="0">
                <a:solidFill>
                  <a:schemeClr val="bg1"/>
                </a:solidFill>
                <a:latin typeface="Arial" pitchFamily="34" charset="0"/>
                <a:cs typeface="Arial" pitchFamily="34" charset="0"/>
              </a:defRPr>
            </a:lvl1pPr>
          </a:lstStyle>
          <a:p>
            <a:fld id="{96E69268-9C8B-4EBF-A9EE-DC5DC2D48DC3}" type="slidenum">
              <a:rPr lang="es-UY" smtClean="0"/>
              <a:pPr/>
              <a:t>‹#›</a:t>
            </a:fld>
            <a:endParaRPr lang="es-UY"/>
          </a:p>
        </p:txBody>
      </p:sp>
      <p:sp>
        <p:nvSpPr>
          <p:cNvPr id="8" name="Text Placeholder 8"/>
          <p:cNvSpPr>
            <a:spLocks noGrp="1"/>
          </p:cNvSpPr>
          <p:nvPr>
            <p:ph type="body" sz="quarter" idx="13" hasCustomPrompt="1"/>
          </p:nvPr>
        </p:nvSpPr>
        <p:spPr>
          <a:xfrm>
            <a:off x="5610226" y="271604"/>
            <a:ext cx="3086100" cy="400050"/>
          </a:xfrm>
        </p:spPr>
        <p:txBody>
          <a:bodyPr anchor="ctr">
            <a:noAutofit/>
          </a:bodyPr>
          <a:lstStyle>
            <a:lvl1pPr marL="0" indent="0" algn="r">
              <a:buNone/>
              <a:defRPr sz="1499"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3701663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9/8/2022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513293" y="800100"/>
            <a:ext cx="3144069" cy="571500"/>
          </a:xfrm>
        </p:spPr>
        <p:txBody>
          <a:bodyPr>
            <a:noAutofit/>
          </a:bodyPr>
          <a:lstStyle>
            <a:lvl1pPr>
              <a:defRPr sz="2999" b="1"/>
            </a:lvl1pPr>
          </a:lstStyle>
          <a:p>
            <a:pPr lvl="0"/>
            <a:r>
              <a:rPr lang="en-US" dirty="0"/>
              <a:t>CLICK TO EDIT</a:t>
            </a:r>
          </a:p>
        </p:txBody>
      </p:sp>
      <p:sp>
        <p:nvSpPr>
          <p:cNvPr id="12" name="Content Placeholder 10"/>
          <p:cNvSpPr>
            <a:spLocks noGrp="1"/>
          </p:cNvSpPr>
          <p:nvPr>
            <p:ph sz="quarter" idx="14"/>
          </p:nvPr>
        </p:nvSpPr>
        <p:spPr>
          <a:xfrm>
            <a:off x="513293" y="1543050"/>
            <a:ext cx="3144069" cy="2857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6333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4005" y="2152976"/>
            <a:ext cx="4449167" cy="533311"/>
          </a:xfrm>
        </p:spPr>
        <p:txBody>
          <a:bodyPr>
            <a:normAutofit/>
          </a:bodyPr>
          <a:lstStyle>
            <a:lvl1pPr algn="ctr">
              <a:defRPr sz="27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9/8/2022</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122975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682"/>
        <p:cNvGrpSpPr/>
        <p:nvPr/>
      </p:nvGrpSpPr>
      <p:grpSpPr>
        <a:xfrm>
          <a:off x="0" y="0"/>
          <a:ext cx="0" cy="0"/>
          <a:chOff x="0" y="0"/>
          <a:chExt cx="0" cy="0"/>
        </a:xfrm>
      </p:grpSpPr>
      <p:pic>
        <p:nvPicPr>
          <p:cNvPr id="683" name="Google Shape;683;p1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684" name="Google Shape;684;p15"/>
          <p:cNvGrpSpPr/>
          <p:nvPr/>
        </p:nvGrpSpPr>
        <p:grpSpPr>
          <a:xfrm rot="-366008" flipH="1">
            <a:off x="-984789" y="1027863"/>
            <a:ext cx="2643427" cy="2133341"/>
            <a:chOff x="-729163" y="3851975"/>
            <a:chExt cx="2464103" cy="1988620"/>
          </a:xfrm>
        </p:grpSpPr>
        <p:sp>
          <p:nvSpPr>
            <p:cNvPr id="685" name="Google Shape;685;p1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15"/>
          <p:cNvGrpSpPr/>
          <p:nvPr/>
        </p:nvGrpSpPr>
        <p:grpSpPr>
          <a:xfrm rot="337778">
            <a:off x="7636895" y="-573758"/>
            <a:ext cx="1811026" cy="1871814"/>
            <a:chOff x="334100" y="971800"/>
            <a:chExt cx="1810984" cy="1871771"/>
          </a:xfrm>
        </p:grpSpPr>
        <p:sp>
          <p:nvSpPr>
            <p:cNvPr id="700" name="Google Shape;700;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 name="Google Shape;702;p15"/>
            <p:cNvGrpSpPr/>
            <p:nvPr/>
          </p:nvGrpSpPr>
          <p:grpSpPr>
            <a:xfrm>
              <a:off x="1214129" y="978980"/>
              <a:ext cx="913828" cy="1211839"/>
              <a:chOff x="1214129" y="978980"/>
              <a:chExt cx="913828" cy="1211839"/>
            </a:xfrm>
          </p:grpSpPr>
          <p:sp>
            <p:nvSpPr>
              <p:cNvPr id="703" name="Google Shape;703;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15"/>
          <p:cNvGrpSpPr/>
          <p:nvPr/>
        </p:nvGrpSpPr>
        <p:grpSpPr>
          <a:xfrm rot="2379605">
            <a:off x="89418" y="-811097"/>
            <a:ext cx="1713014" cy="2612203"/>
            <a:chOff x="7518282" y="2373612"/>
            <a:chExt cx="1544209" cy="2355088"/>
          </a:xfrm>
        </p:grpSpPr>
        <p:sp>
          <p:nvSpPr>
            <p:cNvPr id="709" name="Google Shape;709;p1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5"/>
          <p:cNvGrpSpPr/>
          <p:nvPr/>
        </p:nvGrpSpPr>
        <p:grpSpPr>
          <a:xfrm>
            <a:off x="-568484" y="3922193"/>
            <a:ext cx="1810803" cy="1871583"/>
            <a:chOff x="334100" y="971800"/>
            <a:chExt cx="1810984" cy="1871771"/>
          </a:xfrm>
        </p:grpSpPr>
        <p:sp>
          <p:nvSpPr>
            <p:cNvPr id="718" name="Google Shape;718;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15"/>
            <p:cNvGrpSpPr/>
            <p:nvPr/>
          </p:nvGrpSpPr>
          <p:grpSpPr>
            <a:xfrm>
              <a:off x="1214129" y="978980"/>
              <a:ext cx="913828" cy="1211839"/>
              <a:chOff x="1214129" y="978980"/>
              <a:chExt cx="913828" cy="1211839"/>
            </a:xfrm>
          </p:grpSpPr>
          <p:sp>
            <p:nvSpPr>
              <p:cNvPr id="721" name="Google Shape;721;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15"/>
          <p:cNvSpPr txBox="1">
            <a:spLocks noGrp="1"/>
          </p:cNvSpPr>
          <p:nvPr>
            <p:ph type="title" hasCustomPrompt="1"/>
          </p:nvPr>
        </p:nvSpPr>
        <p:spPr>
          <a:xfrm>
            <a:off x="1062672"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7" name="Google Shape;727;p15"/>
          <p:cNvSpPr txBox="1">
            <a:spLocks noGrp="1"/>
          </p:cNvSpPr>
          <p:nvPr>
            <p:ph type="subTitle" idx="1"/>
          </p:nvPr>
        </p:nvSpPr>
        <p:spPr>
          <a:xfrm>
            <a:off x="1062672" y="361750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28" name="Google Shape;728;p15"/>
          <p:cNvSpPr txBox="1">
            <a:spLocks noGrp="1"/>
          </p:cNvSpPr>
          <p:nvPr>
            <p:ph type="title" idx="2" hasCustomPrompt="1"/>
          </p:nvPr>
        </p:nvSpPr>
        <p:spPr>
          <a:xfrm>
            <a:off x="5021100"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9" name="Google Shape;729;p15"/>
          <p:cNvSpPr txBox="1">
            <a:spLocks noGrp="1"/>
          </p:cNvSpPr>
          <p:nvPr>
            <p:ph type="subTitle" idx="3"/>
          </p:nvPr>
        </p:nvSpPr>
        <p:spPr>
          <a:xfrm>
            <a:off x="5020950" y="3617501"/>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0" name="Google Shape;730;p15"/>
          <p:cNvSpPr txBox="1">
            <a:spLocks noGrp="1"/>
          </p:cNvSpPr>
          <p:nvPr>
            <p:ph type="title" idx="4" hasCustomPrompt="1"/>
          </p:nvPr>
        </p:nvSpPr>
        <p:spPr>
          <a:xfrm>
            <a:off x="3041847" y="112040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31" name="Google Shape;731;p15"/>
          <p:cNvSpPr txBox="1">
            <a:spLocks noGrp="1"/>
          </p:cNvSpPr>
          <p:nvPr>
            <p:ph type="subTitle" idx="5"/>
          </p:nvPr>
        </p:nvSpPr>
        <p:spPr>
          <a:xfrm>
            <a:off x="3041847" y="164155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32" name="Google Shape;732;p15"/>
          <p:cNvGrpSpPr/>
          <p:nvPr/>
        </p:nvGrpSpPr>
        <p:grpSpPr>
          <a:xfrm rot="5400000">
            <a:off x="7205405" y="3750418"/>
            <a:ext cx="2819496" cy="2774133"/>
            <a:chOff x="7235149" y="-718650"/>
            <a:chExt cx="3031064" cy="2982297"/>
          </a:xfrm>
        </p:grpSpPr>
        <p:grpSp>
          <p:nvGrpSpPr>
            <p:cNvPr id="733" name="Google Shape;733;p15"/>
            <p:cNvGrpSpPr/>
            <p:nvPr/>
          </p:nvGrpSpPr>
          <p:grpSpPr>
            <a:xfrm rot="-4962260" flipH="1">
              <a:off x="7958573" y="-653239"/>
              <a:ext cx="596905" cy="1865484"/>
              <a:chOff x="-1858600" y="2385325"/>
              <a:chExt cx="523125" cy="1635025"/>
            </a:xfrm>
          </p:grpSpPr>
          <p:sp>
            <p:nvSpPr>
              <p:cNvPr id="734" name="Google Shape;734;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5"/>
            <p:cNvGrpSpPr/>
            <p:nvPr/>
          </p:nvGrpSpPr>
          <p:grpSpPr>
            <a:xfrm rot="-4962260" flipH="1">
              <a:off x="7743302" y="-357136"/>
              <a:ext cx="1178407" cy="2061785"/>
              <a:chOff x="-1779100" y="2408800"/>
              <a:chExt cx="1032750" cy="1807075"/>
            </a:xfrm>
          </p:grpSpPr>
          <p:sp>
            <p:nvSpPr>
              <p:cNvPr id="739" name="Google Shape;739;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15"/>
            <p:cNvGrpSpPr/>
            <p:nvPr/>
          </p:nvGrpSpPr>
          <p:grpSpPr>
            <a:xfrm rot="-3828478" flipH="1">
              <a:off x="7664496" y="-324322"/>
              <a:ext cx="2244432" cy="2193641"/>
              <a:chOff x="-623774" y="407959"/>
              <a:chExt cx="2317309" cy="2264556"/>
            </a:xfrm>
          </p:grpSpPr>
          <p:grpSp>
            <p:nvGrpSpPr>
              <p:cNvPr id="744" name="Google Shape;744;p15"/>
              <p:cNvGrpSpPr/>
              <p:nvPr/>
            </p:nvGrpSpPr>
            <p:grpSpPr>
              <a:xfrm rot="1413719">
                <a:off x="-360763" y="695549"/>
                <a:ext cx="1791287" cy="1689375"/>
                <a:chOff x="-2055400" y="3174000"/>
                <a:chExt cx="1520600" cy="1434200"/>
              </a:xfrm>
            </p:grpSpPr>
            <p:sp>
              <p:nvSpPr>
                <p:cNvPr id="745" name="Google Shape;745;p1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 xmlns:a16="http://schemas.microsoft.com/office/drawing/2014/main" id="{9E240B7A-CA97-471B-A8EA-51F8DFCCDE1A}"/>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5" name="Rectangle 20">
            <a:extLst>
              <a:ext uri="{FF2B5EF4-FFF2-40B4-BE49-F238E27FC236}">
                <a16:creationId xmlns="" xmlns:a16="http://schemas.microsoft.com/office/drawing/2014/main" id="{D9F4A35A-8EA5-4ED4-AC29-7024DCF2312E}"/>
              </a:ext>
            </a:extLst>
          </p:cNvPr>
          <p:cNvSpPr>
            <a:spLocks noChangeArrowheads="1"/>
          </p:cNvSpPr>
          <p:nvPr/>
        </p:nvSpPr>
        <p:spPr bwMode="white">
          <a:xfrm>
            <a:off x="8991600" y="2381"/>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6" name="Rectangle 23">
            <a:extLst>
              <a:ext uri="{FF2B5EF4-FFF2-40B4-BE49-F238E27FC236}">
                <a16:creationId xmlns="" xmlns:a16="http://schemas.microsoft.com/office/drawing/2014/main" id="{7B9F2371-75A2-41C5-884A-3A974580C695}"/>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4">
            <a:extLst>
              <a:ext uri="{FF2B5EF4-FFF2-40B4-BE49-F238E27FC236}">
                <a16:creationId xmlns="" xmlns:a16="http://schemas.microsoft.com/office/drawing/2014/main" id="{FC5F7560-99D4-4ADE-987D-76FD55BD80B9}"/>
              </a:ext>
            </a:extLst>
          </p:cNvPr>
          <p:cNvSpPr>
            <a:spLocks noChangeArrowheads="1"/>
          </p:cNvSpPr>
          <p:nvPr/>
        </p:nvSpPr>
        <p:spPr bwMode="white">
          <a:xfrm>
            <a:off x="0" y="0"/>
            <a:ext cx="9144000" cy="188595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9">
            <a:extLst>
              <a:ext uri="{FF2B5EF4-FFF2-40B4-BE49-F238E27FC236}">
                <a16:creationId xmlns="" xmlns:a16="http://schemas.microsoft.com/office/drawing/2014/main" id="{ABF5FD80-18C6-4D4F-879E-A809A9F5A7AF}"/>
              </a:ext>
            </a:extLst>
          </p:cNvPr>
          <p:cNvSpPr>
            <a:spLocks noChangeArrowheads="1"/>
          </p:cNvSpPr>
          <p:nvPr/>
        </p:nvSpPr>
        <p:spPr bwMode="auto">
          <a:xfrm>
            <a:off x="146051" y="4793458"/>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1" name="Straight Connector 10">
            <a:extLst>
              <a:ext uri="{FF2B5EF4-FFF2-40B4-BE49-F238E27FC236}">
                <a16:creationId xmlns="" xmlns:a16="http://schemas.microsoft.com/office/drawing/2014/main" id="{50F96200-3BC7-4787-9EA4-1400C08E99C6}"/>
              </a:ext>
            </a:extLst>
          </p:cNvPr>
          <p:cNvSpPr>
            <a:spLocks noChangeShapeType="1"/>
          </p:cNvSpPr>
          <p:nvPr/>
        </p:nvSpPr>
        <p:spPr bwMode="auto">
          <a:xfrm>
            <a:off x="155576" y="1814513"/>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2" name="Rectangle 11">
            <a:extLst>
              <a:ext uri="{FF2B5EF4-FFF2-40B4-BE49-F238E27FC236}">
                <a16:creationId xmlns="" xmlns:a16="http://schemas.microsoft.com/office/drawing/2014/main" id="{898DC64D-6454-4DFC-A2C5-EE54CDDD95AD}"/>
              </a:ext>
            </a:extLst>
          </p:cNvPr>
          <p:cNvSpPr>
            <a:spLocks noChangeArrowheads="1"/>
          </p:cNvSpPr>
          <p:nvPr/>
        </p:nvSpPr>
        <p:spPr bwMode="auto">
          <a:xfrm>
            <a:off x="152400" y="114300"/>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3" name="Oval 12">
            <a:extLst>
              <a:ext uri="{FF2B5EF4-FFF2-40B4-BE49-F238E27FC236}">
                <a16:creationId xmlns="" xmlns:a16="http://schemas.microsoft.com/office/drawing/2014/main" id="{E061826E-CCBE-42C5-9B64-FD62DD4EA6C1}"/>
              </a:ext>
            </a:extLst>
          </p:cNvPr>
          <p:cNvSpPr/>
          <p:nvPr/>
        </p:nvSpPr>
        <p:spPr>
          <a:xfrm>
            <a:off x="4267201" y="158591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4" name="Oval 13">
            <a:extLst>
              <a:ext uri="{FF2B5EF4-FFF2-40B4-BE49-F238E27FC236}">
                <a16:creationId xmlns="" xmlns:a16="http://schemas.microsoft.com/office/drawing/2014/main" id="{F2F50C39-4BEC-4B4A-A34A-A3709ED148FB}"/>
              </a:ext>
            </a:extLst>
          </p:cNvPr>
          <p:cNvSpPr/>
          <p:nvPr/>
        </p:nvSpPr>
        <p:spPr>
          <a:xfrm>
            <a:off x="4362451" y="1657350"/>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9" name="Subtitle 8"/>
          <p:cNvSpPr>
            <a:spLocks noGrp="1"/>
          </p:cNvSpPr>
          <p:nvPr>
            <p:ph type="subTitle" idx="1"/>
          </p:nvPr>
        </p:nvSpPr>
        <p:spPr>
          <a:xfrm>
            <a:off x="1371600" y="2114550"/>
            <a:ext cx="6400800" cy="1314450"/>
          </a:xfrm>
        </p:spPr>
        <p:txBody>
          <a:bodyPr/>
          <a:lstStyle>
            <a:lvl1pPr marL="0" indent="0" algn="ctr">
              <a:buNone/>
              <a:defRPr sz="1200" b="1" cap="all" spc="187" baseline="0">
                <a:solidFill>
                  <a:schemeClr val="tx2"/>
                </a:solidFill>
              </a:defRPr>
            </a:lvl1pPr>
            <a:lvl2pPr marL="342892" indent="0" algn="ctr">
              <a:buNone/>
            </a:lvl2pPr>
            <a:lvl3pPr marL="685783" indent="0" algn="ctr">
              <a:buNone/>
            </a:lvl3pPr>
            <a:lvl4pPr marL="1028674" indent="0" algn="ctr">
              <a:buNone/>
            </a:lvl4pPr>
            <a:lvl5pPr marL="1371566" indent="0" algn="ctr">
              <a:buNone/>
            </a:lvl5pPr>
            <a:lvl6pPr marL="1714457" indent="0" algn="ctr">
              <a:buNone/>
            </a:lvl6pPr>
            <a:lvl7pPr marL="2057349" indent="0" algn="ctr">
              <a:buNone/>
            </a:lvl7pPr>
            <a:lvl8pPr marL="2400240" indent="0" algn="ctr">
              <a:buNone/>
            </a:lvl8pPr>
            <a:lvl9pPr marL="2743131" indent="0" algn="ctr">
              <a:buNone/>
            </a:lvl9pPr>
          </a:lstStyle>
          <a:p>
            <a:r>
              <a:rPr lang="en-US"/>
              <a:t>Click to edit Master subtitle style</a:t>
            </a:r>
          </a:p>
        </p:txBody>
      </p:sp>
      <p:sp>
        <p:nvSpPr>
          <p:cNvPr id="8" name="Title 7"/>
          <p:cNvSpPr>
            <a:spLocks noGrp="1"/>
          </p:cNvSpPr>
          <p:nvPr>
            <p:ph type="ctrTitle"/>
          </p:nvPr>
        </p:nvSpPr>
        <p:spPr>
          <a:xfrm>
            <a:off x="685800" y="285750"/>
            <a:ext cx="7772400" cy="1314450"/>
          </a:xfrm>
        </p:spPr>
        <p:txBody>
          <a:bodyPr/>
          <a:lstStyle>
            <a:lvl1pPr>
              <a:defRPr sz="3150">
                <a:solidFill>
                  <a:schemeClr val="accent1"/>
                </a:solidFill>
              </a:defRPr>
            </a:lvl1pPr>
          </a:lstStyle>
          <a:p>
            <a:r>
              <a:rPr lang="en-US"/>
              <a:t>Click to edit Master title style</a:t>
            </a:r>
          </a:p>
        </p:txBody>
      </p:sp>
      <p:sp>
        <p:nvSpPr>
          <p:cNvPr id="15" name="Date Placeholder 27">
            <a:extLst>
              <a:ext uri="{FF2B5EF4-FFF2-40B4-BE49-F238E27FC236}">
                <a16:creationId xmlns=""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9/8/2022</a:t>
            </a:fld>
            <a:endParaRPr lang="en-US"/>
          </a:p>
        </p:txBody>
      </p:sp>
      <p:sp>
        <p:nvSpPr>
          <p:cNvPr id="16" name="Footer Placeholder 16">
            <a:extLst>
              <a:ext uri="{FF2B5EF4-FFF2-40B4-BE49-F238E27FC236}">
                <a16:creationId xmlns=""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 xmlns:a16="http://schemas.microsoft.com/office/drawing/2014/main" id="{697EB540-8FA6-479A-89E1-45103D855C21}"/>
              </a:ext>
            </a:extLst>
          </p:cNvPr>
          <p:cNvSpPr>
            <a:spLocks noGrp="1"/>
          </p:cNvSpPr>
          <p:nvPr>
            <p:ph type="sldNum" sz="quarter" idx="12"/>
          </p:nvPr>
        </p:nvSpPr>
        <p:spPr>
          <a:xfrm>
            <a:off x="4343400" y="1649017"/>
            <a:ext cx="457200" cy="330994"/>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376143133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145286"/>
            <a:ext cx="850392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9/8/2022</a:t>
            </a:fld>
            <a:endParaRPr lang="en-US"/>
          </a:p>
        </p:txBody>
      </p:sp>
      <p:sp>
        <p:nvSpPr>
          <p:cNvPr id="5" name="Footer Placeholder 4">
            <a:extLst>
              <a:ext uri="{FF2B5EF4-FFF2-40B4-BE49-F238E27FC236}">
                <a16:creationId xmlns=""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D8A66257-C062-48C2-A1A0-7D24D30FAF0B}"/>
              </a:ext>
            </a:extLst>
          </p:cNvPr>
          <p:cNvSpPr>
            <a:spLocks noGrp="1"/>
          </p:cNvSpPr>
          <p:nvPr>
            <p:ph type="sldNum" sz="quarter" idx="12"/>
          </p:nvPr>
        </p:nvSpPr>
        <p:spPr>
          <a:xfrm>
            <a:off x="4362450" y="770336"/>
            <a:ext cx="457200" cy="330994"/>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215695636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 xmlns:a16="http://schemas.microsoft.com/office/drawing/2014/main" id="{F9094BED-E924-468F-B954-61A81C5259CF}"/>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5" name="Rectangle 20">
            <a:extLst>
              <a:ext uri="{FF2B5EF4-FFF2-40B4-BE49-F238E27FC236}">
                <a16:creationId xmlns="" xmlns:a16="http://schemas.microsoft.com/office/drawing/2014/main" id="{976CC911-972D-4984-BF74-BAFE7CC3E394}"/>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6" name="Rectangle 23">
            <a:extLst>
              <a:ext uri="{FF2B5EF4-FFF2-40B4-BE49-F238E27FC236}">
                <a16:creationId xmlns="" xmlns:a16="http://schemas.microsoft.com/office/drawing/2014/main" id="{F31E37F7-0A01-4DBF-852C-12B46876D645}"/>
              </a:ext>
            </a:extLst>
          </p:cNvPr>
          <p:cNvSpPr>
            <a:spLocks noChangeArrowheads="1"/>
          </p:cNvSpPr>
          <p:nvPr/>
        </p:nvSpPr>
        <p:spPr bwMode="white">
          <a:xfrm>
            <a:off x="0" y="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4">
            <a:extLst>
              <a:ext uri="{FF2B5EF4-FFF2-40B4-BE49-F238E27FC236}">
                <a16:creationId xmlns="" xmlns:a16="http://schemas.microsoft.com/office/drawing/2014/main" id="{A75A9036-B876-4E73-85B7-DBAC2B116F7C}"/>
              </a:ext>
            </a:extLst>
          </p:cNvPr>
          <p:cNvSpPr>
            <a:spLocks noChangeArrowheads="1"/>
          </p:cNvSpPr>
          <p:nvPr/>
        </p:nvSpPr>
        <p:spPr bwMode="white">
          <a:xfrm>
            <a:off x="8991600" y="14288"/>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8" name="Rectangle 25">
            <a:extLst>
              <a:ext uri="{FF2B5EF4-FFF2-40B4-BE49-F238E27FC236}">
                <a16:creationId xmlns="" xmlns:a16="http://schemas.microsoft.com/office/drawing/2014/main" id="{089A3507-CADC-452F-9A0E-4E2492538844}"/>
              </a:ext>
            </a:extLst>
          </p:cNvPr>
          <p:cNvSpPr>
            <a:spLocks noChangeArrowheads="1"/>
          </p:cNvSpPr>
          <p:nvPr/>
        </p:nvSpPr>
        <p:spPr bwMode="white">
          <a:xfrm>
            <a:off x="152400" y="1714500"/>
            <a:ext cx="8832850" cy="2286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26">
            <a:extLst>
              <a:ext uri="{FF2B5EF4-FFF2-40B4-BE49-F238E27FC236}">
                <a16:creationId xmlns="" xmlns:a16="http://schemas.microsoft.com/office/drawing/2014/main" id="{2BF03229-99EE-413D-83A0-DEA6F1FEB500}"/>
              </a:ext>
            </a:extLst>
          </p:cNvPr>
          <p:cNvSpPr>
            <a:spLocks noChangeArrowheads="1"/>
          </p:cNvSpPr>
          <p:nvPr/>
        </p:nvSpPr>
        <p:spPr bwMode="auto">
          <a:xfrm>
            <a:off x="155576" y="107156"/>
            <a:ext cx="8832850" cy="1604963"/>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9">
            <a:extLst>
              <a:ext uri="{FF2B5EF4-FFF2-40B4-BE49-F238E27FC236}">
                <a16:creationId xmlns="" xmlns:a16="http://schemas.microsoft.com/office/drawing/2014/main" id="{D45C9FD5-851C-43E9-8BE7-2DF66B751C8F}"/>
              </a:ext>
            </a:extLst>
          </p:cNvPr>
          <p:cNvSpPr>
            <a:spLocks noChangeArrowheads="1"/>
          </p:cNvSpPr>
          <p:nvPr/>
        </p:nvSpPr>
        <p:spPr bwMode="auto">
          <a:xfrm>
            <a:off x="146051" y="4793458"/>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1" name="Rectangle 10">
            <a:extLst>
              <a:ext uri="{FF2B5EF4-FFF2-40B4-BE49-F238E27FC236}">
                <a16:creationId xmlns="" xmlns:a16="http://schemas.microsoft.com/office/drawing/2014/main" id="{960A26AD-D420-44D6-BB7E-8F92F9F9F8E1}"/>
              </a:ext>
            </a:extLst>
          </p:cNvPr>
          <p:cNvSpPr>
            <a:spLocks noChangeArrowheads="1"/>
          </p:cNvSpPr>
          <p:nvPr/>
        </p:nvSpPr>
        <p:spPr bwMode="auto">
          <a:xfrm>
            <a:off x="152400" y="114300"/>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2" name="Straight Connector 11">
            <a:extLst>
              <a:ext uri="{FF2B5EF4-FFF2-40B4-BE49-F238E27FC236}">
                <a16:creationId xmlns="" xmlns:a16="http://schemas.microsoft.com/office/drawing/2014/main" id="{ED50DF45-BD20-427E-905C-2C86E7555097}"/>
              </a:ext>
            </a:extLst>
          </p:cNvPr>
          <p:cNvSpPr>
            <a:spLocks noChangeShapeType="1"/>
          </p:cNvSpPr>
          <p:nvPr/>
        </p:nvSpPr>
        <p:spPr bwMode="auto">
          <a:xfrm>
            <a:off x="152400" y="18288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3" name="Oval 12">
            <a:extLst>
              <a:ext uri="{FF2B5EF4-FFF2-40B4-BE49-F238E27FC236}">
                <a16:creationId xmlns="" xmlns:a16="http://schemas.microsoft.com/office/drawing/2014/main" id="{A5F476EC-68D7-4533-BCB3-A7BFC54A198A}"/>
              </a:ext>
            </a:extLst>
          </p:cNvPr>
          <p:cNvSpPr/>
          <p:nvPr/>
        </p:nvSpPr>
        <p:spPr>
          <a:xfrm>
            <a:off x="4267201" y="158591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4" name="Oval 13">
            <a:extLst>
              <a:ext uri="{FF2B5EF4-FFF2-40B4-BE49-F238E27FC236}">
                <a16:creationId xmlns="" xmlns:a16="http://schemas.microsoft.com/office/drawing/2014/main" id="{987DBB26-658D-441A-AD7A-CB684AFE5ECB}"/>
              </a:ext>
            </a:extLst>
          </p:cNvPr>
          <p:cNvSpPr/>
          <p:nvPr/>
        </p:nvSpPr>
        <p:spPr>
          <a:xfrm>
            <a:off x="4362451" y="1657350"/>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3" name="Text Placeholder 2"/>
          <p:cNvSpPr>
            <a:spLocks noGrp="1"/>
          </p:cNvSpPr>
          <p:nvPr>
            <p:ph type="body" idx="1"/>
          </p:nvPr>
        </p:nvSpPr>
        <p:spPr>
          <a:xfrm>
            <a:off x="1368427" y="2057401"/>
            <a:ext cx="6480174" cy="1254919"/>
          </a:xfrm>
        </p:spPr>
        <p:txBody>
          <a:bodyPr/>
          <a:lstStyle>
            <a:lvl1pPr marL="0" indent="0" algn="ctr">
              <a:buNone/>
              <a:defRPr sz="1200" b="1" cap="all" spc="187"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400050"/>
            <a:ext cx="7772400" cy="1143000"/>
          </a:xfrm>
        </p:spPr>
        <p:txBody>
          <a:bodyPr/>
          <a:lstStyle>
            <a:lvl1pPr algn="ctr">
              <a:buNone/>
              <a:defRPr sz="315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9/8/2022</a:t>
            </a:fld>
            <a:endParaRPr lang="en-US"/>
          </a:p>
        </p:txBody>
      </p:sp>
      <p:sp>
        <p:nvSpPr>
          <p:cNvPr id="17" name="Slide Number Placeholder 5">
            <a:extLst>
              <a:ext uri="{FF2B5EF4-FFF2-40B4-BE49-F238E27FC236}">
                <a16:creationId xmlns="" xmlns:a16="http://schemas.microsoft.com/office/drawing/2014/main" id="{98CA2BE8-CFF6-480F-A485-520A94AD2344}"/>
              </a:ext>
            </a:extLst>
          </p:cNvPr>
          <p:cNvSpPr>
            <a:spLocks noGrp="1"/>
          </p:cNvSpPr>
          <p:nvPr>
            <p:ph type="sldNum" sz="quarter" idx="12"/>
          </p:nvPr>
        </p:nvSpPr>
        <p:spPr>
          <a:xfrm>
            <a:off x="4343400" y="1649017"/>
            <a:ext cx="457200" cy="330994"/>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2931370214"/>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 xmlns:a16="http://schemas.microsoft.com/office/drawing/2014/main" id="{98A6B83F-B14F-4A46-A6D5-BA4B4DD375B8}"/>
              </a:ext>
            </a:extLst>
          </p:cNvPr>
          <p:cNvSpPr>
            <a:spLocks noChangeShapeType="1"/>
          </p:cNvSpPr>
          <p:nvPr/>
        </p:nvSpPr>
        <p:spPr bwMode="auto">
          <a:xfrm flipV="1">
            <a:off x="4562476" y="1182291"/>
            <a:ext cx="9525" cy="361354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350"/>
          </a:p>
        </p:txBody>
      </p:sp>
      <p:sp>
        <p:nvSpPr>
          <p:cNvPr id="2" name="Title 1"/>
          <p:cNvSpPr>
            <a:spLocks noGrp="1"/>
          </p:cNvSpPr>
          <p:nvPr>
            <p:ph type="title"/>
          </p:nvPr>
        </p:nvSpPr>
        <p:spPr>
          <a:xfrm>
            <a:off x="301752" y="171450"/>
            <a:ext cx="8534400" cy="569214"/>
          </a:xfrm>
        </p:spPr>
        <p:txBody>
          <a:bodyPr/>
          <a:lstStyle/>
          <a:p>
            <a:r>
              <a:rPr lang="en-US"/>
              <a:t>Click to edit Master title style</a:t>
            </a:r>
          </a:p>
        </p:txBody>
      </p:sp>
      <p:sp>
        <p:nvSpPr>
          <p:cNvPr id="10" name="Content Placeholder 9"/>
          <p:cNvSpPr>
            <a:spLocks noGrp="1"/>
          </p:cNvSpPr>
          <p:nvPr>
            <p:ph sz="half" idx="1"/>
          </p:nvPr>
        </p:nvSpPr>
        <p:spPr>
          <a:xfrm>
            <a:off x="301752" y="1028700"/>
            <a:ext cx="4038600" cy="3511296"/>
          </a:xfrm>
        </p:spPr>
        <p:txBody>
          <a:bodyPr/>
          <a:lstStyle>
            <a:lvl1pPr>
              <a:defRPr sz="187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028700"/>
            <a:ext cx="4038600" cy="3511296"/>
          </a:xfrm>
        </p:spPr>
        <p:txBody>
          <a:bodyPr/>
          <a:lstStyle>
            <a:lvl1pPr>
              <a:defRPr sz="187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 xmlns:a16="http://schemas.microsoft.com/office/drawing/2014/main" id="{CC083EE3-48C6-4BF5-8732-BFE56B71E444}"/>
              </a:ext>
            </a:extLst>
          </p:cNvPr>
          <p:cNvSpPr>
            <a:spLocks noGrp="1"/>
          </p:cNvSpPr>
          <p:nvPr>
            <p:ph type="dt" sz="half" idx="10"/>
          </p:nvPr>
        </p:nvSpPr>
        <p:spPr>
          <a:xfrm>
            <a:off x="5791202" y="4807745"/>
            <a:ext cx="3044825" cy="273844"/>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9/8/2022</a:t>
            </a:fld>
            <a:endParaRPr lang="en-US"/>
          </a:p>
        </p:txBody>
      </p:sp>
      <p:sp>
        <p:nvSpPr>
          <p:cNvPr id="7" name="Footer Placeholder 5">
            <a:extLst>
              <a:ext uri="{FF2B5EF4-FFF2-40B4-BE49-F238E27FC236}">
                <a16:creationId xmlns=""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380620885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 xmlns:a16="http://schemas.microsoft.com/office/drawing/2014/main" id="{B290CDFB-9455-46AA-A737-75B196AB8181}"/>
              </a:ext>
            </a:extLst>
          </p:cNvPr>
          <p:cNvSpPr>
            <a:spLocks noChangeShapeType="1"/>
          </p:cNvSpPr>
          <p:nvPr/>
        </p:nvSpPr>
        <p:spPr bwMode="auto">
          <a:xfrm flipV="1">
            <a:off x="4572000" y="1650208"/>
            <a:ext cx="0" cy="3140869"/>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350"/>
          </a:p>
        </p:txBody>
      </p:sp>
      <p:sp>
        <p:nvSpPr>
          <p:cNvPr id="8" name="Rectangle 20">
            <a:extLst>
              <a:ext uri="{FF2B5EF4-FFF2-40B4-BE49-F238E27FC236}">
                <a16:creationId xmlns="" xmlns:a16="http://schemas.microsoft.com/office/drawing/2014/main" id="{3A772B30-F462-46FD-9988-53E2C4D5AAEA}"/>
              </a:ext>
            </a:extLst>
          </p:cNvPr>
          <p:cNvSpPr>
            <a:spLocks noChangeArrowheads="1"/>
          </p:cNvSpPr>
          <p:nvPr/>
        </p:nvSpPr>
        <p:spPr bwMode="white">
          <a:xfrm>
            <a:off x="0" y="0"/>
            <a:ext cx="9144000" cy="108585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23">
            <a:extLst>
              <a:ext uri="{FF2B5EF4-FFF2-40B4-BE49-F238E27FC236}">
                <a16:creationId xmlns="" xmlns:a16="http://schemas.microsoft.com/office/drawing/2014/main" id="{16EBB694-1A5A-40C3-9730-03EF2FA2EE71}"/>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24">
            <a:extLst>
              <a:ext uri="{FF2B5EF4-FFF2-40B4-BE49-F238E27FC236}">
                <a16:creationId xmlns="" xmlns:a16="http://schemas.microsoft.com/office/drawing/2014/main" id="{6ED9D6AB-EB19-4471-BBD7-E3E9DA8CE11C}"/>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1" name="Rectangle 25">
            <a:extLst>
              <a:ext uri="{FF2B5EF4-FFF2-40B4-BE49-F238E27FC236}">
                <a16:creationId xmlns="" xmlns:a16="http://schemas.microsoft.com/office/drawing/2014/main" id="{24E639E8-D580-48ED-8F57-85E072646016}"/>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2" name="Rectangle 11">
            <a:extLst>
              <a:ext uri="{FF2B5EF4-FFF2-40B4-BE49-F238E27FC236}">
                <a16:creationId xmlns="" xmlns:a16="http://schemas.microsoft.com/office/drawing/2014/main" id="{17B0DDA2-61A7-4038-9BAF-4A8065F219ED}"/>
              </a:ext>
            </a:extLst>
          </p:cNvPr>
          <p:cNvSpPr/>
          <p:nvPr/>
        </p:nvSpPr>
        <p:spPr>
          <a:xfrm>
            <a:off x="152400" y="1028700"/>
            <a:ext cx="8832850"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3" name="Rectangle 12">
            <a:extLst>
              <a:ext uri="{FF2B5EF4-FFF2-40B4-BE49-F238E27FC236}">
                <a16:creationId xmlns="" xmlns:a16="http://schemas.microsoft.com/office/drawing/2014/main" id="{8B925DD2-EE88-4C00-BBAF-7045FFD652A7}"/>
              </a:ext>
            </a:extLst>
          </p:cNvPr>
          <p:cNvSpPr>
            <a:spLocks noChangeArrowheads="1"/>
          </p:cNvSpPr>
          <p:nvPr/>
        </p:nvSpPr>
        <p:spPr bwMode="auto">
          <a:xfrm>
            <a:off x="146051" y="4793456"/>
            <a:ext cx="8832850" cy="2333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4" name="Straight Connector 13">
            <a:extLst>
              <a:ext uri="{FF2B5EF4-FFF2-40B4-BE49-F238E27FC236}">
                <a16:creationId xmlns="" xmlns:a16="http://schemas.microsoft.com/office/drawing/2014/main" id="{378E0887-85BC-4C51-9122-D1865EF1A8C0}"/>
              </a:ext>
            </a:extLst>
          </p:cNvPr>
          <p:cNvSpPr>
            <a:spLocks noChangeShapeType="1"/>
          </p:cNvSpPr>
          <p:nvPr/>
        </p:nvSpPr>
        <p:spPr bwMode="auto">
          <a:xfrm>
            <a:off x="152400" y="959644"/>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5" name="Rectangle 14">
            <a:extLst>
              <a:ext uri="{FF2B5EF4-FFF2-40B4-BE49-F238E27FC236}">
                <a16:creationId xmlns="" xmlns:a16="http://schemas.microsoft.com/office/drawing/2014/main" id="{62B4F4B8-6793-4A72-BDC6-8B50005B9A57}"/>
              </a:ext>
            </a:extLst>
          </p:cNvPr>
          <p:cNvSpPr>
            <a:spLocks noChangeArrowheads="1"/>
          </p:cNvSpPr>
          <p:nvPr/>
        </p:nvSpPr>
        <p:spPr bwMode="auto">
          <a:xfrm>
            <a:off x="152400" y="116682"/>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6" name="Oval 15">
            <a:extLst>
              <a:ext uri="{FF2B5EF4-FFF2-40B4-BE49-F238E27FC236}">
                <a16:creationId xmlns="" xmlns:a16="http://schemas.microsoft.com/office/drawing/2014/main" id="{B7E8BA29-61DD-4251-8B21-843C7882EE14}"/>
              </a:ext>
            </a:extLst>
          </p:cNvPr>
          <p:cNvSpPr/>
          <p:nvPr/>
        </p:nvSpPr>
        <p:spPr>
          <a:xfrm>
            <a:off x="4267201" y="716756"/>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7" name="Oval 16">
            <a:extLst>
              <a:ext uri="{FF2B5EF4-FFF2-40B4-BE49-F238E27FC236}">
                <a16:creationId xmlns="" xmlns:a16="http://schemas.microsoft.com/office/drawing/2014/main" id="{0D50C967-EB44-49A3-AF38-D89CA3279EEC}"/>
              </a:ext>
            </a:extLst>
          </p:cNvPr>
          <p:cNvSpPr/>
          <p:nvPr/>
        </p:nvSpPr>
        <p:spPr>
          <a:xfrm>
            <a:off x="4362451" y="788194"/>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3" name="Text Placeholder 2"/>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4" name="Text Placeholder 3"/>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24" name="Content Placeholder 23"/>
          <p:cNvSpPr>
            <a:spLocks noGrp="1"/>
          </p:cNvSpPr>
          <p:nvPr>
            <p:ph sz="quarter" idx="2"/>
          </p:nvPr>
        </p:nvSpPr>
        <p:spPr>
          <a:xfrm>
            <a:off x="301752" y="1853538"/>
            <a:ext cx="4041648" cy="2863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1853537"/>
            <a:ext cx="4038600" cy="2866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9/8/2022</a:t>
            </a:fld>
            <a:endParaRPr lang="en-US"/>
          </a:p>
        </p:txBody>
      </p:sp>
      <p:sp>
        <p:nvSpPr>
          <p:cNvPr id="19" name="Footer Placeholder 7">
            <a:extLst>
              <a:ext uri="{FF2B5EF4-FFF2-40B4-BE49-F238E27FC236}">
                <a16:creationId xmlns="" xmlns:a16="http://schemas.microsoft.com/office/drawing/2014/main" id="{94CA8AD3-CDB2-4865-951D-733ACE3CCA35}"/>
              </a:ext>
            </a:extLst>
          </p:cNvPr>
          <p:cNvSpPr>
            <a:spLocks noGrp="1"/>
          </p:cNvSpPr>
          <p:nvPr>
            <p:ph type="ftr" sz="quarter" idx="11"/>
          </p:nvPr>
        </p:nvSpPr>
        <p:spPr>
          <a:xfrm>
            <a:off x="304800" y="4807745"/>
            <a:ext cx="3581400" cy="273844"/>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 xmlns:a16="http://schemas.microsoft.com/office/drawing/2014/main" id="{4323F88F-13A5-4978-A08B-27577073259B}"/>
              </a:ext>
            </a:extLst>
          </p:cNvPr>
          <p:cNvSpPr>
            <a:spLocks noGrp="1"/>
          </p:cNvSpPr>
          <p:nvPr>
            <p:ph type="sldNum" sz="quarter" idx="12"/>
          </p:nvPr>
        </p:nvSpPr>
        <p:spPr>
          <a:xfrm>
            <a:off x="4343400" y="782242"/>
            <a:ext cx="457200" cy="330994"/>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232347018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9/8/2022</a:t>
            </a:fld>
            <a:endParaRPr lang="en-US"/>
          </a:p>
        </p:txBody>
      </p:sp>
      <p:sp>
        <p:nvSpPr>
          <p:cNvPr id="4" name="Footer Placeholder 3">
            <a:extLst>
              <a:ext uri="{FF2B5EF4-FFF2-40B4-BE49-F238E27FC236}">
                <a16:creationId xmlns=""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 xmlns:a16="http://schemas.microsoft.com/office/drawing/2014/main" id="{41E96CB5-8D6C-4055-984C-88E85FBAF6DD}"/>
              </a:ext>
            </a:extLst>
          </p:cNvPr>
          <p:cNvSpPr>
            <a:spLocks noGrp="1"/>
          </p:cNvSpPr>
          <p:nvPr>
            <p:ph type="sldNum" sz="quarter" idx="12"/>
          </p:nvPr>
        </p:nvSpPr>
        <p:spPr>
          <a:xfrm>
            <a:off x="4343400" y="777480"/>
            <a:ext cx="457200" cy="330994"/>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3330684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 xmlns:a16="http://schemas.microsoft.com/office/drawing/2014/main" id="{25271EDC-96F6-4203-A006-387B126D9511}"/>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3" name="Rectangle 20">
            <a:extLst>
              <a:ext uri="{FF2B5EF4-FFF2-40B4-BE49-F238E27FC236}">
                <a16:creationId xmlns="" xmlns:a16="http://schemas.microsoft.com/office/drawing/2014/main" id="{5D22FE39-D7D8-42D3-8445-EB38066C322F}"/>
              </a:ext>
            </a:extLst>
          </p:cNvPr>
          <p:cNvSpPr>
            <a:spLocks noChangeArrowheads="1"/>
          </p:cNvSpPr>
          <p:nvPr/>
        </p:nvSpPr>
        <p:spPr bwMode="white">
          <a:xfrm>
            <a:off x="0" y="1"/>
            <a:ext cx="9144000" cy="11668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4" name="Rectangle 23">
            <a:extLst>
              <a:ext uri="{FF2B5EF4-FFF2-40B4-BE49-F238E27FC236}">
                <a16:creationId xmlns="" xmlns:a16="http://schemas.microsoft.com/office/drawing/2014/main" id="{81D56EBC-12BD-4A3E-ACB7-5D8EA6D655A4}"/>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5" name="Rectangle 24">
            <a:extLst>
              <a:ext uri="{FF2B5EF4-FFF2-40B4-BE49-F238E27FC236}">
                <a16:creationId xmlns="" xmlns:a16="http://schemas.microsoft.com/office/drawing/2014/main" id="{5EC4404C-3E92-474D-9BE6-F2B2153A34B4}"/>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6" name="Rectangle 5">
            <a:extLst>
              <a:ext uri="{FF2B5EF4-FFF2-40B4-BE49-F238E27FC236}">
                <a16:creationId xmlns="" xmlns:a16="http://schemas.microsoft.com/office/drawing/2014/main" id="{46607403-42AA-4A06-B2B1-847D88983496}"/>
              </a:ext>
            </a:extLst>
          </p:cNvPr>
          <p:cNvSpPr>
            <a:spLocks noChangeArrowheads="1"/>
          </p:cNvSpPr>
          <p:nvPr/>
        </p:nvSpPr>
        <p:spPr bwMode="auto">
          <a:xfrm>
            <a:off x="146051" y="4793458"/>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7" name="Rectangle 6">
            <a:extLst>
              <a:ext uri="{FF2B5EF4-FFF2-40B4-BE49-F238E27FC236}">
                <a16:creationId xmlns="" xmlns:a16="http://schemas.microsoft.com/office/drawing/2014/main" id="{8943054C-2C68-4B71-999C-FDFD6F9D617E}"/>
              </a:ext>
            </a:extLst>
          </p:cNvPr>
          <p:cNvSpPr>
            <a:spLocks noChangeArrowheads="1"/>
          </p:cNvSpPr>
          <p:nvPr/>
        </p:nvSpPr>
        <p:spPr bwMode="auto">
          <a:xfrm>
            <a:off x="152400" y="119063"/>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8" name="Date Placeholder 1">
            <a:extLst>
              <a:ext uri="{FF2B5EF4-FFF2-40B4-BE49-F238E27FC236}">
                <a16:creationId xmlns=""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9/8/2022</a:t>
            </a:fld>
            <a:endParaRPr lang="en-US"/>
          </a:p>
        </p:txBody>
      </p:sp>
      <p:sp>
        <p:nvSpPr>
          <p:cNvPr id="9" name="Footer Placeholder 2">
            <a:extLst>
              <a:ext uri="{FF2B5EF4-FFF2-40B4-BE49-F238E27FC236}">
                <a16:creationId xmlns=""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 xmlns:a16="http://schemas.microsoft.com/office/drawing/2014/main" id="{608F6FFB-2CAF-40AE-86A1-59BEC4B319B6}"/>
              </a:ext>
            </a:extLst>
          </p:cNvPr>
          <p:cNvSpPr>
            <a:spLocks noGrp="1"/>
          </p:cNvSpPr>
          <p:nvPr>
            <p:ph type="sldNum" sz="quarter" idx="12"/>
          </p:nvPr>
        </p:nvSpPr>
        <p:spPr>
          <a:xfrm>
            <a:off x="4267201" y="4743451"/>
            <a:ext cx="609600" cy="330994"/>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184234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1CD29BD-AF74-4DFA-AB25-F5879ADDAE69}"/>
              </a:ext>
            </a:extLst>
          </p:cNvPr>
          <p:cNvSpPr>
            <a:spLocks noChangeArrowheads="1"/>
          </p:cNvSpPr>
          <p:nvPr/>
        </p:nvSpPr>
        <p:spPr bwMode="auto">
          <a:xfrm>
            <a:off x="152400" y="114300"/>
            <a:ext cx="8832850" cy="2286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6" name="Rectangle 20">
            <a:extLst>
              <a:ext uri="{FF2B5EF4-FFF2-40B4-BE49-F238E27FC236}">
                <a16:creationId xmlns="" xmlns:a16="http://schemas.microsoft.com/office/drawing/2014/main" id="{FA65F445-B6FB-4CD0-AC19-DCEC9A4FC854}"/>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3">
            <a:extLst>
              <a:ext uri="{FF2B5EF4-FFF2-40B4-BE49-F238E27FC236}">
                <a16:creationId xmlns="" xmlns:a16="http://schemas.microsoft.com/office/drawing/2014/main" id="{4EB82C00-B0CB-404F-84D9-9053D02216B6}"/>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8" name="Rectangle 24">
            <a:extLst>
              <a:ext uri="{FF2B5EF4-FFF2-40B4-BE49-F238E27FC236}">
                <a16:creationId xmlns="" xmlns:a16="http://schemas.microsoft.com/office/drawing/2014/main" id="{43CF2678-A6DC-4B34-84A6-895C39D12908}"/>
              </a:ext>
            </a:extLst>
          </p:cNvPr>
          <p:cNvSpPr>
            <a:spLocks noChangeArrowheads="1"/>
          </p:cNvSpPr>
          <p:nvPr/>
        </p:nvSpPr>
        <p:spPr bwMode="white">
          <a:xfrm>
            <a:off x="0" y="2"/>
            <a:ext cx="9144000" cy="89297"/>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25">
            <a:extLst>
              <a:ext uri="{FF2B5EF4-FFF2-40B4-BE49-F238E27FC236}">
                <a16:creationId xmlns="" xmlns:a16="http://schemas.microsoft.com/office/drawing/2014/main" id="{5DFDDC23-4646-4BCF-9805-3068C0B4D4F5}"/>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9">
            <a:extLst>
              <a:ext uri="{FF2B5EF4-FFF2-40B4-BE49-F238E27FC236}">
                <a16:creationId xmlns="" xmlns:a16="http://schemas.microsoft.com/office/drawing/2014/main" id="{B71636A5-9C89-4219-82D7-6FD76BB3628E}"/>
              </a:ext>
            </a:extLst>
          </p:cNvPr>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1" name="Rectangle 10">
            <a:extLst>
              <a:ext uri="{FF2B5EF4-FFF2-40B4-BE49-F238E27FC236}">
                <a16:creationId xmlns="" xmlns:a16="http://schemas.microsoft.com/office/drawing/2014/main" id="{A629AA33-5C05-4D59-AFE5-F425723272FC}"/>
              </a:ext>
            </a:extLst>
          </p:cNvPr>
          <p:cNvSpPr>
            <a:spLocks noChangeArrowheads="1"/>
          </p:cNvSpPr>
          <p:nvPr/>
        </p:nvSpPr>
        <p:spPr bwMode="auto">
          <a:xfrm>
            <a:off x="152400" y="114300"/>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2" name="Straight Connector 11">
            <a:extLst>
              <a:ext uri="{FF2B5EF4-FFF2-40B4-BE49-F238E27FC236}">
                <a16:creationId xmlns="" xmlns:a16="http://schemas.microsoft.com/office/drawing/2014/main" id="{CCF981E1-80B0-4C78-BE91-7E2496054BE9}"/>
              </a:ext>
            </a:extLst>
          </p:cNvPr>
          <p:cNvSpPr>
            <a:spLocks noChangeShapeType="1"/>
          </p:cNvSpPr>
          <p:nvPr/>
        </p:nvSpPr>
        <p:spPr bwMode="auto">
          <a:xfrm>
            <a:off x="152400" y="400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3" name="Oval 12">
            <a:extLst>
              <a:ext uri="{FF2B5EF4-FFF2-40B4-BE49-F238E27FC236}">
                <a16:creationId xmlns="" xmlns:a16="http://schemas.microsoft.com/office/drawing/2014/main" id="{722EDC71-8590-4698-84A9-8F7F8EB5B782}"/>
              </a:ext>
            </a:extLst>
          </p:cNvPr>
          <p:cNvSpPr/>
          <p:nvPr/>
        </p:nvSpPr>
        <p:spPr>
          <a:xfrm>
            <a:off x="1295401"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4" name="Oval 13">
            <a:extLst>
              <a:ext uri="{FF2B5EF4-FFF2-40B4-BE49-F238E27FC236}">
                <a16:creationId xmlns="" xmlns:a16="http://schemas.microsoft.com/office/drawing/2014/main" id="{BF2198C2-B359-45C5-A7E9-3D584E5B82C6}"/>
              </a:ext>
            </a:extLst>
          </p:cNvPr>
          <p:cNvSpPr/>
          <p:nvPr/>
        </p:nvSpPr>
        <p:spPr>
          <a:xfrm>
            <a:off x="1390651" y="242888"/>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5" name="Rectangle 14">
            <a:extLst>
              <a:ext uri="{FF2B5EF4-FFF2-40B4-BE49-F238E27FC236}">
                <a16:creationId xmlns="" xmlns:a16="http://schemas.microsoft.com/office/drawing/2014/main" id="{762D6C83-7869-4649-A648-93B0C38AEF39}"/>
              </a:ext>
            </a:extLst>
          </p:cNvPr>
          <p:cNvSpPr>
            <a:spLocks noChangeArrowheads="1"/>
          </p:cNvSpPr>
          <p:nvPr/>
        </p:nvSpPr>
        <p:spPr bwMode="auto">
          <a:xfrm>
            <a:off x="149226" y="479107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2" name="Title 1"/>
          <p:cNvSpPr>
            <a:spLocks noGrp="1"/>
          </p:cNvSpPr>
          <p:nvPr>
            <p:ph type="title"/>
          </p:nvPr>
        </p:nvSpPr>
        <p:spPr>
          <a:xfrm>
            <a:off x="381000" y="685800"/>
            <a:ext cx="2362200" cy="742950"/>
          </a:xfrm>
        </p:spPr>
        <p:txBody>
          <a:bodyPr>
            <a:noAutofit/>
          </a:bodyPr>
          <a:lstStyle>
            <a:lvl1pPr algn="l">
              <a:buNone/>
              <a:defRPr sz="165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485901"/>
            <a:ext cx="2362200" cy="3108722"/>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20" name="Content Placeholder 19"/>
          <p:cNvSpPr>
            <a:spLocks noGrp="1"/>
          </p:cNvSpPr>
          <p:nvPr>
            <p:ph sz="quarter" idx="1"/>
          </p:nvPr>
        </p:nvSpPr>
        <p:spPr>
          <a:xfrm>
            <a:off x="3124201" y="514350"/>
            <a:ext cx="5638800" cy="405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 xmlns:a16="http://schemas.microsoft.com/office/drawing/2014/main" id="{E23C46EE-568B-485F-BD58-01469AC65AD1}"/>
              </a:ext>
            </a:extLst>
          </p:cNvPr>
          <p:cNvSpPr>
            <a:spLocks noGrp="1"/>
          </p:cNvSpPr>
          <p:nvPr>
            <p:ph type="sldNum" sz="quarter" idx="10"/>
          </p:nvPr>
        </p:nvSpPr>
        <p:spPr>
          <a:xfrm>
            <a:off x="1371600" y="234555"/>
            <a:ext cx="457200" cy="330994"/>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9/8/2022</a:t>
            </a:fld>
            <a:endParaRPr lang="en-US"/>
          </a:p>
        </p:txBody>
      </p:sp>
      <p:sp>
        <p:nvSpPr>
          <p:cNvPr id="18" name="Footer Placeholder 5">
            <a:extLst>
              <a:ext uri="{FF2B5EF4-FFF2-40B4-BE49-F238E27FC236}">
                <a16:creationId xmlns="" xmlns:a16="http://schemas.microsoft.com/office/drawing/2014/main" id="{7A5B5985-0983-4257-8EFB-CC181ED06B59}"/>
              </a:ext>
            </a:extLst>
          </p:cNvPr>
          <p:cNvSpPr>
            <a:spLocks noGrp="1"/>
          </p:cNvSpPr>
          <p:nvPr>
            <p:ph type="ftr" sz="quarter" idx="12"/>
          </p:nvPr>
        </p:nvSpPr>
        <p:spPr>
          <a:xfrm>
            <a:off x="301626" y="4807745"/>
            <a:ext cx="3382963" cy="275035"/>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48788749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 xmlns:a16="http://schemas.microsoft.com/office/drawing/2014/main" id="{16144661-A0C8-4A79-8898-3D8F22E68916}"/>
              </a:ext>
            </a:extLst>
          </p:cNvPr>
          <p:cNvSpPr>
            <a:spLocks noChangeShapeType="1"/>
          </p:cNvSpPr>
          <p:nvPr/>
        </p:nvSpPr>
        <p:spPr bwMode="auto">
          <a:xfrm>
            <a:off x="152400" y="400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6" name="Rectangle 20">
            <a:extLst>
              <a:ext uri="{FF2B5EF4-FFF2-40B4-BE49-F238E27FC236}">
                <a16:creationId xmlns="" xmlns:a16="http://schemas.microsoft.com/office/drawing/2014/main" id="{8CFE90E0-CE22-4265-9965-6CA6CEAC7115}"/>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3">
            <a:extLst>
              <a:ext uri="{FF2B5EF4-FFF2-40B4-BE49-F238E27FC236}">
                <a16:creationId xmlns="" xmlns:a16="http://schemas.microsoft.com/office/drawing/2014/main" id="{43C8A33A-83FA-4DD2-A99C-4ADA808C18B8}"/>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8" name="Rectangle 24">
            <a:extLst>
              <a:ext uri="{FF2B5EF4-FFF2-40B4-BE49-F238E27FC236}">
                <a16:creationId xmlns="" xmlns:a16="http://schemas.microsoft.com/office/drawing/2014/main" id="{E039EE11-2DEA-4587-A200-DDFCE1962C64}"/>
              </a:ext>
            </a:extLst>
          </p:cNvPr>
          <p:cNvSpPr>
            <a:spLocks noChangeArrowheads="1"/>
          </p:cNvSpPr>
          <p:nvPr/>
        </p:nvSpPr>
        <p:spPr bwMode="white">
          <a:xfrm>
            <a:off x="0" y="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25">
            <a:extLst>
              <a:ext uri="{FF2B5EF4-FFF2-40B4-BE49-F238E27FC236}">
                <a16:creationId xmlns="" xmlns:a16="http://schemas.microsoft.com/office/drawing/2014/main" id="{A14C2188-B6C9-4B9D-BC33-D875A7DB6724}"/>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9">
            <a:extLst>
              <a:ext uri="{FF2B5EF4-FFF2-40B4-BE49-F238E27FC236}">
                <a16:creationId xmlns="" xmlns:a16="http://schemas.microsoft.com/office/drawing/2014/main" id="{87AE7475-F239-43A5-B2FA-D3832A70D25D}"/>
              </a:ext>
            </a:extLst>
          </p:cNvPr>
          <p:cNvSpPr>
            <a:spLocks noChangeArrowheads="1"/>
          </p:cNvSpPr>
          <p:nvPr/>
        </p:nvSpPr>
        <p:spPr bwMode="auto">
          <a:xfrm>
            <a:off x="152400" y="114301"/>
            <a:ext cx="8832850" cy="226219"/>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1" name="Rectangle 10">
            <a:extLst>
              <a:ext uri="{FF2B5EF4-FFF2-40B4-BE49-F238E27FC236}">
                <a16:creationId xmlns="" xmlns:a16="http://schemas.microsoft.com/office/drawing/2014/main" id="{32E96C10-2B85-4DE9-B98F-28291C4A921B}"/>
              </a:ext>
            </a:extLst>
          </p:cNvPr>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2" name="Rectangle 11">
            <a:extLst>
              <a:ext uri="{FF2B5EF4-FFF2-40B4-BE49-F238E27FC236}">
                <a16:creationId xmlns="" xmlns:a16="http://schemas.microsoft.com/office/drawing/2014/main" id="{BBD24BDA-9E54-47C7-A2B8-F0D215E66B1A}"/>
              </a:ext>
            </a:extLst>
          </p:cNvPr>
          <p:cNvSpPr>
            <a:spLocks noChangeArrowheads="1"/>
          </p:cNvSpPr>
          <p:nvPr/>
        </p:nvSpPr>
        <p:spPr bwMode="auto">
          <a:xfrm>
            <a:off x="152400" y="116682"/>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3" name="Oval 12">
            <a:extLst>
              <a:ext uri="{FF2B5EF4-FFF2-40B4-BE49-F238E27FC236}">
                <a16:creationId xmlns="" xmlns:a16="http://schemas.microsoft.com/office/drawing/2014/main" id="{89F5E7DD-C847-4AF4-BD8D-24D7CCD5E543}"/>
              </a:ext>
            </a:extLst>
          </p:cNvPr>
          <p:cNvSpPr/>
          <p:nvPr/>
        </p:nvSpPr>
        <p:spPr>
          <a:xfrm>
            <a:off x="1295401"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4" name="Oval 13">
            <a:extLst>
              <a:ext uri="{FF2B5EF4-FFF2-40B4-BE49-F238E27FC236}">
                <a16:creationId xmlns="" xmlns:a16="http://schemas.microsoft.com/office/drawing/2014/main" id="{A85F76E4-4AC3-45A5-84DF-4677DFA4C1B8}"/>
              </a:ext>
            </a:extLst>
          </p:cNvPr>
          <p:cNvSpPr/>
          <p:nvPr/>
        </p:nvSpPr>
        <p:spPr>
          <a:xfrm>
            <a:off x="1390651" y="242888"/>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5" name="Rectangle 14">
            <a:extLst>
              <a:ext uri="{FF2B5EF4-FFF2-40B4-BE49-F238E27FC236}">
                <a16:creationId xmlns="" xmlns:a16="http://schemas.microsoft.com/office/drawing/2014/main" id="{E687F69D-DFF7-42CE-B958-ADD8C897D360}"/>
              </a:ext>
            </a:extLst>
          </p:cNvPr>
          <p:cNvSpPr>
            <a:spLocks noChangeArrowheads="1"/>
          </p:cNvSpPr>
          <p:nvPr/>
        </p:nvSpPr>
        <p:spPr bwMode="auto">
          <a:xfrm>
            <a:off x="149226" y="479107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2" name="Title 1"/>
          <p:cNvSpPr>
            <a:spLocks noGrp="1"/>
          </p:cNvSpPr>
          <p:nvPr>
            <p:ph type="title"/>
          </p:nvPr>
        </p:nvSpPr>
        <p:spPr>
          <a:xfrm>
            <a:off x="3000375" y="3771900"/>
            <a:ext cx="5867400" cy="914400"/>
          </a:xfrm>
        </p:spPr>
        <p:txBody>
          <a:bodyPr anchor="t">
            <a:noAutofit/>
          </a:bodyPr>
          <a:lstStyle>
            <a:lvl1pPr algn="l">
              <a:buNone/>
              <a:defRPr sz="18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457200"/>
            <a:ext cx="5867400" cy="3200400"/>
          </a:xfrm>
        </p:spPr>
        <p:txBody>
          <a:bodyPr>
            <a:normAutofit/>
          </a:bodyPr>
          <a:lstStyle>
            <a:lvl1pPr marL="0" indent="0">
              <a:buNone/>
              <a:defRPr sz="2400"/>
            </a:lvl1pPr>
          </a:lstStyle>
          <a:p>
            <a:pPr lvl="0"/>
            <a:r>
              <a:rPr lang="en-US" noProof="0"/>
              <a:t>Click icon to add picture</a:t>
            </a:r>
          </a:p>
        </p:txBody>
      </p:sp>
      <p:sp>
        <p:nvSpPr>
          <p:cNvPr id="4" name="Text Placeholder 3"/>
          <p:cNvSpPr>
            <a:spLocks noGrp="1"/>
          </p:cNvSpPr>
          <p:nvPr>
            <p:ph type="body" sz="half" idx="2"/>
          </p:nvPr>
        </p:nvSpPr>
        <p:spPr>
          <a:xfrm>
            <a:off x="381001" y="742950"/>
            <a:ext cx="2438400" cy="394335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a:r>
              <a:rPr lang="en-US"/>
              <a:t>Click to edit Master text styles</a:t>
            </a:r>
          </a:p>
        </p:txBody>
      </p:sp>
      <p:sp>
        <p:nvSpPr>
          <p:cNvPr id="16" name="Slide Number Placeholder 6">
            <a:extLst>
              <a:ext uri="{FF2B5EF4-FFF2-40B4-BE49-F238E27FC236}">
                <a16:creationId xmlns="" xmlns:a16="http://schemas.microsoft.com/office/drawing/2014/main" id="{86D26CDE-568D-4793-97E8-A9E44566FECE}"/>
              </a:ext>
            </a:extLst>
          </p:cNvPr>
          <p:cNvSpPr>
            <a:spLocks noGrp="1"/>
          </p:cNvSpPr>
          <p:nvPr>
            <p:ph type="sldNum" sz="quarter" idx="10"/>
          </p:nvPr>
        </p:nvSpPr>
        <p:spPr>
          <a:xfrm>
            <a:off x="1371600" y="234555"/>
            <a:ext cx="457200" cy="330994"/>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 xmlns:a16="http://schemas.microsoft.com/office/drawing/2014/main" id="{298AD908-02DA-49FC-B8E5-779A38ED49C2}"/>
              </a:ext>
            </a:extLst>
          </p:cNvPr>
          <p:cNvSpPr>
            <a:spLocks noGrp="1"/>
          </p:cNvSpPr>
          <p:nvPr>
            <p:ph type="dt" sz="half" idx="11"/>
          </p:nvPr>
        </p:nvSpPr>
        <p:spPr>
          <a:xfrm>
            <a:off x="5788026" y="4804174"/>
            <a:ext cx="3044825" cy="273844"/>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9/8/2022</a:t>
            </a:fld>
            <a:endParaRPr lang="en-US"/>
          </a:p>
        </p:txBody>
      </p:sp>
      <p:sp>
        <p:nvSpPr>
          <p:cNvPr id="18" name="Footer Placeholder 5">
            <a:extLst>
              <a:ext uri="{FF2B5EF4-FFF2-40B4-BE49-F238E27FC236}">
                <a16:creationId xmlns="" xmlns:a16="http://schemas.microsoft.com/office/drawing/2014/main" id="{F3031A62-B95A-40E8-A179-CB5B1580D15D}"/>
              </a:ext>
            </a:extLst>
          </p:cNvPr>
          <p:cNvSpPr>
            <a:spLocks noGrp="1"/>
          </p:cNvSpPr>
          <p:nvPr>
            <p:ph type="ftr" sz="quarter" idx="12"/>
          </p:nvPr>
        </p:nvSpPr>
        <p:spPr>
          <a:xfrm>
            <a:off x="301627" y="4807745"/>
            <a:ext cx="3584575" cy="275035"/>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7625741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9/8/2022</a:t>
            </a:fld>
            <a:endParaRPr lang="en-US"/>
          </a:p>
        </p:txBody>
      </p:sp>
      <p:sp>
        <p:nvSpPr>
          <p:cNvPr id="5" name="Footer Placeholder 4">
            <a:extLst>
              <a:ext uri="{FF2B5EF4-FFF2-40B4-BE49-F238E27FC236}">
                <a16:creationId xmlns=""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55863637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793" name="Google Shape;793;p17"/>
          <p:cNvGrpSpPr/>
          <p:nvPr/>
        </p:nvGrpSpPr>
        <p:grpSpPr>
          <a:xfrm>
            <a:off x="-422582" y="3175579"/>
            <a:ext cx="2744011" cy="2153124"/>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2" name="Google Shape;802;p17"/>
          <p:cNvGrpSpPr/>
          <p:nvPr/>
        </p:nvGrpSpPr>
        <p:grpSpPr>
          <a:xfrm rot="4586258">
            <a:off x="6996818" y="3737723"/>
            <a:ext cx="3031017" cy="2982250"/>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9" name="Google Shape;819;p17"/>
          <p:cNvGrpSpPr/>
          <p:nvPr/>
        </p:nvGrpSpPr>
        <p:grpSpPr>
          <a:xfrm rot="796149" flipH="1">
            <a:off x="7471946" y="-477752"/>
            <a:ext cx="1924872" cy="2026103"/>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17"/>
          <p:cNvGrpSpPr/>
          <p:nvPr/>
        </p:nvGrpSpPr>
        <p:grpSpPr>
          <a:xfrm rot="1799838">
            <a:off x="-235487" y="-315742"/>
            <a:ext cx="1712976" cy="2612273"/>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17"/>
          <p:cNvSpPr txBox="1">
            <a:spLocks noGrp="1"/>
          </p:cNvSpPr>
          <p:nvPr>
            <p:ph type="ctrTitle"/>
          </p:nvPr>
        </p:nvSpPr>
        <p:spPr>
          <a:xfrm>
            <a:off x="1949100" y="1587225"/>
            <a:ext cx="5245800" cy="12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8000"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838" name="Google Shape;838;p17"/>
          <p:cNvSpPr txBox="1">
            <a:spLocks noGrp="1"/>
          </p:cNvSpPr>
          <p:nvPr>
            <p:ph type="subTitle" idx="1"/>
          </p:nvPr>
        </p:nvSpPr>
        <p:spPr>
          <a:xfrm>
            <a:off x="2436600" y="2732775"/>
            <a:ext cx="4270800" cy="8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 xmlns:a16="http://schemas.microsoft.com/office/drawing/2014/main" id="{5189919C-DD9E-4A20-AE4C-DE235E3AFCF2}"/>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5" name="Rectangle 20">
            <a:extLst>
              <a:ext uri="{FF2B5EF4-FFF2-40B4-BE49-F238E27FC236}">
                <a16:creationId xmlns="" xmlns:a16="http://schemas.microsoft.com/office/drawing/2014/main" id="{7F7F8E27-6882-46E2-872F-9BD1E8F12B76}"/>
              </a:ext>
            </a:extLst>
          </p:cNvPr>
          <p:cNvSpPr>
            <a:spLocks noChangeArrowheads="1"/>
          </p:cNvSpPr>
          <p:nvPr/>
        </p:nvSpPr>
        <p:spPr bwMode="white">
          <a:xfrm>
            <a:off x="7010400" y="0"/>
            <a:ext cx="21336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6" name="Rectangle 23">
            <a:extLst>
              <a:ext uri="{FF2B5EF4-FFF2-40B4-BE49-F238E27FC236}">
                <a16:creationId xmlns="" xmlns:a16="http://schemas.microsoft.com/office/drawing/2014/main" id="{3605EF56-E29E-4FC8-82E7-5F1AD6475264}"/>
              </a:ext>
            </a:extLst>
          </p:cNvPr>
          <p:cNvSpPr>
            <a:spLocks noChangeArrowheads="1"/>
          </p:cNvSpPr>
          <p:nvPr/>
        </p:nvSpPr>
        <p:spPr bwMode="white">
          <a:xfrm>
            <a:off x="0" y="1"/>
            <a:ext cx="9144000" cy="11668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4">
            <a:extLst>
              <a:ext uri="{FF2B5EF4-FFF2-40B4-BE49-F238E27FC236}">
                <a16:creationId xmlns="" xmlns:a16="http://schemas.microsoft.com/office/drawing/2014/main" id="{87DFE1A0-F508-4BC9-A0B3-3B23557053DA}"/>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8" name="Rectangle 7">
            <a:extLst>
              <a:ext uri="{FF2B5EF4-FFF2-40B4-BE49-F238E27FC236}">
                <a16:creationId xmlns="" xmlns:a16="http://schemas.microsoft.com/office/drawing/2014/main" id="{5EED9C51-419D-4328-A7FC-35CE6A4DF736}"/>
              </a:ext>
            </a:extLst>
          </p:cNvPr>
          <p:cNvSpPr>
            <a:spLocks noChangeArrowheads="1"/>
          </p:cNvSpPr>
          <p:nvPr/>
        </p:nvSpPr>
        <p:spPr bwMode="auto">
          <a:xfrm>
            <a:off x="146051" y="4793458"/>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9" name="Rectangle 8">
            <a:extLst>
              <a:ext uri="{FF2B5EF4-FFF2-40B4-BE49-F238E27FC236}">
                <a16:creationId xmlns="" xmlns:a16="http://schemas.microsoft.com/office/drawing/2014/main" id="{3B913402-FB00-477E-9615-24063AB498B0}"/>
              </a:ext>
            </a:extLst>
          </p:cNvPr>
          <p:cNvSpPr>
            <a:spLocks noChangeArrowheads="1"/>
          </p:cNvSpPr>
          <p:nvPr/>
        </p:nvSpPr>
        <p:spPr bwMode="auto">
          <a:xfrm>
            <a:off x="152400" y="116682"/>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0" name="Straight Connector 9">
            <a:extLst>
              <a:ext uri="{FF2B5EF4-FFF2-40B4-BE49-F238E27FC236}">
                <a16:creationId xmlns="" xmlns:a16="http://schemas.microsoft.com/office/drawing/2014/main" id="{4FA0326B-92E7-449F-8B58-A0EE718FD763}"/>
              </a:ext>
            </a:extLst>
          </p:cNvPr>
          <p:cNvSpPr>
            <a:spLocks noChangeShapeType="1"/>
          </p:cNvSpPr>
          <p:nvPr/>
        </p:nvSpPr>
        <p:spPr bwMode="auto">
          <a:xfrm rot="5400000">
            <a:off x="4801792" y="2458641"/>
            <a:ext cx="4683919"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1" name="Oval 10">
            <a:extLst>
              <a:ext uri="{FF2B5EF4-FFF2-40B4-BE49-F238E27FC236}">
                <a16:creationId xmlns="" xmlns:a16="http://schemas.microsoft.com/office/drawing/2014/main" id="{EE35C34A-FA6D-4CB0-84A9-58E4D153C2F6}"/>
              </a:ext>
            </a:extLst>
          </p:cNvPr>
          <p:cNvSpPr/>
          <p:nvPr/>
        </p:nvSpPr>
        <p:spPr>
          <a:xfrm>
            <a:off x="6838951"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2" name="Oval 11">
            <a:extLst>
              <a:ext uri="{FF2B5EF4-FFF2-40B4-BE49-F238E27FC236}">
                <a16:creationId xmlns="" xmlns:a16="http://schemas.microsoft.com/office/drawing/2014/main" id="{627D1D88-7BC1-4ABE-A438-C6143628E168}"/>
              </a:ext>
            </a:extLst>
          </p:cNvPr>
          <p:cNvSpPr/>
          <p:nvPr/>
        </p:nvSpPr>
        <p:spPr>
          <a:xfrm>
            <a:off x="6934201" y="2265760"/>
            <a:ext cx="420688"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3" name="Vertical Text Placeholder 2"/>
          <p:cNvSpPr>
            <a:spLocks noGrp="1"/>
          </p:cNvSpPr>
          <p:nvPr>
            <p:ph type="body" orient="vert" idx="1"/>
          </p:nvPr>
        </p:nvSpPr>
        <p:spPr>
          <a:xfrm>
            <a:off x="304800" y="228600"/>
            <a:ext cx="6553200" cy="4366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1" y="228602"/>
            <a:ext cx="1447800" cy="4388644"/>
          </a:xfrm>
        </p:spPr>
        <p:txBody>
          <a:bodyPr vert="eaVert"/>
          <a:lstStyle/>
          <a:p>
            <a:r>
              <a:rPr lang="en-US"/>
              <a:t>Click to edit Master title style</a:t>
            </a:r>
          </a:p>
        </p:txBody>
      </p:sp>
      <p:sp>
        <p:nvSpPr>
          <p:cNvPr id="13" name="Slide Number Placeholder 5">
            <a:extLst>
              <a:ext uri="{FF2B5EF4-FFF2-40B4-BE49-F238E27FC236}">
                <a16:creationId xmlns="" xmlns:a16="http://schemas.microsoft.com/office/drawing/2014/main" id="{2ADCA1A5-2C92-4AA6-A4C0-5F606A218FCC}"/>
              </a:ext>
            </a:extLst>
          </p:cNvPr>
          <p:cNvSpPr>
            <a:spLocks noGrp="1"/>
          </p:cNvSpPr>
          <p:nvPr>
            <p:ph type="sldNum" sz="quarter" idx="10"/>
          </p:nvPr>
        </p:nvSpPr>
        <p:spPr>
          <a:xfrm>
            <a:off x="6915150" y="2257426"/>
            <a:ext cx="457200" cy="330994"/>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9/8/2022</a:t>
            </a:fld>
            <a:endParaRPr lang="en-US"/>
          </a:p>
        </p:txBody>
      </p:sp>
      <p:sp>
        <p:nvSpPr>
          <p:cNvPr id="15" name="Footer Placeholder 4">
            <a:extLst>
              <a:ext uri="{FF2B5EF4-FFF2-40B4-BE49-F238E27FC236}">
                <a16:creationId xmlns=""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54857441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7844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9219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7"/>
            <a:ext cx="7772400" cy="1125140"/>
          </a:xfrm>
        </p:spPr>
        <p:txBody>
          <a:bodyPr anchor="b"/>
          <a:lstStyle>
            <a:lvl1pPr marL="0" indent="0">
              <a:buNone/>
              <a:defRPr sz="2024">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425">
                <a:solidFill>
                  <a:schemeClr val="tx1">
                    <a:tint val="75000"/>
                  </a:schemeClr>
                </a:solidFill>
              </a:defRPr>
            </a:lvl4pPr>
            <a:lvl5pPr marL="1828343" indent="0">
              <a:buNone/>
              <a:defRPr sz="1425">
                <a:solidFill>
                  <a:schemeClr val="tx1">
                    <a:tint val="75000"/>
                  </a:schemeClr>
                </a:solidFill>
              </a:defRPr>
            </a:lvl5pPr>
            <a:lvl6pPr marL="2285429" indent="0">
              <a:buNone/>
              <a:defRPr sz="1425">
                <a:solidFill>
                  <a:schemeClr val="tx1">
                    <a:tint val="75000"/>
                  </a:schemeClr>
                </a:solidFill>
              </a:defRPr>
            </a:lvl6pPr>
            <a:lvl7pPr marL="2742514" indent="0">
              <a:buNone/>
              <a:defRPr sz="1425">
                <a:solidFill>
                  <a:schemeClr val="tx1">
                    <a:tint val="75000"/>
                  </a:schemeClr>
                </a:solidFill>
              </a:defRPr>
            </a:lvl7pPr>
            <a:lvl8pPr marL="3199600" indent="0">
              <a:buNone/>
              <a:defRPr sz="1425">
                <a:solidFill>
                  <a:schemeClr val="tx1">
                    <a:tint val="75000"/>
                  </a:schemeClr>
                </a:solidFill>
              </a:defRPr>
            </a:lvl8pPr>
            <a:lvl9pPr marL="3656686"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9104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72045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7"/>
            <a:ext cx="4040188"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28017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7029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9/8/2022</a:t>
            </a:fld>
            <a:endParaRPr lang="en-US">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32826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3307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30"/>
            <a:ext cx="3008313" cy="351829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912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492" name="Google Shape;1492;p30"/>
          <p:cNvGrpSpPr/>
          <p:nvPr/>
        </p:nvGrpSpPr>
        <p:grpSpPr>
          <a:xfrm rot="-400594" flipH="1">
            <a:off x="-1067584" y="-323644"/>
            <a:ext cx="2189343" cy="1717897"/>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1" name="Google Shape;1501;p30"/>
          <p:cNvSpPr txBox="1">
            <a:spLocks noGrp="1"/>
          </p:cNvSpPr>
          <p:nvPr>
            <p:ph type="title"/>
          </p:nvPr>
        </p:nvSpPr>
        <p:spPr>
          <a:xfrm>
            <a:off x="2115000" y="583850"/>
            <a:ext cx="49140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1502" name="Google Shape;1502;p30"/>
          <p:cNvGrpSpPr/>
          <p:nvPr/>
        </p:nvGrpSpPr>
        <p:grpSpPr>
          <a:xfrm rot="1799838" flipH="1">
            <a:off x="8041050" y="-764725"/>
            <a:ext cx="2643213" cy="2133168"/>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86" indent="0">
              <a:buNone/>
              <a:defRPr sz="2849"/>
            </a:lvl2pPr>
            <a:lvl3pPr marL="914172" indent="0">
              <a:buNone/>
              <a:defRPr sz="2399"/>
            </a:lvl3pPr>
            <a:lvl4pPr marL="1371257" indent="0">
              <a:buNone/>
              <a:defRPr sz="2024"/>
            </a:lvl4pPr>
            <a:lvl5pPr marL="1828343" indent="0">
              <a:buNone/>
              <a:defRPr sz="2024"/>
            </a:lvl5pPr>
            <a:lvl6pPr marL="2285429" indent="0">
              <a:buNone/>
              <a:defRPr sz="2024"/>
            </a:lvl6pPr>
            <a:lvl7pPr marL="2742514" indent="0">
              <a:buNone/>
              <a:defRPr sz="2024"/>
            </a:lvl7pPr>
            <a:lvl8pPr marL="3199600" indent="0">
              <a:buNone/>
              <a:defRPr sz="2024"/>
            </a:lvl8pPr>
            <a:lvl9pPr marL="3656686" indent="0">
              <a:buNone/>
              <a:defRPr sz="2024"/>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18707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952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53080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11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9A1B98-75FA-48C9-AE3F-5228987EB2B1}"/>
              </a:ext>
            </a:extLst>
          </p:cNvPr>
          <p:cNvSpPr>
            <a:spLocks noGrp="1"/>
          </p:cNvSpPr>
          <p:nvPr>
            <p:ph type="ctrTitle"/>
          </p:nvPr>
        </p:nvSpPr>
        <p:spPr>
          <a:xfrm>
            <a:off x="1143001" y="841773"/>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57" indent="0" algn="ctr">
              <a:buNone/>
              <a:defRPr sz="1500"/>
            </a:lvl2pPr>
            <a:lvl3pPr marL="685715" indent="0" algn="ctr">
              <a:buNone/>
              <a:defRPr sz="1350"/>
            </a:lvl3pPr>
            <a:lvl4pPr marL="1028572" indent="0" algn="ctr">
              <a:buNone/>
              <a:defRPr sz="1200"/>
            </a:lvl4pPr>
            <a:lvl5pPr marL="1371428" indent="0" algn="ctr">
              <a:buNone/>
              <a:defRPr sz="1200"/>
            </a:lvl5pPr>
            <a:lvl6pPr marL="1714285" indent="0" algn="ctr">
              <a:buNone/>
              <a:defRPr sz="1200"/>
            </a:lvl6pPr>
            <a:lvl7pPr marL="2057143" indent="0" algn="ctr">
              <a:buNone/>
              <a:defRPr sz="1200"/>
            </a:lvl7pPr>
            <a:lvl8pPr marL="2400000" indent="0" algn="ctr">
              <a:buNone/>
              <a:defRPr sz="1200"/>
            </a:lvl8pPr>
            <a:lvl9pPr marL="2742857"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645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0871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 xmlns:a16="http://schemas.microsoft.com/office/drawing/2014/main" id="{47C61160-5F29-47DB-B594-3D6D2FC2CC9C}"/>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350">
                <a:solidFill>
                  <a:schemeClr val="tx1">
                    <a:tint val="75000"/>
                  </a:schemeClr>
                </a:solidFill>
              </a:defRPr>
            </a:lvl3pPr>
            <a:lvl4pPr marL="1028572" indent="0">
              <a:buNone/>
              <a:defRPr sz="1200">
                <a:solidFill>
                  <a:schemeClr val="tx1">
                    <a:tint val="75000"/>
                  </a:schemeClr>
                </a:solidFill>
              </a:defRPr>
            </a:lvl4pPr>
            <a:lvl5pPr marL="1371428" indent="0">
              <a:buNone/>
              <a:defRPr sz="1200">
                <a:solidFill>
                  <a:schemeClr val="tx1">
                    <a:tint val="75000"/>
                  </a:schemeClr>
                </a:solidFill>
              </a:defRPr>
            </a:lvl5pPr>
            <a:lvl6pPr marL="1714285" indent="0">
              <a:buNone/>
              <a:defRPr sz="1200">
                <a:solidFill>
                  <a:schemeClr val="tx1">
                    <a:tint val="75000"/>
                  </a:schemeClr>
                </a:solidFill>
              </a:defRPr>
            </a:lvl6pPr>
            <a:lvl7pPr marL="2057143"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0131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6783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BD17A77-5318-454F-93BB-1C8C2808FCF4}"/>
              </a:ext>
            </a:extLst>
          </p:cNvPr>
          <p:cNvSpPr>
            <a:spLocks noGrp="1"/>
          </p:cNvSpPr>
          <p:nvPr>
            <p:ph type="body" idx="1"/>
          </p:nvPr>
        </p:nvSpPr>
        <p:spPr>
          <a:xfrm>
            <a:off x="629843" y="1260873"/>
            <a:ext cx="3868340"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E794F72-46ED-4C80-BCF9-EAB400880189}"/>
              </a:ext>
            </a:extLst>
          </p:cNvPr>
          <p:cNvSpPr>
            <a:spLocks noGrp="1"/>
          </p:cNvSpPr>
          <p:nvPr>
            <p:ph sz="half" idx="2"/>
          </p:nvPr>
        </p:nvSpPr>
        <p:spPr>
          <a:xfrm>
            <a:off x="62984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C3C5124-E01F-4B07-9F05-4DCF9098C622}"/>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9/8/2022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08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9/8/2022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0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745" name="Google Shape;1745;p35"/>
          <p:cNvGrpSpPr/>
          <p:nvPr/>
        </p:nvGrpSpPr>
        <p:grpSpPr>
          <a:xfrm rot="963590" flipH="1">
            <a:off x="-261770" y="-757972"/>
            <a:ext cx="2643664" cy="2133532"/>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rot="3429524">
            <a:off x="-297982" y="582342"/>
            <a:ext cx="1827779" cy="1923904"/>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9" name="Google Shape;1769;p35"/>
          <p:cNvGrpSpPr/>
          <p:nvPr/>
        </p:nvGrpSpPr>
        <p:grpSpPr>
          <a:xfrm rot="-9827298" flipH="1">
            <a:off x="-207463" y="3361067"/>
            <a:ext cx="2535050" cy="2494263"/>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35"/>
          <p:cNvGrpSpPr/>
          <p:nvPr/>
        </p:nvGrpSpPr>
        <p:grpSpPr>
          <a:xfrm rot="10424794">
            <a:off x="7872109" y="-480315"/>
            <a:ext cx="2101989" cy="1676391"/>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2" name="Google Shape;1802;p35"/>
          <p:cNvGrpSpPr/>
          <p:nvPr/>
        </p:nvGrpSpPr>
        <p:grpSpPr>
          <a:xfrm rot="5170076">
            <a:off x="7747652" y="3954174"/>
            <a:ext cx="1827621" cy="1923738"/>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9/8/2022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099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3819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57" indent="0">
              <a:buNone/>
              <a:defRPr sz="2100"/>
            </a:lvl2pPr>
            <a:lvl3pPr marL="685715" indent="0">
              <a:buNone/>
              <a:defRPr sz="1800"/>
            </a:lvl3pPr>
            <a:lvl4pPr marL="1028572" indent="0">
              <a:buNone/>
              <a:defRPr sz="1500"/>
            </a:lvl4pPr>
            <a:lvl5pPr marL="1371428" indent="0">
              <a:buNone/>
              <a:defRPr sz="1500"/>
            </a:lvl5pPr>
            <a:lvl6pPr marL="1714285" indent="0">
              <a:buNone/>
              <a:defRPr sz="1500"/>
            </a:lvl6pPr>
            <a:lvl7pPr marL="2057143" indent="0">
              <a:buNone/>
              <a:defRPr sz="1500"/>
            </a:lvl7pPr>
            <a:lvl8pPr marL="2400000" indent="0">
              <a:buNone/>
              <a:defRPr sz="1500"/>
            </a:lvl8pPr>
            <a:lvl9pPr marL="2742857" indent="0">
              <a:buNone/>
              <a:defRPr sz="1500"/>
            </a:lvl9pPr>
          </a:lstStyle>
          <a:p>
            <a:endParaRPr lang="en-US"/>
          </a:p>
        </p:txBody>
      </p:sp>
      <p:sp>
        <p:nvSpPr>
          <p:cNvPr id="4" name="Text Placeholder 3">
            <a:extLst>
              <a:ext uri="{FF2B5EF4-FFF2-40B4-BE49-F238E27FC236}">
                <a16:creationId xmlns=""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4985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8575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7A626A5-8713-483F-9D1B-9C5761E66137}"/>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8C096FC-B95B-4D88-B31E-B466FA3A42A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8579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8" y="130626"/>
            <a:ext cx="6207793"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685783">
              <a:defRPr/>
            </a:pPr>
            <a:endParaRPr lang="zh-CN" altLang="en-US" sz="1350" kern="0">
              <a:solidFill>
                <a:sysClr val="window" lastClr="FFFFFF"/>
              </a:solidFill>
              <a:latin typeface="微软雅黑"/>
              <a:ea typeface="微软雅黑"/>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algn="ctr" defTabSz="685783">
              <a:defRPr/>
            </a:pPr>
            <a:endParaRPr lang="zh-CN" altLang="en-US" sz="1350" kern="0">
              <a:solidFill>
                <a:sysClr val="window" lastClr="FFFFFF"/>
              </a:solidFill>
              <a:latin typeface="微软雅黑"/>
              <a:ea typeface="微软雅黑"/>
            </a:endParaRPr>
          </a:p>
        </p:txBody>
      </p:sp>
      <p:sp>
        <p:nvSpPr>
          <p:cNvPr id="4" name="圆角矩形 3"/>
          <p:cNvSpPr/>
          <p:nvPr userDrawn="1"/>
        </p:nvSpPr>
        <p:spPr>
          <a:xfrm>
            <a:off x="532473" y="162941"/>
            <a:ext cx="2292982" cy="310117"/>
          </a:xfrm>
          <a:prstGeom prst="roundRect">
            <a:avLst/>
          </a:prstGeom>
          <a:noFill/>
          <a:ln w="12700" cap="flat" cmpd="sng" algn="ctr">
            <a:solidFill>
              <a:sysClr val="window" lastClr="FFFFFF"/>
            </a:solidFill>
            <a:prstDash val="dash"/>
            <a:miter lim="800000"/>
          </a:ln>
          <a:effectLst/>
        </p:spPr>
        <p:txBody>
          <a:bodyPr rtlCol="0" anchor="ctr"/>
          <a:lstStyle/>
          <a:p>
            <a:pPr algn="ctr" defTabSz="685783">
              <a:defRPr/>
            </a:pPr>
            <a:endParaRPr lang="zh-CN" altLang="en-US" sz="1350" kern="0">
              <a:solidFill>
                <a:sysClr val="window" lastClr="FFFFFF"/>
              </a:solidFill>
              <a:latin typeface="微软雅黑"/>
              <a:ea typeface="微软雅黑"/>
            </a:endParaRPr>
          </a:p>
        </p:txBody>
      </p:sp>
      <p:cxnSp>
        <p:nvCxnSpPr>
          <p:cNvPr id="5" name="直接连接符 4"/>
          <p:cNvCxnSpPr/>
          <p:nvPr userDrawn="1"/>
        </p:nvCxnSpPr>
        <p:spPr>
          <a:xfrm>
            <a:off x="2988583"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4"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685783">
              <a:defRPr/>
            </a:pPr>
            <a:endParaRPr lang="zh-CN" altLang="en-US" sz="1350" kern="0">
              <a:solidFill>
                <a:sysClr val="window" lastClr="FFFFFF"/>
              </a:solidFill>
              <a:latin typeface="微软雅黑"/>
              <a:ea typeface="微软雅黑"/>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809780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1"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1"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6"/>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0;p2"/>
          <p:cNvGrpSpPr/>
          <p:nvPr/>
        </p:nvGrpSpPr>
        <p:grpSpPr>
          <a:xfrm>
            <a:off x="-224125" y="4427292"/>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2"/>
          <p:cNvGrpSpPr/>
          <p:nvPr/>
        </p:nvGrpSpPr>
        <p:grpSpPr>
          <a:xfrm rot="856444">
            <a:off x="7844063" y="3762970"/>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677018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4520101" y="2386225"/>
            <a:ext cx="39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title" idx="2" hasCustomPrompt="1"/>
          </p:nvPr>
        </p:nvSpPr>
        <p:spPr>
          <a:xfrm>
            <a:off x="4520101" y="1383025"/>
            <a:ext cx="3910800" cy="100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3"/>
          <p:cNvSpPr txBox="1">
            <a:spLocks noGrp="1"/>
          </p:cNvSpPr>
          <p:nvPr>
            <p:ph type="subTitle" idx="1"/>
          </p:nvPr>
        </p:nvSpPr>
        <p:spPr>
          <a:xfrm>
            <a:off x="4520101" y="3393000"/>
            <a:ext cx="3910800" cy="3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629832" y="4094520"/>
            <a:ext cx="1492488" cy="2705076"/>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3"/>
          <p:cNvGrpSpPr/>
          <p:nvPr/>
        </p:nvGrpSpPr>
        <p:grpSpPr>
          <a:xfrm rot="-689217">
            <a:off x="39959" y="3595906"/>
            <a:ext cx="1356593" cy="2458821"/>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8316796" y="2886510"/>
            <a:ext cx="947638" cy="1717592"/>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3" name="Google Shape;113;p3"/>
          <p:cNvGrpSpPr/>
          <p:nvPr/>
        </p:nvGrpSpPr>
        <p:grpSpPr>
          <a:xfrm rot="856444">
            <a:off x="7980363" y="4100120"/>
            <a:ext cx="1777123" cy="1769839"/>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 name="Google Shape;131;p3"/>
          <p:cNvGrpSpPr/>
          <p:nvPr/>
        </p:nvGrpSpPr>
        <p:grpSpPr>
          <a:xfrm rot="-5400000">
            <a:off x="8351380" y="-232016"/>
            <a:ext cx="951533" cy="947599"/>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73883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720000" y="1177625"/>
            <a:ext cx="7704000" cy="3454500"/>
          </a:xfrm>
          <a:prstGeom prst="rect">
            <a:avLst/>
          </a:prstGeom>
        </p:spPr>
        <p:txBody>
          <a:bodyPr spcFirstLastPara="1" wrap="square" lIns="91425" tIns="91425" rIns="91425" bIns="91425" anchor="t" anchorCtr="0">
            <a:noAutofit/>
          </a:bodyPr>
          <a:lstStyle>
            <a:lvl1pPr marL="457206" lvl="0" indent="-304804" rtl="0">
              <a:lnSpc>
                <a:spcPct val="100000"/>
              </a:lnSpc>
              <a:spcBef>
                <a:spcPts val="0"/>
              </a:spcBef>
              <a:spcAft>
                <a:spcPts val="0"/>
              </a:spcAft>
              <a:buClr>
                <a:srgbClr val="434343"/>
              </a:buClr>
              <a:buSzPts val="1200"/>
              <a:buAutoNum type="arabicPeriod"/>
              <a:defRPr sz="1200">
                <a:solidFill>
                  <a:srgbClr val="434343"/>
                </a:solidFill>
              </a:defRPr>
            </a:lvl1pPr>
            <a:lvl2pPr marL="914411" lvl="1"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17" lvl="2"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23" lvl="3"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29" lvl="4"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34" lvl="5"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40" lvl="6"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46" lvl="7"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51" lvl="8" indent="-304804"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274197" y="-6258"/>
            <a:ext cx="1159289" cy="109130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 name="Google Shape;170;p4"/>
          <p:cNvGrpSpPr/>
          <p:nvPr/>
        </p:nvGrpSpPr>
        <p:grpSpPr>
          <a:xfrm rot="-4503473">
            <a:off x="8572972" y="3778458"/>
            <a:ext cx="794011" cy="74745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8" name="Google Shape;188;p4"/>
          <p:cNvGrpSpPr/>
          <p:nvPr/>
        </p:nvGrpSpPr>
        <p:grpSpPr>
          <a:xfrm rot="-4503338">
            <a:off x="8241308" y="4242552"/>
            <a:ext cx="1100046" cy="103554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745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1596676"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4804722"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480472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1" name="Google Shape;211;p5"/>
          <p:cNvSpPr txBox="1">
            <a:spLocks noGrp="1"/>
          </p:cNvSpPr>
          <p:nvPr>
            <p:ph type="subTitle" idx="4"/>
          </p:nvPr>
        </p:nvSpPr>
        <p:spPr>
          <a:xfrm>
            <a:off x="159667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2" name="Google Shape;212;p5"/>
          <p:cNvGrpSpPr/>
          <p:nvPr/>
        </p:nvGrpSpPr>
        <p:grpSpPr>
          <a:xfrm rot="-2390044">
            <a:off x="-244568" y="4130126"/>
            <a:ext cx="1100032" cy="103552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 name="Google Shape;230;p5"/>
          <p:cNvGrpSpPr/>
          <p:nvPr/>
        </p:nvGrpSpPr>
        <p:grpSpPr>
          <a:xfrm>
            <a:off x="-224125" y="4152292"/>
            <a:ext cx="1670211" cy="157227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5"/>
          <p:cNvGrpSpPr/>
          <p:nvPr/>
        </p:nvGrpSpPr>
        <p:grpSpPr>
          <a:xfrm rot="10381071">
            <a:off x="8007404" y="-222342"/>
            <a:ext cx="947641" cy="1717597"/>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 name="Google Shape;259;p5"/>
          <p:cNvGrpSpPr/>
          <p:nvPr/>
        </p:nvGrpSpPr>
        <p:grpSpPr>
          <a:xfrm rot="-9096855" flipH="1">
            <a:off x="8217804" y="-659091"/>
            <a:ext cx="1429565" cy="2591082"/>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14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6">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813" name="Google Shape;1813;p36"/>
          <p:cNvGrpSpPr/>
          <p:nvPr/>
        </p:nvGrpSpPr>
        <p:grpSpPr>
          <a:xfrm rot="-1529531" flipH="1">
            <a:off x="-954979" y="-634053"/>
            <a:ext cx="2743809" cy="2699664"/>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0" name="Google Shape;1830;p36"/>
          <p:cNvGrpSpPr/>
          <p:nvPr/>
        </p:nvGrpSpPr>
        <p:grpSpPr>
          <a:xfrm rot="6549583">
            <a:off x="8069153" y="-193177"/>
            <a:ext cx="1855790" cy="1819886"/>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6"/>
          <p:cNvGrpSpPr/>
          <p:nvPr/>
        </p:nvGrpSpPr>
        <p:grpSpPr>
          <a:xfrm rot="495391">
            <a:off x="8039094" y="971709"/>
            <a:ext cx="1916587" cy="2062600"/>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36"/>
          <p:cNvGrpSpPr/>
          <p:nvPr/>
        </p:nvGrpSpPr>
        <p:grpSpPr>
          <a:xfrm rot="1625577">
            <a:off x="-734614" y="3481965"/>
            <a:ext cx="1810844" cy="1871626"/>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36"/>
          <p:cNvGrpSpPr/>
          <p:nvPr/>
        </p:nvGrpSpPr>
        <p:grpSpPr>
          <a:xfrm rot="-6973059">
            <a:off x="7416467" y="3716414"/>
            <a:ext cx="1617325" cy="2466075"/>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244568" y="4130126"/>
            <a:ext cx="1100032" cy="103552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6"/>
          <p:cNvGrpSpPr/>
          <p:nvPr/>
        </p:nvGrpSpPr>
        <p:grpSpPr>
          <a:xfrm>
            <a:off x="-223970" y="4633345"/>
            <a:ext cx="1159289" cy="109130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6"/>
          <p:cNvGrpSpPr/>
          <p:nvPr/>
        </p:nvGrpSpPr>
        <p:grpSpPr>
          <a:xfrm rot="-4503338">
            <a:off x="8241308" y="4242552"/>
            <a:ext cx="1100046" cy="103554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6" name="Google Shape;326;p6"/>
          <p:cNvGrpSpPr/>
          <p:nvPr/>
        </p:nvGrpSpPr>
        <p:grpSpPr>
          <a:xfrm rot="9900035">
            <a:off x="-274079" y="-369995"/>
            <a:ext cx="1159271" cy="1091292"/>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6"/>
          <p:cNvGrpSpPr/>
          <p:nvPr/>
        </p:nvGrpSpPr>
        <p:grpSpPr>
          <a:xfrm rot="-4503580">
            <a:off x="8286658" y="3243183"/>
            <a:ext cx="1291852" cy="1216099"/>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2" name="Google Shape;362;p6"/>
          <p:cNvGrpSpPr/>
          <p:nvPr/>
        </p:nvGrpSpPr>
        <p:grpSpPr>
          <a:xfrm rot="10381071">
            <a:off x="8524879" y="-222342"/>
            <a:ext cx="947641" cy="1717597"/>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931475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720000" y="1535150"/>
            <a:ext cx="3227400" cy="2965200"/>
          </a:xfrm>
          <a:prstGeom prst="rect">
            <a:avLst/>
          </a:prstGeom>
        </p:spPr>
        <p:txBody>
          <a:bodyPr spcFirstLastPara="1" wrap="square" lIns="91425" tIns="91425" rIns="91425" bIns="91425" anchor="ctr" anchorCtr="0">
            <a:noAutofit/>
          </a:bodyPr>
          <a:lstStyle>
            <a:lvl1pPr marL="457206" lvl="0" indent="-292103" rtl="0">
              <a:lnSpc>
                <a:spcPct val="100000"/>
              </a:lnSpc>
              <a:spcBef>
                <a:spcPts val="0"/>
              </a:spcBef>
              <a:spcAft>
                <a:spcPts val="0"/>
              </a:spcAft>
              <a:buSzPts val="1000"/>
              <a:buChar char="●"/>
              <a:defRPr>
                <a:solidFill>
                  <a:srgbClr val="434343"/>
                </a:solidFill>
              </a:defRPr>
            </a:lvl1pPr>
            <a:lvl2pPr marL="914411" lvl="1" indent="-317504" rtl="0">
              <a:lnSpc>
                <a:spcPct val="115000"/>
              </a:lnSpc>
              <a:spcBef>
                <a:spcPts val="1000"/>
              </a:spcBef>
              <a:spcAft>
                <a:spcPts val="0"/>
              </a:spcAft>
              <a:buSzPts val="1400"/>
              <a:buChar char="○"/>
              <a:defRPr>
                <a:solidFill>
                  <a:srgbClr val="434343"/>
                </a:solidFill>
              </a:defRPr>
            </a:lvl2pPr>
            <a:lvl3pPr marL="1371617" lvl="2" indent="-317504" rtl="0">
              <a:lnSpc>
                <a:spcPct val="115000"/>
              </a:lnSpc>
              <a:spcBef>
                <a:spcPts val="1600"/>
              </a:spcBef>
              <a:spcAft>
                <a:spcPts val="0"/>
              </a:spcAft>
              <a:buSzPts val="1400"/>
              <a:buChar char="■"/>
              <a:defRPr>
                <a:solidFill>
                  <a:srgbClr val="434343"/>
                </a:solidFill>
              </a:defRPr>
            </a:lvl3pPr>
            <a:lvl4pPr marL="1828823" lvl="3" indent="-317504" rtl="0">
              <a:lnSpc>
                <a:spcPct val="115000"/>
              </a:lnSpc>
              <a:spcBef>
                <a:spcPts val="1600"/>
              </a:spcBef>
              <a:spcAft>
                <a:spcPts val="0"/>
              </a:spcAft>
              <a:buSzPts val="1400"/>
              <a:buChar char="●"/>
              <a:defRPr>
                <a:solidFill>
                  <a:srgbClr val="434343"/>
                </a:solidFill>
              </a:defRPr>
            </a:lvl4pPr>
            <a:lvl5pPr marL="2286029" lvl="4" indent="-317504" rtl="0">
              <a:lnSpc>
                <a:spcPct val="115000"/>
              </a:lnSpc>
              <a:spcBef>
                <a:spcPts val="1600"/>
              </a:spcBef>
              <a:spcAft>
                <a:spcPts val="0"/>
              </a:spcAft>
              <a:buSzPts val="1400"/>
              <a:buChar char="○"/>
              <a:defRPr>
                <a:solidFill>
                  <a:srgbClr val="434343"/>
                </a:solidFill>
              </a:defRPr>
            </a:lvl5pPr>
            <a:lvl6pPr marL="2743234" lvl="5" indent="-317504" rtl="0">
              <a:lnSpc>
                <a:spcPct val="115000"/>
              </a:lnSpc>
              <a:spcBef>
                <a:spcPts val="1600"/>
              </a:spcBef>
              <a:spcAft>
                <a:spcPts val="0"/>
              </a:spcAft>
              <a:buSzPts val="1400"/>
              <a:buChar char="■"/>
              <a:defRPr>
                <a:solidFill>
                  <a:srgbClr val="434343"/>
                </a:solidFill>
              </a:defRPr>
            </a:lvl6pPr>
            <a:lvl7pPr marL="3200440" lvl="6" indent="-317504" rtl="0">
              <a:lnSpc>
                <a:spcPct val="115000"/>
              </a:lnSpc>
              <a:spcBef>
                <a:spcPts val="1600"/>
              </a:spcBef>
              <a:spcAft>
                <a:spcPts val="0"/>
              </a:spcAft>
              <a:buSzPts val="1400"/>
              <a:buChar char="●"/>
              <a:defRPr>
                <a:solidFill>
                  <a:srgbClr val="434343"/>
                </a:solidFill>
              </a:defRPr>
            </a:lvl7pPr>
            <a:lvl8pPr marL="3657646" lvl="7" indent="-317504" rtl="0">
              <a:lnSpc>
                <a:spcPct val="115000"/>
              </a:lnSpc>
              <a:spcBef>
                <a:spcPts val="1600"/>
              </a:spcBef>
              <a:spcAft>
                <a:spcPts val="0"/>
              </a:spcAft>
              <a:buSzPts val="1400"/>
              <a:buChar char="○"/>
              <a:defRPr>
                <a:solidFill>
                  <a:srgbClr val="434343"/>
                </a:solidFill>
              </a:defRPr>
            </a:lvl8pPr>
            <a:lvl9pPr marL="4114851" lvl="8" indent="-317504" rtl="0">
              <a:lnSpc>
                <a:spcPct val="115000"/>
              </a:lnSpc>
              <a:spcBef>
                <a:spcPts val="1600"/>
              </a:spcBef>
              <a:spcAft>
                <a:spcPts val="1600"/>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720000" y="772475"/>
            <a:ext cx="322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274197" y="-6258"/>
            <a:ext cx="1159289" cy="109130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4" name="Google Shape;394;p7"/>
          <p:cNvGrpSpPr/>
          <p:nvPr/>
        </p:nvGrpSpPr>
        <p:grpSpPr>
          <a:xfrm rot="-4503473">
            <a:off x="8572972" y="3778458"/>
            <a:ext cx="794011" cy="74745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2" name="Google Shape;412;p7"/>
          <p:cNvGrpSpPr/>
          <p:nvPr/>
        </p:nvGrpSpPr>
        <p:grpSpPr>
          <a:xfrm rot="-4503338">
            <a:off x="8241308" y="4242552"/>
            <a:ext cx="1100046" cy="103554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045518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713100" y="1307101"/>
            <a:ext cx="44304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32" name="Google Shape;432;p8"/>
          <p:cNvGrpSpPr/>
          <p:nvPr/>
        </p:nvGrpSpPr>
        <p:grpSpPr>
          <a:xfrm rot="-2390044">
            <a:off x="-244568" y="4130126"/>
            <a:ext cx="1100032" cy="103552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0" name="Google Shape;450;p8"/>
          <p:cNvGrpSpPr/>
          <p:nvPr/>
        </p:nvGrpSpPr>
        <p:grpSpPr>
          <a:xfrm>
            <a:off x="-224125" y="4575541"/>
            <a:ext cx="1670211" cy="157227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 name="Google Shape;468;p8"/>
          <p:cNvGrpSpPr/>
          <p:nvPr/>
        </p:nvGrpSpPr>
        <p:grpSpPr>
          <a:xfrm rot="10381071">
            <a:off x="8007404" y="-222342"/>
            <a:ext cx="947641" cy="1717597"/>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9" name="Google Shape;479;p8"/>
          <p:cNvGrpSpPr/>
          <p:nvPr/>
        </p:nvGrpSpPr>
        <p:grpSpPr>
          <a:xfrm rot="4751213">
            <a:off x="-244566" y="-137415"/>
            <a:ext cx="1100034" cy="1035529"/>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8"/>
          <p:cNvGrpSpPr/>
          <p:nvPr/>
        </p:nvGrpSpPr>
        <p:grpSpPr>
          <a:xfrm rot="-9096855" flipH="1">
            <a:off x="8217804" y="-659091"/>
            <a:ext cx="1429565" cy="2591082"/>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258632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2324250" y="1337600"/>
            <a:ext cx="44955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9"/>
          <p:cNvSpPr txBox="1">
            <a:spLocks noGrp="1"/>
          </p:cNvSpPr>
          <p:nvPr>
            <p:ph type="subTitle" idx="1"/>
          </p:nvPr>
        </p:nvSpPr>
        <p:spPr>
          <a:xfrm>
            <a:off x="2324350" y="2690000"/>
            <a:ext cx="4495500" cy="11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394777" y="2010702"/>
            <a:ext cx="1859413" cy="3370180"/>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2" name="Google Shape;522;p9"/>
          <p:cNvGrpSpPr/>
          <p:nvPr/>
        </p:nvGrpSpPr>
        <p:grpSpPr>
          <a:xfrm rot="-2552483">
            <a:off x="395688" y="2236438"/>
            <a:ext cx="1232522" cy="2233943"/>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 name="Google Shape;533;p9"/>
          <p:cNvGrpSpPr/>
          <p:nvPr/>
        </p:nvGrpSpPr>
        <p:grpSpPr>
          <a:xfrm rot="-362166" flipH="1">
            <a:off x="7546946" y="-173674"/>
            <a:ext cx="1232488" cy="2233882"/>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4" name="Google Shape;544;p9"/>
          <p:cNvGrpSpPr/>
          <p:nvPr/>
        </p:nvGrpSpPr>
        <p:grpSpPr>
          <a:xfrm rot="-2484274">
            <a:off x="7805065" y="-873896"/>
            <a:ext cx="1859413" cy="3370180"/>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951464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720000" y="4053100"/>
            <a:ext cx="77109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274197" y="-6258"/>
            <a:ext cx="1159289" cy="109130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10"/>
          <p:cNvGrpSpPr/>
          <p:nvPr/>
        </p:nvGrpSpPr>
        <p:grpSpPr>
          <a:xfrm rot="-4503378">
            <a:off x="8128505" y="3665849"/>
            <a:ext cx="1407854" cy="1325299"/>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3" name="Google Shape;593;p10"/>
          <p:cNvGrpSpPr/>
          <p:nvPr/>
        </p:nvGrpSpPr>
        <p:grpSpPr>
          <a:xfrm rot="-4503473">
            <a:off x="8162445" y="2482488"/>
            <a:ext cx="1813608" cy="1707259"/>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10"/>
          <p:cNvGrpSpPr/>
          <p:nvPr/>
        </p:nvGrpSpPr>
        <p:grpSpPr>
          <a:xfrm>
            <a:off x="-647302" y="659979"/>
            <a:ext cx="1905503" cy="1793689"/>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9" name="Google Shape;629;p10"/>
          <p:cNvGrpSpPr/>
          <p:nvPr/>
        </p:nvGrpSpPr>
        <p:grpSpPr>
          <a:xfrm rot="-2487427">
            <a:off x="-547423" y="3941170"/>
            <a:ext cx="1905527" cy="1793680"/>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7" name="Google Shape;647;p10"/>
          <p:cNvGrpSpPr/>
          <p:nvPr/>
        </p:nvGrpSpPr>
        <p:grpSpPr>
          <a:xfrm rot="-4503338">
            <a:off x="7997333" y="4320227"/>
            <a:ext cx="1100046" cy="103554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8185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906776" y="1251013"/>
            <a:ext cx="36372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7" name="Google Shape;667;p11"/>
          <p:cNvSpPr txBox="1">
            <a:spLocks noGrp="1"/>
          </p:cNvSpPr>
          <p:nvPr>
            <p:ph type="subTitle" idx="1"/>
          </p:nvPr>
        </p:nvSpPr>
        <p:spPr>
          <a:xfrm>
            <a:off x="906776" y="3395389"/>
            <a:ext cx="3637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8" name="Google Shape;668;p11"/>
          <p:cNvGrpSpPr/>
          <p:nvPr/>
        </p:nvGrpSpPr>
        <p:grpSpPr>
          <a:xfrm rot="2552483" flipH="1">
            <a:off x="7667604" y="2917938"/>
            <a:ext cx="1232522" cy="2233943"/>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9" name="Google Shape;679;p11"/>
          <p:cNvGrpSpPr/>
          <p:nvPr/>
        </p:nvGrpSpPr>
        <p:grpSpPr>
          <a:xfrm rot="2484274" flipH="1">
            <a:off x="-605387" y="-873896"/>
            <a:ext cx="1859413" cy="3370180"/>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0" name="Google Shape;690;p11"/>
          <p:cNvGrpSpPr/>
          <p:nvPr/>
        </p:nvGrpSpPr>
        <p:grpSpPr>
          <a:xfrm rot="362166">
            <a:off x="279654" y="-173674"/>
            <a:ext cx="1232488" cy="2233882"/>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11"/>
          <p:cNvGrpSpPr/>
          <p:nvPr/>
        </p:nvGrpSpPr>
        <p:grpSpPr>
          <a:xfrm rot="430491">
            <a:off x="7888580" y="2462652"/>
            <a:ext cx="1859413" cy="3370180"/>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43074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30898207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9"/>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6"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6"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6"/>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13"/>
          <p:cNvGrpSpPr/>
          <p:nvPr/>
        </p:nvGrpSpPr>
        <p:grpSpPr>
          <a:xfrm rot="10381071">
            <a:off x="8007404"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4" name="Google Shape;774;p13"/>
          <p:cNvGrpSpPr/>
          <p:nvPr/>
        </p:nvGrpSpPr>
        <p:grpSpPr>
          <a:xfrm rot="4751213">
            <a:off x="-244566" y="-137415"/>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2" name="Google Shape;792;p13"/>
          <p:cNvGrpSpPr/>
          <p:nvPr/>
        </p:nvGrpSpPr>
        <p:grpSpPr>
          <a:xfrm rot="-9096855" flipH="1">
            <a:off x="8217804"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67694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7" y="-6258"/>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3" name="Google Shape;823;p14"/>
          <p:cNvGrpSpPr/>
          <p:nvPr/>
        </p:nvGrpSpPr>
        <p:grpSpPr>
          <a:xfrm rot="-4503473">
            <a:off x="8572972" y="3778458"/>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63757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713176" y="2965025"/>
            <a:ext cx="46320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1" name="Google Shape;861;p15"/>
          <p:cNvSpPr txBox="1">
            <a:spLocks noGrp="1"/>
          </p:cNvSpPr>
          <p:nvPr>
            <p:ph type="subTitle" idx="1"/>
          </p:nvPr>
        </p:nvSpPr>
        <p:spPr>
          <a:xfrm>
            <a:off x="713100" y="1360676"/>
            <a:ext cx="46320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62" name="Google Shape;862;p15"/>
          <p:cNvGrpSpPr/>
          <p:nvPr/>
        </p:nvGrpSpPr>
        <p:grpSpPr>
          <a:xfrm rot="-2390044">
            <a:off x="-244568" y="4130126"/>
            <a:ext cx="1100032" cy="103552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0" name="Google Shape;880;p15"/>
          <p:cNvGrpSpPr/>
          <p:nvPr/>
        </p:nvGrpSpPr>
        <p:grpSpPr>
          <a:xfrm>
            <a:off x="-224125" y="4152292"/>
            <a:ext cx="1670211" cy="157227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8" name="Google Shape;898;p15"/>
          <p:cNvGrpSpPr/>
          <p:nvPr/>
        </p:nvGrpSpPr>
        <p:grpSpPr>
          <a:xfrm rot="856444">
            <a:off x="7844063" y="3762970"/>
            <a:ext cx="1777123" cy="1769839"/>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6" name="Google Shape;916;p15"/>
          <p:cNvGrpSpPr/>
          <p:nvPr/>
        </p:nvGrpSpPr>
        <p:grpSpPr>
          <a:xfrm>
            <a:off x="-274197" y="-6258"/>
            <a:ext cx="1159289" cy="109130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4" name="Google Shape;934;p15"/>
          <p:cNvGrpSpPr/>
          <p:nvPr/>
        </p:nvGrpSpPr>
        <p:grpSpPr>
          <a:xfrm>
            <a:off x="8316796" y="2886510"/>
            <a:ext cx="947638" cy="1717592"/>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6704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5.jp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image" Target="../media/image6.jpg"/><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theme" Target="../theme/theme9.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625" y="535300"/>
            <a:ext cx="7724700" cy="5727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709625" y="1264275"/>
            <a:ext cx="7724700" cy="3343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9" r:id="rId4"/>
    <p:sldLayoutId id="2147483661" r:id="rId5"/>
    <p:sldLayoutId id="2147483663" r:id="rId6"/>
    <p:sldLayoutId id="2147483676"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834821092"/>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21678265"/>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A1DB8BA-032A-584B-A213-9A27B5FEA55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1C64FA67-F996-9242-B15A-51FE892911F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4032A556-B60E-CD4F-9FF3-234313BC714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5ACB9FB-E85E-C149-A1A8-58C522FB5447}" type="datetimeFigureOut">
              <a:rPr lang="x-none" smtClean="0"/>
              <a:t>9/8/2022</a:t>
            </a:fld>
            <a:endParaRPr lang="x-none"/>
          </a:p>
        </p:txBody>
      </p:sp>
      <p:sp>
        <p:nvSpPr>
          <p:cNvPr id="5" name="Footer Placeholder 4">
            <a:extLst>
              <a:ext uri="{FF2B5EF4-FFF2-40B4-BE49-F238E27FC236}">
                <a16:creationId xmlns="" xmlns:a16="http://schemas.microsoft.com/office/drawing/2014/main" id="{0FCAD26C-ED2E-484B-85E7-29B409D5D3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9FC0B261-4E22-D44C-B894-A344A15B272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6311A99-AB52-DD4A-9E72-0109B213F5D8}" type="slidenum">
              <a:rPr lang="x-none" smtClean="0"/>
              <a:t>‹#›</a:t>
            </a:fld>
            <a:endParaRPr lang="x-none"/>
          </a:p>
        </p:txBody>
      </p:sp>
    </p:spTree>
    <p:extLst>
      <p:ext uri="{BB962C8B-B14F-4D97-AF65-F5344CB8AC3E}">
        <p14:creationId xmlns:p14="http://schemas.microsoft.com/office/powerpoint/2010/main" val="194653011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1"/>
            <a:ext cx="8229601" cy="533311"/>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853820"/>
            <a:ext cx="8229601" cy="3740804"/>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171"/>
            <a:fld id="{FD1176A7-B091-469C-82C8-89C693043C40}" type="datetimeFigureOut">
              <a:rPr lang="en-US" smtClean="0">
                <a:solidFill>
                  <a:prstClr val="black">
                    <a:tint val="75000"/>
                  </a:prstClr>
                </a:solidFill>
              </a:rPr>
              <a:pPr defTabSz="914171"/>
              <a:t>9/8/2022</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171"/>
            <a:endParaRPr lang="en-US">
              <a:solidFill>
                <a:prstClr val="black">
                  <a:tint val="75000"/>
                </a:prstClr>
              </a:solidFill>
            </a:endParaRPr>
          </a:p>
        </p:txBody>
      </p:sp>
      <p:sp>
        <p:nvSpPr>
          <p:cNvPr id="6" name="Slide Number Placeholder 5"/>
          <p:cNvSpPr>
            <a:spLocks noGrp="1"/>
          </p:cNvSpPr>
          <p:nvPr>
            <p:ph type="sldNum" sz="quarter" idx="4"/>
          </p:nvPr>
        </p:nvSpPr>
        <p:spPr>
          <a:xfrm>
            <a:off x="6553202"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171"/>
            <a:fld id="{5939B1FA-81F2-4940-9AF3-5EAFB5D6669B}" type="slidenum">
              <a:rPr lang="en-US" smtClean="0">
                <a:solidFill>
                  <a:prstClr val="black">
                    <a:tint val="75000"/>
                  </a:prstClr>
                </a:solidFill>
              </a:rPr>
              <a:pPr defTabSz="914171"/>
              <a:t>‹#›</a:t>
            </a:fld>
            <a:endParaRPr lang="en-US">
              <a:solidFill>
                <a:prstClr val="black">
                  <a:tint val="75000"/>
                </a:prstClr>
              </a:solidFill>
            </a:endParaRPr>
          </a:p>
        </p:txBody>
      </p:sp>
    </p:spTree>
    <p:extLst>
      <p:ext uri="{BB962C8B-B14F-4D97-AF65-F5344CB8AC3E}">
        <p14:creationId xmlns:p14="http://schemas.microsoft.com/office/powerpoint/2010/main" val="21329308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134" rtl="0" eaLnBrk="1" latinLnBrk="0" hangingPunct="1">
        <a:spcBef>
          <a:spcPct val="0"/>
        </a:spcBef>
        <a:buNone/>
        <a:defRPr sz="2399" kern="1200">
          <a:solidFill>
            <a:schemeClr val="tx1">
              <a:lumMod val="65000"/>
              <a:lumOff val="35000"/>
            </a:schemeClr>
          </a:solidFill>
          <a:latin typeface="+mj-lt"/>
          <a:ea typeface="+mj-ea"/>
          <a:cs typeface="+mj-cs"/>
        </a:defRPr>
      </a:lvl1pPr>
    </p:titleStyle>
    <p:bodyStyle>
      <a:lvl1pPr marL="342800" indent="-342800" algn="l" defTabSz="914134" rtl="0" eaLnBrk="1" latinLnBrk="0" hangingPunct="1">
        <a:spcBef>
          <a:spcPct val="20000"/>
        </a:spcBef>
        <a:buFont typeface="Arial" pitchFamily="34" charset="0"/>
        <a:buChar char="•"/>
        <a:defRPr sz="2699" kern="1200">
          <a:solidFill>
            <a:schemeClr val="tx1"/>
          </a:solidFill>
          <a:latin typeface="+mj-lt"/>
          <a:ea typeface="+mn-ea"/>
          <a:cs typeface="+mn-cs"/>
        </a:defRPr>
      </a:lvl1pPr>
      <a:lvl2pPr marL="742733" indent="-285667" algn="l" defTabSz="914134" rtl="0" eaLnBrk="1" latinLnBrk="0" hangingPunct="1">
        <a:spcBef>
          <a:spcPct val="20000"/>
        </a:spcBef>
        <a:buFont typeface="Arial" pitchFamily="34" charset="0"/>
        <a:buChar char="–"/>
        <a:defRPr sz="2399" kern="1200">
          <a:solidFill>
            <a:schemeClr val="tx1"/>
          </a:solidFill>
          <a:latin typeface="+mj-lt"/>
          <a:ea typeface="+mn-ea"/>
          <a:cs typeface="+mn-cs"/>
        </a:defRPr>
      </a:lvl2pPr>
      <a:lvl3pPr marL="1142666" indent="-228534" algn="l" defTabSz="914134" rtl="0" eaLnBrk="1" latinLnBrk="0" hangingPunct="1">
        <a:spcBef>
          <a:spcPct val="20000"/>
        </a:spcBef>
        <a:buFont typeface="Arial" pitchFamily="34" charset="0"/>
        <a:buChar char="•"/>
        <a:defRPr sz="1799" kern="1200">
          <a:solidFill>
            <a:schemeClr val="tx1"/>
          </a:solidFill>
          <a:latin typeface="+mj-lt"/>
          <a:ea typeface="+mn-ea"/>
          <a:cs typeface="+mn-cs"/>
        </a:defRPr>
      </a:lvl3pPr>
      <a:lvl4pPr marL="1599734" indent="-228534" algn="l" defTabSz="914134" rtl="0" eaLnBrk="1" latinLnBrk="0" hangingPunct="1">
        <a:spcBef>
          <a:spcPct val="20000"/>
        </a:spcBef>
        <a:buFont typeface="Arial" pitchFamily="34" charset="0"/>
        <a:buChar char="–"/>
        <a:defRPr sz="1500" kern="1200">
          <a:solidFill>
            <a:schemeClr val="tx1"/>
          </a:solidFill>
          <a:latin typeface="+mj-lt"/>
          <a:ea typeface="+mn-ea"/>
          <a:cs typeface="+mn-cs"/>
        </a:defRPr>
      </a:lvl4pPr>
      <a:lvl5pPr marL="2056800" indent="-228534" algn="l" defTabSz="914134" rtl="0" eaLnBrk="1" latinLnBrk="0" hangingPunct="1">
        <a:spcBef>
          <a:spcPct val="20000"/>
        </a:spcBef>
        <a:buFont typeface="Arial" pitchFamily="34" charset="0"/>
        <a:buChar char="»"/>
        <a:defRPr sz="1500" kern="1200">
          <a:solidFill>
            <a:schemeClr val="tx1"/>
          </a:solidFill>
          <a:latin typeface="+mj-lt"/>
          <a:ea typeface="+mn-ea"/>
          <a:cs typeface="+mn-cs"/>
        </a:defRPr>
      </a:lvl5pPr>
      <a:lvl6pPr marL="2513867" indent="-228534" algn="l" defTabSz="91413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33" indent="-228534" algn="l" defTabSz="91413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00" indent="-228534" algn="l" defTabSz="91413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67" indent="-228534" algn="l" defTabSz="91413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34" rtl="0" eaLnBrk="1" latinLnBrk="0" hangingPunct="1">
        <a:defRPr sz="1799" kern="1200">
          <a:solidFill>
            <a:schemeClr val="tx1"/>
          </a:solidFill>
          <a:latin typeface="+mn-lt"/>
          <a:ea typeface="+mn-ea"/>
          <a:cs typeface="+mn-cs"/>
        </a:defRPr>
      </a:lvl1pPr>
      <a:lvl2pPr marL="457067" algn="l" defTabSz="914134" rtl="0" eaLnBrk="1" latinLnBrk="0" hangingPunct="1">
        <a:defRPr sz="1799" kern="1200">
          <a:solidFill>
            <a:schemeClr val="tx1"/>
          </a:solidFill>
          <a:latin typeface="+mn-lt"/>
          <a:ea typeface="+mn-ea"/>
          <a:cs typeface="+mn-cs"/>
        </a:defRPr>
      </a:lvl2pPr>
      <a:lvl3pPr marL="914134" algn="l" defTabSz="914134" rtl="0" eaLnBrk="1" latinLnBrk="0" hangingPunct="1">
        <a:defRPr sz="1799" kern="1200">
          <a:solidFill>
            <a:schemeClr val="tx1"/>
          </a:solidFill>
          <a:latin typeface="+mn-lt"/>
          <a:ea typeface="+mn-ea"/>
          <a:cs typeface="+mn-cs"/>
        </a:defRPr>
      </a:lvl3pPr>
      <a:lvl4pPr marL="1371200" algn="l" defTabSz="914134" rtl="0" eaLnBrk="1" latinLnBrk="0" hangingPunct="1">
        <a:defRPr sz="1799" kern="1200">
          <a:solidFill>
            <a:schemeClr val="tx1"/>
          </a:solidFill>
          <a:latin typeface="+mn-lt"/>
          <a:ea typeface="+mn-ea"/>
          <a:cs typeface="+mn-cs"/>
        </a:defRPr>
      </a:lvl4pPr>
      <a:lvl5pPr marL="1828267" algn="l" defTabSz="914134" rtl="0" eaLnBrk="1" latinLnBrk="0" hangingPunct="1">
        <a:defRPr sz="1799" kern="1200">
          <a:solidFill>
            <a:schemeClr val="tx1"/>
          </a:solidFill>
          <a:latin typeface="+mn-lt"/>
          <a:ea typeface="+mn-ea"/>
          <a:cs typeface="+mn-cs"/>
        </a:defRPr>
      </a:lvl5pPr>
      <a:lvl6pPr marL="2285333" algn="l" defTabSz="914134" rtl="0" eaLnBrk="1" latinLnBrk="0" hangingPunct="1">
        <a:defRPr sz="1799" kern="1200">
          <a:solidFill>
            <a:schemeClr val="tx1"/>
          </a:solidFill>
          <a:latin typeface="+mn-lt"/>
          <a:ea typeface="+mn-ea"/>
          <a:cs typeface="+mn-cs"/>
        </a:defRPr>
      </a:lvl6pPr>
      <a:lvl7pPr marL="2742401" algn="l" defTabSz="914134" rtl="0" eaLnBrk="1" latinLnBrk="0" hangingPunct="1">
        <a:defRPr sz="1799" kern="1200">
          <a:solidFill>
            <a:schemeClr val="tx1"/>
          </a:solidFill>
          <a:latin typeface="+mn-lt"/>
          <a:ea typeface="+mn-ea"/>
          <a:cs typeface="+mn-cs"/>
        </a:defRPr>
      </a:lvl7pPr>
      <a:lvl8pPr marL="3199466" algn="l" defTabSz="914134" rtl="0" eaLnBrk="1" latinLnBrk="0" hangingPunct="1">
        <a:defRPr sz="1799" kern="1200">
          <a:solidFill>
            <a:schemeClr val="tx1"/>
          </a:solidFill>
          <a:latin typeface="+mn-lt"/>
          <a:ea typeface="+mn-ea"/>
          <a:cs typeface="+mn-cs"/>
        </a:defRPr>
      </a:lvl8pPr>
      <a:lvl9pPr marL="3656534" algn="l" defTabSz="914134"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 xmlns:a16="http://schemas.microsoft.com/office/drawing/2014/main" id="{EA9D3709-6061-43C6-9D21-6188E43BE294}"/>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2051" name="Rectangle 15">
            <a:extLst>
              <a:ext uri="{FF2B5EF4-FFF2-40B4-BE49-F238E27FC236}">
                <a16:creationId xmlns="" xmlns:a16="http://schemas.microsoft.com/office/drawing/2014/main" id="{0FAFF44B-FF22-4B51-8106-5C23CEDE3E9E}"/>
              </a:ext>
            </a:extLst>
          </p:cNvPr>
          <p:cNvSpPr>
            <a:spLocks noChangeArrowheads="1"/>
          </p:cNvSpPr>
          <p:nvPr/>
        </p:nvSpPr>
        <p:spPr bwMode="white">
          <a:xfrm>
            <a:off x="0" y="1"/>
            <a:ext cx="9144000" cy="1045369"/>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2052" name="Rectangle 17">
            <a:extLst>
              <a:ext uri="{FF2B5EF4-FFF2-40B4-BE49-F238E27FC236}">
                <a16:creationId xmlns="" xmlns:a16="http://schemas.microsoft.com/office/drawing/2014/main" id="{F3F54C7D-C6F1-4D8D-95B3-ACF91B6E203B}"/>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2053" name="Rectangle 18">
            <a:extLst>
              <a:ext uri="{FF2B5EF4-FFF2-40B4-BE49-F238E27FC236}">
                <a16:creationId xmlns="" xmlns:a16="http://schemas.microsoft.com/office/drawing/2014/main" id="{E2BB73E7-B6DB-4F7B-8F03-822C8CF2762C}"/>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8">
            <a:extLst>
              <a:ext uri="{FF2B5EF4-FFF2-40B4-BE49-F238E27FC236}">
                <a16:creationId xmlns="" xmlns:a16="http://schemas.microsoft.com/office/drawing/2014/main" id="{D862714F-9E61-4BAE-A666-31C1DB2942F0}"/>
              </a:ext>
            </a:extLst>
          </p:cNvPr>
          <p:cNvSpPr>
            <a:spLocks noChangeArrowheads="1"/>
          </p:cNvSpPr>
          <p:nvPr/>
        </p:nvSpPr>
        <p:spPr bwMode="auto">
          <a:xfrm>
            <a:off x="149226" y="479107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4" name="Date Placeholder 13">
            <a:extLst>
              <a:ext uri="{FF2B5EF4-FFF2-40B4-BE49-F238E27FC236}">
                <a16:creationId xmlns="" xmlns:a16="http://schemas.microsoft.com/office/drawing/2014/main" id="{1BABFD33-0CAD-43B4-A875-E989CCF95791}"/>
              </a:ext>
            </a:extLst>
          </p:cNvPr>
          <p:cNvSpPr>
            <a:spLocks noGrp="1"/>
          </p:cNvSpPr>
          <p:nvPr>
            <p:ph type="dt" sz="half" idx="2"/>
          </p:nvPr>
        </p:nvSpPr>
        <p:spPr>
          <a:xfrm>
            <a:off x="5791202" y="4804174"/>
            <a:ext cx="3044825" cy="273844"/>
          </a:xfrm>
          <a:prstGeom prst="rect">
            <a:avLst/>
          </a:prstGeom>
        </p:spPr>
        <p:txBody>
          <a:bodyPr vert="horz"/>
          <a:lstStyle>
            <a:lvl1pPr algn="r" eaLnBrk="1" fontAlgn="auto" latinLnBrk="0" hangingPunct="1">
              <a:spcBef>
                <a:spcPts val="0"/>
              </a:spcBef>
              <a:spcAft>
                <a:spcPts val="0"/>
              </a:spcAft>
              <a:defRPr kumimoji="0" sz="1050" b="0">
                <a:solidFill>
                  <a:srgbClr val="FFFFFF"/>
                </a:solidFill>
                <a:latin typeface="Georgia"/>
              </a:defRPr>
            </a:lvl1pPr>
          </a:lstStyle>
          <a:p>
            <a:pPr>
              <a:defRPr/>
            </a:pPr>
            <a:fld id="{366D9694-0B72-4092-BDFA-5F37AEE92F82}" type="datetimeFigureOut">
              <a:rPr lang="en-US"/>
              <a:pPr>
                <a:defRPr/>
              </a:pPr>
              <a:t>9/8/2022</a:t>
            </a:fld>
            <a:endParaRPr lang="en-US"/>
          </a:p>
        </p:txBody>
      </p:sp>
      <p:sp>
        <p:nvSpPr>
          <p:cNvPr id="3" name="Footer Placeholder 2">
            <a:extLst>
              <a:ext uri="{FF2B5EF4-FFF2-40B4-BE49-F238E27FC236}">
                <a16:creationId xmlns="" xmlns:a16="http://schemas.microsoft.com/office/drawing/2014/main" id="{471B60B5-7C7F-46F6-AB0A-BC9571183EE0}"/>
              </a:ext>
            </a:extLst>
          </p:cNvPr>
          <p:cNvSpPr>
            <a:spLocks noGrp="1"/>
          </p:cNvSpPr>
          <p:nvPr>
            <p:ph type="ftr" sz="quarter" idx="3"/>
          </p:nvPr>
        </p:nvSpPr>
        <p:spPr>
          <a:xfrm>
            <a:off x="304800" y="4807745"/>
            <a:ext cx="3581400" cy="275035"/>
          </a:xfrm>
          <a:prstGeom prst="rect">
            <a:avLst/>
          </a:prstGeom>
        </p:spPr>
        <p:txBody>
          <a:bodyPr vert="horz"/>
          <a:lstStyle>
            <a:lvl1pPr algn="l" eaLnBrk="1" fontAlgn="auto" latinLnBrk="0" hangingPunct="1">
              <a:spcBef>
                <a:spcPts val="0"/>
              </a:spcBef>
              <a:spcAft>
                <a:spcPts val="0"/>
              </a:spcAft>
              <a:defRPr kumimoji="0" sz="900" b="0">
                <a:solidFill>
                  <a:srgbClr val="FFFFFF"/>
                </a:solidFill>
                <a:latin typeface="Georgia"/>
              </a:defRPr>
            </a:lvl1pPr>
          </a:lstStyle>
          <a:p>
            <a:pPr>
              <a:defRPr/>
            </a:pPr>
            <a:endParaRPr lang="en-US"/>
          </a:p>
        </p:txBody>
      </p:sp>
      <p:sp>
        <p:nvSpPr>
          <p:cNvPr id="8" name="Rectangle 7">
            <a:extLst>
              <a:ext uri="{FF2B5EF4-FFF2-40B4-BE49-F238E27FC236}">
                <a16:creationId xmlns="" xmlns:a16="http://schemas.microsoft.com/office/drawing/2014/main" id="{593DB849-6680-44E8-9F98-4570DB43AD27}"/>
              </a:ext>
            </a:extLst>
          </p:cNvPr>
          <p:cNvSpPr>
            <a:spLocks noChangeArrowheads="1"/>
          </p:cNvSpPr>
          <p:nvPr/>
        </p:nvSpPr>
        <p:spPr bwMode="auto">
          <a:xfrm>
            <a:off x="152400" y="116682"/>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0" name="Straight Connector 9">
            <a:extLst>
              <a:ext uri="{FF2B5EF4-FFF2-40B4-BE49-F238E27FC236}">
                <a16:creationId xmlns="" xmlns:a16="http://schemas.microsoft.com/office/drawing/2014/main" id="{A35FF502-0D84-4F28-98B7-AD213DDF7EA8}"/>
              </a:ext>
            </a:extLst>
          </p:cNvPr>
          <p:cNvSpPr>
            <a:spLocks noChangeShapeType="1"/>
          </p:cNvSpPr>
          <p:nvPr/>
        </p:nvSpPr>
        <p:spPr bwMode="auto">
          <a:xfrm>
            <a:off x="152400" y="95726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2" name="Oval 11">
            <a:extLst>
              <a:ext uri="{FF2B5EF4-FFF2-40B4-BE49-F238E27FC236}">
                <a16:creationId xmlns="" xmlns:a16="http://schemas.microsoft.com/office/drawing/2014/main" id="{CEDC2C39-EF3D-4D0B-BE4B-597E00BF8E93}"/>
              </a:ext>
            </a:extLst>
          </p:cNvPr>
          <p:cNvSpPr/>
          <p:nvPr/>
        </p:nvSpPr>
        <p:spPr>
          <a:xfrm>
            <a:off x="4267201" y="716756"/>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5" name="Oval 14">
            <a:extLst>
              <a:ext uri="{FF2B5EF4-FFF2-40B4-BE49-F238E27FC236}">
                <a16:creationId xmlns="" xmlns:a16="http://schemas.microsoft.com/office/drawing/2014/main" id="{6FDADEDA-F59B-4CFA-8EFB-53E5DC3ADBEF}"/>
              </a:ext>
            </a:extLst>
          </p:cNvPr>
          <p:cNvSpPr/>
          <p:nvPr/>
        </p:nvSpPr>
        <p:spPr>
          <a:xfrm>
            <a:off x="4362451" y="788194"/>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23" name="Slide Number Placeholder 22">
            <a:extLst>
              <a:ext uri="{FF2B5EF4-FFF2-40B4-BE49-F238E27FC236}">
                <a16:creationId xmlns="" xmlns:a16="http://schemas.microsoft.com/office/drawing/2014/main" id="{16952C59-611F-4FB1-AA4A-7E3508EDBAC6}"/>
              </a:ext>
            </a:extLst>
          </p:cNvPr>
          <p:cNvSpPr>
            <a:spLocks noGrp="1"/>
          </p:cNvSpPr>
          <p:nvPr>
            <p:ph type="sldNum" sz="quarter" idx="4"/>
          </p:nvPr>
        </p:nvSpPr>
        <p:spPr>
          <a:xfrm>
            <a:off x="4343400" y="779861"/>
            <a:ext cx="457200" cy="330994"/>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200"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 xmlns:a16="http://schemas.microsoft.com/office/drawing/2014/main" id="{CB242EB5-D66F-47C1-A2FE-D8C217EB2BA0}"/>
              </a:ext>
            </a:extLst>
          </p:cNvPr>
          <p:cNvSpPr>
            <a:spLocks noGrp="1"/>
          </p:cNvSpPr>
          <p:nvPr>
            <p:ph type="title"/>
          </p:nvPr>
        </p:nvSpPr>
        <p:spPr bwMode="auto">
          <a:xfrm>
            <a:off x="301626" y="171451"/>
            <a:ext cx="8534400" cy="56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 xmlns:a16="http://schemas.microsoft.com/office/drawing/2014/main" id="{930FE2F5-7C8B-4118-B3C5-6C68AA3F35BB}"/>
              </a:ext>
            </a:extLst>
          </p:cNvPr>
          <p:cNvSpPr>
            <a:spLocks noGrp="1"/>
          </p:cNvSpPr>
          <p:nvPr>
            <p:ph type="body" idx="1"/>
          </p:nvPr>
        </p:nvSpPr>
        <p:spPr bwMode="auto">
          <a:xfrm>
            <a:off x="301626" y="1143000"/>
            <a:ext cx="8534400" cy="344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428550626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2475" kern="1200">
          <a:solidFill>
            <a:srgbClr val="7B9899"/>
          </a:solidFill>
          <a:latin typeface="+mj-lt"/>
          <a:ea typeface="+mj-ea"/>
          <a:cs typeface="+mj-cs"/>
        </a:defRPr>
      </a:lvl1pPr>
      <a:lvl2pPr algn="ctr" rtl="0" eaLnBrk="0" fontAlgn="base" hangingPunct="0">
        <a:spcBef>
          <a:spcPct val="0"/>
        </a:spcBef>
        <a:spcAft>
          <a:spcPct val="0"/>
        </a:spcAft>
        <a:defRPr sz="2475">
          <a:solidFill>
            <a:srgbClr val="7B9899"/>
          </a:solidFill>
          <a:latin typeface="Georgia" pitchFamily="18" charset="0"/>
        </a:defRPr>
      </a:lvl2pPr>
      <a:lvl3pPr algn="ctr" rtl="0" eaLnBrk="0" fontAlgn="base" hangingPunct="0">
        <a:spcBef>
          <a:spcPct val="0"/>
        </a:spcBef>
        <a:spcAft>
          <a:spcPct val="0"/>
        </a:spcAft>
        <a:defRPr sz="2475">
          <a:solidFill>
            <a:srgbClr val="7B9899"/>
          </a:solidFill>
          <a:latin typeface="Georgia" pitchFamily="18" charset="0"/>
        </a:defRPr>
      </a:lvl3pPr>
      <a:lvl4pPr algn="ctr" rtl="0" eaLnBrk="0" fontAlgn="base" hangingPunct="0">
        <a:spcBef>
          <a:spcPct val="0"/>
        </a:spcBef>
        <a:spcAft>
          <a:spcPct val="0"/>
        </a:spcAft>
        <a:defRPr sz="2475">
          <a:solidFill>
            <a:srgbClr val="7B9899"/>
          </a:solidFill>
          <a:latin typeface="Georgia" pitchFamily="18" charset="0"/>
        </a:defRPr>
      </a:lvl4pPr>
      <a:lvl5pPr algn="ctr" rtl="0" eaLnBrk="0" fontAlgn="base" hangingPunct="0">
        <a:spcBef>
          <a:spcPct val="0"/>
        </a:spcBef>
        <a:spcAft>
          <a:spcPct val="0"/>
        </a:spcAft>
        <a:defRPr sz="2475">
          <a:solidFill>
            <a:srgbClr val="7B9899"/>
          </a:solidFill>
          <a:latin typeface="Georgia" pitchFamily="18" charset="0"/>
        </a:defRPr>
      </a:lvl5pPr>
      <a:lvl6pPr marL="342892" algn="ctr" rtl="0" fontAlgn="base">
        <a:spcBef>
          <a:spcPct val="0"/>
        </a:spcBef>
        <a:spcAft>
          <a:spcPct val="0"/>
        </a:spcAft>
        <a:defRPr sz="2475">
          <a:solidFill>
            <a:srgbClr val="7B9899"/>
          </a:solidFill>
          <a:latin typeface="Georgia" pitchFamily="18" charset="0"/>
        </a:defRPr>
      </a:lvl6pPr>
      <a:lvl7pPr marL="685783" algn="ctr" rtl="0" fontAlgn="base">
        <a:spcBef>
          <a:spcPct val="0"/>
        </a:spcBef>
        <a:spcAft>
          <a:spcPct val="0"/>
        </a:spcAft>
        <a:defRPr sz="2475">
          <a:solidFill>
            <a:srgbClr val="7B9899"/>
          </a:solidFill>
          <a:latin typeface="Georgia" pitchFamily="18" charset="0"/>
        </a:defRPr>
      </a:lvl7pPr>
      <a:lvl8pPr marL="1028674" algn="ctr" rtl="0" fontAlgn="base">
        <a:spcBef>
          <a:spcPct val="0"/>
        </a:spcBef>
        <a:spcAft>
          <a:spcPct val="0"/>
        </a:spcAft>
        <a:defRPr sz="2475">
          <a:solidFill>
            <a:srgbClr val="7B9899"/>
          </a:solidFill>
          <a:latin typeface="Georgia" pitchFamily="18" charset="0"/>
        </a:defRPr>
      </a:lvl8pPr>
      <a:lvl9pPr marL="1371566" algn="ctr" rtl="0" fontAlgn="base">
        <a:spcBef>
          <a:spcPct val="0"/>
        </a:spcBef>
        <a:spcAft>
          <a:spcPct val="0"/>
        </a:spcAft>
        <a:defRPr sz="2475">
          <a:solidFill>
            <a:srgbClr val="7B9899"/>
          </a:solidFill>
          <a:latin typeface="Georgia" pitchFamily="18" charset="0"/>
        </a:defRPr>
      </a:lvl9pPr>
    </p:titleStyle>
    <p:bodyStyle>
      <a:lvl1pPr marL="204783" indent="-204783" algn="l" rtl="0" eaLnBrk="0" fontAlgn="base" hangingPunct="0">
        <a:spcBef>
          <a:spcPct val="20000"/>
        </a:spcBef>
        <a:spcAft>
          <a:spcPct val="0"/>
        </a:spcAft>
        <a:buClr>
          <a:schemeClr val="accent1"/>
        </a:buClr>
        <a:buSzPct val="85000"/>
        <a:buFont typeface="Wingdings 2" panose="05020102010507070707" pitchFamily="18" charset="2"/>
        <a:buChar char=""/>
        <a:defRPr sz="2025" kern="1200">
          <a:solidFill>
            <a:schemeClr val="tx1"/>
          </a:solidFill>
          <a:latin typeface="+mn-lt"/>
          <a:ea typeface="+mn-ea"/>
          <a:cs typeface="+mn-cs"/>
        </a:defRPr>
      </a:lvl1pPr>
      <a:lvl2pPr marL="410756" indent="-204783" algn="l" rtl="0" eaLnBrk="0" fontAlgn="base" hangingPunct="0">
        <a:spcBef>
          <a:spcPct val="20000"/>
        </a:spcBef>
        <a:spcAft>
          <a:spcPct val="0"/>
        </a:spcAft>
        <a:buClr>
          <a:schemeClr val="accent2"/>
        </a:buClr>
        <a:buSzPct val="70000"/>
        <a:buFont typeface="Wingdings" panose="05000000000000000000" pitchFamily="2" charset="2"/>
        <a:buChar char=""/>
        <a:defRPr sz="1650" kern="1200">
          <a:solidFill>
            <a:schemeClr val="tx2"/>
          </a:solidFill>
          <a:latin typeface="+mn-lt"/>
          <a:ea typeface="+mn-ea"/>
          <a:cs typeface="+mn-cs"/>
        </a:defRPr>
      </a:lvl2pPr>
      <a:lvl3pPr marL="616728" indent="-171446" algn="l" rtl="0" eaLnBrk="0" fontAlgn="base" hangingPunct="0">
        <a:spcBef>
          <a:spcPct val="20000"/>
        </a:spcBef>
        <a:spcAft>
          <a:spcPct val="0"/>
        </a:spcAft>
        <a:buClr>
          <a:srgbClr val="8CADAE"/>
        </a:buClr>
        <a:buSzPct val="75000"/>
        <a:buFont typeface="Wingdings 2" panose="05020102010507070707" pitchFamily="18" charset="2"/>
        <a:buChar char=""/>
        <a:defRPr sz="1500" kern="1200">
          <a:solidFill>
            <a:schemeClr val="tx1"/>
          </a:solidFill>
          <a:latin typeface="+mn-lt"/>
          <a:ea typeface="+mn-ea"/>
          <a:cs typeface="+mn-cs"/>
        </a:defRPr>
      </a:lvl3pPr>
      <a:lvl4pPr marL="822702" indent="-171446" algn="l" rtl="0" eaLnBrk="0" fontAlgn="base" hangingPunct="0">
        <a:spcBef>
          <a:spcPct val="20000"/>
        </a:spcBef>
        <a:spcAft>
          <a:spcPct val="0"/>
        </a:spcAft>
        <a:buClr>
          <a:srgbClr val="8C7B70"/>
        </a:buClr>
        <a:buSzPct val="70000"/>
        <a:buFont typeface="Wingdings" panose="05000000000000000000" pitchFamily="2" charset="2"/>
        <a:buChar char=""/>
        <a:defRPr sz="1500" kern="1200">
          <a:solidFill>
            <a:schemeClr val="tx2"/>
          </a:solidFill>
          <a:latin typeface="+mn-lt"/>
          <a:ea typeface="+mn-ea"/>
          <a:cs typeface="+mn-cs"/>
        </a:defRPr>
      </a:lvl4pPr>
      <a:lvl5pPr marL="1028674" indent="-171446"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234409" indent="-137157"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44" indent="-137157"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01" indent="-137157"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36" indent="-137157"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4"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9"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1"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3"/>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9/8/2022</a:t>
            </a:fld>
            <a:endParaRPr lang="en-US">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798947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hdr="0" ftr="0" dt="0"/>
  <p:txStyles>
    <p:titleStyle>
      <a:lvl1pPr algn="ctr" defTabSz="914172" rtl="0" eaLnBrk="1" latinLnBrk="0" hangingPunct="1">
        <a:spcBef>
          <a:spcPct val="0"/>
        </a:spcBef>
        <a:buNone/>
        <a:defRPr sz="4424" kern="1200">
          <a:solidFill>
            <a:schemeClr val="tx1"/>
          </a:solidFill>
          <a:latin typeface="+mj-lt"/>
          <a:ea typeface="+mj-ea"/>
          <a:cs typeface="+mj-cs"/>
        </a:defRPr>
      </a:lvl1pPr>
    </p:titleStyle>
    <p:bodyStyle>
      <a:lvl1pPr marL="342815" indent="-342815" algn="l" defTabSz="914172"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64" indent="-285679" algn="l" defTabSz="914172"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14" indent="-228543" algn="l" defTabSz="914172"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85"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971"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143"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229"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12381F2-B9E8-4D14-BAFE-6EF808CF25DB}"/>
              </a:ext>
            </a:extLst>
          </p:cNvPr>
          <p:cNvSpPr>
            <a:spLocks noGrp="1"/>
          </p:cNvSpPr>
          <p:nvPr>
            <p:ph type="dt" sz="half" idx="2"/>
          </p:nvPr>
        </p:nvSpPr>
        <p:spPr>
          <a:xfrm>
            <a:off x="628651"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2B8AC976-F0F5-438A-A4BB-3BAAC2D1A4DD}" type="datetimeFigureOut">
              <a:rPr lang="en-US" smtClean="0">
                <a:solidFill>
                  <a:prstClr val="black">
                    <a:tint val="75000"/>
                  </a:prstClr>
                </a:solidFill>
              </a:rPr>
              <a:pPr defTabSz="685783"/>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95A469B-8471-4898-B282-749957BDA404}"/>
              </a:ext>
            </a:extLst>
          </p:cNvPr>
          <p:cNvSpPr>
            <a:spLocks noGrp="1"/>
          </p:cNvSpPr>
          <p:nvPr>
            <p:ph type="ftr" sz="quarter" idx="3"/>
          </p:nvPr>
        </p:nvSpPr>
        <p:spPr>
          <a:xfrm>
            <a:off x="3028951"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A99F61B-436C-4F68-BDD4-D331987F21A7}"/>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F70BFC39-336F-402B-8BB1-7F2D84F98217}"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1907265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9" indent="-171429"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5" indent="-171429"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3" indent="-171429"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57"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15"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72"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28"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86"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2" algn="l" defTabSz="685715" rtl="0" eaLnBrk="1" latinLnBrk="0" hangingPunct="1">
        <a:defRPr sz="1350" kern="1200">
          <a:solidFill>
            <a:schemeClr val="tx1"/>
          </a:solidFill>
          <a:latin typeface="+mn-lt"/>
          <a:ea typeface="+mn-ea"/>
          <a:cs typeface="+mn-cs"/>
        </a:defRPr>
      </a:lvl4pPr>
      <a:lvl5pPr marL="1371428" algn="l" defTabSz="685715" rtl="0" eaLnBrk="1" latinLnBrk="0" hangingPunct="1">
        <a:defRPr sz="1350" kern="1200">
          <a:solidFill>
            <a:schemeClr val="tx1"/>
          </a:solidFill>
          <a:latin typeface="+mn-lt"/>
          <a:ea typeface="+mn-ea"/>
          <a:cs typeface="+mn-cs"/>
        </a:defRPr>
      </a:lvl5pPr>
      <a:lvl6pPr marL="1714285" algn="l" defTabSz="685715" rtl="0" eaLnBrk="1" latinLnBrk="0" hangingPunct="1">
        <a:defRPr sz="1350" kern="1200">
          <a:solidFill>
            <a:schemeClr val="tx1"/>
          </a:solidFill>
          <a:latin typeface="+mn-lt"/>
          <a:ea typeface="+mn-ea"/>
          <a:cs typeface="+mn-cs"/>
        </a:defRPr>
      </a:lvl6pPr>
      <a:lvl7pPr marL="2057143"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1"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1"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306911282"/>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51.xml"/><Relationship Id="rId7"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slide" Target="slide11.xml"/><Relationship Id="rId3" Type="http://schemas.openxmlformats.org/officeDocument/2006/relationships/slide" Target="slide6.xml"/><Relationship Id="rId7" Type="http://schemas.openxmlformats.org/officeDocument/2006/relationships/slide" Target="slide14.xml"/><Relationship Id="rId12" Type="http://schemas.openxmlformats.org/officeDocument/2006/relationships/image" Target="../media/image53.png"/><Relationship Id="rId17" Type="http://schemas.openxmlformats.org/officeDocument/2006/relationships/image" Target="../media/image56.jpeg"/><Relationship Id="rId2" Type="http://schemas.openxmlformats.org/officeDocument/2006/relationships/image" Target="../media/image48.png"/><Relationship Id="rId16" Type="http://schemas.openxmlformats.org/officeDocument/2006/relationships/slide" Target="slide9.xml"/><Relationship Id="rId1" Type="http://schemas.openxmlformats.org/officeDocument/2006/relationships/slideLayout" Target="../slideLayouts/slideLayout51.xml"/><Relationship Id="rId6" Type="http://schemas.openxmlformats.org/officeDocument/2006/relationships/image" Target="../media/image50.jpeg"/><Relationship Id="rId11" Type="http://schemas.openxmlformats.org/officeDocument/2006/relationships/image" Target="../media/image45.png"/><Relationship Id="rId5" Type="http://schemas.openxmlformats.org/officeDocument/2006/relationships/slide" Target="slide13.xml"/><Relationship Id="rId15" Type="http://schemas.openxmlformats.org/officeDocument/2006/relationships/image" Target="../media/image55.png"/><Relationship Id="rId10" Type="http://schemas.openxmlformats.org/officeDocument/2006/relationships/image" Target="../media/image52.jpeg"/><Relationship Id="rId4" Type="http://schemas.openxmlformats.org/officeDocument/2006/relationships/image" Target="../media/image49.jpeg"/><Relationship Id="rId9" Type="http://schemas.openxmlformats.org/officeDocument/2006/relationships/slide" Target="slide18.xml"/><Relationship Id="rId1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2.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65.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4.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audio" Target="../media/audio4.wav"/><Relationship Id="rId1" Type="http://schemas.openxmlformats.org/officeDocument/2006/relationships/slideLayout" Target="../slideLayouts/slideLayout51.xml"/><Relationship Id="rId6" Type="http://schemas.openxmlformats.org/officeDocument/2006/relationships/image" Target="../media/image54.png"/><Relationship Id="rId5" Type="http://schemas.openxmlformats.org/officeDocument/2006/relationships/image" Target="../media/image66.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68.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6.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9.jpe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7.png"/><Relationship Id="rId5" Type="http://schemas.openxmlformats.org/officeDocument/2006/relationships/diagramLayout" Target="../diagrams/layout1.xml"/><Relationship Id="rId10" Type="http://schemas.openxmlformats.org/officeDocument/2006/relationships/image" Target="../media/image16.png"/><Relationship Id="rId4" Type="http://schemas.openxmlformats.org/officeDocument/2006/relationships/diagramData" Target="../diagrams/data1.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6805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grpSp>
        <p:nvGrpSpPr>
          <p:cNvPr id="1933" name="Google Shape;1933;p41"/>
          <p:cNvGrpSpPr/>
          <p:nvPr/>
        </p:nvGrpSpPr>
        <p:grpSpPr>
          <a:xfrm>
            <a:off x="1445291" y="1164612"/>
            <a:ext cx="6253425" cy="2814287"/>
            <a:chOff x="1453903" y="1165075"/>
            <a:chExt cx="6253425" cy="2814287"/>
          </a:xfrm>
        </p:grpSpPr>
        <p:sp>
          <p:nvSpPr>
            <p:cNvPr id="1934" name="Google Shape;1934;p41"/>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1"/>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6" name="Google Shape;1936;p41"/>
          <p:cNvSpPr txBox="1">
            <a:spLocks noGrp="1"/>
          </p:cNvSpPr>
          <p:nvPr>
            <p:ph type="ctrTitle"/>
          </p:nvPr>
        </p:nvSpPr>
        <p:spPr>
          <a:xfrm>
            <a:off x="1910969" y="1438412"/>
            <a:ext cx="5245800" cy="2342873"/>
          </a:xfrm>
          <a:prstGeom prst="rect">
            <a:avLst/>
          </a:prstGeom>
        </p:spPr>
        <p:txBody>
          <a:bodyPr spcFirstLastPara="1" wrap="square" lIns="91425" tIns="91425" rIns="91425" bIns="91425" anchor="ctr" anchorCtr="0">
            <a:noAutofit/>
          </a:bodyPr>
          <a:lstStyle/>
          <a:p>
            <a:pPr marL="0" marR="0" indent="0" algn="ctr" rtl="0" fontAlgn="ctr">
              <a:spcBef>
                <a:spcPts val="0"/>
              </a:spcBef>
              <a:spcAft>
                <a:spcPts val="0"/>
              </a:spcAft>
            </a:pPr>
            <a:r>
              <a:rPr lang="en-US" sz="3600"/>
              <a:t>BÀI TẬP XÁC ĐỊNH </a:t>
            </a:r>
            <a:br>
              <a:rPr lang="en-US" sz="3600"/>
            </a:br>
            <a:r>
              <a:rPr lang="en-US" sz="3600" b="1" i="0" u="none" strike="noStrike" err="1">
                <a:solidFill>
                  <a:srgbClr val="C00000"/>
                </a:solidFill>
                <a:effectLst/>
                <a:latin typeface="Times New Roman" panose="02020603050405020304" pitchFamily="18" charset="0"/>
                <a:ea typeface="Raleway" pitchFamily="2" charset="0"/>
                <a:cs typeface="Times New Roman" panose="02020603050405020304" pitchFamily="18" charset="0"/>
              </a:rPr>
              <a:t>Hiện</a:t>
            </a:r>
            <a:r>
              <a:rPr lang="en-US" sz="3600" b="1" i="0" u="none" strike="noStrike">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err="1">
                <a:solidFill>
                  <a:srgbClr val="C00000"/>
                </a:solidFill>
                <a:effectLst/>
                <a:latin typeface="Times New Roman" panose="02020603050405020304" pitchFamily="18" charset="0"/>
                <a:ea typeface="Raleway" pitchFamily="2" charset="0"/>
                <a:cs typeface="Times New Roman" panose="02020603050405020304" pitchFamily="18" charset="0"/>
              </a:rPr>
              <a:t>thực</a:t>
            </a:r>
            <a:r>
              <a:rPr lang="en-US" sz="3600" b="1" i="0" u="none" strike="noStrike">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err="1">
                <a:solidFill>
                  <a:srgbClr val="C00000"/>
                </a:solidFill>
                <a:effectLst/>
                <a:latin typeface="Times New Roman" panose="02020603050405020304" pitchFamily="18" charset="0"/>
                <a:ea typeface="Raleway" pitchFamily="2" charset="0"/>
                <a:cs typeface="Times New Roman" panose="02020603050405020304" pitchFamily="18" charset="0"/>
              </a:rPr>
              <a:t>lịch</a:t>
            </a:r>
            <a:r>
              <a:rPr lang="en-US" sz="3600" b="1" i="0" u="none" strike="noStrike">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err="1">
                <a:solidFill>
                  <a:srgbClr val="C00000"/>
                </a:solidFill>
                <a:effectLst/>
                <a:latin typeface="Times New Roman" panose="02020603050405020304" pitchFamily="18" charset="0"/>
                <a:ea typeface="Raleway" pitchFamily="2" charset="0"/>
                <a:cs typeface="Times New Roman" panose="02020603050405020304" pitchFamily="18" charset="0"/>
              </a:rPr>
              <a:t>sử</a:t>
            </a:r>
            <a:r>
              <a:rPr lang="en-US" sz="3600" b="0" i="0" u="none" strike="noStrike">
                <a:effectLst/>
                <a:latin typeface="Arial" panose="020B0604020202020204" pitchFamily="34" charset="0"/>
              </a:rPr>
              <a:t/>
            </a:r>
            <a:br>
              <a:rPr lang="en-US" sz="3600" b="0" i="0" u="none" strike="noStrike">
                <a:effectLst/>
                <a:latin typeface="Arial" panose="020B0604020202020204" pitchFamily="34" charset="0"/>
              </a:rPr>
            </a:br>
            <a:r>
              <a:rPr lang="en-US" sz="3600" b="1" i="0" u="none" strike="noStrike" err="1">
                <a:solidFill>
                  <a:srgbClr val="0070C0"/>
                </a:solidFill>
                <a:effectLst/>
                <a:latin typeface="Times New Roman" panose="02020603050405020304" pitchFamily="18" charset="0"/>
                <a:ea typeface="Raleway" pitchFamily="2" charset="0"/>
                <a:cs typeface="Times New Roman" panose="02020603050405020304" pitchFamily="18" charset="0"/>
              </a:rPr>
              <a:t>Nhận</a:t>
            </a:r>
            <a:r>
              <a:rPr lang="en-US" sz="3600" b="1" i="0" u="none" strike="noStrike">
                <a:solidFill>
                  <a:srgbClr val="0070C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err="1">
                <a:solidFill>
                  <a:srgbClr val="0070C0"/>
                </a:solidFill>
                <a:effectLst/>
                <a:latin typeface="Times New Roman" panose="02020603050405020304" pitchFamily="18" charset="0"/>
                <a:ea typeface="Raleway" pitchFamily="2" charset="0"/>
                <a:cs typeface="Times New Roman" panose="02020603050405020304" pitchFamily="18" charset="0"/>
              </a:rPr>
              <a:t>thức</a:t>
            </a:r>
            <a:r>
              <a:rPr lang="en-US" sz="3600" b="1" i="0" u="none" strike="noStrike">
                <a:solidFill>
                  <a:srgbClr val="0070C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err="1">
                <a:solidFill>
                  <a:srgbClr val="0070C0"/>
                </a:solidFill>
                <a:effectLst/>
                <a:latin typeface="Times New Roman" panose="02020603050405020304" pitchFamily="18" charset="0"/>
                <a:ea typeface="Raleway" pitchFamily="2" charset="0"/>
                <a:cs typeface="Times New Roman" panose="02020603050405020304" pitchFamily="18" charset="0"/>
              </a:rPr>
              <a:t>lịch</a:t>
            </a:r>
            <a:r>
              <a:rPr lang="en-US" sz="3600" b="1" i="0" u="none" strike="noStrike">
                <a:solidFill>
                  <a:srgbClr val="0070C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err="1">
                <a:solidFill>
                  <a:srgbClr val="0070C0"/>
                </a:solidFill>
                <a:effectLst/>
                <a:latin typeface="Times New Roman" panose="02020603050405020304" pitchFamily="18" charset="0"/>
                <a:ea typeface="Raleway" pitchFamily="2" charset="0"/>
                <a:cs typeface="Times New Roman" panose="02020603050405020304" pitchFamily="18" charset="0"/>
              </a:rPr>
              <a:t>sử</a:t>
            </a:r>
            <a:endParaRPr lang="en-US" sz="36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936"/>
                                        </p:tgtEl>
                                        <p:attrNameLst>
                                          <p:attrName>style.visibility</p:attrName>
                                        </p:attrNameLst>
                                      </p:cBhvr>
                                      <p:to>
                                        <p:strVal val="visible"/>
                                      </p:to>
                                    </p:set>
                                    <p:animEffect transition="in" filter="circle(out)">
                                      <p:cBhvr>
                                        <p:cTn id="7" dur="2000"/>
                                        <p:tgtEl>
                                          <p:spTgt spid="1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 xmlns:a16="http://schemas.microsoft.com/office/drawing/2014/main" id="{05541104-2353-C61D-0E62-D7A0B9183C3C}"/>
              </a:ext>
            </a:extLst>
          </p:cNvPr>
          <p:cNvPicPr>
            <a:picLocks noChangeAspect="1"/>
          </p:cNvPicPr>
          <p:nvPr/>
        </p:nvPicPr>
        <p:blipFill>
          <a:blip r:embed="rId3"/>
          <a:stretch>
            <a:fillRect/>
          </a:stretch>
        </p:blipFill>
        <p:spPr>
          <a:xfrm>
            <a:off x="-95534" y="-177421"/>
            <a:ext cx="9396564" cy="5568287"/>
          </a:xfrm>
          <a:prstGeom prst="rect">
            <a:avLst/>
          </a:prstGeom>
        </p:spPr>
      </p:pic>
      <p:sp>
        <p:nvSpPr>
          <p:cNvPr id="11" name="TextBox 10">
            <a:extLst>
              <a:ext uri="{FF2B5EF4-FFF2-40B4-BE49-F238E27FC236}">
                <a16:creationId xmlns="" xmlns:a16="http://schemas.microsoft.com/office/drawing/2014/main" id="{2D19FCB9-98B7-B4E6-89F1-74215B34027C}"/>
              </a:ext>
            </a:extLst>
          </p:cNvPr>
          <p:cNvSpPr txBox="1"/>
          <p:nvPr/>
        </p:nvSpPr>
        <p:spPr>
          <a:xfrm>
            <a:off x="177422" y="171502"/>
            <a:ext cx="4363831" cy="3046988"/>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27/4/1521 La-</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-la-</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Nha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Magienlăng</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La-</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-la-</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Phi-lip-pin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Âu</a:t>
            </a:r>
            <a:r>
              <a:rPr lang="en-US" sz="2400" dirty="0">
                <a:latin typeface="Times New Roman" panose="02020603050405020304" pitchFamily="18" charset="0"/>
                <a:cs typeface="Times New Roman" panose="02020603050405020304" pitchFamily="18" charset="0"/>
              </a:rPr>
              <a:t>.</a:t>
            </a:r>
          </a:p>
        </p:txBody>
      </p:sp>
      <p:cxnSp>
        <p:nvCxnSpPr>
          <p:cNvPr id="13" name="Straight Arrow Connector 12">
            <a:extLst>
              <a:ext uri="{FF2B5EF4-FFF2-40B4-BE49-F238E27FC236}">
                <a16:creationId xmlns="" xmlns:a16="http://schemas.microsoft.com/office/drawing/2014/main" id="{A3908BB1-D79E-D38C-AF4E-01F663A4AFF0}"/>
              </a:ext>
            </a:extLst>
          </p:cNvPr>
          <p:cNvCxnSpPr>
            <a:cxnSpLocks/>
          </p:cNvCxnSpPr>
          <p:nvPr/>
        </p:nvCxnSpPr>
        <p:spPr>
          <a:xfrm flipV="1">
            <a:off x="4602748" y="0"/>
            <a:ext cx="0" cy="499330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TextBox 17">
            <a:extLst>
              <a:ext uri="{FF2B5EF4-FFF2-40B4-BE49-F238E27FC236}">
                <a16:creationId xmlns="" xmlns:a16="http://schemas.microsoft.com/office/drawing/2014/main" id="{3A812744-1A31-782A-2FC5-203FC8D97ECD}"/>
              </a:ext>
            </a:extLst>
          </p:cNvPr>
          <p:cNvSpPr txBox="1"/>
          <p:nvPr/>
        </p:nvSpPr>
        <p:spPr>
          <a:xfrm>
            <a:off x="5418161" y="4304677"/>
            <a:ext cx="3319753" cy="400110"/>
          </a:xfrm>
          <a:prstGeom prst="rect">
            <a:avLst/>
          </a:prstGeom>
          <a:noFill/>
        </p:spPr>
        <p:txBody>
          <a:bodyPr wrap="square">
            <a:spAutoFit/>
          </a:bodyPr>
          <a:lstStyle/>
          <a:p>
            <a:r>
              <a:rPr kumimoji="0" lang="en-US" sz="2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Di </a:t>
            </a:r>
            <a:r>
              <a:rPr kumimoji="0" lang="en-US" sz="20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tích</a:t>
            </a:r>
            <a:r>
              <a:rPr kumimoji="0" lang="en-US" sz="2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bãi</a:t>
            </a:r>
            <a:r>
              <a:rPr kumimoji="0" lang="en-US" sz="2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cọc</a:t>
            </a:r>
            <a:r>
              <a:rPr kumimoji="0" lang="en-US" sz="2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Bạch</a:t>
            </a:r>
            <a:r>
              <a:rPr kumimoji="0" lang="en-US" sz="2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Đằng</a:t>
            </a:r>
            <a:endParaRPr lang="en-US" b="1">
              <a:solidFill>
                <a:srgbClr val="C00000"/>
              </a:solidFill>
            </a:endParaRPr>
          </a:p>
        </p:txBody>
      </p:sp>
      <p:pic>
        <p:nvPicPr>
          <p:cNvPr id="5" name="Picture 4">
            <a:extLst>
              <a:ext uri="{FF2B5EF4-FFF2-40B4-BE49-F238E27FC236}">
                <a16:creationId xmlns="" xmlns:a16="http://schemas.microsoft.com/office/drawing/2014/main" id="{40749323-02BB-9FCF-29D5-F56F894D69CD}"/>
              </a:ext>
            </a:extLst>
          </p:cNvPr>
          <p:cNvPicPr>
            <a:picLocks noChangeAspect="1"/>
          </p:cNvPicPr>
          <p:nvPr/>
        </p:nvPicPr>
        <p:blipFill rotWithShape="1">
          <a:blip r:embed="rId4"/>
          <a:srcRect t="5838" r="4075" b="10846"/>
          <a:stretch/>
        </p:blipFill>
        <p:spPr>
          <a:xfrm>
            <a:off x="226959" y="3218490"/>
            <a:ext cx="1624084" cy="1812873"/>
          </a:xfrm>
          <a:prstGeom prst="roundRect">
            <a:avLst>
              <a:gd name="adj" fmla="val 14813"/>
            </a:avLst>
          </a:prstGeom>
        </p:spPr>
      </p:pic>
      <p:sp>
        <p:nvSpPr>
          <p:cNvPr id="16" name="TextBox 15">
            <a:extLst>
              <a:ext uri="{FF2B5EF4-FFF2-40B4-BE49-F238E27FC236}">
                <a16:creationId xmlns="" xmlns:a16="http://schemas.microsoft.com/office/drawing/2014/main" id="{6B320748-66B1-232F-225B-8B48D92AB56B}"/>
              </a:ext>
            </a:extLst>
          </p:cNvPr>
          <p:cNvSpPr txBox="1"/>
          <p:nvPr/>
        </p:nvSpPr>
        <p:spPr>
          <a:xfrm>
            <a:off x="1823768" y="3889179"/>
            <a:ext cx="2717485" cy="830997"/>
          </a:xfrm>
          <a:prstGeom prst="rect">
            <a:avLst/>
          </a:prstGeom>
          <a:noFill/>
        </p:spPr>
        <p:txBody>
          <a:bodyPr wrap="square">
            <a:spAutoFit/>
          </a:bodyPr>
          <a:lstStyle/>
          <a:p>
            <a:pPr algn="ct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Bia </a:t>
            </a: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tưởng</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niệm</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thủ</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lĩnh</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 La-</a:t>
            </a: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pu</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-la-</a:t>
            </a: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pu</a:t>
            </a:r>
            <a:endParaRPr lang="en-US" sz="1600">
              <a:solidFill>
                <a:srgbClr val="0070C0"/>
              </a:solidFill>
            </a:endParaRPr>
          </a:p>
        </p:txBody>
      </p:sp>
      <p:pic>
        <p:nvPicPr>
          <p:cNvPr id="8" name="Picture 7">
            <a:extLst>
              <a:ext uri="{FF2B5EF4-FFF2-40B4-BE49-F238E27FC236}">
                <a16:creationId xmlns="" xmlns:a16="http://schemas.microsoft.com/office/drawing/2014/main" id="{B8DAA779-5895-3884-3A2F-CD46EEA47C75}"/>
              </a:ext>
            </a:extLst>
          </p:cNvPr>
          <p:cNvPicPr>
            <a:picLocks noChangeAspect="1"/>
          </p:cNvPicPr>
          <p:nvPr/>
        </p:nvPicPr>
        <p:blipFill>
          <a:blip r:embed="rId5"/>
          <a:stretch>
            <a:fillRect/>
          </a:stretch>
        </p:blipFill>
        <p:spPr>
          <a:xfrm>
            <a:off x="4814208" y="171502"/>
            <a:ext cx="4152367" cy="3840940"/>
          </a:xfrm>
          <a:prstGeom prst="roundRect">
            <a:avLst/>
          </a:prstGeom>
        </p:spPr>
      </p:pic>
      <p:sp>
        <p:nvSpPr>
          <p:cNvPr id="19" name="Google Shape;1946;p42">
            <a:extLst>
              <a:ext uri="{FF2B5EF4-FFF2-40B4-BE49-F238E27FC236}">
                <a16:creationId xmlns="" xmlns:a16="http://schemas.microsoft.com/office/drawing/2014/main" id="{717DCB89-89AE-166E-C0BF-4257044CAA9D}"/>
              </a:ext>
            </a:extLst>
          </p:cNvPr>
          <p:cNvSpPr/>
          <p:nvPr/>
        </p:nvSpPr>
        <p:spPr>
          <a:xfrm>
            <a:off x="4635812" y="4206299"/>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i="0" u="none" strike="noStrike">
                <a:solidFill>
                  <a:srgbClr val="C00000"/>
                </a:solidFill>
                <a:effectLst/>
                <a:latin typeface="Times New Roman" panose="02020603050405020304" pitchFamily="18" charset="0"/>
                <a:ea typeface="Raleway" pitchFamily="2" charset="0"/>
                <a:cs typeface="Times New Roman" panose="02020603050405020304" pitchFamily="18" charset="0"/>
              </a:rPr>
              <a:t>Hiện thực lịch sử</a:t>
            </a:r>
            <a:endParaRPr sz="2800"/>
          </a:p>
        </p:txBody>
      </p:sp>
      <p:sp>
        <p:nvSpPr>
          <p:cNvPr id="20" name="Google Shape;1946;p42">
            <a:extLst>
              <a:ext uri="{FF2B5EF4-FFF2-40B4-BE49-F238E27FC236}">
                <a16:creationId xmlns="" xmlns:a16="http://schemas.microsoft.com/office/drawing/2014/main" id="{74F7E994-CA69-83D6-17A5-0FB4B0AD7B5F}"/>
              </a:ext>
            </a:extLst>
          </p:cNvPr>
          <p:cNvSpPr/>
          <p:nvPr/>
        </p:nvSpPr>
        <p:spPr>
          <a:xfrm>
            <a:off x="84311" y="4200366"/>
            <a:ext cx="4518437" cy="830997"/>
          </a:xfrm>
          <a:prstGeom prst="roundRect">
            <a:avLst>
              <a:gd name="adj" fmla="val 50000"/>
            </a:avLst>
          </a:prstGeom>
          <a:solidFill>
            <a:schemeClr val="tx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rgbClr val="0070C0"/>
                </a:solidFill>
                <a:latin typeface="Times New Roman" panose="02020603050405020304" pitchFamily="18" charset="0"/>
                <a:ea typeface="Raleway"/>
                <a:cs typeface="Times New Roman" panose="02020603050405020304" pitchFamily="18" charset="0"/>
                <a:sym typeface="Raleway"/>
              </a:rPr>
              <a:t>Nhận thức lịch sử</a:t>
            </a:r>
          </a:p>
        </p:txBody>
      </p:sp>
    </p:spTree>
    <p:extLst>
      <p:ext uri="{BB962C8B-B14F-4D97-AF65-F5344CB8AC3E}">
        <p14:creationId xmlns:p14="http://schemas.microsoft.com/office/powerpoint/2010/main" val="198522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out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out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6" grpId="0"/>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 xmlns:a16="http://schemas.microsoft.com/office/drawing/2014/main" id="{05541104-2353-C61D-0E62-D7A0B9183C3C}"/>
              </a:ext>
            </a:extLst>
          </p:cNvPr>
          <p:cNvPicPr>
            <a:picLocks noChangeAspect="1"/>
          </p:cNvPicPr>
          <p:nvPr/>
        </p:nvPicPr>
        <p:blipFill>
          <a:blip r:embed="rId3"/>
          <a:stretch>
            <a:fillRect/>
          </a:stretch>
        </p:blipFill>
        <p:spPr>
          <a:xfrm>
            <a:off x="-95534" y="-177421"/>
            <a:ext cx="9396564" cy="5568287"/>
          </a:xfrm>
          <a:prstGeom prst="rect">
            <a:avLst/>
          </a:prstGeom>
        </p:spPr>
      </p:pic>
      <p:cxnSp>
        <p:nvCxnSpPr>
          <p:cNvPr id="13" name="Straight Arrow Connector 12">
            <a:extLst>
              <a:ext uri="{FF2B5EF4-FFF2-40B4-BE49-F238E27FC236}">
                <a16:creationId xmlns="" xmlns:a16="http://schemas.microsoft.com/office/drawing/2014/main" id="{A3908BB1-D79E-D38C-AF4E-01F663A4AFF0}"/>
              </a:ext>
            </a:extLst>
          </p:cNvPr>
          <p:cNvCxnSpPr>
            <a:cxnSpLocks/>
          </p:cNvCxnSpPr>
          <p:nvPr/>
        </p:nvCxnSpPr>
        <p:spPr>
          <a:xfrm flipV="1">
            <a:off x="4602748" y="0"/>
            <a:ext cx="0" cy="499330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TextBox 17">
            <a:extLst>
              <a:ext uri="{FF2B5EF4-FFF2-40B4-BE49-F238E27FC236}">
                <a16:creationId xmlns="" xmlns:a16="http://schemas.microsoft.com/office/drawing/2014/main" id="{3A812744-1A31-782A-2FC5-203FC8D97ECD}"/>
              </a:ext>
            </a:extLst>
          </p:cNvPr>
          <p:cNvSpPr txBox="1"/>
          <p:nvPr/>
        </p:nvSpPr>
        <p:spPr>
          <a:xfrm>
            <a:off x="5418162" y="4422767"/>
            <a:ext cx="3319753" cy="461665"/>
          </a:xfrm>
          <a:prstGeom prst="rect">
            <a:avLst/>
          </a:prstGeom>
          <a:noFill/>
        </p:spPr>
        <p:txBody>
          <a:bodyPr wrap="square">
            <a:spAutoFit/>
          </a:bodyPr>
          <a:lstStyle/>
          <a:p>
            <a:pPr algn="ctr"/>
            <a:r>
              <a:rPr kumimoji="0" lang="en-US" sz="24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Chuyện</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nỏ</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thần</a:t>
            </a:r>
            <a:endParaRPr lang="en-US" sz="1600" b="1">
              <a:solidFill>
                <a:srgbClr val="C00000"/>
              </a:solidFill>
            </a:endParaRPr>
          </a:p>
        </p:txBody>
      </p:sp>
      <p:sp>
        <p:nvSpPr>
          <p:cNvPr id="16" name="TextBox 15">
            <a:extLst>
              <a:ext uri="{FF2B5EF4-FFF2-40B4-BE49-F238E27FC236}">
                <a16:creationId xmlns="" xmlns:a16="http://schemas.microsoft.com/office/drawing/2014/main" id="{6B320748-66B1-232F-225B-8B48D92AB56B}"/>
              </a:ext>
            </a:extLst>
          </p:cNvPr>
          <p:cNvSpPr txBox="1"/>
          <p:nvPr/>
        </p:nvSpPr>
        <p:spPr>
          <a:xfrm>
            <a:off x="365096" y="4238303"/>
            <a:ext cx="4053383" cy="830997"/>
          </a:xfrm>
          <a:prstGeom prst="rect">
            <a:avLst/>
          </a:prstGeom>
          <a:noFill/>
        </p:spPr>
        <p:txBody>
          <a:bodyPr wrap="square">
            <a:spAutoFit/>
          </a:bodyPr>
          <a:lstStyle/>
          <a:p>
            <a:pPr algn="ct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Mũi</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tên</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bằng</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Đồng</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tìm</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thấy</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 ở </a:t>
            </a:r>
            <a:r>
              <a:rPr kumimoji="0" lang="en-US" sz="2400" b="0"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Cổ</a:t>
            </a:r>
            <a:r>
              <a:rPr kumimoji="0" lang="en-US" sz="24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 Loa (1959)</a:t>
            </a:r>
            <a:endParaRPr lang="en-US" sz="1600">
              <a:solidFill>
                <a:srgbClr val="0070C0"/>
              </a:solidFill>
            </a:endParaRPr>
          </a:p>
        </p:txBody>
      </p:sp>
      <p:pic>
        <p:nvPicPr>
          <p:cNvPr id="3" name="Picture 2">
            <a:extLst>
              <a:ext uri="{FF2B5EF4-FFF2-40B4-BE49-F238E27FC236}">
                <a16:creationId xmlns="" xmlns:a16="http://schemas.microsoft.com/office/drawing/2014/main" id="{2FE57337-B7A8-B070-8CBE-60ADC2A002C5}"/>
              </a:ext>
            </a:extLst>
          </p:cNvPr>
          <p:cNvPicPr>
            <a:picLocks noChangeAspect="1"/>
          </p:cNvPicPr>
          <p:nvPr/>
        </p:nvPicPr>
        <p:blipFill>
          <a:blip r:embed="rId4"/>
          <a:stretch>
            <a:fillRect/>
          </a:stretch>
        </p:blipFill>
        <p:spPr>
          <a:xfrm>
            <a:off x="177697" y="171502"/>
            <a:ext cx="4302056" cy="4076700"/>
          </a:xfrm>
          <a:prstGeom prst="roundRect">
            <a:avLst>
              <a:gd name="adj" fmla="val 7293"/>
            </a:avLst>
          </a:prstGeom>
        </p:spPr>
      </p:pic>
      <p:pic>
        <p:nvPicPr>
          <p:cNvPr id="4" name="Picture 3">
            <a:extLst>
              <a:ext uri="{FF2B5EF4-FFF2-40B4-BE49-F238E27FC236}">
                <a16:creationId xmlns="" xmlns:a16="http://schemas.microsoft.com/office/drawing/2014/main" id="{448F5A64-2BEF-CE55-F7F1-43B62E1ADE15}"/>
              </a:ext>
            </a:extLst>
          </p:cNvPr>
          <p:cNvPicPr>
            <a:picLocks noChangeAspect="1"/>
          </p:cNvPicPr>
          <p:nvPr/>
        </p:nvPicPr>
        <p:blipFill rotWithShape="1">
          <a:blip r:embed="rId5"/>
          <a:srcRect l="20283" r="20016"/>
          <a:stretch/>
        </p:blipFill>
        <p:spPr>
          <a:xfrm>
            <a:off x="4879109" y="171502"/>
            <a:ext cx="3858805" cy="4133175"/>
          </a:xfrm>
          <a:prstGeom prst="rect">
            <a:avLst/>
          </a:prstGeom>
        </p:spPr>
      </p:pic>
      <p:sp>
        <p:nvSpPr>
          <p:cNvPr id="19" name="Google Shape;1946;p42">
            <a:extLst>
              <a:ext uri="{FF2B5EF4-FFF2-40B4-BE49-F238E27FC236}">
                <a16:creationId xmlns="" xmlns:a16="http://schemas.microsoft.com/office/drawing/2014/main" id="{717DCB89-89AE-166E-C0BF-4257044CAA9D}"/>
              </a:ext>
            </a:extLst>
          </p:cNvPr>
          <p:cNvSpPr/>
          <p:nvPr/>
        </p:nvSpPr>
        <p:spPr>
          <a:xfrm>
            <a:off x="84311" y="4184273"/>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Hiện</a:t>
            </a:r>
            <a:r>
              <a:rPr lang="en-US" sz="2800" b="1" i="0" u="none" strike="noStrike" dirty="0">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28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thực</a:t>
            </a:r>
            <a:r>
              <a:rPr lang="en-US" sz="2800" b="1" i="0" u="none" strike="noStrike" dirty="0">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28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lịch</a:t>
            </a:r>
            <a:r>
              <a:rPr lang="en-US" sz="2800" b="1" i="0" u="none" strike="noStrike" dirty="0">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28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sử</a:t>
            </a:r>
            <a:endParaRPr sz="2800" dirty="0"/>
          </a:p>
        </p:txBody>
      </p:sp>
      <p:sp>
        <p:nvSpPr>
          <p:cNvPr id="20" name="Google Shape;1946;p42">
            <a:extLst>
              <a:ext uri="{FF2B5EF4-FFF2-40B4-BE49-F238E27FC236}">
                <a16:creationId xmlns="" xmlns:a16="http://schemas.microsoft.com/office/drawing/2014/main" id="{74F7E994-CA69-83D6-17A5-0FB4B0AD7B5F}"/>
              </a:ext>
            </a:extLst>
          </p:cNvPr>
          <p:cNvSpPr/>
          <p:nvPr/>
        </p:nvSpPr>
        <p:spPr>
          <a:xfrm>
            <a:off x="4649920" y="4178286"/>
            <a:ext cx="4518437" cy="830997"/>
          </a:xfrm>
          <a:prstGeom prst="roundRect">
            <a:avLst>
              <a:gd name="adj" fmla="val 50000"/>
            </a:avLst>
          </a:prstGeom>
          <a:solidFill>
            <a:schemeClr val="tx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Nhận</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thức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endParaRPr lang="en-US" sz="2800" b="1" dirty="0">
              <a:solidFill>
                <a:srgbClr val="0070C0"/>
              </a:solidFill>
              <a:latin typeface="Times New Roman" panose="02020603050405020304" pitchFamily="18" charset="0"/>
              <a:ea typeface="Raleway"/>
              <a:cs typeface="Times New Roman" panose="02020603050405020304" pitchFamily="18" charset="0"/>
              <a:sym typeface="Raleway"/>
            </a:endParaRPr>
          </a:p>
        </p:txBody>
      </p:sp>
      <p:sp>
        <p:nvSpPr>
          <p:cNvPr id="5" name="TextBox 4"/>
          <p:cNvSpPr txBox="1"/>
          <p:nvPr/>
        </p:nvSpPr>
        <p:spPr>
          <a:xfrm>
            <a:off x="500138" y="53412"/>
            <a:ext cx="7959230" cy="523220"/>
          </a:xfrm>
          <a:prstGeom prst="rect">
            <a:avLst/>
          </a:prstGeom>
          <a:solidFill>
            <a:schemeClr val="tx1"/>
          </a:solidFill>
        </p:spPr>
        <p:txBody>
          <a:bodyPr wrap="none" rtlCol="0">
            <a:spAutoFit/>
          </a:bodyPr>
          <a:lstStyle/>
          <a:p>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Đâu</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là</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Hiên</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thực</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lịch</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sử</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và</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đâu</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là</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Nhận</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thức</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lịch</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sử</a:t>
            </a:r>
            <a:endParaRPr lang="en-US" sz="2800" dirty="0">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9591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500" fill="hold"/>
                                        <p:tgtEl>
                                          <p:spTgt spid="16"/>
                                        </p:tgtEl>
                                        <p:attrNameLst>
                                          <p:attrName>ppt_w</p:attrName>
                                        </p:attrNameLst>
                                      </p:cBhvr>
                                      <p:tavLst>
                                        <p:tav tm="0">
                                          <p:val>
                                            <p:fltVal val="0"/>
                                          </p:val>
                                        </p:tav>
                                        <p:tav tm="100000">
                                          <p:val>
                                            <p:strVal val="#ppt_w"/>
                                          </p:val>
                                        </p:tav>
                                      </p:tavLst>
                                    </p:anim>
                                    <p:anim calcmode="lin" valueType="num">
                                      <p:cBhvr>
                                        <p:cTn id="13" dur="1500" fill="hold"/>
                                        <p:tgtEl>
                                          <p:spTgt spid="16"/>
                                        </p:tgtEl>
                                        <p:attrNameLst>
                                          <p:attrName>ppt_h</p:attrName>
                                        </p:attrNameLst>
                                      </p:cBhvr>
                                      <p:tavLst>
                                        <p:tav tm="0">
                                          <p:val>
                                            <p:fltVal val="0"/>
                                          </p:val>
                                        </p:tav>
                                        <p:tav tm="100000">
                                          <p:val>
                                            <p:strVal val="#ppt_h"/>
                                          </p:val>
                                        </p:tav>
                                      </p:tavLst>
                                    </p:anim>
                                    <p:animEffect transition="in" filter="fade">
                                      <p:cBhvr>
                                        <p:cTn id="14" dur="1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500" fill="hold"/>
                                        <p:tgtEl>
                                          <p:spTgt spid="4"/>
                                        </p:tgtEl>
                                        <p:attrNameLst>
                                          <p:attrName>ppt_w</p:attrName>
                                        </p:attrNameLst>
                                      </p:cBhvr>
                                      <p:tavLst>
                                        <p:tav tm="0">
                                          <p:val>
                                            <p:fltVal val="0"/>
                                          </p:val>
                                        </p:tav>
                                        <p:tav tm="100000">
                                          <p:val>
                                            <p:strVal val="#ppt_w"/>
                                          </p:val>
                                        </p:tav>
                                      </p:tavLst>
                                    </p:anim>
                                    <p:anim calcmode="lin" valueType="num">
                                      <p:cBhvr>
                                        <p:cTn id="18" dur="1500" fill="hold"/>
                                        <p:tgtEl>
                                          <p:spTgt spid="4"/>
                                        </p:tgtEl>
                                        <p:attrNameLst>
                                          <p:attrName>ppt_h</p:attrName>
                                        </p:attrNameLst>
                                      </p:cBhvr>
                                      <p:tavLst>
                                        <p:tav tm="0">
                                          <p:val>
                                            <p:fltVal val="0"/>
                                          </p:val>
                                        </p:tav>
                                        <p:tav tm="100000">
                                          <p:val>
                                            <p:strVal val="#ppt_h"/>
                                          </p:val>
                                        </p:tav>
                                      </p:tavLst>
                                    </p:anim>
                                    <p:animEffect transition="in" filter="fade">
                                      <p:cBhvr>
                                        <p:cTn id="19" dur="1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500" fill="hold"/>
                                        <p:tgtEl>
                                          <p:spTgt spid="18"/>
                                        </p:tgtEl>
                                        <p:attrNameLst>
                                          <p:attrName>ppt_w</p:attrName>
                                        </p:attrNameLst>
                                      </p:cBhvr>
                                      <p:tavLst>
                                        <p:tav tm="0">
                                          <p:val>
                                            <p:fltVal val="0"/>
                                          </p:val>
                                        </p:tav>
                                        <p:tav tm="100000">
                                          <p:val>
                                            <p:strVal val="#ppt_w"/>
                                          </p:val>
                                        </p:tav>
                                      </p:tavLst>
                                    </p:anim>
                                    <p:anim calcmode="lin" valueType="num">
                                      <p:cBhvr>
                                        <p:cTn id="23" dur="1500" fill="hold"/>
                                        <p:tgtEl>
                                          <p:spTgt spid="18"/>
                                        </p:tgtEl>
                                        <p:attrNameLst>
                                          <p:attrName>ppt_h</p:attrName>
                                        </p:attrNameLst>
                                      </p:cBhvr>
                                      <p:tavLst>
                                        <p:tav tm="0">
                                          <p:val>
                                            <p:fltVal val="0"/>
                                          </p:val>
                                        </p:tav>
                                        <p:tav tm="100000">
                                          <p:val>
                                            <p:strVal val="#ppt_h"/>
                                          </p:val>
                                        </p:tav>
                                      </p:tavLst>
                                    </p:anim>
                                    <p:animEffect transition="in" filter="fade">
                                      <p:cBhvr>
                                        <p:cTn id="24" dur="1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out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out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animBg="1"/>
      <p:bldP spid="20"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grpSp>
        <p:nvGrpSpPr>
          <p:cNvPr id="1964" name="Google Shape;1964;p43"/>
          <p:cNvGrpSpPr/>
          <p:nvPr/>
        </p:nvGrpSpPr>
        <p:grpSpPr>
          <a:xfrm>
            <a:off x="709701" y="1253704"/>
            <a:ext cx="7724239" cy="2636278"/>
            <a:chOff x="807626" y="1311856"/>
            <a:chExt cx="7533638" cy="2511938"/>
          </a:xfrm>
        </p:grpSpPr>
        <p:sp>
          <p:nvSpPr>
            <p:cNvPr id="1965" name="Google Shape;1965;p43"/>
            <p:cNvSpPr/>
            <p:nvPr/>
          </p:nvSpPr>
          <p:spPr>
            <a:xfrm>
              <a:off x="883863" y="1388093"/>
              <a:ext cx="7457400" cy="2435700"/>
            </a:xfrm>
            <a:prstGeom prst="roundRect">
              <a:avLst>
                <a:gd name="adj" fmla="val 11422"/>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3"/>
            <p:cNvSpPr/>
            <p:nvPr/>
          </p:nvSpPr>
          <p:spPr>
            <a:xfrm>
              <a:off x="807626" y="1311856"/>
              <a:ext cx="7457472" cy="2435773"/>
            </a:xfrm>
            <a:prstGeom prst="roundRect">
              <a:avLst>
                <a:gd name="adj" fmla="val 11422"/>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7" name="Google Shape;1967;p43"/>
          <p:cNvSpPr txBox="1">
            <a:spLocks noGrp="1"/>
          </p:cNvSpPr>
          <p:nvPr>
            <p:ph type="title"/>
          </p:nvPr>
        </p:nvSpPr>
        <p:spPr>
          <a:xfrm>
            <a:off x="986950" y="1714531"/>
            <a:ext cx="6928626" cy="149994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rgbClr val="C00000"/>
                </a:solidFill>
              </a:rPr>
              <a:t>2. </a:t>
            </a:r>
            <a:r>
              <a:rPr lang="vi-VN" sz="3600">
                <a:solidFill>
                  <a:srgbClr val="C00000"/>
                </a:solidFill>
              </a:rPr>
              <a:t>Đối tượng, chức năng, nhiệm vụ và nguyên tắc cơ bản của Sử học</a:t>
            </a:r>
          </a:p>
        </p:txBody>
      </p:sp>
      <p:grpSp>
        <p:nvGrpSpPr>
          <p:cNvPr id="1969" name="Google Shape;1969;p43"/>
          <p:cNvGrpSpPr/>
          <p:nvPr/>
        </p:nvGrpSpPr>
        <p:grpSpPr>
          <a:xfrm>
            <a:off x="-894464" y="-756750"/>
            <a:ext cx="3031064" cy="2982297"/>
            <a:chOff x="-894464" y="-756750"/>
            <a:chExt cx="3031064" cy="2982297"/>
          </a:xfrm>
        </p:grpSpPr>
        <p:grpSp>
          <p:nvGrpSpPr>
            <p:cNvPr id="1970" name="Google Shape;1970;p43"/>
            <p:cNvGrpSpPr/>
            <p:nvPr/>
          </p:nvGrpSpPr>
          <p:grpSpPr>
            <a:xfrm rot="4962260">
              <a:off x="664621" y="-773914"/>
              <a:ext cx="596905" cy="1865484"/>
              <a:chOff x="-1858600" y="2385325"/>
              <a:chExt cx="523125" cy="1635025"/>
            </a:xfrm>
          </p:grpSpPr>
          <p:sp>
            <p:nvSpPr>
              <p:cNvPr id="1971" name="Google Shape;1971;p4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5" name="Google Shape;1975;p43"/>
            <p:cNvGrpSpPr/>
            <p:nvPr/>
          </p:nvGrpSpPr>
          <p:grpSpPr>
            <a:xfrm rot="4962260">
              <a:off x="450041" y="-395236"/>
              <a:ext cx="1178407" cy="2061785"/>
              <a:chOff x="-1779100" y="2408800"/>
              <a:chExt cx="1032750" cy="1807075"/>
            </a:xfrm>
          </p:grpSpPr>
          <p:sp>
            <p:nvSpPr>
              <p:cNvPr id="1976" name="Google Shape;1976;p4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0" name="Google Shape;1980;p43"/>
            <p:cNvGrpSpPr/>
            <p:nvPr/>
          </p:nvGrpSpPr>
          <p:grpSpPr>
            <a:xfrm rot="3828478">
              <a:off x="-537179" y="-362422"/>
              <a:ext cx="2244432" cy="2193641"/>
              <a:chOff x="-623774" y="407959"/>
              <a:chExt cx="2317309" cy="2264556"/>
            </a:xfrm>
          </p:grpSpPr>
          <p:grpSp>
            <p:nvGrpSpPr>
              <p:cNvPr id="1981" name="Google Shape;1981;p43"/>
              <p:cNvGrpSpPr/>
              <p:nvPr/>
            </p:nvGrpSpPr>
            <p:grpSpPr>
              <a:xfrm rot="1413719">
                <a:off x="-360763" y="695549"/>
                <a:ext cx="1791287" cy="1689375"/>
                <a:chOff x="-2055400" y="3174000"/>
                <a:chExt cx="1520600" cy="1434200"/>
              </a:xfrm>
            </p:grpSpPr>
            <p:sp>
              <p:nvSpPr>
                <p:cNvPr id="1982" name="Google Shape;1982;p4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5" name="Google Shape;1985;p43"/>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86" name="Google Shape;1986;p43"/>
          <p:cNvGrpSpPr/>
          <p:nvPr/>
        </p:nvGrpSpPr>
        <p:grpSpPr>
          <a:xfrm rot="666763" flipH="1">
            <a:off x="7643633" y="1592968"/>
            <a:ext cx="1803516" cy="2317460"/>
            <a:chOff x="2173834" y="-584300"/>
            <a:chExt cx="1966115" cy="2500203"/>
          </a:xfrm>
        </p:grpSpPr>
        <p:grpSp>
          <p:nvGrpSpPr>
            <p:cNvPr id="1987" name="Google Shape;1987;p43"/>
            <p:cNvGrpSpPr/>
            <p:nvPr/>
          </p:nvGrpSpPr>
          <p:grpSpPr>
            <a:xfrm rot="1413719">
              <a:off x="2539340" y="-541428"/>
              <a:ext cx="616248" cy="1925931"/>
              <a:chOff x="-1858600" y="2385325"/>
              <a:chExt cx="523125" cy="1635025"/>
            </a:xfrm>
          </p:grpSpPr>
          <p:sp>
            <p:nvSpPr>
              <p:cNvPr id="1988" name="Google Shape;1988;p4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43"/>
            <p:cNvGrpSpPr/>
            <p:nvPr/>
          </p:nvGrpSpPr>
          <p:grpSpPr>
            <a:xfrm rot="1413719">
              <a:off x="2548595" y="-367104"/>
              <a:ext cx="1216593" cy="2128592"/>
              <a:chOff x="-1779100" y="2408800"/>
              <a:chExt cx="1032750" cy="1807075"/>
            </a:xfrm>
          </p:grpSpPr>
          <p:sp>
            <p:nvSpPr>
              <p:cNvPr id="1993" name="Google Shape;1993;p4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967"/>
                                        </p:tgtEl>
                                        <p:attrNameLst>
                                          <p:attrName>style.visibility</p:attrName>
                                        </p:attrNameLst>
                                      </p:cBhvr>
                                      <p:to>
                                        <p:strVal val="visible"/>
                                      </p:to>
                                    </p:set>
                                    <p:animEffect transition="in" filter="barn(outHorizontal)">
                                      <p:cBhvr>
                                        <p:cTn id="7" dur="500"/>
                                        <p:tgtEl>
                                          <p:spTgt spid="1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46739" y="-22871"/>
            <a:ext cx="1787857" cy="1713430"/>
          </a:xfrm>
        </p:spPr>
        <p:txBody>
          <a:bodyPr>
            <a:normAutofit/>
          </a:bodyPr>
          <a:lstStyle/>
          <a:p>
            <a:pPr algn="ctr"/>
            <a:r>
              <a:rPr lang="en-US" sz="3200" b="1">
                <a:solidFill>
                  <a:srgbClr val="C00000"/>
                </a:solidFill>
                <a:latin typeface="Times New Roman" panose="02020603050405020304" pitchFamily="18" charset="0"/>
                <a:cs typeface="Times New Roman" panose="02020603050405020304" pitchFamily="18" charset="0"/>
              </a:rPr>
              <a:t>HOẠT ĐỘNG NHÓM</a:t>
            </a:r>
          </a:p>
        </p:txBody>
      </p:sp>
      <p:grpSp>
        <p:nvGrpSpPr>
          <p:cNvPr id="31" name="Group 30"/>
          <p:cNvGrpSpPr/>
          <p:nvPr/>
        </p:nvGrpSpPr>
        <p:grpSpPr>
          <a:xfrm>
            <a:off x="1191" y="1028700"/>
            <a:ext cx="6456969" cy="4120816"/>
            <a:chOff x="0" y="1371600"/>
            <a:chExt cx="8661400" cy="5527676"/>
          </a:xfrm>
        </p:grpSpPr>
        <p:sp>
          <p:nvSpPr>
            <p:cNvPr id="8" name="Freeform 5"/>
            <p:cNvSpPr>
              <a:spLocks/>
            </p:cNvSpPr>
            <p:nvPr/>
          </p:nvSpPr>
          <p:spPr bwMode="auto">
            <a:xfrm>
              <a:off x="0" y="1371600"/>
              <a:ext cx="8661400" cy="5527675"/>
            </a:xfrm>
            <a:custGeom>
              <a:avLst/>
              <a:gdLst>
                <a:gd name="T0" fmla="*/ 3413 w 3414"/>
                <a:gd name="T1" fmla="*/ 2170 h 2178"/>
                <a:gd name="T2" fmla="*/ 1832 w 3414"/>
                <a:gd name="T3" fmla="*/ 1121 h 2178"/>
                <a:gd name="T4" fmla="*/ 1340 w 3414"/>
                <a:gd name="T5" fmla="*/ 1124 h 2178"/>
                <a:gd name="T6" fmla="*/ 746 w 3414"/>
                <a:gd name="T7" fmla="*/ 1045 h 2178"/>
                <a:gd name="T8" fmla="*/ 708 w 3414"/>
                <a:gd name="T9" fmla="*/ 983 h 2178"/>
                <a:gd name="T10" fmla="*/ 722 w 3414"/>
                <a:gd name="T11" fmla="*/ 913 h 2178"/>
                <a:gd name="T12" fmla="*/ 765 w 3414"/>
                <a:gd name="T13" fmla="*/ 873 h 2178"/>
                <a:gd name="T14" fmla="*/ 833 w 3414"/>
                <a:gd name="T15" fmla="*/ 837 h 2178"/>
                <a:gd name="T16" fmla="*/ 1150 w 3414"/>
                <a:gd name="T17" fmla="*/ 745 h 2178"/>
                <a:gd name="T18" fmla="*/ 1521 w 3414"/>
                <a:gd name="T19" fmla="*/ 516 h 2178"/>
                <a:gd name="T20" fmla="*/ 1494 w 3414"/>
                <a:gd name="T21" fmla="*/ 320 h 2178"/>
                <a:gd name="T22" fmla="*/ 1110 w 3414"/>
                <a:gd name="T23" fmla="*/ 129 h 2178"/>
                <a:gd name="T24" fmla="*/ 597 w 3414"/>
                <a:gd name="T25" fmla="*/ 43 h 2178"/>
                <a:gd name="T26" fmla="*/ 0 w 3414"/>
                <a:gd name="T27" fmla="*/ 0 h 2178"/>
                <a:gd name="T28" fmla="*/ 0 w 3414"/>
                <a:gd name="T29" fmla="*/ 209 h 2178"/>
                <a:gd name="T30" fmla="*/ 207 w 3414"/>
                <a:gd name="T31" fmla="*/ 220 h 2178"/>
                <a:gd name="T32" fmla="*/ 292 w 3414"/>
                <a:gd name="T33" fmla="*/ 226 h 2178"/>
                <a:gd name="T34" fmla="*/ 567 w 3414"/>
                <a:gd name="T35" fmla="*/ 241 h 2178"/>
                <a:gd name="T36" fmla="*/ 684 w 3414"/>
                <a:gd name="T37" fmla="*/ 249 h 2178"/>
                <a:gd name="T38" fmla="*/ 1013 w 3414"/>
                <a:gd name="T39" fmla="*/ 394 h 2178"/>
                <a:gd name="T40" fmla="*/ 904 w 3414"/>
                <a:gd name="T41" fmla="*/ 523 h 2178"/>
                <a:gd name="T42" fmla="*/ 817 w 3414"/>
                <a:gd name="T43" fmla="*/ 554 h 2178"/>
                <a:gd name="T44" fmla="*/ 117 w 3414"/>
                <a:gd name="T45" fmla="*/ 858 h 2178"/>
                <a:gd name="T46" fmla="*/ 72 w 3414"/>
                <a:gd name="T47" fmla="*/ 920 h 2178"/>
                <a:gd name="T48" fmla="*/ 47 w 3414"/>
                <a:gd name="T49" fmla="*/ 990 h 2178"/>
                <a:gd name="T50" fmla="*/ 52 w 3414"/>
                <a:gd name="T51" fmla="*/ 1121 h 2178"/>
                <a:gd name="T52" fmla="*/ 849 w 3414"/>
                <a:gd name="T53" fmla="*/ 1485 h 2178"/>
                <a:gd name="T54" fmla="*/ 1613 w 3414"/>
                <a:gd name="T55" fmla="*/ 1541 h 2178"/>
                <a:gd name="T56" fmla="*/ 2144 w 3414"/>
                <a:gd name="T57" fmla="*/ 1848 h 2178"/>
                <a:gd name="T58" fmla="*/ 2125 w 3414"/>
                <a:gd name="T59" fmla="*/ 2178 h 2178"/>
                <a:gd name="T60" fmla="*/ 3414 w 3414"/>
                <a:gd name="T61" fmla="*/ 2178 h 2178"/>
                <a:gd name="T62" fmla="*/ 3413 w 3414"/>
                <a:gd name="T63" fmla="*/ 217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4" h="2178">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solidFill>
              <a:schemeClr val="tx1">
                <a:lumMod val="75000"/>
                <a:lumOff val="25000"/>
              </a:schemeClr>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9" name="Freeform 6"/>
            <p:cNvSpPr>
              <a:spLocks/>
            </p:cNvSpPr>
            <p:nvPr/>
          </p:nvSpPr>
          <p:spPr bwMode="auto">
            <a:xfrm>
              <a:off x="0" y="1452563"/>
              <a:ext cx="8556625" cy="5446713"/>
            </a:xfrm>
            <a:custGeom>
              <a:avLst/>
              <a:gdLst>
                <a:gd name="T0" fmla="*/ 3261 w 3373"/>
                <a:gd name="T1" fmla="*/ 1875 h 2146"/>
                <a:gd name="T2" fmla="*/ 3165 w 3373"/>
                <a:gd name="T3" fmla="*/ 1736 h 2146"/>
                <a:gd name="T4" fmla="*/ 3059 w 3373"/>
                <a:gd name="T5" fmla="*/ 1619 h 2146"/>
                <a:gd name="T6" fmla="*/ 2870 w 3373"/>
                <a:gd name="T7" fmla="*/ 1463 h 2146"/>
                <a:gd name="T8" fmla="*/ 2702 w 3373"/>
                <a:gd name="T9" fmla="*/ 1359 h 2146"/>
                <a:gd name="T10" fmla="*/ 2492 w 3373"/>
                <a:gd name="T11" fmla="*/ 1263 h 2146"/>
                <a:gd name="T12" fmla="*/ 2259 w 3373"/>
                <a:gd name="T13" fmla="*/ 1189 h 2146"/>
                <a:gd name="T14" fmla="*/ 2044 w 3373"/>
                <a:gd name="T15" fmla="*/ 1145 h 2146"/>
                <a:gd name="T16" fmla="*/ 1824 w 3373"/>
                <a:gd name="T17" fmla="*/ 1123 h 2146"/>
                <a:gd name="T18" fmla="*/ 1631 w 3373"/>
                <a:gd name="T19" fmla="*/ 1121 h 2146"/>
                <a:gd name="T20" fmla="*/ 1404 w 3373"/>
                <a:gd name="T21" fmla="*/ 1125 h 2146"/>
                <a:gd name="T22" fmla="*/ 1340 w 3373"/>
                <a:gd name="T23" fmla="*/ 1126 h 2146"/>
                <a:gd name="T24" fmla="*/ 1141 w 3373"/>
                <a:gd name="T25" fmla="*/ 1126 h 2146"/>
                <a:gd name="T26" fmla="*/ 924 w 3373"/>
                <a:gd name="T27" fmla="*/ 1113 h 2146"/>
                <a:gd name="T28" fmla="*/ 743 w 3373"/>
                <a:gd name="T29" fmla="*/ 1060 h 2146"/>
                <a:gd name="T30" fmla="*/ 709 w 3373"/>
                <a:gd name="T31" fmla="*/ 1036 h 2146"/>
                <a:gd name="T32" fmla="*/ 675 w 3373"/>
                <a:gd name="T33" fmla="*/ 884 h 2146"/>
                <a:gd name="T34" fmla="*/ 779 w 3373"/>
                <a:gd name="T35" fmla="*/ 792 h 2146"/>
                <a:gd name="T36" fmla="*/ 990 w 3373"/>
                <a:gd name="T37" fmla="*/ 718 h 2146"/>
                <a:gd name="T38" fmla="*/ 1196 w 3373"/>
                <a:gd name="T39" fmla="*/ 666 h 2146"/>
                <a:gd name="T40" fmla="*/ 1397 w 3373"/>
                <a:gd name="T41" fmla="*/ 576 h 2146"/>
                <a:gd name="T42" fmla="*/ 1482 w 3373"/>
                <a:gd name="T43" fmla="*/ 469 h 2146"/>
                <a:gd name="T44" fmla="*/ 1420 w 3373"/>
                <a:gd name="T45" fmla="*/ 262 h 2146"/>
                <a:gd name="T46" fmla="*/ 1275 w 3373"/>
                <a:gd name="T47" fmla="*/ 173 h 2146"/>
                <a:gd name="T48" fmla="*/ 1094 w 3373"/>
                <a:gd name="T49" fmla="*/ 119 h 2146"/>
                <a:gd name="T50" fmla="*/ 1008 w 3373"/>
                <a:gd name="T51" fmla="*/ 98 h 2146"/>
                <a:gd name="T52" fmla="*/ 848 w 3373"/>
                <a:gd name="T53" fmla="*/ 72 h 2146"/>
                <a:gd name="T54" fmla="*/ 629 w 3373"/>
                <a:gd name="T55" fmla="*/ 45 h 2146"/>
                <a:gd name="T56" fmla="*/ 409 w 3373"/>
                <a:gd name="T57" fmla="*/ 20 h 2146"/>
                <a:gd name="T58" fmla="*/ 188 w 3373"/>
                <a:gd name="T59" fmla="*/ 3 h 2146"/>
                <a:gd name="T60" fmla="*/ 45 w 3373"/>
                <a:gd name="T61" fmla="*/ 0 h 2146"/>
                <a:gd name="T62" fmla="*/ 62 w 3373"/>
                <a:gd name="T63" fmla="*/ 9 h 2146"/>
                <a:gd name="T64" fmla="*/ 222 w 3373"/>
                <a:gd name="T65" fmla="*/ 14 h 2146"/>
                <a:gd name="T66" fmla="*/ 443 w 3373"/>
                <a:gd name="T67" fmla="*/ 33 h 2146"/>
                <a:gd name="T68" fmla="*/ 663 w 3373"/>
                <a:gd name="T69" fmla="*/ 58 h 2146"/>
                <a:gd name="T70" fmla="*/ 881 w 3373"/>
                <a:gd name="T71" fmla="*/ 87 h 2146"/>
                <a:gd name="T72" fmla="*/ 1024 w 3373"/>
                <a:gd name="T73" fmla="*/ 111 h 2146"/>
                <a:gd name="T74" fmla="*/ 1127 w 3373"/>
                <a:gd name="T75" fmla="*/ 138 h 2146"/>
                <a:gd name="T76" fmla="*/ 1306 w 3373"/>
                <a:gd name="T77" fmla="*/ 198 h 2146"/>
                <a:gd name="T78" fmla="*/ 1462 w 3373"/>
                <a:gd name="T79" fmla="*/ 335 h 2146"/>
                <a:gd name="T80" fmla="*/ 1456 w 3373"/>
                <a:gd name="T81" fmla="*/ 492 h 2146"/>
                <a:gd name="T82" fmla="*/ 1264 w 3373"/>
                <a:gd name="T83" fmla="*/ 629 h 2146"/>
                <a:gd name="T84" fmla="*/ 1072 w 3373"/>
                <a:gd name="T85" fmla="*/ 683 h 2146"/>
                <a:gd name="T86" fmla="*/ 850 w 3373"/>
                <a:gd name="T87" fmla="*/ 745 h 2146"/>
                <a:gd name="T88" fmla="*/ 691 w 3373"/>
                <a:gd name="T89" fmla="*/ 832 h 2146"/>
                <a:gd name="T90" fmla="*/ 686 w 3373"/>
                <a:gd name="T91" fmla="*/ 1029 h 2146"/>
                <a:gd name="T92" fmla="*/ 717 w 3373"/>
                <a:gd name="T93" fmla="*/ 1057 h 2146"/>
                <a:gd name="T94" fmla="*/ 805 w 3373"/>
                <a:gd name="T95" fmla="*/ 1102 h 2146"/>
                <a:gd name="T96" fmla="*/ 1008 w 3373"/>
                <a:gd name="T97" fmla="*/ 1136 h 2146"/>
                <a:gd name="T98" fmla="*/ 1212 w 3373"/>
                <a:gd name="T99" fmla="*/ 1142 h 2146"/>
                <a:gd name="T100" fmla="*/ 1360 w 3373"/>
                <a:gd name="T101" fmla="*/ 1143 h 2146"/>
                <a:gd name="T102" fmla="*/ 1470 w 3373"/>
                <a:gd name="T103" fmla="*/ 1141 h 2146"/>
                <a:gd name="T104" fmla="*/ 1696 w 3373"/>
                <a:gd name="T105" fmla="*/ 1137 h 2146"/>
                <a:gd name="T106" fmla="*/ 1919 w 3373"/>
                <a:gd name="T107" fmla="*/ 1147 h 2146"/>
                <a:gd name="T108" fmla="*/ 2137 w 3373"/>
                <a:gd name="T109" fmla="*/ 1179 h 2146"/>
                <a:gd name="T110" fmla="*/ 2350 w 3373"/>
                <a:gd name="T111" fmla="*/ 1233 h 2146"/>
                <a:gd name="T112" fmla="*/ 2557 w 3373"/>
                <a:gd name="T113" fmla="*/ 1309 h 2146"/>
                <a:gd name="T114" fmla="*/ 2759 w 3373"/>
                <a:gd name="T115" fmla="*/ 1411 h 2146"/>
                <a:gd name="T116" fmla="*/ 2952 w 3373"/>
                <a:gd name="T117" fmla="*/ 1546 h 2146"/>
                <a:gd name="T118" fmla="*/ 3131 w 3373"/>
                <a:gd name="T119" fmla="*/ 1722 h 2146"/>
                <a:gd name="T120" fmla="*/ 3225 w 3373"/>
                <a:gd name="T121" fmla="*/ 1851 h 2146"/>
                <a:gd name="T122" fmla="*/ 3338 w 3373"/>
                <a:gd name="T123" fmla="*/ 2097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3" h="2146">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0" name="Freeform 7"/>
            <p:cNvSpPr>
              <a:spLocks/>
            </p:cNvSpPr>
            <p:nvPr/>
          </p:nvSpPr>
          <p:spPr bwMode="auto">
            <a:xfrm>
              <a:off x="0" y="1825625"/>
              <a:ext cx="5667375" cy="5073650"/>
            </a:xfrm>
            <a:custGeom>
              <a:avLst/>
              <a:gdLst>
                <a:gd name="T0" fmla="*/ 2234 w 2234"/>
                <a:gd name="T1" fmla="*/ 1809 h 1999"/>
                <a:gd name="T2" fmla="*/ 2223 w 2234"/>
                <a:gd name="T3" fmla="*/ 1712 h 1999"/>
                <a:gd name="T4" fmla="*/ 2172 w 2234"/>
                <a:gd name="T5" fmla="*/ 1596 h 1999"/>
                <a:gd name="T6" fmla="*/ 2110 w 2234"/>
                <a:gd name="T7" fmla="*/ 1522 h 1999"/>
                <a:gd name="T8" fmla="*/ 2042 w 2234"/>
                <a:gd name="T9" fmla="*/ 1465 h 1999"/>
                <a:gd name="T10" fmla="*/ 1962 w 2234"/>
                <a:gd name="T11" fmla="*/ 1413 h 1999"/>
                <a:gd name="T12" fmla="*/ 1897 w 2234"/>
                <a:gd name="T13" fmla="*/ 1382 h 1999"/>
                <a:gd name="T14" fmla="*/ 1698 w 2234"/>
                <a:gd name="T15" fmla="*/ 1328 h 1999"/>
                <a:gd name="T16" fmla="*/ 1491 w 2234"/>
                <a:gd name="T17" fmla="*/ 1304 h 1999"/>
                <a:gd name="T18" fmla="*/ 1282 w 2234"/>
                <a:gd name="T19" fmla="*/ 1291 h 1999"/>
                <a:gd name="T20" fmla="*/ 1049 w 2234"/>
                <a:gd name="T21" fmla="*/ 1279 h 1999"/>
                <a:gd name="T22" fmla="*/ 842 w 2234"/>
                <a:gd name="T23" fmla="*/ 1260 h 1999"/>
                <a:gd name="T24" fmla="*/ 640 w 2234"/>
                <a:gd name="T25" fmla="*/ 1230 h 1999"/>
                <a:gd name="T26" fmla="*/ 453 w 2234"/>
                <a:gd name="T27" fmla="*/ 1187 h 1999"/>
                <a:gd name="T28" fmla="*/ 272 w 2234"/>
                <a:gd name="T29" fmla="*/ 1119 h 1999"/>
                <a:gd name="T30" fmla="*/ 130 w 2234"/>
                <a:gd name="T31" fmla="*/ 1012 h 1999"/>
                <a:gd name="T32" fmla="*/ 93 w 2234"/>
                <a:gd name="T33" fmla="*/ 950 h 1999"/>
                <a:gd name="T34" fmla="*/ 107 w 2234"/>
                <a:gd name="T35" fmla="*/ 760 h 1999"/>
                <a:gd name="T36" fmla="*/ 159 w 2234"/>
                <a:gd name="T37" fmla="*/ 689 h 1999"/>
                <a:gd name="T38" fmla="*/ 299 w 2234"/>
                <a:gd name="T39" fmla="*/ 582 h 1999"/>
                <a:gd name="T40" fmla="*/ 511 w 2234"/>
                <a:gd name="T41" fmla="*/ 494 h 1999"/>
                <a:gd name="T42" fmla="*/ 711 w 2234"/>
                <a:gd name="T43" fmla="*/ 441 h 1999"/>
                <a:gd name="T44" fmla="*/ 940 w 2234"/>
                <a:gd name="T45" fmla="*/ 369 h 1999"/>
                <a:gd name="T46" fmla="*/ 1051 w 2234"/>
                <a:gd name="T47" fmla="*/ 208 h 1999"/>
                <a:gd name="T48" fmla="*/ 992 w 2234"/>
                <a:gd name="T49" fmla="*/ 125 h 1999"/>
                <a:gd name="T50" fmla="*/ 843 w 2234"/>
                <a:gd name="T51" fmla="*/ 58 h 1999"/>
                <a:gd name="T52" fmla="*/ 637 w 2234"/>
                <a:gd name="T53" fmla="*/ 32 h 1999"/>
                <a:gd name="T54" fmla="*/ 443 w 2234"/>
                <a:gd name="T55" fmla="*/ 19 h 1999"/>
                <a:gd name="T56" fmla="*/ 218 w 2234"/>
                <a:gd name="T57" fmla="*/ 9 h 1999"/>
                <a:gd name="T58" fmla="*/ 8 w 2234"/>
                <a:gd name="T59" fmla="*/ 0 h 1999"/>
                <a:gd name="T60" fmla="*/ 153 w 2234"/>
                <a:gd name="T61" fmla="*/ 15 h 1999"/>
                <a:gd name="T62" fmla="*/ 386 w 2234"/>
                <a:gd name="T63" fmla="*/ 26 h 1999"/>
                <a:gd name="T64" fmla="*/ 595 w 2234"/>
                <a:gd name="T65" fmla="*/ 38 h 1999"/>
                <a:gd name="T66" fmla="*/ 801 w 2234"/>
                <a:gd name="T67" fmla="*/ 59 h 1999"/>
                <a:gd name="T68" fmla="*/ 954 w 2234"/>
                <a:gd name="T69" fmla="*/ 109 h 1999"/>
                <a:gd name="T70" fmla="*/ 1036 w 2234"/>
                <a:gd name="T71" fmla="*/ 195 h 1999"/>
                <a:gd name="T72" fmla="*/ 965 w 2234"/>
                <a:gd name="T73" fmla="*/ 340 h 1999"/>
                <a:gd name="T74" fmla="*/ 733 w 2234"/>
                <a:gd name="T75" fmla="*/ 423 h 1999"/>
                <a:gd name="T76" fmla="*/ 516 w 2234"/>
                <a:gd name="T77" fmla="*/ 478 h 1999"/>
                <a:gd name="T78" fmla="*/ 299 w 2234"/>
                <a:gd name="T79" fmla="*/ 565 h 1999"/>
                <a:gd name="T80" fmla="*/ 171 w 2234"/>
                <a:gd name="T81" fmla="*/ 655 h 1999"/>
                <a:gd name="T82" fmla="*/ 101 w 2234"/>
                <a:gd name="T83" fmla="*/ 741 h 1999"/>
                <a:gd name="T84" fmla="*/ 72 w 2234"/>
                <a:gd name="T85" fmla="*/ 927 h 1999"/>
                <a:gd name="T86" fmla="*/ 103 w 2234"/>
                <a:gd name="T87" fmla="*/ 995 h 1999"/>
                <a:gd name="T88" fmla="*/ 225 w 2234"/>
                <a:gd name="T89" fmla="*/ 1107 h 1999"/>
                <a:gd name="T90" fmla="*/ 395 w 2234"/>
                <a:gd name="T91" fmla="*/ 1184 h 1999"/>
                <a:gd name="T92" fmla="*/ 594 w 2234"/>
                <a:gd name="T93" fmla="*/ 1236 h 1999"/>
                <a:gd name="T94" fmla="*/ 798 w 2234"/>
                <a:gd name="T95" fmla="*/ 1270 h 1999"/>
                <a:gd name="T96" fmla="*/ 1004 w 2234"/>
                <a:gd name="T97" fmla="*/ 1292 h 1999"/>
                <a:gd name="T98" fmla="*/ 1213 w 2234"/>
                <a:gd name="T99" fmla="*/ 1305 h 1999"/>
                <a:gd name="T100" fmla="*/ 1422 w 2234"/>
                <a:gd name="T101" fmla="*/ 1316 h 1999"/>
                <a:gd name="T102" fmla="*/ 1629 w 2234"/>
                <a:gd name="T103" fmla="*/ 1336 h 1999"/>
                <a:gd name="T104" fmla="*/ 1809 w 2234"/>
                <a:gd name="T105" fmla="*/ 1370 h 1999"/>
                <a:gd name="T106" fmla="*/ 1950 w 2234"/>
                <a:gd name="T107" fmla="*/ 1425 h 1999"/>
                <a:gd name="T108" fmla="*/ 2001 w 2234"/>
                <a:gd name="T109" fmla="*/ 1456 h 1999"/>
                <a:gd name="T110" fmla="*/ 2081 w 2234"/>
                <a:gd name="T111" fmla="*/ 1516 h 1999"/>
                <a:gd name="T112" fmla="*/ 2152 w 2234"/>
                <a:gd name="T113" fmla="*/ 1598 h 1999"/>
                <a:gd name="T114" fmla="*/ 2200 w 2234"/>
                <a:gd name="T115" fmla="*/ 1699 h 1999"/>
                <a:gd name="T116" fmla="*/ 2214 w 2234"/>
                <a:gd name="T117" fmla="*/ 1805 h 1999"/>
                <a:gd name="T118" fmla="*/ 2184 w 2234"/>
                <a:gd name="T119" fmla="*/ 1971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4" h="1999">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1" name="Freeform 8"/>
            <p:cNvSpPr>
              <a:spLocks/>
            </p:cNvSpPr>
            <p:nvPr/>
          </p:nvSpPr>
          <p:spPr bwMode="auto">
            <a:xfrm>
              <a:off x="968375" y="3740150"/>
              <a:ext cx="146050" cy="474663"/>
            </a:xfrm>
            <a:custGeom>
              <a:avLst/>
              <a:gdLst>
                <a:gd name="T0" fmla="*/ 50 w 57"/>
                <a:gd name="T1" fmla="*/ 170 h 187"/>
                <a:gd name="T2" fmla="*/ 43 w 57"/>
                <a:gd name="T3" fmla="*/ 160 h 187"/>
                <a:gd name="T4" fmla="*/ 37 w 57"/>
                <a:gd name="T5" fmla="*/ 149 h 187"/>
                <a:gd name="T6" fmla="*/ 36 w 57"/>
                <a:gd name="T7" fmla="*/ 147 h 187"/>
                <a:gd name="T8" fmla="*/ 36 w 57"/>
                <a:gd name="T9" fmla="*/ 146 h 187"/>
                <a:gd name="T10" fmla="*/ 31 w 57"/>
                <a:gd name="T11" fmla="*/ 136 h 187"/>
                <a:gd name="T12" fmla="*/ 27 w 57"/>
                <a:gd name="T13" fmla="*/ 125 h 187"/>
                <a:gd name="T14" fmla="*/ 26 w 57"/>
                <a:gd name="T15" fmla="*/ 121 h 187"/>
                <a:gd name="T16" fmla="*/ 23 w 57"/>
                <a:gd name="T17" fmla="*/ 113 h 187"/>
                <a:gd name="T18" fmla="*/ 22 w 57"/>
                <a:gd name="T19" fmla="*/ 108 h 187"/>
                <a:gd name="T20" fmla="*/ 21 w 57"/>
                <a:gd name="T21" fmla="*/ 102 h 187"/>
                <a:gd name="T22" fmla="*/ 21 w 57"/>
                <a:gd name="T23" fmla="*/ 101 h 187"/>
                <a:gd name="T24" fmla="*/ 18 w 57"/>
                <a:gd name="T25" fmla="*/ 78 h 187"/>
                <a:gd name="T26" fmla="*/ 18 w 57"/>
                <a:gd name="T27" fmla="*/ 51 h 187"/>
                <a:gd name="T28" fmla="*/ 33 w 57"/>
                <a:gd name="T29" fmla="*/ 0 h 187"/>
                <a:gd name="T30" fmla="*/ 27 w 57"/>
                <a:gd name="T31" fmla="*/ 0 h 187"/>
                <a:gd name="T32" fmla="*/ 25 w 57"/>
                <a:gd name="T33" fmla="*/ 0 h 187"/>
                <a:gd name="T34" fmla="*/ 18 w 57"/>
                <a:gd name="T35" fmla="*/ 0 h 187"/>
                <a:gd name="T36" fmla="*/ 14 w 57"/>
                <a:gd name="T37" fmla="*/ 0 h 187"/>
                <a:gd name="T38" fmla="*/ 2 w 57"/>
                <a:gd name="T39" fmla="*/ 49 h 187"/>
                <a:gd name="T40" fmla="*/ 1 w 57"/>
                <a:gd name="T41" fmla="*/ 73 h 187"/>
                <a:gd name="T42" fmla="*/ 3 w 57"/>
                <a:gd name="T43" fmla="*/ 95 h 187"/>
                <a:gd name="T44" fmla="*/ 3 w 57"/>
                <a:gd name="T45" fmla="*/ 100 h 187"/>
                <a:gd name="T46" fmla="*/ 4 w 57"/>
                <a:gd name="T47" fmla="*/ 104 h 187"/>
                <a:gd name="T48" fmla="*/ 7 w 57"/>
                <a:gd name="T49" fmla="*/ 117 h 187"/>
                <a:gd name="T50" fmla="*/ 8 w 57"/>
                <a:gd name="T51" fmla="*/ 119 h 187"/>
                <a:gd name="T52" fmla="*/ 11 w 57"/>
                <a:gd name="T53" fmla="*/ 130 h 187"/>
                <a:gd name="T54" fmla="*/ 13 w 57"/>
                <a:gd name="T55" fmla="*/ 136 h 187"/>
                <a:gd name="T56" fmla="*/ 15 w 57"/>
                <a:gd name="T57" fmla="*/ 140 h 187"/>
                <a:gd name="T58" fmla="*/ 19 w 57"/>
                <a:gd name="T59" fmla="*/ 150 h 187"/>
                <a:gd name="T60" fmla="*/ 21 w 57"/>
                <a:gd name="T61" fmla="*/ 154 h 187"/>
                <a:gd name="T62" fmla="*/ 25 w 57"/>
                <a:gd name="T63" fmla="*/ 162 h 187"/>
                <a:gd name="T64" fmla="*/ 30 w 57"/>
                <a:gd name="T65" fmla="*/ 171 h 187"/>
                <a:gd name="T66" fmla="*/ 31 w 57"/>
                <a:gd name="T67" fmla="*/ 172 h 187"/>
                <a:gd name="T68" fmla="*/ 38 w 57"/>
                <a:gd name="T69" fmla="*/ 182 h 187"/>
                <a:gd name="T70" fmla="*/ 42 w 57"/>
                <a:gd name="T71" fmla="*/ 187 h 187"/>
                <a:gd name="T72" fmla="*/ 47 w 57"/>
                <a:gd name="T73" fmla="*/ 184 h 187"/>
                <a:gd name="T74" fmla="*/ 50 w 57"/>
                <a:gd name="T75" fmla="*/ 182 h 187"/>
                <a:gd name="T76" fmla="*/ 57 w 57"/>
                <a:gd name="T77" fmla="*/ 179 h 187"/>
                <a:gd name="T78" fmla="*/ 52 w 57"/>
                <a:gd name="T79" fmla="*/ 173 h 187"/>
                <a:gd name="T80" fmla="*/ 50 w 57"/>
                <a:gd name="T81" fmla="*/ 1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187">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2" name="Freeform 9"/>
            <p:cNvSpPr>
              <a:spLocks/>
            </p:cNvSpPr>
            <p:nvPr/>
          </p:nvSpPr>
          <p:spPr bwMode="auto">
            <a:xfrm>
              <a:off x="1119188" y="3303588"/>
              <a:ext cx="454025" cy="268288"/>
            </a:xfrm>
            <a:custGeom>
              <a:avLst/>
              <a:gdLst>
                <a:gd name="T0" fmla="*/ 74 w 179"/>
                <a:gd name="T1" fmla="*/ 66 h 106"/>
                <a:gd name="T2" fmla="*/ 83 w 179"/>
                <a:gd name="T3" fmla="*/ 60 h 106"/>
                <a:gd name="T4" fmla="*/ 85 w 179"/>
                <a:gd name="T5" fmla="*/ 59 h 106"/>
                <a:gd name="T6" fmla="*/ 95 w 179"/>
                <a:gd name="T7" fmla="*/ 53 h 106"/>
                <a:gd name="T8" fmla="*/ 106 w 179"/>
                <a:gd name="T9" fmla="*/ 47 h 106"/>
                <a:gd name="T10" fmla="*/ 110 w 179"/>
                <a:gd name="T11" fmla="*/ 45 h 106"/>
                <a:gd name="T12" fmla="*/ 116 w 179"/>
                <a:gd name="T13" fmla="*/ 41 h 106"/>
                <a:gd name="T14" fmla="*/ 127 w 179"/>
                <a:gd name="T15" fmla="*/ 35 h 106"/>
                <a:gd name="T16" fmla="*/ 135 w 179"/>
                <a:gd name="T17" fmla="*/ 31 h 106"/>
                <a:gd name="T18" fmla="*/ 137 w 179"/>
                <a:gd name="T19" fmla="*/ 30 h 106"/>
                <a:gd name="T20" fmla="*/ 147 w 179"/>
                <a:gd name="T21" fmla="*/ 25 h 106"/>
                <a:gd name="T22" fmla="*/ 153 w 179"/>
                <a:gd name="T23" fmla="*/ 22 h 106"/>
                <a:gd name="T24" fmla="*/ 157 w 179"/>
                <a:gd name="T25" fmla="*/ 20 h 106"/>
                <a:gd name="T26" fmla="*/ 161 w 179"/>
                <a:gd name="T27" fmla="*/ 18 h 106"/>
                <a:gd name="T28" fmla="*/ 168 w 179"/>
                <a:gd name="T29" fmla="*/ 15 h 106"/>
                <a:gd name="T30" fmla="*/ 178 w 179"/>
                <a:gd name="T31" fmla="*/ 11 h 106"/>
                <a:gd name="T32" fmla="*/ 179 w 179"/>
                <a:gd name="T33" fmla="*/ 10 h 106"/>
                <a:gd name="T34" fmla="*/ 178 w 179"/>
                <a:gd name="T35" fmla="*/ 9 h 106"/>
                <a:gd name="T36" fmla="*/ 173 w 179"/>
                <a:gd name="T37" fmla="*/ 5 h 106"/>
                <a:gd name="T38" fmla="*/ 170 w 179"/>
                <a:gd name="T39" fmla="*/ 4 h 106"/>
                <a:gd name="T40" fmla="*/ 165 w 179"/>
                <a:gd name="T41" fmla="*/ 1 h 106"/>
                <a:gd name="T42" fmla="*/ 162 w 179"/>
                <a:gd name="T43" fmla="*/ 0 h 106"/>
                <a:gd name="T44" fmla="*/ 161 w 179"/>
                <a:gd name="T45" fmla="*/ 0 h 106"/>
                <a:gd name="T46" fmla="*/ 152 w 179"/>
                <a:gd name="T47" fmla="*/ 3 h 106"/>
                <a:gd name="T48" fmla="*/ 146 w 179"/>
                <a:gd name="T49" fmla="*/ 6 h 106"/>
                <a:gd name="T50" fmla="*/ 142 w 179"/>
                <a:gd name="T51" fmla="*/ 8 h 106"/>
                <a:gd name="T52" fmla="*/ 141 w 179"/>
                <a:gd name="T53" fmla="*/ 9 h 106"/>
                <a:gd name="T54" fmla="*/ 132 w 179"/>
                <a:gd name="T55" fmla="*/ 13 h 106"/>
                <a:gd name="T56" fmla="*/ 122 w 179"/>
                <a:gd name="T57" fmla="*/ 18 h 106"/>
                <a:gd name="T58" fmla="*/ 115 w 179"/>
                <a:gd name="T59" fmla="*/ 22 h 106"/>
                <a:gd name="T60" fmla="*/ 111 w 179"/>
                <a:gd name="T61" fmla="*/ 24 h 106"/>
                <a:gd name="T62" fmla="*/ 101 w 179"/>
                <a:gd name="T63" fmla="*/ 30 h 106"/>
                <a:gd name="T64" fmla="*/ 90 w 179"/>
                <a:gd name="T65" fmla="*/ 36 h 106"/>
                <a:gd name="T66" fmla="*/ 89 w 179"/>
                <a:gd name="T67" fmla="*/ 37 h 106"/>
                <a:gd name="T68" fmla="*/ 80 w 179"/>
                <a:gd name="T69" fmla="*/ 42 h 106"/>
                <a:gd name="T70" fmla="*/ 69 w 179"/>
                <a:gd name="T71" fmla="*/ 49 h 106"/>
                <a:gd name="T72" fmla="*/ 62 w 179"/>
                <a:gd name="T73" fmla="*/ 54 h 106"/>
                <a:gd name="T74" fmla="*/ 59 w 179"/>
                <a:gd name="T75" fmla="*/ 56 h 106"/>
                <a:gd name="T76" fmla="*/ 48 w 179"/>
                <a:gd name="T77" fmla="*/ 64 h 106"/>
                <a:gd name="T78" fmla="*/ 37 w 179"/>
                <a:gd name="T79" fmla="*/ 72 h 106"/>
                <a:gd name="T80" fmla="*/ 36 w 179"/>
                <a:gd name="T81" fmla="*/ 72 h 106"/>
                <a:gd name="T82" fmla="*/ 35 w 179"/>
                <a:gd name="T83" fmla="*/ 74 h 106"/>
                <a:gd name="T84" fmla="*/ 25 w 179"/>
                <a:gd name="T85" fmla="*/ 82 h 106"/>
                <a:gd name="T86" fmla="*/ 14 w 179"/>
                <a:gd name="T87" fmla="*/ 92 h 106"/>
                <a:gd name="T88" fmla="*/ 6 w 179"/>
                <a:gd name="T89" fmla="*/ 99 h 106"/>
                <a:gd name="T90" fmla="*/ 2 w 179"/>
                <a:gd name="T91" fmla="*/ 103 h 106"/>
                <a:gd name="T92" fmla="*/ 0 w 179"/>
                <a:gd name="T93" fmla="*/ 105 h 106"/>
                <a:gd name="T94" fmla="*/ 2 w 179"/>
                <a:gd name="T95" fmla="*/ 105 h 106"/>
                <a:gd name="T96" fmla="*/ 5 w 179"/>
                <a:gd name="T97" fmla="*/ 106 h 106"/>
                <a:gd name="T98" fmla="*/ 8 w 179"/>
                <a:gd name="T99" fmla="*/ 106 h 106"/>
                <a:gd name="T100" fmla="*/ 11 w 179"/>
                <a:gd name="T101" fmla="*/ 105 h 106"/>
                <a:gd name="T102" fmla="*/ 20 w 179"/>
                <a:gd name="T103" fmla="*/ 103 h 106"/>
                <a:gd name="T104" fmla="*/ 22 w 179"/>
                <a:gd name="T105" fmla="*/ 103 h 106"/>
                <a:gd name="T106" fmla="*/ 28 w 179"/>
                <a:gd name="T107" fmla="*/ 102 h 106"/>
                <a:gd name="T108" fmla="*/ 28 w 179"/>
                <a:gd name="T109" fmla="*/ 102 h 106"/>
                <a:gd name="T110" fmla="*/ 30 w 179"/>
                <a:gd name="T111" fmla="*/ 100 h 106"/>
                <a:gd name="T112" fmla="*/ 41 w 179"/>
                <a:gd name="T113" fmla="*/ 90 h 106"/>
                <a:gd name="T114" fmla="*/ 47 w 179"/>
                <a:gd name="T115" fmla="*/ 86 h 106"/>
                <a:gd name="T116" fmla="*/ 53 w 179"/>
                <a:gd name="T117" fmla="*/ 82 h 106"/>
                <a:gd name="T118" fmla="*/ 56 w 179"/>
                <a:gd name="T119" fmla="*/ 79 h 106"/>
                <a:gd name="T120" fmla="*/ 63 w 179"/>
                <a:gd name="T121" fmla="*/ 74 h 106"/>
                <a:gd name="T122" fmla="*/ 74 w 179"/>
                <a:gd name="T123" fmla="*/ 6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9" h="106">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3" name="Freeform 10"/>
            <p:cNvSpPr>
              <a:spLocks/>
            </p:cNvSpPr>
            <p:nvPr/>
          </p:nvSpPr>
          <p:spPr bwMode="auto">
            <a:xfrm>
              <a:off x="438150" y="1652588"/>
              <a:ext cx="257175" cy="38100"/>
            </a:xfrm>
            <a:custGeom>
              <a:avLst/>
              <a:gdLst>
                <a:gd name="T0" fmla="*/ 88 w 101"/>
                <a:gd name="T1" fmla="*/ 2 h 15"/>
                <a:gd name="T2" fmla="*/ 86 w 101"/>
                <a:gd name="T3" fmla="*/ 2 h 15"/>
                <a:gd name="T4" fmla="*/ 77 w 101"/>
                <a:gd name="T5" fmla="*/ 1 h 15"/>
                <a:gd name="T6" fmla="*/ 68 w 101"/>
                <a:gd name="T7" fmla="*/ 1 h 15"/>
                <a:gd name="T8" fmla="*/ 66 w 101"/>
                <a:gd name="T9" fmla="*/ 1 h 15"/>
                <a:gd name="T10" fmla="*/ 59 w 101"/>
                <a:gd name="T11" fmla="*/ 1 h 15"/>
                <a:gd name="T12" fmla="*/ 50 w 101"/>
                <a:gd name="T13" fmla="*/ 1 h 15"/>
                <a:gd name="T14" fmla="*/ 43 w 101"/>
                <a:gd name="T15" fmla="*/ 1 h 15"/>
                <a:gd name="T16" fmla="*/ 41 w 101"/>
                <a:gd name="T17" fmla="*/ 1 h 15"/>
                <a:gd name="T18" fmla="*/ 32 w 101"/>
                <a:gd name="T19" fmla="*/ 0 h 15"/>
                <a:gd name="T20" fmla="*/ 31 w 101"/>
                <a:gd name="T21" fmla="*/ 0 h 15"/>
                <a:gd name="T22" fmla="*/ 23 w 101"/>
                <a:gd name="T23" fmla="*/ 0 h 15"/>
                <a:gd name="T24" fmla="*/ 21 w 101"/>
                <a:gd name="T25" fmla="*/ 0 h 15"/>
                <a:gd name="T26" fmla="*/ 14 w 101"/>
                <a:gd name="T27" fmla="*/ 0 h 15"/>
                <a:gd name="T28" fmla="*/ 5 w 101"/>
                <a:gd name="T29" fmla="*/ 0 h 15"/>
                <a:gd name="T30" fmla="*/ 3 w 101"/>
                <a:gd name="T31" fmla="*/ 0 h 15"/>
                <a:gd name="T32" fmla="*/ 0 w 101"/>
                <a:gd name="T33" fmla="*/ 12 h 15"/>
                <a:gd name="T34" fmla="*/ 3 w 101"/>
                <a:gd name="T35" fmla="*/ 12 h 15"/>
                <a:gd name="T36" fmla="*/ 12 w 101"/>
                <a:gd name="T37" fmla="*/ 12 h 15"/>
                <a:gd name="T38" fmla="*/ 18 w 101"/>
                <a:gd name="T39" fmla="*/ 12 h 15"/>
                <a:gd name="T40" fmla="*/ 21 w 101"/>
                <a:gd name="T41" fmla="*/ 12 h 15"/>
                <a:gd name="T42" fmla="*/ 30 w 101"/>
                <a:gd name="T43" fmla="*/ 12 h 15"/>
                <a:gd name="T44" fmla="*/ 31 w 101"/>
                <a:gd name="T45" fmla="*/ 13 h 15"/>
                <a:gd name="T46" fmla="*/ 38 w 101"/>
                <a:gd name="T47" fmla="*/ 13 h 15"/>
                <a:gd name="T48" fmla="*/ 41 w 101"/>
                <a:gd name="T49" fmla="*/ 13 h 15"/>
                <a:gd name="T50" fmla="*/ 47 w 101"/>
                <a:gd name="T51" fmla="*/ 13 h 15"/>
                <a:gd name="T52" fmla="*/ 56 w 101"/>
                <a:gd name="T53" fmla="*/ 13 h 15"/>
                <a:gd name="T54" fmla="*/ 63 w 101"/>
                <a:gd name="T55" fmla="*/ 13 h 15"/>
                <a:gd name="T56" fmla="*/ 65 w 101"/>
                <a:gd name="T57" fmla="*/ 14 h 15"/>
                <a:gd name="T58" fmla="*/ 74 w 101"/>
                <a:gd name="T59" fmla="*/ 14 h 15"/>
                <a:gd name="T60" fmla="*/ 83 w 101"/>
                <a:gd name="T61" fmla="*/ 14 h 15"/>
                <a:gd name="T62" fmla="*/ 86 w 101"/>
                <a:gd name="T63" fmla="*/ 14 h 15"/>
                <a:gd name="T64" fmla="*/ 92 w 101"/>
                <a:gd name="T65" fmla="*/ 14 h 15"/>
                <a:gd name="T66" fmla="*/ 100 w 101"/>
                <a:gd name="T67" fmla="*/ 15 h 15"/>
                <a:gd name="T68" fmla="*/ 101 w 101"/>
                <a:gd name="T69" fmla="*/ 2 h 15"/>
                <a:gd name="T70" fmla="*/ 95 w 101"/>
                <a:gd name="T71" fmla="*/ 2 h 15"/>
                <a:gd name="T72" fmla="*/ 88 w 101"/>
                <a:gd name="T7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5">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4" name="Freeform 11"/>
            <p:cNvSpPr>
              <a:spLocks/>
            </p:cNvSpPr>
            <p:nvPr/>
          </p:nvSpPr>
          <p:spPr bwMode="auto">
            <a:xfrm>
              <a:off x="809625" y="1663700"/>
              <a:ext cx="280988" cy="50800"/>
            </a:xfrm>
            <a:custGeom>
              <a:avLst/>
              <a:gdLst>
                <a:gd name="T0" fmla="*/ 101 w 111"/>
                <a:gd name="T1" fmla="*/ 6 h 20"/>
                <a:gd name="T2" fmla="*/ 99 w 111"/>
                <a:gd name="T3" fmla="*/ 6 h 20"/>
                <a:gd name="T4" fmla="*/ 92 w 111"/>
                <a:gd name="T5" fmla="*/ 6 h 20"/>
                <a:gd name="T6" fmla="*/ 83 w 111"/>
                <a:gd name="T7" fmla="*/ 5 h 20"/>
                <a:gd name="T8" fmla="*/ 77 w 111"/>
                <a:gd name="T9" fmla="*/ 5 h 20"/>
                <a:gd name="T10" fmla="*/ 74 w 111"/>
                <a:gd name="T11" fmla="*/ 5 h 20"/>
                <a:gd name="T12" fmla="*/ 65 w 111"/>
                <a:gd name="T13" fmla="*/ 4 h 20"/>
                <a:gd name="T14" fmla="*/ 56 w 111"/>
                <a:gd name="T15" fmla="*/ 4 h 20"/>
                <a:gd name="T16" fmla="*/ 54 w 111"/>
                <a:gd name="T17" fmla="*/ 3 h 20"/>
                <a:gd name="T18" fmla="*/ 47 w 111"/>
                <a:gd name="T19" fmla="*/ 3 h 20"/>
                <a:gd name="T20" fmla="*/ 39 w 111"/>
                <a:gd name="T21" fmla="*/ 2 h 20"/>
                <a:gd name="T22" fmla="*/ 32 w 111"/>
                <a:gd name="T23" fmla="*/ 2 h 20"/>
                <a:gd name="T24" fmla="*/ 30 w 111"/>
                <a:gd name="T25" fmla="*/ 2 h 20"/>
                <a:gd name="T26" fmla="*/ 21 w 111"/>
                <a:gd name="T27" fmla="*/ 1 h 20"/>
                <a:gd name="T28" fmla="*/ 12 w 111"/>
                <a:gd name="T29" fmla="*/ 1 h 20"/>
                <a:gd name="T30" fmla="*/ 10 w 111"/>
                <a:gd name="T31" fmla="*/ 0 h 20"/>
                <a:gd name="T32" fmla="*/ 3 w 111"/>
                <a:gd name="T33" fmla="*/ 0 h 20"/>
                <a:gd name="T34" fmla="*/ 3 w 111"/>
                <a:gd name="T35" fmla="*/ 0 h 20"/>
                <a:gd name="T36" fmla="*/ 1 w 111"/>
                <a:gd name="T37" fmla="*/ 0 h 20"/>
                <a:gd name="T38" fmla="*/ 0 w 111"/>
                <a:gd name="T39" fmla="*/ 13 h 20"/>
                <a:gd name="T40" fmla="*/ 0 w 111"/>
                <a:gd name="T41" fmla="*/ 13 h 20"/>
                <a:gd name="T42" fmla="*/ 2 w 111"/>
                <a:gd name="T43" fmla="*/ 13 h 20"/>
                <a:gd name="T44" fmla="*/ 7 w 111"/>
                <a:gd name="T45" fmla="*/ 13 h 20"/>
                <a:gd name="T46" fmla="*/ 9 w 111"/>
                <a:gd name="T47" fmla="*/ 13 h 20"/>
                <a:gd name="T48" fmla="*/ 18 w 111"/>
                <a:gd name="T49" fmla="*/ 14 h 20"/>
                <a:gd name="T50" fmla="*/ 27 w 111"/>
                <a:gd name="T51" fmla="*/ 14 h 20"/>
                <a:gd name="T52" fmla="*/ 29 w 111"/>
                <a:gd name="T53" fmla="*/ 15 h 20"/>
                <a:gd name="T54" fmla="*/ 36 w 111"/>
                <a:gd name="T55" fmla="*/ 15 h 20"/>
                <a:gd name="T56" fmla="*/ 44 w 111"/>
                <a:gd name="T57" fmla="*/ 16 h 20"/>
                <a:gd name="T58" fmla="*/ 51 w 111"/>
                <a:gd name="T59" fmla="*/ 16 h 20"/>
                <a:gd name="T60" fmla="*/ 53 w 111"/>
                <a:gd name="T61" fmla="*/ 16 h 20"/>
                <a:gd name="T62" fmla="*/ 62 w 111"/>
                <a:gd name="T63" fmla="*/ 17 h 20"/>
                <a:gd name="T64" fmla="*/ 71 w 111"/>
                <a:gd name="T65" fmla="*/ 17 h 20"/>
                <a:gd name="T66" fmla="*/ 74 w 111"/>
                <a:gd name="T67" fmla="*/ 18 h 20"/>
                <a:gd name="T68" fmla="*/ 80 w 111"/>
                <a:gd name="T69" fmla="*/ 18 h 20"/>
                <a:gd name="T70" fmla="*/ 89 w 111"/>
                <a:gd name="T71" fmla="*/ 19 h 20"/>
                <a:gd name="T72" fmla="*/ 96 w 111"/>
                <a:gd name="T73" fmla="*/ 19 h 20"/>
                <a:gd name="T74" fmla="*/ 98 w 111"/>
                <a:gd name="T75" fmla="*/ 19 h 20"/>
                <a:gd name="T76" fmla="*/ 107 w 111"/>
                <a:gd name="T77" fmla="*/ 20 h 20"/>
                <a:gd name="T78" fmla="*/ 111 w 111"/>
                <a:gd name="T79" fmla="*/ 20 h 20"/>
                <a:gd name="T80" fmla="*/ 111 w 111"/>
                <a:gd name="T81" fmla="*/ 7 h 20"/>
                <a:gd name="T82" fmla="*/ 110 w 111"/>
                <a:gd name="T83" fmla="*/ 7 h 20"/>
                <a:gd name="T84" fmla="*/ 101 w 111"/>
                <a:gd name="T8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5" name="Freeform 12"/>
            <p:cNvSpPr>
              <a:spLocks/>
            </p:cNvSpPr>
            <p:nvPr/>
          </p:nvSpPr>
          <p:spPr bwMode="auto">
            <a:xfrm>
              <a:off x="1827213" y="3049588"/>
              <a:ext cx="449263" cy="177800"/>
            </a:xfrm>
            <a:custGeom>
              <a:avLst/>
              <a:gdLst>
                <a:gd name="T0" fmla="*/ 5 w 177"/>
                <a:gd name="T1" fmla="*/ 70 h 70"/>
                <a:gd name="T2" fmla="*/ 7 w 177"/>
                <a:gd name="T3" fmla="*/ 69 h 70"/>
                <a:gd name="T4" fmla="*/ 8 w 177"/>
                <a:gd name="T5" fmla="*/ 69 h 70"/>
                <a:gd name="T6" fmla="*/ 18 w 177"/>
                <a:gd name="T7" fmla="*/ 66 h 70"/>
                <a:gd name="T8" fmla="*/ 28 w 177"/>
                <a:gd name="T9" fmla="*/ 63 h 70"/>
                <a:gd name="T10" fmla="*/ 31 w 177"/>
                <a:gd name="T11" fmla="*/ 61 h 70"/>
                <a:gd name="T12" fmla="*/ 37 w 177"/>
                <a:gd name="T13" fmla="*/ 59 h 70"/>
                <a:gd name="T14" fmla="*/ 47 w 177"/>
                <a:gd name="T15" fmla="*/ 56 h 70"/>
                <a:gd name="T16" fmla="*/ 56 w 177"/>
                <a:gd name="T17" fmla="*/ 53 h 70"/>
                <a:gd name="T18" fmla="*/ 57 w 177"/>
                <a:gd name="T19" fmla="*/ 53 h 70"/>
                <a:gd name="T20" fmla="*/ 67 w 177"/>
                <a:gd name="T21" fmla="*/ 50 h 70"/>
                <a:gd name="T22" fmla="*/ 76 w 177"/>
                <a:gd name="T23" fmla="*/ 47 h 70"/>
                <a:gd name="T24" fmla="*/ 80 w 177"/>
                <a:gd name="T25" fmla="*/ 46 h 70"/>
                <a:gd name="T26" fmla="*/ 86 w 177"/>
                <a:gd name="T27" fmla="*/ 44 h 70"/>
                <a:gd name="T28" fmla="*/ 96 w 177"/>
                <a:gd name="T29" fmla="*/ 41 h 70"/>
                <a:gd name="T30" fmla="*/ 105 w 177"/>
                <a:gd name="T31" fmla="*/ 38 h 70"/>
                <a:gd name="T32" fmla="*/ 106 w 177"/>
                <a:gd name="T33" fmla="*/ 38 h 70"/>
                <a:gd name="T34" fmla="*/ 116 w 177"/>
                <a:gd name="T35" fmla="*/ 35 h 70"/>
                <a:gd name="T36" fmla="*/ 125 w 177"/>
                <a:gd name="T37" fmla="*/ 32 h 70"/>
                <a:gd name="T38" fmla="*/ 129 w 177"/>
                <a:gd name="T39" fmla="*/ 30 h 70"/>
                <a:gd name="T40" fmla="*/ 130 w 177"/>
                <a:gd name="T41" fmla="*/ 30 h 70"/>
                <a:gd name="T42" fmla="*/ 135 w 177"/>
                <a:gd name="T43" fmla="*/ 29 h 70"/>
                <a:gd name="T44" fmla="*/ 145 w 177"/>
                <a:gd name="T45" fmla="*/ 25 h 70"/>
                <a:gd name="T46" fmla="*/ 154 w 177"/>
                <a:gd name="T47" fmla="*/ 23 h 70"/>
                <a:gd name="T48" fmla="*/ 155 w 177"/>
                <a:gd name="T49" fmla="*/ 22 h 70"/>
                <a:gd name="T50" fmla="*/ 164 w 177"/>
                <a:gd name="T51" fmla="*/ 19 h 70"/>
                <a:gd name="T52" fmla="*/ 174 w 177"/>
                <a:gd name="T53" fmla="*/ 16 h 70"/>
                <a:gd name="T54" fmla="*/ 177 w 177"/>
                <a:gd name="T55" fmla="*/ 15 h 70"/>
                <a:gd name="T56" fmla="*/ 175 w 177"/>
                <a:gd name="T57" fmla="*/ 11 h 70"/>
                <a:gd name="T58" fmla="*/ 170 w 177"/>
                <a:gd name="T59" fmla="*/ 0 h 70"/>
                <a:gd name="T60" fmla="*/ 169 w 177"/>
                <a:gd name="T61" fmla="*/ 0 h 70"/>
                <a:gd name="T62" fmla="*/ 159 w 177"/>
                <a:gd name="T63" fmla="*/ 3 h 70"/>
                <a:gd name="T64" fmla="*/ 158 w 177"/>
                <a:gd name="T65" fmla="*/ 3 h 70"/>
                <a:gd name="T66" fmla="*/ 149 w 177"/>
                <a:gd name="T67" fmla="*/ 6 h 70"/>
                <a:gd name="T68" fmla="*/ 140 w 177"/>
                <a:gd name="T69" fmla="*/ 9 h 70"/>
                <a:gd name="T70" fmla="*/ 134 w 177"/>
                <a:gd name="T71" fmla="*/ 11 h 70"/>
                <a:gd name="T72" fmla="*/ 130 w 177"/>
                <a:gd name="T73" fmla="*/ 12 h 70"/>
                <a:gd name="T74" fmla="*/ 125 w 177"/>
                <a:gd name="T75" fmla="*/ 14 h 70"/>
                <a:gd name="T76" fmla="*/ 120 w 177"/>
                <a:gd name="T77" fmla="*/ 15 h 70"/>
                <a:gd name="T78" fmla="*/ 110 w 177"/>
                <a:gd name="T79" fmla="*/ 18 h 70"/>
                <a:gd name="T80" fmla="*/ 109 w 177"/>
                <a:gd name="T81" fmla="*/ 19 h 70"/>
                <a:gd name="T82" fmla="*/ 101 w 177"/>
                <a:gd name="T83" fmla="*/ 21 h 70"/>
                <a:gd name="T84" fmla="*/ 91 w 177"/>
                <a:gd name="T85" fmla="*/ 24 h 70"/>
                <a:gd name="T86" fmla="*/ 85 w 177"/>
                <a:gd name="T87" fmla="*/ 26 h 70"/>
                <a:gd name="T88" fmla="*/ 81 w 177"/>
                <a:gd name="T89" fmla="*/ 28 h 70"/>
                <a:gd name="T90" fmla="*/ 71 w 177"/>
                <a:gd name="T91" fmla="*/ 31 h 70"/>
                <a:gd name="T92" fmla="*/ 62 w 177"/>
                <a:gd name="T93" fmla="*/ 34 h 70"/>
                <a:gd name="T94" fmla="*/ 60 w 177"/>
                <a:gd name="T95" fmla="*/ 34 h 70"/>
                <a:gd name="T96" fmla="*/ 52 w 177"/>
                <a:gd name="T97" fmla="*/ 37 h 70"/>
                <a:gd name="T98" fmla="*/ 42 w 177"/>
                <a:gd name="T99" fmla="*/ 40 h 70"/>
                <a:gd name="T100" fmla="*/ 36 w 177"/>
                <a:gd name="T101" fmla="*/ 42 h 70"/>
                <a:gd name="T102" fmla="*/ 32 w 177"/>
                <a:gd name="T103" fmla="*/ 43 h 70"/>
                <a:gd name="T104" fmla="*/ 22 w 177"/>
                <a:gd name="T105" fmla="*/ 46 h 70"/>
                <a:gd name="T106" fmla="*/ 13 w 177"/>
                <a:gd name="T107" fmla="*/ 50 h 70"/>
                <a:gd name="T108" fmla="*/ 11 w 177"/>
                <a:gd name="T109" fmla="*/ 50 h 70"/>
                <a:gd name="T110" fmla="*/ 3 w 177"/>
                <a:gd name="T111" fmla="*/ 53 h 70"/>
                <a:gd name="T112" fmla="*/ 0 w 177"/>
                <a:gd name="T113" fmla="*/ 54 h 70"/>
                <a:gd name="T114" fmla="*/ 2 w 177"/>
                <a:gd name="T115" fmla="*/ 58 h 70"/>
                <a:gd name="T116" fmla="*/ 5 w 177"/>
                <a:gd name="T1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7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6" name="Freeform 13"/>
            <p:cNvSpPr>
              <a:spLocks/>
            </p:cNvSpPr>
            <p:nvPr/>
          </p:nvSpPr>
          <p:spPr bwMode="auto">
            <a:xfrm>
              <a:off x="1277938" y="4346575"/>
              <a:ext cx="503238" cy="238125"/>
            </a:xfrm>
            <a:custGeom>
              <a:avLst/>
              <a:gdLst>
                <a:gd name="T0" fmla="*/ 189 w 198"/>
                <a:gd name="T1" fmla="*/ 75 h 94"/>
                <a:gd name="T2" fmla="*/ 175 w 198"/>
                <a:gd name="T3" fmla="*/ 70 h 94"/>
                <a:gd name="T4" fmla="*/ 167 w 198"/>
                <a:gd name="T5" fmla="*/ 67 h 94"/>
                <a:gd name="T6" fmla="*/ 159 w 198"/>
                <a:gd name="T7" fmla="*/ 64 h 94"/>
                <a:gd name="T8" fmla="*/ 149 w 198"/>
                <a:gd name="T9" fmla="*/ 61 h 94"/>
                <a:gd name="T10" fmla="*/ 134 w 198"/>
                <a:gd name="T11" fmla="*/ 55 h 94"/>
                <a:gd name="T12" fmla="*/ 125 w 198"/>
                <a:gd name="T13" fmla="*/ 52 h 94"/>
                <a:gd name="T14" fmla="*/ 109 w 198"/>
                <a:gd name="T15" fmla="*/ 45 h 94"/>
                <a:gd name="T16" fmla="*/ 101 w 198"/>
                <a:gd name="T17" fmla="*/ 42 h 94"/>
                <a:gd name="T18" fmla="*/ 87 w 198"/>
                <a:gd name="T19" fmla="*/ 37 h 94"/>
                <a:gd name="T20" fmla="*/ 76 w 198"/>
                <a:gd name="T21" fmla="*/ 32 h 94"/>
                <a:gd name="T22" fmla="*/ 68 w 198"/>
                <a:gd name="T23" fmla="*/ 29 h 94"/>
                <a:gd name="T24" fmla="*/ 59 w 198"/>
                <a:gd name="T25" fmla="*/ 25 h 94"/>
                <a:gd name="T26" fmla="*/ 46 w 198"/>
                <a:gd name="T27" fmla="*/ 19 h 94"/>
                <a:gd name="T28" fmla="*/ 35 w 198"/>
                <a:gd name="T29" fmla="*/ 13 h 94"/>
                <a:gd name="T30" fmla="*/ 26 w 198"/>
                <a:gd name="T31" fmla="*/ 9 h 94"/>
                <a:gd name="T32" fmla="*/ 11 w 198"/>
                <a:gd name="T33" fmla="*/ 1 h 94"/>
                <a:gd name="T34" fmla="*/ 3 w 198"/>
                <a:gd name="T35" fmla="*/ 10 h 94"/>
                <a:gd name="T36" fmla="*/ 2 w 198"/>
                <a:gd name="T37" fmla="*/ 14 h 94"/>
                <a:gd name="T38" fmla="*/ 15 w 198"/>
                <a:gd name="T39" fmla="*/ 21 h 94"/>
                <a:gd name="T40" fmla="*/ 23 w 198"/>
                <a:gd name="T41" fmla="*/ 26 h 94"/>
                <a:gd name="T42" fmla="*/ 39 w 198"/>
                <a:gd name="T43" fmla="*/ 34 h 94"/>
                <a:gd name="T44" fmla="*/ 47 w 198"/>
                <a:gd name="T45" fmla="*/ 37 h 94"/>
                <a:gd name="T46" fmla="*/ 62 w 198"/>
                <a:gd name="T47" fmla="*/ 44 h 94"/>
                <a:gd name="T48" fmla="*/ 64 w 198"/>
                <a:gd name="T49" fmla="*/ 45 h 94"/>
                <a:gd name="T50" fmla="*/ 80 w 198"/>
                <a:gd name="T51" fmla="*/ 51 h 94"/>
                <a:gd name="T52" fmla="*/ 89 w 198"/>
                <a:gd name="T53" fmla="*/ 55 h 94"/>
                <a:gd name="T54" fmla="*/ 104 w 198"/>
                <a:gd name="T55" fmla="*/ 61 h 94"/>
                <a:gd name="T56" fmla="*/ 113 w 198"/>
                <a:gd name="T57" fmla="*/ 64 h 94"/>
                <a:gd name="T58" fmla="*/ 125 w 198"/>
                <a:gd name="T59" fmla="*/ 69 h 94"/>
                <a:gd name="T60" fmla="*/ 138 w 198"/>
                <a:gd name="T61" fmla="*/ 74 h 94"/>
                <a:gd name="T62" fmla="*/ 147 w 198"/>
                <a:gd name="T63" fmla="*/ 77 h 94"/>
                <a:gd name="T64" fmla="*/ 158 w 198"/>
                <a:gd name="T65" fmla="*/ 81 h 94"/>
                <a:gd name="T66" fmla="*/ 167 w 198"/>
                <a:gd name="T67" fmla="*/ 84 h 94"/>
                <a:gd name="T68" fmla="*/ 180 w 198"/>
                <a:gd name="T69" fmla="*/ 89 h 94"/>
                <a:gd name="T70" fmla="*/ 187 w 198"/>
                <a:gd name="T71" fmla="*/ 92 h 94"/>
                <a:gd name="T72" fmla="*/ 192 w 198"/>
                <a:gd name="T73" fmla="*/ 94 h 94"/>
                <a:gd name="T74" fmla="*/ 192 w 198"/>
                <a:gd name="T75"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 h="94">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7" name="Freeform 14"/>
            <p:cNvSpPr>
              <a:spLocks/>
            </p:cNvSpPr>
            <p:nvPr/>
          </p:nvSpPr>
          <p:spPr bwMode="auto">
            <a:xfrm>
              <a:off x="1735138" y="1722438"/>
              <a:ext cx="373063" cy="80963"/>
            </a:xfrm>
            <a:custGeom>
              <a:avLst/>
              <a:gdLst>
                <a:gd name="T0" fmla="*/ 135 w 147"/>
                <a:gd name="T1" fmla="*/ 16 h 32"/>
                <a:gd name="T2" fmla="*/ 134 w 147"/>
                <a:gd name="T3" fmla="*/ 15 h 32"/>
                <a:gd name="T4" fmla="*/ 126 w 147"/>
                <a:gd name="T5" fmla="*/ 14 h 32"/>
                <a:gd name="T6" fmla="*/ 117 w 147"/>
                <a:gd name="T7" fmla="*/ 13 h 32"/>
                <a:gd name="T8" fmla="*/ 112 w 147"/>
                <a:gd name="T9" fmla="*/ 12 h 32"/>
                <a:gd name="T10" fmla="*/ 109 w 147"/>
                <a:gd name="T11" fmla="*/ 12 h 32"/>
                <a:gd name="T12" fmla="*/ 100 w 147"/>
                <a:gd name="T13" fmla="*/ 11 h 32"/>
                <a:gd name="T14" fmla="*/ 91 w 147"/>
                <a:gd name="T15" fmla="*/ 10 h 32"/>
                <a:gd name="T16" fmla="*/ 90 w 147"/>
                <a:gd name="T17" fmla="*/ 9 h 32"/>
                <a:gd name="T18" fmla="*/ 82 w 147"/>
                <a:gd name="T19" fmla="*/ 9 h 32"/>
                <a:gd name="T20" fmla="*/ 74 w 147"/>
                <a:gd name="T21" fmla="*/ 8 h 32"/>
                <a:gd name="T22" fmla="*/ 68 w 147"/>
                <a:gd name="T23" fmla="*/ 7 h 32"/>
                <a:gd name="T24" fmla="*/ 65 w 147"/>
                <a:gd name="T25" fmla="*/ 6 h 32"/>
                <a:gd name="T26" fmla="*/ 56 w 147"/>
                <a:gd name="T27" fmla="*/ 6 h 32"/>
                <a:gd name="T28" fmla="*/ 47 w 147"/>
                <a:gd name="T29" fmla="*/ 5 h 32"/>
                <a:gd name="T30" fmla="*/ 46 w 147"/>
                <a:gd name="T31" fmla="*/ 4 h 32"/>
                <a:gd name="T32" fmla="*/ 38 w 147"/>
                <a:gd name="T33" fmla="*/ 4 h 32"/>
                <a:gd name="T34" fmla="*/ 37 w 147"/>
                <a:gd name="T35" fmla="*/ 3 h 32"/>
                <a:gd name="T36" fmla="*/ 30 w 147"/>
                <a:gd name="T37" fmla="*/ 3 h 32"/>
                <a:gd name="T38" fmla="*/ 24 w 147"/>
                <a:gd name="T39" fmla="*/ 2 h 32"/>
                <a:gd name="T40" fmla="*/ 21 w 147"/>
                <a:gd name="T41" fmla="*/ 2 h 32"/>
                <a:gd name="T42" fmla="*/ 12 w 147"/>
                <a:gd name="T43" fmla="*/ 1 h 32"/>
                <a:gd name="T44" fmla="*/ 3 w 147"/>
                <a:gd name="T45" fmla="*/ 0 h 32"/>
                <a:gd name="T46" fmla="*/ 2 w 147"/>
                <a:gd name="T47" fmla="*/ 0 h 32"/>
                <a:gd name="T48" fmla="*/ 0 w 147"/>
                <a:gd name="T49" fmla="*/ 0 h 32"/>
                <a:gd name="T50" fmla="*/ 0 w 147"/>
                <a:gd name="T51" fmla="*/ 8 h 32"/>
                <a:gd name="T52" fmla="*/ 0 w 147"/>
                <a:gd name="T53" fmla="*/ 14 h 32"/>
                <a:gd name="T54" fmla="*/ 0 w 147"/>
                <a:gd name="T55" fmla="*/ 14 h 32"/>
                <a:gd name="T56" fmla="*/ 9 w 147"/>
                <a:gd name="T57" fmla="*/ 15 h 32"/>
                <a:gd name="T58" fmla="*/ 17 w 147"/>
                <a:gd name="T59" fmla="*/ 16 h 32"/>
                <a:gd name="T60" fmla="*/ 20 w 147"/>
                <a:gd name="T61" fmla="*/ 16 h 32"/>
                <a:gd name="T62" fmla="*/ 26 w 147"/>
                <a:gd name="T63" fmla="*/ 17 h 32"/>
                <a:gd name="T64" fmla="*/ 35 w 147"/>
                <a:gd name="T65" fmla="*/ 18 h 32"/>
                <a:gd name="T66" fmla="*/ 35 w 147"/>
                <a:gd name="T67" fmla="*/ 18 h 32"/>
                <a:gd name="T68" fmla="*/ 43 w 147"/>
                <a:gd name="T69" fmla="*/ 18 h 32"/>
                <a:gd name="T70" fmla="*/ 44 w 147"/>
                <a:gd name="T71" fmla="*/ 18 h 32"/>
                <a:gd name="T72" fmla="*/ 53 w 147"/>
                <a:gd name="T73" fmla="*/ 19 h 32"/>
                <a:gd name="T74" fmla="*/ 61 w 147"/>
                <a:gd name="T75" fmla="*/ 20 h 32"/>
                <a:gd name="T76" fmla="*/ 65 w 147"/>
                <a:gd name="T77" fmla="*/ 21 h 32"/>
                <a:gd name="T78" fmla="*/ 70 w 147"/>
                <a:gd name="T79" fmla="*/ 21 h 32"/>
                <a:gd name="T80" fmla="*/ 79 w 147"/>
                <a:gd name="T81" fmla="*/ 23 h 32"/>
                <a:gd name="T82" fmla="*/ 87 w 147"/>
                <a:gd name="T83" fmla="*/ 24 h 32"/>
                <a:gd name="T84" fmla="*/ 88 w 147"/>
                <a:gd name="T85" fmla="*/ 24 h 32"/>
                <a:gd name="T86" fmla="*/ 97 w 147"/>
                <a:gd name="T87" fmla="*/ 25 h 32"/>
                <a:gd name="T88" fmla="*/ 105 w 147"/>
                <a:gd name="T89" fmla="*/ 26 h 32"/>
                <a:gd name="T90" fmla="*/ 109 w 147"/>
                <a:gd name="T91" fmla="*/ 26 h 32"/>
                <a:gd name="T92" fmla="*/ 114 w 147"/>
                <a:gd name="T93" fmla="*/ 27 h 32"/>
                <a:gd name="T94" fmla="*/ 123 w 147"/>
                <a:gd name="T95" fmla="*/ 28 h 32"/>
                <a:gd name="T96" fmla="*/ 130 w 147"/>
                <a:gd name="T97" fmla="*/ 30 h 32"/>
                <a:gd name="T98" fmla="*/ 132 w 147"/>
                <a:gd name="T99" fmla="*/ 30 h 32"/>
                <a:gd name="T100" fmla="*/ 140 w 147"/>
                <a:gd name="T101" fmla="*/ 31 h 32"/>
                <a:gd name="T102" fmla="*/ 144 w 147"/>
                <a:gd name="T103" fmla="*/ 32 h 32"/>
                <a:gd name="T104" fmla="*/ 147 w 147"/>
                <a:gd name="T105" fmla="*/ 17 h 32"/>
                <a:gd name="T106" fmla="*/ 144 w 147"/>
                <a:gd name="T107" fmla="*/ 17 h 32"/>
                <a:gd name="T108" fmla="*/ 135 w 147"/>
                <a:gd name="T10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 h="32">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8" name="Freeform 15"/>
            <p:cNvSpPr>
              <a:spLocks/>
            </p:cNvSpPr>
            <p:nvPr/>
          </p:nvSpPr>
          <p:spPr bwMode="auto">
            <a:xfrm>
              <a:off x="1208088" y="1685925"/>
              <a:ext cx="411163" cy="61913"/>
            </a:xfrm>
            <a:custGeom>
              <a:avLst/>
              <a:gdLst>
                <a:gd name="T0" fmla="*/ 149 w 162"/>
                <a:gd name="T1" fmla="*/ 9 h 24"/>
                <a:gd name="T2" fmla="*/ 143 w 162"/>
                <a:gd name="T3" fmla="*/ 9 h 24"/>
                <a:gd name="T4" fmla="*/ 140 w 162"/>
                <a:gd name="T5" fmla="*/ 9 h 24"/>
                <a:gd name="T6" fmla="*/ 131 w 162"/>
                <a:gd name="T7" fmla="*/ 8 h 24"/>
                <a:gd name="T8" fmla="*/ 122 w 162"/>
                <a:gd name="T9" fmla="*/ 8 h 24"/>
                <a:gd name="T10" fmla="*/ 121 w 162"/>
                <a:gd name="T11" fmla="*/ 7 h 24"/>
                <a:gd name="T12" fmla="*/ 113 w 162"/>
                <a:gd name="T13" fmla="*/ 7 h 24"/>
                <a:gd name="T14" fmla="*/ 104 w 162"/>
                <a:gd name="T15" fmla="*/ 6 h 24"/>
                <a:gd name="T16" fmla="*/ 98 w 162"/>
                <a:gd name="T17" fmla="*/ 6 h 24"/>
                <a:gd name="T18" fmla="*/ 96 w 162"/>
                <a:gd name="T19" fmla="*/ 6 h 24"/>
                <a:gd name="T20" fmla="*/ 87 w 162"/>
                <a:gd name="T21" fmla="*/ 5 h 24"/>
                <a:gd name="T22" fmla="*/ 78 w 162"/>
                <a:gd name="T23" fmla="*/ 5 h 24"/>
                <a:gd name="T24" fmla="*/ 76 w 162"/>
                <a:gd name="T25" fmla="*/ 5 h 24"/>
                <a:gd name="T26" fmla="*/ 69 w 162"/>
                <a:gd name="T27" fmla="*/ 4 h 24"/>
                <a:gd name="T28" fmla="*/ 60 w 162"/>
                <a:gd name="T29" fmla="*/ 4 h 24"/>
                <a:gd name="T30" fmla="*/ 54 w 162"/>
                <a:gd name="T31" fmla="*/ 3 h 24"/>
                <a:gd name="T32" fmla="*/ 51 w 162"/>
                <a:gd name="T33" fmla="*/ 3 h 24"/>
                <a:gd name="T34" fmla="*/ 42 w 162"/>
                <a:gd name="T35" fmla="*/ 3 h 24"/>
                <a:gd name="T36" fmla="*/ 33 w 162"/>
                <a:gd name="T37" fmla="*/ 2 h 24"/>
                <a:gd name="T38" fmla="*/ 31 w 162"/>
                <a:gd name="T39" fmla="*/ 2 h 24"/>
                <a:gd name="T40" fmla="*/ 24 w 162"/>
                <a:gd name="T41" fmla="*/ 2 h 24"/>
                <a:gd name="T42" fmla="*/ 15 w 162"/>
                <a:gd name="T43" fmla="*/ 1 h 24"/>
                <a:gd name="T44" fmla="*/ 9 w 162"/>
                <a:gd name="T45" fmla="*/ 1 h 24"/>
                <a:gd name="T46" fmla="*/ 6 w 162"/>
                <a:gd name="T47" fmla="*/ 1 h 24"/>
                <a:gd name="T48" fmla="*/ 0 w 162"/>
                <a:gd name="T49" fmla="*/ 0 h 24"/>
                <a:gd name="T50" fmla="*/ 0 w 162"/>
                <a:gd name="T51" fmla="*/ 14 h 24"/>
                <a:gd name="T52" fmla="*/ 3 w 162"/>
                <a:gd name="T53" fmla="*/ 14 h 24"/>
                <a:gd name="T54" fmla="*/ 6 w 162"/>
                <a:gd name="T55" fmla="*/ 14 h 24"/>
                <a:gd name="T56" fmla="*/ 12 w 162"/>
                <a:gd name="T57" fmla="*/ 14 h 24"/>
                <a:gd name="T58" fmla="*/ 21 w 162"/>
                <a:gd name="T59" fmla="*/ 15 h 24"/>
                <a:gd name="T60" fmla="*/ 28 w 162"/>
                <a:gd name="T61" fmla="*/ 15 h 24"/>
                <a:gd name="T62" fmla="*/ 30 w 162"/>
                <a:gd name="T63" fmla="*/ 15 h 24"/>
                <a:gd name="T64" fmla="*/ 39 w 162"/>
                <a:gd name="T65" fmla="*/ 16 h 24"/>
                <a:gd name="T66" fmla="*/ 48 w 162"/>
                <a:gd name="T67" fmla="*/ 17 h 24"/>
                <a:gd name="T68" fmla="*/ 51 w 162"/>
                <a:gd name="T69" fmla="*/ 17 h 24"/>
                <a:gd name="T70" fmla="*/ 57 w 162"/>
                <a:gd name="T71" fmla="*/ 17 h 24"/>
                <a:gd name="T72" fmla="*/ 66 w 162"/>
                <a:gd name="T73" fmla="*/ 18 h 24"/>
                <a:gd name="T74" fmla="*/ 73 w 162"/>
                <a:gd name="T75" fmla="*/ 18 h 24"/>
                <a:gd name="T76" fmla="*/ 75 w 162"/>
                <a:gd name="T77" fmla="*/ 18 h 24"/>
                <a:gd name="T78" fmla="*/ 83 w 162"/>
                <a:gd name="T79" fmla="*/ 19 h 24"/>
                <a:gd name="T80" fmla="*/ 92 w 162"/>
                <a:gd name="T81" fmla="*/ 19 h 24"/>
                <a:gd name="T82" fmla="*/ 95 w 162"/>
                <a:gd name="T83" fmla="*/ 19 h 24"/>
                <a:gd name="T84" fmla="*/ 101 w 162"/>
                <a:gd name="T85" fmla="*/ 20 h 24"/>
                <a:gd name="T86" fmla="*/ 110 w 162"/>
                <a:gd name="T87" fmla="*/ 20 h 24"/>
                <a:gd name="T88" fmla="*/ 117 w 162"/>
                <a:gd name="T89" fmla="*/ 21 h 24"/>
                <a:gd name="T90" fmla="*/ 119 w 162"/>
                <a:gd name="T91" fmla="*/ 21 h 24"/>
                <a:gd name="T92" fmla="*/ 128 w 162"/>
                <a:gd name="T93" fmla="*/ 22 h 24"/>
                <a:gd name="T94" fmla="*/ 137 w 162"/>
                <a:gd name="T95" fmla="*/ 22 h 24"/>
                <a:gd name="T96" fmla="*/ 140 w 162"/>
                <a:gd name="T97" fmla="*/ 23 h 24"/>
                <a:gd name="T98" fmla="*/ 146 w 162"/>
                <a:gd name="T99" fmla="*/ 23 h 24"/>
                <a:gd name="T100" fmla="*/ 155 w 162"/>
                <a:gd name="T101" fmla="*/ 24 h 24"/>
                <a:gd name="T102" fmla="*/ 162 w 162"/>
                <a:gd name="T103" fmla="*/ 24 h 24"/>
                <a:gd name="T104" fmla="*/ 162 w 162"/>
                <a:gd name="T105" fmla="*/ 10 h 24"/>
                <a:gd name="T106" fmla="*/ 158 w 162"/>
                <a:gd name="T107" fmla="*/ 10 h 24"/>
                <a:gd name="T108" fmla="*/ 149 w 162"/>
                <a:gd name="T10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24">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19" name="Freeform 16"/>
            <p:cNvSpPr>
              <a:spLocks/>
            </p:cNvSpPr>
            <p:nvPr/>
          </p:nvSpPr>
          <p:spPr bwMode="auto">
            <a:xfrm>
              <a:off x="2217738" y="1785938"/>
              <a:ext cx="438150" cy="136525"/>
            </a:xfrm>
            <a:custGeom>
              <a:avLst/>
              <a:gdLst>
                <a:gd name="T0" fmla="*/ 160 w 173"/>
                <a:gd name="T1" fmla="*/ 35 h 54"/>
                <a:gd name="T2" fmla="*/ 160 w 173"/>
                <a:gd name="T3" fmla="*/ 35 h 54"/>
                <a:gd name="T4" fmla="*/ 152 w 173"/>
                <a:gd name="T5" fmla="*/ 33 h 54"/>
                <a:gd name="T6" fmla="*/ 143 w 173"/>
                <a:gd name="T7" fmla="*/ 31 h 54"/>
                <a:gd name="T8" fmla="*/ 138 w 173"/>
                <a:gd name="T9" fmla="*/ 29 h 54"/>
                <a:gd name="T10" fmla="*/ 135 w 173"/>
                <a:gd name="T11" fmla="*/ 28 h 54"/>
                <a:gd name="T12" fmla="*/ 135 w 173"/>
                <a:gd name="T13" fmla="*/ 28 h 54"/>
                <a:gd name="T14" fmla="*/ 126 w 173"/>
                <a:gd name="T15" fmla="*/ 26 h 54"/>
                <a:gd name="T16" fmla="*/ 118 w 173"/>
                <a:gd name="T17" fmla="*/ 24 h 54"/>
                <a:gd name="T18" fmla="*/ 117 w 173"/>
                <a:gd name="T19" fmla="*/ 24 h 54"/>
                <a:gd name="T20" fmla="*/ 109 w 173"/>
                <a:gd name="T21" fmla="*/ 22 h 54"/>
                <a:gd name="T22" fmla="*/ 101 w 173"/>
                <a:gd name="T23" fmla="*/ 20 h 54"/>
                <a:gd name="T24" fmla="*/ 96 w 173"/>
                <a:gd name="T25" fmla="*/ 18 h 54"/>
                <a:gd name="T26" fmla="*/ 92 w 173"/>
                <a:gd name="T27" fmla="*/ 18 h 54"/>
                <a:gd name="T28" fmla="*/ 84 w 173"/>
                <a:gd name="T29" fmla="*/ 16 h 54"/>
                <a:gd name="T30" fmla="*/ 75 w 173"/>
                <a:gd name="T31" fmla="*/ 14 h 54"/>
                <a:gd name="T32" fmla="*/ 74 w 173"/>
                <a:gd name="T33" fmla="*/ 14 h 54"/>
                <a:gd name="T34" fmla="*/ 66 w 173"/>
                <a:gd name="T35" fmla="*/ 12 h 54"/>
                <a:gd name="T36" fmla="*/ 58 w 173"/>
                <a:gd name="T37" fmla="*/ 10 h 54"/>
                <a:gd name="T38" fmla="*/ 53 w 173"/>
                <a:gd name="T39" fmla="*/ 9 h 54"/>
                <a:gd name="T40" fmla="*/ 49 w 173"/>
                <a:gd name="T41" fmla="*/ 8 h 54"/>
                <a:gd name="T42" fmla="*/ 41 w 173"/>
                <a:gd name="T43" fmla="*/ 7 h 54"/>
                <a:gd name="T44" fmla="*/ 32 w 173"/>
                <a:gd name="T45" fmla="*/ 5 h 54"/>
                <a:gd name="T46" fmla="*/ 31 w 173"/>
                <a:gd name="T47" fmla="*/ 5 h 54"/>
                <a:gd name="T48" fmla="*/ 23 w 173"/>
                <a:gd name="T49" fmla="*/ 3 h 54"/>
                <a:gd name="T50" fmla="*/ 15 w 173"/>
                <a:gd name="T51" fmla="*/ 2 h 54"/>
                <a:gd name="T52" fmla="*/ 9 w 173"/>
                <a:gd name="T53" fmla="*/ 1 h 54"/>
                <a:gd name="T54" fmla="*/ 6 w 173"/>
                <a:gd name="T55" fmla="*/ 0 h 54"/>
                <a:gd name="T56" fmla="*/ 2 w 173"/>
                <a:gd name="T57" fmla="*/ 0 h 54"/>
                <a:gd name="T58" fmla="*/ 0 w 173"/>
                <a:gd name="T59" fmla="*/ 14 h 54"/>
                <a:gd name="T60" fmla="*/ 3 w 173"/>
                <a:gd name="T61" fmla="*/ 15 h 54"/>
                <a:gd name="T62" fmla="*/ 6 w 173"/>
                <a:gd name="T63" fmla="*/ 15 h 54"/>
                <a:gd name="T64" fmla="*/ 11 w 173"/>
                <a:gd name="T65" fmla="*/ 16 h 54"/>
                <a:gd name="T66" fmla="*/ 20 w 173"/>
                <a:gd name="T67" fmla="*/ 18 h 54"/>
                <a:gd name="T68" fmla="*/ 27 w 173"/>
                <a:gd name="T69" fmla="*/ 19 h 54"/>
                <a:gd name="T70" fmla="*/ 28 w 173"/>
                <a:gd name="T71" fmla="*/ 19 h 54"/>
                <a:gd name="T72" fmla="*/ 37 w 173"/>
                <a:gd name="T73" fmla="*/ 21 h 54"/>
                <a:gd name="T74" fmla="*/ 46 w 173"/>
                <a:gd name="T75" fmla="*/ 23 h 54"/>
                <a:gd name="T76" fmla="*/ 49 w 173"/>
                <a:gd name="T77" fmla="*/ 24 h 54"/>
                <a:gd name="T78" fmla="*/ 54 w 173"/>
                <a:gd name="T79" fmla="*/ 25 h 54"/>
                <a:gd name="T80" fmla="*/ 63 w 173"/>
                <a:gd name="T81" fmla="*/ 26 h 54"/>
                <a:gd name="T82" fmla="*/ 71 w 173"/>
                <a:gd name="T83" fmla="*/ 28 h 54"/>
                <a:gd name="T84" fmla="*/ 72 w 173"/>
                <a:gd name="T85" fmla="*/ 28 h 54"/>
                <a:gd name="T86" fmla="*/ 80 w 173"/>
                <a:gd name="T87" fmla="*/ 30 h 54"/>
                <a:gd name="T88" fmla="*/ 89 w 173"/>
                <a:gd name="T89" fmla="*/ 32 h 54"/>
                <a:gd name="T90" fmla="*/ 92 w 173"/>
                <a:gd name="T91" fmla="*/ 33 h 54"/>
                <a:gd name="T92" fmla="*/ 97 w 173"/>
                <a:gd name="T93" fmla="*/ 34 h 54"/>
                <a:gd name="T94" fmla="*/ 106 w 173"/>
                <a:gd name="T95" fmla="*/ 36 h 54"/>
                <a:gd name="T96" fmla="*/ 114 w 173"/>
                <a:gd name="T97" fmla="*/ 38 h 54"/>
                <a:gd name="T98" fmla="*/ 114 w 173"/>
                <a:gd name="T99" fmla="*/ 39 h 54"/>
                <a:gd name="T100" fmla="*/ 123 w 173"/>
                <a:gd name="T101" fmla="*/ 41 h 54"/>
                <a:gd name="T102" fmla="*/ 131 w 173"/>
                <a:gd name="T103" fmla="*/ 43 h 54"/>
                <a:gd name="T104" fmla="*/ 131 w 173"/>
                <a:gd name="T105" fmla="*/ 43 h 54"/>
                <a:gd name="T106" fmla="*/ 135 w 173"/>
                <a:gd name="T107" fmla="*/ 44 h 54"/>
                <a:gd name="T108" fmla="*/ 140 w 173"/>
                <a:gd name="T109" fmla="*/ 45 h 54"/>
                <a:gd name="T110" fmla="*/ 148 w 173"/>
                <a:gd name="T111" fmla="*/ 48 h 54"/>
                <a:gd name="T112" fmla="*/ 156 w 173"/>
                <a:gd name="T113" fmla="*/ 50 h 54"/>
                <a:gd name="T114" fmla="*/ 157 w 173"/>
                <a:gd name="T115" fmla="*/ 50 h 54"/>
                <a:gd name="T116" fmla="*/ 165 w 173"/>
                <a:gd name="T117" fmla="*/ 53 h 54"/>
                <a:gd name="T118" fmla="*/ 170 w 173"/>
                <a:gd name="T119" fmla="*/ 54 h 54"/>
                <a:gd name="T120" fmla="*/ 173 w 173"/>
                <a:gd name="T121" fmla="*/ 39 h 54"/>
                <a:gd name="T122" fmla="*/ 169 w 173"/>
                <a:gd name="T123" fmla="*/ 38 h 54"/>
                <a:gd name="T124" fmla="*/ 160 w 173"/>
                <a:gd name="T125"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 h="54">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0" name="Freeform 17"/>
            <p:cNvSpPr>
              <a:spLocks/>
            </p:cNvSpPr>
            <p:nvPr/>
          </p:nvSpPr>
          <p:spPr bwMode="auto">
            <a:xfrm>
              <a:off x="2473325" y="2813050"/>
              <a:ext cx="403225" cy="200025"/>
            </a:xfrm>
            <a:custGeom>
              <a:avLst/>
              <a:gdLst>
                <a:gd name="T0" fmla="*/ 2 w 159"/>
                <a:gd name="T1" fmla="*/ 66 h 79"/>
                <a:gd name="T2" fmla="*/ 8 w 159"/>
                <a:gd name="T3" fmla="*/ 78 h 79"/>
                <a:gd name="T4" fmla="*/ 8 w 159"/>
                <a:gd name="T5" fmla="*/ 79 h 79"/>
                <a:gd name="T6" fmla="*/ 12 w 159"/>
                <a:gd name="T7" fmla="*/ 77 h 79"/>
                <a:gd name="T8" fmla="*/ 17 w 159"/>
                <a:gd name="T9" fmla="*/ 75 h 79"/>
                <a:gd name="T10" fmla="*/ 22 w 159"/>
                <a:gd name="T11" fmla="*/ 74 h 79"/>
                <a:gd name="T12" fmla="*/ 27 w 159"/>
                <a:gd name="T13" fmla="*/ 71 h 79"/>
                <a:gd name="T14" fmla="*/ 37 w 159"/>
                <a:gd name="T15" fmla="*/ 67 h 79"/>
                <a:gd name="T16" fmla="*/ 47 w 159"/>
                <a:gd name="T17" fmla="*/ 64 h 79"/>
                <a:gd name="T18" fmla="*/ 47 w 159"/>
                <a:gd name="T19" fmla="*/ 63 h 79"/>
                <a:gd name="T20" fmla="*/ 57 w 159"/>
                <a:gd name="T21" fmla="*/ 59 h 79"/>
                <a:gd name="T22" fmla="*/ 67 w 159"/>
                <a:gd name="T23" fmla="*/ 55 h 79"/>
                <a:gd name="T24" fmla="*/ 72 w 159"/>
                <a:gd name="T25" fmla="*/ 53 h 79"/>
                <a:gd name="T26" fmla="*/ 78 w 159"/>
                <a:gd name="T27" fmla="*/ 50 h 79"/>
                <a:gd name="T28" fmla="*/ 88 w 159"/>
                <a:gd name="T29" fmla="*/ 46 h 79"/>
                <a:gd name="T30" fmla="*/ 97 w 159"/>
                <a:gd name="T31" fmla="*/ 41 h 79"/>
                <a:gd name="T32" fmla="*/ 98 w 159"/>
                <a:gd name="T33" fmla="*/ 41 h 79"/>
                <a:gd name="T34" fmla="*/ 108 w 159"/>
                <a:gd name="T35" fmla="*/ 36 h 79"/>
                <a:gd name="T36" fmla="*/ 118 w 159"/>
                <a:gd name="T37" fmla="*/ 31 h 79"/>
                <a:gd name="T38" fmla="*/ 123 w 159"/>
                <a:gd name="T39" fmla="*/ 29 h 79"/>
                <a:gd name="T40" fmla="*/ 129 w 159"/>
                <a:gd name="T41" fmla="*/ 26 h 79"/>
                <a:gd name="T42" fmla="*/ 139 w 159"/>
                <a:gd name="T43" fmla="*/ 20 h 79"/>
                <a:gd name="T44" fmla="*/ 147 w 159"/>
                <a:gd name="T45" fmla="*/ 16 h 79"/>
                <a:gd name="T46" fmla="*/ 149 w 159"/>
                <a:gd name="T47" fmla="*/ 15 h 79"/>
                <a:gd name="T48" fmla="*/ 149 w 159"/>
                <a:gd name="T49" fmla="*/ 14 h 79"/>
                <a:gd name="T50" fmla="*/ 159 w 159"/>
                <a:gd name="T51" fmla="*/ 9 h 79"/>
                <a:gd name="T52" fmla="*/ 152 w 159"/>
                <a:gd name="T53" fmla="*/ 5 h 79"/>
                <a:gd name="T54" fmla="*/ 151 w 159"/>
                <a:gd name="T55" fmla="*/ 5 h 79"/>
                <a:gd name="T56" fmla="*/ 144 w 159"/>
                <a:gd name="T57" fmla="*/ 1 h 79"/>
                <a:gd name="T58" fmla="*/ 142 w 159"/>
                <a:gd name="T59" fmla="*/ 0 h 79"/>
                <a:gd name="T60" fmla="*/ 139 w 159"/>
                <a:gd name="T61" fmla="*/ 1 h 79"/>
                <a:gd name="T62" fmla="*/ 134 w 159"/>
                <a:gd name="T63" fmla="*/ 4 h 79"/>
                <a:gd name="T64" fmla="*/ 128 w 159"/>
                <a:gd name="T65" fmla="*/ 7 h 79"/>
                <a:gd name="T66" fmla="*/ 123 w 159"/>
                <a:gd name="T67" fmla="*/ 10 h 79"/>
                <a:gd name="T68" fmla="*/ 113 w 159"/>
                <a:gd name="T69" fmla="*/ 15 h 79"/>
                <a:gd name="T70" fmla="*/ 103 w 159"/>
                <a:gd name="T71" fmla="*/ 20 h 79"/>
                <a:gd name="T72" fmla="*/ 102 w 159"/>
                <a:gd name="T73" fmla="*/ 20 h 79"/>
                <a:gd name="T74" fmla="*/ 93 w 159"/>
                <a:gd name="T75" fmla="*/ 25 h 79"/>
                <a:gd name="T76" fmla="*/ 82 w 159"/>
                <a:gd name="T77" fmla="*/ 30 h 79"/>
                <a:gd name="T78" fmla="*/ 77 w 159"/>
                <a:gd name="T79" fmla="*/ 32 h 79"/>
                <a:gd name="T80" fmla="*/ 72 w 159"/>
                <a:gd name="T81" fmla="*/ 34 h 79"/>
                <a:gd name="T82" fmla="*/ 62 w 159"/>
                <a:gd name="T83" fmla="*/ 39 h 79"/>
                <a:gd name="T84" fmla="*/ 52 w 159"/>
                <a:gd name="T85" fmla="*/ 43 h 79"/>
                <a:gd name="T86" fmla="*/ 51 w 159"/>
                <a:gd name="T87" fmla="*/ 43 h 79"/>
                <a:gd name="T88" fmla="*/ 42 w 159"/>
                <a:gd name="T89" fmla="*/ 47 h 79"/>
                <a:gd name="T90" fmla="*/ 32 w 159"/>
                <a:gd name="T91" fmla="*/ 51 h 79"/>
                <a:gd name="T92" fmla="*/ 26 w 159"/>
                <a:gd name="T93" fmla="*/ 54 h 79"/>
                <a:gd name="T94" fmla="*/ 22 w 159"/>
                <a:gd name="T95" fmla="*/ 55 h 79"/>
                <a:gd name="T96" fmla="*/ 12 w 159"/>
                <a:gd name="T97" fmla="*/ 59 h 79"/>
                <a:gd name="T98" fmla="*/ 6 w 159"/>
                <a:gd name="T99" fmla="*/ 62 h 79"/>
                <a:gd name="T100" fmla="*/ 2 w 159"/>
                <a:gd name="T101" fmla="*/ 63 h 79"/>
                <a:gd name="T102" fmla="*/ 2 w 159"/>
                <a:gd name="T103" fmla="*/ 63 h 79"/>
                <a:gd name="T104" fmla="*/ 0 w 159"/>
                <a:gd name="T105" fmla="*/ 64 h 79"/>
                <a:gd name="T106" fmla="*/ 1 w 159"/>
                <a:gd name="T107" fmla="*/ 65 h 79"/>
                <a:gd name="T108" fmla="*/ 2 w 159"/>
                <a:gd name="T109" fmla="*/ 6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79">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1" name="Freeform 18"/>
            <p:cNvSpPr>
              <a:spLocks/>
            </p:cNvSpPr>
            <p:nvPr/>
          </p:nvSpPr>
          <p:spPr bwMode="auto">
            <a:xfrm>
              <a:off x="2989263" y="2419350"/>
              <a:ext cx="255588" cy="315913"/>
            </a:xfrm>
            <a:custGeom>
              <a:avLst/>
              <a:gdLst>
                <a:gd name="T0" fmla="*/ 65 w 101"/>
                <a:gd name="T1" fmla="*/ 51 h 124"/>
                <a:gd name="T2" fmla="*/ 64 w 101"/>
                <a:gd name="T3" fmla="*/ 52 h 124"/>
                <a:gd name="T4" fmla="*/ 53 w 101"/>
                <a:gd name="T5" fmla="*/ 69 h 124"/>
                <a:gd name="T6" fmla="*/ 51 w 101"/>
                <a:gd name="T7" fmla="*/ 71 h 124"/>
                <a:gd name="T8" fmla="*/ 39 w 101"/>
                <a:gd name="T9" fmla="*/ 84 h 124"/>
                <a:gd name="T10" fmla="*/ 32 w 101"/>
                <a:gd name="T11" fmla="*/ 90 h 124"/>
                <a:gd name="T12" fmla="*/ 27 w 101"/>
                <a:gd name="T13" fmla="*/ 95 h 124"/>
                <a:gd name="T14" fmla="*/ 16 w 101"/>
                <a:gd name="T15" fmla="*/ 105 h 124"/>
                <a:gd name="T16" fmla="*/ 5 w 101"/>
                <a:gd name="T17" fmla="*/ 113 h 124"/>
                <a:gd name="T18" fmla="*/ 4 w 101"/>
                <a:gd name="T19" fmla="*/ 113 h 124"/>
                <a:gd name="T20" fmla="*/ 0 w 101"/>
                <a:gd name="T21" fmla="*/ 117 h 124"/>
                <a:gd name="T22" fmla="*/ 3 w 101"/>
                <a:gd name="T23" fmla="*/ 118 h 124"/>
                <a:gd name="T24" fmla="*/ 4 w 101"/>
                <a:gd name="T25" fmla="*/ 118 h 124"/>
                <a:gd name="T26" fmla="*/ 12 w 101"/>
                <a:gd name="T27" fmla="*/ 121 h 124"/>
                <a:gd name="T28" fmla="*/ 17 w 101"/>
                <a:gd name="T29" fmla="*/ 123 h 124"/>
                <a:gd name="T30" fmla="*/ 18 w 101"/>
                <a:gd name="T31" fmla="*/ 124 h 124"/>
                <a:gd name="T32" fmla="*/ 21 w 101"/>
                <a:gd name="T33" fmla="*/ 122 h 124"/>
                <a:gd name="T34" fmla="*/ 26 w 101"/>
                <a:gd name="T35" fmla="*/ 118 h 124"/>
                <a:gd name="T36" fmla="*/ 32 w 101"/>
                <a:gd name="T37" fmla="*/ 113 h 124"/>
                <a:gd name="T38" fmla="*/ 43 w 101"/>
                <a:gd name="T39" fmla="*/ 103 h 124"/>
                <a:gd name="T40" fmla="*/ 55 w 101"/>
                <a:gd name="T41" fmla="*/ 91 h 124"/>
                <a:gd name="T42" fmla="*/ 55 w 101"/>
                <a:gd name="T43" fmla="*/ 91 h 124"/>
                <a:gd name="T44" fmla="*/ 66 w 101"/>
                <a:gd name="T45" fmla="*/ 79 h 124"/>
                <a:gd name="T46" fmla="*/ 68 w 101"/>
                <a:gd name="T47" fmla="*/ 76 h 124"/>
                <a:gd name="T48" fmla="*/ 82 w 101"/>
                <a:gd name="T49" fmla="*/ 53 h 124"/>
                <a:gd name="T50" fmla="*/ 86 w 101"/>
                <a:gd name="T51" fmla="*/ 45 h 124"/>
                <a:gd name="T52" fmla="*/ 91 w 101"/>
                <a:gd name="T53" fmla="*/ 35 h 124"/>
                <a:gd name="T54" fmla="*/ 99 w 101"/>
                <a:gd name="T55" fmla="*/ 8 h 124"/>
                <a:gd name="T56" fmla="*/ 101 w 101"/>
                <a:gd name="T57" fmla="*/ 0 h 124"/>
                <a:gd name="T58" fmla="*/ 99 w 101"/>
                <a:gd name="T59" fmla="*/ 0 h 124"/>
                <a:gd name="T60" fmla="*/ 99 w 101"/>
                <a:gd name="T61" fmla="*/ 0 h 124"/>
                <a:gd name="T62" fmla="*/ 95 w 101"/>
                <a:gd name="T63" fmla="*/ 0 h 124"/>
                <a:gd name="T64" fmla="*/ 86 w 101"/>
                <a:gd name="T65" fmla="*/ 0 h 124"/>
                <a:gd name="T66" fmla="*/ 84 w 101"/>
                <a:gd name="T67" fmla="*/ 0 h 124"/>
                <a:gd name="T68" fmla="*/ 84 w 101"/>
                <a:gd name="T69" fmla="*/ 4 h 124"/>
                <a:gd name="T70" fmla="*/ 72 w 101"/>
                <a:gd name="T71" fmla="*/ 38 h 124"/>
                <a:gd name="T72" fmla="*/ 65 w 101"/>
                <a:gd name="T73" fmla="*/ 5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24">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2" name="Freeform 19"/>
            <p:cNvSpPr>
              <a:spLocks/>
            </p:cNvSpPr>
            <p:nvPr/>
          </p:nvSpPr>
          <p:spPr bwMode="auto">
            <a:xfrm>
              <a:off x="2819400" y="1943100"/>
              <a:ext cx="374650" cy="260350"/>
            </a:xfrm>
            <a:custGeom>
              <a:avLst/>
              <a:gdLst>
                <a:gd name="T0" fmla="*/ 3 w 148"/>
                <a:gd name="T1" fmla="*/ 18 h 103"/>
                <a:gd name="T2" fmla="*/ 11 w 148"/>
                <a:gd name="T3" fmla="*/ 21 h 103"/>
                <a:gd name="T4" fmla="*/ 20 w 148"/>
                <a:gd name="T5" fmla="*/ 25 h 103"/>
                <a:gd name="T6" fmla="*/ 23 w 148"/>
                <a:gd name="T7" fmla="*/ 26 h 103"/>
                <a:gd name="T8" fmla="*/ 28 w 148"/>
                <a:gd name="T9" fmla="*/ 28 h 103"/>
                <a:gd name="T10" fmla="*/ 34 w 148"/>
                <a:gd name="T11" fmla="*/ 31 h 103"/>
                <a:gd name="T12" fmla="*/ 36 w 148"/>
                <a:gd name="T13" fmla="*/ 32 h 103"/>
                <a:gd name="T14" fmla="*/ 43 w 148"/>
                <a:gd name="T15" fmla="*/ 36 h 103"/>
                <a:gd name="T16" fmla="*/ 44 w 148"/>
                <a:gd name="T17" fmla="*/ 36 h 103"/>
                <a:gd name="T18" fmla="*/ 52 w 148"/>
                <a:gd name="T19" fmla="*/ 41 h 103"/>
                <a:gd name="T20" fmla="*/ 60 w 148"/>
                <a:gd name="T21" fmla="*/ 45 h 103"/>
                <a:gd name="T22" fmla="*/ 63 w 148"/>
                <a:gd name="T23" fmla="*/ 47 h 103"/>
                <a:gd name="T24" fmla="*/ 68 w 148"/>
                <a:gd name="T25" fmla="*/ 50 h 103"/>
                <a:gd name="T26" fmla="*/ 76 w 148"/>
                <a:gd name="T27" fmla="*/ 55 h 103"/>
                <a:gd name="T28" fmla="*/ 83 w 148"/>
                <a:gd name="T29" fmla="*/ 60 h 103"/>
                <a:gd name="T30" fmla="*/ 83 w 148"/>
                <a:gd name="T31" fmla="*/ 60 h 103"/>
                <a:gd name="T32" fmla="*/ 91 w 148"/>
                <a:gd name="T33" fmla="*/ 66 h 103"/>
                <a:gd name="T34" fmla="*/ 96 w 148"/>
                <a:gd name="T35" fmla="*/ 70 h 103"/>
                <a:gd name="T36" fmla="*/ 99 w 148"/>
                <a:gd name="T37" fmla="*/ 72 h 103"/>
                <a:gd name="T38" fmla="*/ 102 w 148"/>
                <a:gd name="T39" fmla="*/ 75 h 103"/>
                <a:gd name="T40" fmla="*/ 106 w 148"/>
                <a:gd name="T41" fmla="*/ 78 h 103"/>
                <a:gd name="T42" fmla="*/ 114 w 148"/>
                <a:gd name="T43" fmla="*/ 85 h 103"/>
                <a:gd name="T44" fmla="*/ 121 w 148"/>
                <a:gd name="T45" fmla="*/ 92 h 103"/>
                <a:gd name="T46" fmla="*/ 121 w 148"/>
                <a:gd name="T47" fmla="*/ 93 h 103"/>
                <a:gd name="T48" fmla="*/ 128 w 148"/>
                <a:gd name="T49" fmla="*/ 101 h 103"/>
                <a:gd name="T50" fmla="*/ 129 w 148"/>
                <a:gd name="T51" fmla="*/ 103 h 103"/>
                <a:gd name="T52" fmla="*/ 137 w 148"/>
                <a:gd name="T53" fmla="*/ 102 h 103"/>
                <a:gd name="T54" fmla="*/ 141 w 148"/>
                <a:gd name="T55" fmla="*/ 102 h 103"/>
                <a:gd name="T56" fmla="*/ 146 w 148"/>
                <a:gd name="T57" fmla="*/ 101 h 103"/>
                <a:gd name="T58" fmla="*/ 148 w 148"/>
                <a:gd name="T59" fmla="*/ 101 h 103"/>
                <a:gd name="T60" fmla="*/ 147 w 148"/>
                <a:gd name="T61" fmla="*/ 99 h 103"/>
                <a:gd name="T62" fmla="*/ 143 w 148"/>
                <a:gd name="T63" fmla="*/ 94 h 103"/>
                <a:gd name="T64" fmla="*/ 140 w 148"/>
                <a:gd name="T65" fmla="*/ 90 h 103"/>
                <a:gd name="T66" fmla="*/ 133 w 148"/>
                <a:gd name="T67" fmla="*/ 81 h 103"/>
                <a:gd name="T68" fmla="*/ 125 w 148"/>
                <a:gd name="T69" fmla="*/ 74 h 103"/>
                <a:gd name="T70" fmla="*/ 125 w 148"/>
                <a:gd name="T71" fmla="*/ 74 h 103"/>
                <a:gd name="T72" fmla="*/ 118 w 148"/>
                <a:gd name="T73" fmla="*/ 67 h 103"/>
                <a:gd name="T74" fmla="*/ 111 w 148"/>
                <a:gd name="T75" fmla="*/ 61 h 103"/>
                <a:gd name="T76" fmla="*/ 106 w 148"/>
                <a:gd name="T77" fmla="*/ 57 h 103"/>
                <a:gd name="T78" fmla="*/ 106 w 148"/>
                <a:gd name="T79" fmla="*/ 57 h 103"/>
                <a:gd name="T80" fmla="*/ 103 w 148"/>
                <a:gd name="T81" fmla="*/ 55 h 103"/>
                <a:gd name="T82" fmla="*/ 95 w 148"/>
                <a:gd name="T83" fmla="*/ 49 h 103"/>
                <a:gd name="T84" fmla="*/ 87 w 148"/>
                <a:gd name="T85" fmla="*/ 44 h 103"/>
                <a:gd name="T86" fmla="*/ 87 w 148"/>
                <a:gd name="T87" fmla="*/ 43 h 103"/>
                <a:gd name="T88" fmla="*/ 80 w 148"/>
                <a:gd name="T89" fmla="*/ 38 h 103"/>
                <a:gd name="T90" fmla="*/ 72 w 148"/>
                <a:gd name="T91" fmla="*/ 34 h 103"/>
                <a:gd name="T92" fmla="*/ 67 w 148"/>
                <a:gd name="T93" fmla="*/ 31 h 103"/>
                <a:gd name="T94" fmla="*/ 64 w 148"/>
                <a:gd name="T95" fmla="*/ 29 h 103"/>
                <a:gd name="T96" fmla="*/ 56 w 148"/>
                <a:gd name="T97" fmla="*/ 25 h 103"/>
                <a:gd name="T98" fmla="*/ 48 w 148"/>
                <a:gd name="T99" fmla="*/ 21 h 103"/>
                <a:gd name="T100" fmla="*/ 47 w 148"/>
                <a:gd name="T101" fmla="*/ 20 h 103"/>
                <a:gd name="T102" fmla="*/ 40 w 148"/>
                <a:gd name="T103" fmla="*/ 17 h 103"/>
                <a:gd name="T104" fmla="*/ 40 w 148"/>
                <a:gd name="T105" fmla="*/ 17 h 103"/>
                <a:gd name="T106" fmla="*/ 31 w 148"/>
                <a:gd name="T107" fmla="*/ 13 h 103"/>
                <a:gd name="T108" fmla="*/ 27 w 148"/>
                <a:gd name="T109" fmla="*/ 11 h 103"/>
                <a:gd name="T110" fmla="*/ 23 w 148"/>
                <a:gd name="T111" fmla="*/ 9 h 103"/>
                <a:gd name="T112" fmla="*/ 15 w 148"/>
                <a:gd name="T113" fmla="*/ 6 h 103"/>
                <a:gd name="T114" fmla="*/ 7 w 148"/>
                <a:gd name="T115" fmla="*/ 2 h 103"/>
                <a:gd name="T116" fmla="*/ 6 w 148"/>
                <a:gd name="T117" fmla="*/ 2 h 103"/>
                <a:gd name="T118" fmla="*/ 2 w 148"/>
                <a:gd name="T119" fmla="*/ 0 h 103"/>
                <a:gd name="T120" fmla="*/ 0 w 148"/>
                <a:gd name="T121" fmla="*/ 16 h 103"/>
                <a:gd name="T122" fmla="*/ 3 w 148"/>
                <a:gd name="T123" fmla="*/ 17 h 103"/>
                <a:gd name="T124" fmla="*/ 3 w 148"/>
                <a:gd name="T125"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 h="103">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3" name="Freeform 20"/>
            <p:cNvSpPr>
              <a:spLocks/>
            </p:cNvSpPr>
            <p:nvPr/>
          </p:nvSpPr>
          <p:spPr bwMode="auto">
            <a:xfrm>
              <a:off x="6872288" y="5983288"/>
              <a:ext cx="258763" cy="508000"/>
            </a:xfrm>
            <a:custGeom>
              <a:avLst/>
              <a:gdLst>
                <a:gd name="T0" fmla="*/ 93 w 102"/>
                <a:gd name="T1" fmla="*/ 161 h 200"/>
                <a:gd name="T2" fmla="*/ 89 w 102"/>
                <a:gd name="T3" fmla="*/ 146 h 200"/>
                <a:gd name="T4" fmla="*/ 87 w 102"/>
                <a:gd name="T5" fmla="*/ 138 h 200"/>
                <a:gd name="T6" fmla="*/ 84 w 102"/>
                <a:gd name="T7" fmla="*/ 131 h 200"/>
                <a:gd name="T8" fmla="*/ 84 w 102"/>
                <a:gd name="T9" fmla="*/ 129 h 200"/>
                <a:gd name="T10" fmla="*/ 71 w 102"/>
                <a:gd name="T11" fmla="*/ 93 h 200"/>
                <a:gd name="T12" fmla="*/ 71 w 102"/>
                <a:gd name="T13" fmla="*/ 93 h 200"/>
                <a:gd name="T14" fmla="*/ 56 w 102"/>
                <a:gd name="T15" fmla="*/ 59 h 200"/>
                <a:gd name="T16" fmla="*/ 41 w 102"/>
                <a:gd name="T17" fmla="*/ 28 h 200"/>
                <a:gd name="T18" fmla="*/ 41 w 102"/>
                <a:gd name="T19" fmla="*/ 27 h 200"/>
                <a:gd name="T20" fmla="*/ 30 w 102"/>
                <a:gd name="T21" fmla="*/ 7 h 200"/>
                <a:gd name="T22" fmla="*/ 26 w 102"/>
                <a:gd name="T23" fmla="*/ 0 h 200"/>
                <a:gd name="T24" fmla="*/ 25 w 102"/>
                <a:gd name="T25" fmla="*/ 0 h 200"/>
                <a:gd name="T26" fmla="*/ 0 w 102"/>
                <a:gd name="T27" fmla="*/ 15 h 200"/>
                <a:gd name="T28" fmla="*/ 4 w 102"/>
                <a:gd name="T29" fmla="*/ 22 h 200"/>
                <a:gd name="T30" fmla="*/ 15 w 102"/>
                <a:gd name="T31" fmla="*/ 42 h 200"/>
                <a:gd name="T32" fmla="*/ 15 w 102"/>
                <a:gd name="T33" fmla="*/ 42 h 200"/>
                <a:gd name="T34" fmla="*/ 30 w 102"/>
                <a:gd name="T35" fmla="*/ 74 h 200"/>
                <a:gd name="T36" fmla="*/ 43 w 102"/>
                <a:gd name="T37" fmla="*/ 104 h 200"/>
                <a:gd name="T38" fmla="*/ 44 w 102"/>
                <a:gd name="T39" fmla="*/ 109 h 200"/>
                <a:gd name="T40" fmla="*/ 55 w 102"/>
                <a:gd name="T41" fmla="*/ 139 h 200"/>
                <a:gd name="T42" fmla="*/ 57 w 102"/>
                <a:gd name="T43" fmla="*/ 147 h 200"/>
                <a:gd name="T44" fmla="*/ 58 w 102"/>
                <a:gd name="T45" fmla="*/ 148 h 200"/>
                <a:gd name="T46" fmla="*/ 60 w 102"/>
                <a:gd name="T47" fmla="*/ 155 h 200"/>
                <a:gd name="T48" fmla="*/ 64 w 102"/>
                <a:gd name="T49" fmla="*/ 170 h 200"/>
                <a:gd name="T50" fmla="*/ 70 w 102"/>
                <a:gd name="T51" fmla="*/ 191 h 200"/>
                <a:gd name="T52" fmla="*/ 73 w 102"/>
                <a:gd name="T53" fmla="*/ 200 h 200"/>
                <a:gd name="T54" fmla="*/ 92 w 102"/>
                <a:gd name="T55" fmla="*/ 195 h 200"/>
                <a:gd name="T56" fmla="*/ 102 w 102"/>
                <a:gd name="T57" fmla="*/ 192 h 200"/>
                <a:gd name="T58" fmla="*/ 97 w 102"/>
                <a:gd name="T59" fmla="*/ 173 h 200"/>
                <a:gd name="T60" fmla="*/ 93 w 102"/>
                <a:gd name="T61" fmla="*/ 16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 h="20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4" name="Freeform 21"/>
            <p:cNvSpPr>
              <a:spLocks/>
            </p:cNvSpPr>
            <p:nvPr/>
          </p:nvSpPr>
          <p:spPr bwMode="auto">
            <a:xfrm>
              <a:off x="6129338" y="5287963"/>
              <a:ext cx="469900" cy="344488"/>
            </a:xfrm>
            <a:custGeom>
              <a:avLst/>
              <a:gdLst>
                <a:gd name="T0" fmla="*/ 176 w 185"/>
                <a:gd name="T1" fmla="*/ 107 h 136"/>
                <a:gd name="T2" fmla="*/ 160 w 185"/>
                <a:gd name="T3" fmla="*/ 94 h 136"/>
                <a:gd name="T4" fmla="*/ 157 w 185"/>
                <a:gd name="T5" fmla="*/ 91 h 136"/>
                <a:gd name="T6" fmla="*/ 138 w 185"/>
                <a:gd name="T7" fmla="*/ 77 h 136"/>
                <a:gd name="T8" fmla="*/ 119 w 185"/>
                <a:gd name="T9" fmla="*/ 63 h 136"/>
                <a:gd name="T10" fmla="*/ 102 w 185"/>
                <a:gd name="T11" fmla="*/ 52 h 136"/>
                <a:gd name="T12" fmla="*/ 99 w 185"/>
                <a:gd name="T13" fmla="*/ 50 h 136"/>
                <a:gd name="T14" fmla="*/ 79 w 185"/>
                <a:gd name="T15" fmla="*/ 37 h 136"/>
                <a:gd name="T16" fmla="*/ 60 w 185"/>
                <a:gd name="T17" fmla="*/ 25 h 136"/>
                <a:gd name="T18" fmla="*/ 41 w 185"/>
                <a:gd name="T19" fmla="*/ 15 h 136"/>
                <a:gd name="T20" fmla="*/ 40 w 185"/>
                <a:gd name="T21" fmla="*/ 14 h 136"/>
                <a:gd name="T22" fmla="*/ 21 w 185"/>
                <a:gd name="T23" fmla="*/ 4 h 136"/>
                <a:gd name="T24" fmla="*/ 20 w 185"/>
                <a:gd name="T25" fmla="*/ 3 h 136"/>
                <a:gd name="T26" fmla="*/ 13 w 185"/>
                <a:gd name="T27" fmla="*/ 0 h 136"/>
                <a:gd name="T28" fmla="*/ 0 w 185"/>
                <a:gd name="T29" fmla="*/ 25 h 136"/>
                <a:gd name="T30" fmla="*/ 8 w 185"/>
                <a:gd name="T31" fmla="*/ 29 h 136"/>
                <a:gd name="T32" fmla="*/ 13 w 185"/>
                <a:gd name="T33" fmla="*/ 31 h 136"/>
                <a:gd name="T34" fmla="*/ 28 w 185"/>
                <a:gd name="T35" fmla="*/ 40 h 136"/>
                <a:gd name="T36" fmla="*/ 33 w 185"/>
                <a:gd name="T37" fmla="*/ 43 h 136"/>
                <a:gd name="T38" fmla="*/ 53 w 185"/>
                <a:gd name="T39" fmla="*/ 54 h 136"/>
                <a:gd name="T40" fmla="*/ 72 w 185"/>
                <a:gd name="T41" fmla="*/ 66 h 136"/>
                <a:gd name="T42" fmla="*/ 87 w 185"/>
                <a:gd name="T43" fmla="*/ 76 h 136"/>
                <a:gd name="T44" fmla="*/ 92 w 185"/>
                <a:gd name="T45" fmla="*/ 79 h 136"/>
                <a:gd name="T46" fmla="*/ 112 w 185"/>
                <a:gd name="T47" fmla="*/ 93 h 136"/>
                <a:gd name="T48" fmla="*/ 131 w 185"/>
                <a:gd name="T49" fmla="*/ 107 h 136"/>
                <a:gd name="T50" fmla="*/ 142 w 185"/>
                <a:gd name="T51" fmla="*/ 116 h 136"/>
                <a:gd name="T52" fmla="*/ 150 w 185"/>
                <a:gd name="T53" fmla="*/ 122 h 136"/>
                <a:gd name="T54" fmla="*/ 160 w 185"/>
                <a:gd name="T55" fmla="*/ 131 h 136"/>
                <a:gd name="T56" fmla="*/ 166 w 185"/>
                <a:gd name="T57" fmla="*/ 136 h 136"/>
                <a:gd name="T58" fmla="*/ 170 w 185"/>
                <a:gd name="T59" fmla="*/ 131 h 136"/>
                <a:gd name="T60" fmla="*/ 185 w 185"/>
                <a:gd name="T61" fmla="*/ 114 h 136"/>
                <a:gd name="T62" fmla="*/ 178 w 185"/>
                <a:gd name="T63" fmla="*/ 109 h 136"/>
                <a:gd name="T64" fmla="*/ 176 w 185"/>
                <a:gd name="T65" fmla="*/ 10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36">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5" name="Freeform 22"/>
            <p:cNvSpPr>
              <a:spLocks/>
            </p:cNvSpPr>
            <p:nvPr/>
          </p:nvSpPr>
          <p:spPr bwMode="auto">
            <a:xfrm>
              <a:off x="5167313" y="4927600"/>
              <a:ext cx="515938" cy="220663"/>
            </a:xfrm>
            <a:custGeom>
              <a:avLst/>
              <a:gdLst>
                <a:gd name="T0" fmla="*/ 173 w 203"/>
                <a:gd name="T1" fmla="*/ 51 h 87"/>
                <a:gd name="T2" fmla="*/ 172 w 203"/>
                <a:gd name="T3" fmla="*/ 51 h 87"/>
                <a:gd name="T4" fmla="*/ 151 w 203"/>
                <a:gd name="T5" fmla="*/ 44 h 87"/>
                <a:gd name="T6" fmla="*/ 130 w 203"/>
                <a:gd name="T7" fmla="*/ 37 h 87"/>
                <a:gd name="T8" fmla="*/ 109 w 203"/>
                <a:gd name="T9" fmla="*/ 30 h 87"/>
                <a:gd name="T10" fmla="*/ 106 w 203"/>
                <a:gd name="T11" fmla="*/ 29 h 87"/>
                <a:gd name="T12" fmla="*/ 88 w 203"/>
                <a:gd name="T13" fmla="*/ 24 h 87"/>
                <a:gd name="T14" fmla="*/ 70 w 203"/>
                <a:gd name="T15" fmla="*/ 18 h 87"/>
                <a:gd name="T16" fmla="*/ 67 w 203"/>
                <a:gd name="T17" fmla="*/ 17 h 87"/>
                <a:gd name="T18" fmla="*/ 53 w 203"/>
                <a:gd name="T19" fmla="*/ 13 h 87"/>
                <a:gd name="T20" fmla="*/ 45 w 203"/>
                <a:gd name="T21" fmla="*/ 11 h 87"/>
                <a:gd name="T22" fmla="*/ 38 w 203"/>
                <a:gd name="T23" fmla="*/ 9 h 87"/>
                <a:gd name="T24" fmla="*/ 24 w 203"/>
                <a:gd name="T25" fmla="*/ 5 h 87"/>
                <a:gd name="T26" fmla="*/ 8 w 203"/>
                <a:gd name="T27" fmla="*/ 0 h 87"/>
                <a:gd name="T28" fmla="*/ 0 w 203"/>
                <a:gd name="T29" fmla="*/ 25 h 87"/>
                <a:gd name="T30" fmla="*/ 18 w 203"/>
                <a:gd name="T31" fmla="*/ 30 h 87"/>
                <a:gd name="T32" fmla="*/ 31 w 203"/>
                <a:gd name="T33" fmla="*/ 34 h 87"/>
                <a:gd name="T34" fmla="*/ 39 w 203"/>
                <a:gd name="T35" fmla="*/ 37 h 87"/>
                <a:gd name="T36" fmla="*/ 46 w 203"/>
                <a:gd name="T37" fmla="*/ 38 h 87"/>
                <a:gd name="T38" fmla="*/ 60 w 203"/>
                <a:gd name="T39" fmla="*/ 43 h 87"/>
                <a:gd name="T40" fmla="*/ 62 w 203"/>
                <a:gd name="T41" fmla="*/ 43 h 87"/>
                <a:gd name="T42" fmla="*/ 82 w 203"/>
                <a:gd name="T43" fmla="*/ 50 h 87"/>
                <a:gd name="T44" fmla="*/ 98 w 203"/>
                <a:gd name="T45" fmla="*/ 55 h 87"/>
                <a:gd name="T46" fmla="*/ 103 w 203"/>
                <a:gd name="T47" fmla="*/ 56 h 87"/>
                <a:gd name="T48" fmla="*/ 124 w 203"/>
                <a:gd name="T49" fmla="*/ 63 h 87"/>
                <a:gd name="T50" fmla="*/ 145 w 203"/>
                <a:gd name="T51" fmla="*/ 70 h 87"/>
                <a:gd name="T52" fmla="*/ 164 w 203"/>
                <a:gd name="T53" fmla="*/ 76 h 87"/>
                <a:gd name="T54" fmla="*/ 166 w 203"/>
                <a:gd name="T55" fmla="*/ 77 h 87"/>
                <a:gd name="T56" fmla="*/ 187 w 203"/>
                <a:gd name="T57" fmla="*/ 84 h 87"/>
                <a:gd name="T58" fmla="*/ 194 w 203"/>
                <a:gd name="T59" fmla="*/ 87 h 87"/>
                <a:gd name="T60" fmla="*/ 203 w 203"/>
                <a:gd name="T61" fmla="*/ 61 h 87"/>
                <a:gd name="T62" fmla="*/ 193 w 203"/>
                <a:gd name="T63" fmla="*/ 58 h 87"/>
                <a:gd name="T64" fmla="*/ 173 w 203"/>
                <a:gd name="T6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87">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6" name="Freeform 23"/>
            <p:cNvSpPr>
              <a:spLocks/>
            </p:cNvSpPr>
            <p:nvPr/>
          </p:nvSpPr>
          <p:spPr bwMode="auto">
            <a:xfrm>
              <a:off x="4157663" y="4740275"/>
              <a:ext cx="520700" cy="136525"/>
            </a:xfrm>
            <a:custGeom>
              <a:avLst/>
              <a:gdLst>
                <a:gd name="T0" fmla="*/ 174 w 205"/>
                <a:gd name="T1" fmla="*/ 24 h 54"/>
                <a:gd name="T2" fmla="*/ 164 w 205"/>
                <a:gd name="T3" fmla="*/ 22 h 54"/>
                <a:gd name="T4" fmla="*/ 142 w 205"/>
                <a:gd name="T5" fmla="*/ 19 h 54"/>
                <a:gd name="T6" fmla="*/ 120 w 205"/>
                <a:gd name="T7" fmla="*/ 16 h 54"/>
                <a:gd name="T8" fmla="*/ 104 w 205"/>
                <a:gd name="T9" fmla="*/ 13 h 54"/>
                <a:gd name="T10" fmla="*/ 98 w 205"/>
                <a:gd name="T11" fmla="*/ 12 h 54"/>
                <a:gd name="T12" fmla="*/ 76 w 205"/>
                <a:gd name="T13" fmla="*/ 9 h 54"/>
                <a:gd name="T14" fmla="*/ 54 w 205"/>
                <a:gd name="T15" fmla="*/ 6 h 54"/>
                <a:gd name="T16" fmla="*/ 35 w 205"/>
                <a:gd name="T17" fmla="*/ 4 h 54"/>
                <a:gd name="T18" fmla="*/ 33 w 205"/>
                <a:gd name="T19" fmla="*/ 4 h 54"/>
                <a:gd name="T20" fmla="*/ 10 w 205"/>
                <a:gd name="T21" fmla="*/ 1 h 54"/>
                <a:gd name="T22" fmla="*/ 3 w 205"/>
                <a:gd name="T23" fmla="*/ 0 h 54"/>
                <a:gd name="T24" fmla="*/ 0 w 205"/>
                <a:gd name="T25" fmla="*/ 24 h 54"/>
                <a:gd name="T26" fmla="*/ 5 w 205"/>
                <a:gd name="T27" fmla="*/ 25 h 54"/>
                <a:gd name="T28" fmla="*/ 27 w 205"/>
                <a:gd name="T29" fmla="*/ 28 h 54"/>
                <a:gd name="T30" fmla="*/ 32 w 205"/>
                <a:gd name="T31" fmla="*/ 28 h 54"/>
                <a:gd name="T32" fmla="*/ 49 w 205"/>
                <a:gd name="T33" fmla="*/ 30 h 54"/>
                <a:gd name="T34" fmla="*/ 71 w 205"/>
                <a:gd name="T35" fmla="*/ 33 h 54"/>
                <a:gd name="T36" fmla="*/ 93 w 205"/>
                <a:gd name="T37" fmla="*/ 37 h 54"/>
                <a:gd name="T38" fmla="*/ 101 w 205"/>
                <a:gd name="T39" fmla="*/ 38 h 54"/>
                <a:gd name="T40" fmla="*/ 115 w 205"/>
                <a:gd name="T41" fmla="*/ 40 h 54"/>
                <a:gd name="T42" fmla="*/ 136 w 205"/>
                <a:gd name="T43" fmla="*/ 43 h 54"/>
                <a:gd name="T44" fmla="*/ 158 w 205"/>
                <a:gd name="T45" fmla="*/ 47 h 54"/>
                <a:gd name="T46" fmla="*/ 170 w 205"/>
                <a:gd name="T47" fmla="*/ 49 h 54"/>
                <a:gd name="T48" fmla="*/ 180 w 205"/>
                <a:gd name="T49" fmla="*/ 51 h 54"/>
                <a:gd name="T50" fmla="*/ 201 w 205"/>
                <a:gd name="T51" fmla="*/ 54 h 54"/>
                <a:gd name="T52" fmla="*/ 205 w 205"/>
                <a:gd name="T53" fmla="*/ 29 h 54"/>
                <a:gd name="T54" fmla="*/ 186 w 205"/>
                <a:gd name="T55" fmla="*/ 26 h 54"/>
                <a:gd name="T56" fmla="*/ 174 w 205"/>
                <a:gd name="T57"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54">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7" name="Freeform 24"/>
            <p:cNvSpPr>
              <a:spLocks/>
            </p:cNvSpPr>
            <p:nvPr/>
          </p:nvSpPr>
          <p:spPr bwMode="auto">
            <a:xfrm>
              <a:off x="3127375" y="4656138"/>
              <a:ext cx="520700" cy="93663"/>
            </a:xfrm>
            <a:custGeom>
              <a:avLst/>
              <a:gdLst>
                <a:gd name="T0" fmla="*/ 277 w 328"/>
                <a:gd name="T1" fmla="*/ 19 h 59"/>
                <a:gd name="T2" fmla="*/ 240 w 328"/>
                <a:gd name="T3" fmla="*/ 16 h 59"/>
                <a:gd name="T4" fmla="*/ 205 w 328"/>
                <a:gd name="T5" fmla="*/ 14 h 59"/>
                <a:gd name="T6" fmla="*/ 170 w 328"/>
                <a:gd name="T7" fmla="*/ 11 h 59"/>
                <a:gd name="T8" fmla="*/ 135 w 328"/>
                <a:gd name="T9" fmla="*/ 9 h 59"/>
                <a:gd name="T10" fmla="*/ 98 w 328"/>
                <a:gd name="T11" fmla="*/ 6 h 59"/>
                <a:gd name="T12" fmla="*/ 63 w 328"/>
                <a:gd name="T13" fmla="*/ 5 h 59"/>
                <a:gd name="T14" fmla="*/ 28 w 328"/>
                <a:gd name="T15" fmla="*/ 1 h 59"/>
                <a:gd name="T16" fmla="*/ 4 w 328"/>
                <a:gd name="T17" fmla="*/ 0 h 59"/>
                <a:gd name="T18" fmla="*/ 0 w 328"/>
                <a:gd name="T19" fmla="*/ 37 h 59"/>
                <a:gd name="T20" fmla="*/ 20 w 328"/>
                <a:gd name="T21" fmla="*/ 38 h 59"/>
                <a:gd name="T22" fmla="*/ 55 w 328"/>
                <a:gd name="T23" fmla="*/ 40 h 59"/>
                <a:gd name="T24" fmla="*/ 90 w 328"/>
                <a:gd name="T25" fmla="*/ 43 h 59"/>
                <a:gd name="T26" fmla="*/ 125 w 328"/>
                <a:gd name="T27" fmla="*/ 45 h 59"/>
                <a:gd name="T28" fmla="*/ 162 w 328"/>
                <a:gd name="T29" fmla="*/ 48 h 59"/>
                <a:gd name="T30" fmla="*/ 197 w 328"/>
                <a:gd name="T31" fmla="*/ 51 h 59"/>
                <a:gd name="T32" fmla="*/ 232 w 328"/>
                <a:gd name="T33" fmla="*/ 53 h 59"/>
                <a:gd name="T34" fmla="*/ 267 w 328"/>
                <a:gd name="T35" fmla="*/ 56 h 59"/>
                <a:gd name="T36" fmla="*/ 304 w 328"/>
                <a:gd name="T37" fmla="*/ 57 h 59"/>
                <a:gd name="T38" fmla="*/ 326 w 328"/>
                <a:gd name="T39" fmla="*/ 59 h 59"/>
                <a:gd name="T40" fmla="*/ 328 w 328"/>
                <a:gd name="T41" fmla="*/ 22 h 59"/>
                <a:gd name="T42" fmla="*/ 312 w 328"/>
                <a:gd name="T43" fmla="*/ 21 h 59"/>
                <a:gd name="T44" fmla="*/ 277 w 328"/>
                <a:gd name="T45"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8" h="59">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8" name="Freeform 25"/>
            <p:cNvSpPr>
              <a:spLocks/>
            </p:cNvSpPr>
            <p:nvPr/>
          </p:nvSpPr>
          <p:spPr bwMode="auto">
            <a:xfrm>
              <a:off x="2098675" y="4594225"/>
              <a:ext cx="519113" cy="82550"/>
            </a:xfrm>
            <a:custGeom>
              <a:avLst/>
              <a:gdLst>
                <a:gd name="T0" fmla="*/ 196 w 205"/>
                <a:gd name="T1" fmla="*/ 10 h 32"/>
                <a:gd name="T2" fmla="*/ 187 w 205"/>
                <a:gd name="T3" fmla="*/ 10 h 32"/>
                <a:gd name="T4" fmla="*/ 178 w 205"/>
                <a:gd name="T5" fmla="*/ 9 h 32"/>
                <a:gd name="T6" fmla="*/ 169 w 205"/>
                <a:gd name="T7" fmla="*/ 9 h 32"/>
                <a:gd name="T8" fmla="*/ 155 w 205"/>
                <a:gd name="T9" fmla="*/ 8 h 32"/>
                <a:gd name="T10" fmla="*/ 142 w 205"/>
                <a:gd name="T11" fmla="*/ 7 h 32"/>
                <a:gd name="T12" fmla="*/ 133 w 205"/>
                <a:gd name="T13" fmla="*/ 7 h 32"/>
                <a:gd name="T14" fmla="*/ 115 w 205"/>
                <a:gd name="T15" fmla="*/ 6 h 32"/>
                <a:gd name="T16" fmla="*/ 106 w 205"/>
                <a:gd name="T17" fmla="*/ 5 h 32"/>
                <a:gd name="T18" fmla="*/ 98 w 205"/>
                <a:gd name="T19" fmla="*/ 5 h 32"/>
                <a:gd name="T20" fmla="*/ 88 w 205"/>
                <a:gd name="T21" fmla="*/ 5 h 32"/>
                <a:gd name="T22" fmla="*/ 71 w 205"/>
                <a:gd name="T23" fmla="*/ 4 h 32"/>
                <a:gd name="T24" fmla="*/ 62 w 205"/>
                <a:gd name="T25" fmla="*/ 4 h 32"/>
                <a:gd name="T26" fmla="*/ 44 w 205"/>
                <a:gd name="T27" fmla="*/ 3 h 32"/>
                <a:gd name="T28" fmla="*/ 35 w 205"/>
                <a:gd name="T29" fmla="*/ 2 h 32"/>
                <a:gd name="T30" fmla="*/ 26 w 205"/>
                <a:gd name="T31" fmla="*/ 2 h 32"/>
                <a:gd name="T32" fmla="*/ 17 w 205"/>
                <a:gd name="T33" fmla="*/ 1 h 32"/>
                <a:gd name="T34" fmla="*/ 1 w 205"/>
                <a:gd name="T35" fmla="*/ 0 h 32"/>
                <a:gd name="T36" fmla="*/ 3 w 205"/>
                <a:gd name="T37" fmla="*/ 21 h 32"/>
                <a:gd name="T38" fmla="*/ 16 w 205"/>
                <a:gd name="T39" fmla="*/ 22 h 32"/>
                <a:gd name="T40" fmla="*/ 30 w 205"/>
                <a:gd name="T41" fmla="*/ 23 h 32"/>
                <a:gd name="T42" fmla="*/ 38 w 205"/>
                <a:gd name="T43" fmla="*/ 23 h 32"/>
                <a:gd name="T44" fmla="*/ 48 w 205"/>
                <a:gd name="T45" fmla="*/ 24 h 32"/>
                <a:gd name="T46" fmla="*/ 61 w 205"/>
                <a:gd name="T47" fmla="*/ 24 h 32"/>
                <a:gd name="T48" fmla="*/ 75 w 205"/>
                <a:gd name="T49" fmla="*/ 25 h 32"/>
                <a:gd name="T50" fmla="*/ 84 w 205"/>
                <a:gd name="T51" fmla="*/ 26 h 32"/>
                <a:gd name="T52" fmla="*/ 102 w 205"/>
                <a:gd name="T53" fmla="*/ 26 h 32"/>
                <a:gd name="T54" fmla="*/ 106 w 205"/>
                <a:gd name="T55" fmla="*/ 27 h 32"/>
                <a:gd name="T56" fmla="*/ 119 w 205"/>
                <a:gd name="T57" fmla="*/ 27 h 32"/>
                <a:gd name="T58" fmla="*/ 128 w 205"/>
                <a:gd name="T59" fmla="*/ 28 h 32"/>
                <a:gd name="T60" fmla="*/ 146 w 205"/>
                <a:gd name="T61" fmla="*/ 29 h 32"/>
                <a:gd name="T62" fmla="*/ 155 w 205"/>
                <a:gd name="T63" fmla="*/ 29 h 32"/>
                <a:gd name="T64" fmla="*/ 171 w 205"/>
                <a:gd name="T65" fmla="*/ 30 h 32"/>
                <a:gd name="T66" fmla="*/ 173 w 205"/>
                <a:gd name="T67" fmla="*/ 30 h 32"/>
                <a:gd name="T68" fmla="*/ 191 w 205"/>
                <a:gd name="T69" fmla="*/ 31 h 32"/>
                <a:gd name="T70" fmla="*/ 195 w 205"/>
                <a:gd name="T71" fmla="*/ 32 h 32"/>
                <a:gd name="T72" fmla="*/ 203 w 205"/>
                <a:gd name="T73" fmla="*/ 32 h 32"/>
                <a:gd name="T74" fmla="*/ 205 w 205"/>
                <a:gd name="T7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32">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29" name="Freeform 26"/>
            <p:cNvSpPr>
              <a:spLocks/>
            </p:cNvSpPr>
            <p:nvPr/>
          </p:nvSpPr>
          <p:spPr bwMode="auto">
            <a:xfrm>
              <a:off x="84138" y="1643063"/>
              <a:ext cx="165100" cy="34925"/>
            </a:xfrm>
            <a:custGeom>
              <a:avLst/>
              <a:gdLst>
                <a:gd name="T0" fmla="*/ 65 w 65"/>
                <a:gd name="T1" fmla="*/ 2 h 14"/>
                <a:gd name="T2" fmla="*/ 56 w 65"/>
                <a:gd name="T3" fmla="*/ 2 h 14"/>
                <a:gd name="T4" fmla="*/ 48 w 65"/>
                <a:gd name="T5" fmla="*/ 2 h 14"/>
                <a:gd name="T6" fmla="*/ 47 w 65"/>
                <a:gd name="T7" fmla="*/ 1 h 14"/>
                <a:gd name="T8" fmla="*/ 38 w 65"/>
                <a:gd name="T9" fmla="*/ 1 h 14"/>
                <a:gd name="T10" fmla="*/ 29 w 65"/>
                <a:gd name="T11" fmla="*/ 1 h 14"/>
                <a:gd name="T12" fmla="*/ 26 w 65"/>
                <a:gd name="T13" fmla="*/ 1 h 14"/>
                <a:gd name="T14" fmla="*/ 20 w 65"/>
                <a:gd name="T15" fmla="*/ 1 h 14"/>
                <a:gd name="T16" fmla="*/ 11 w 65"/>
                <a:gd name="T17" fmla="*/ 1 h 14"/>
                <a:gd name="T18" fmla="*/ 3 w 65"/>
                <a:gd name="T19" fmla="*/ 1 h 14"/>
                <a:gd name="T20" fmla="*/ 2 w 65"/>
                <a:gd name="T21" fmla="*/ 0 h 14"/>
                <a:gd name="T22" fmla="*/ 0 w 65"/>
                <a:gd name="T23" fmla="*/ 0 h 14"/>
                <a:gd name="T24" fmla="*/ 1 w 65"/>
                <a:gd name="T25" fmla="*/ 4 h 14"/>
                <a:gd name="T26" fmla="*/ 1 w 65"/>
                <a:gd name="T27" fmla="*/ 9 h 14"/>
                <a:gd name="T28" fmla="*/ 2 w 65"/>
                <a:gd name="T29" fmla="*/ 12 h 14"/>
                <a:gd name="T30" fmla="*/ 8 w 65"/>
                <a:gd name="T31" fmla="*/ 12 h 14"/>
                <a:gd name="T32" fmla="*/ 17 w 65"/>
                <a:gd name="T33" fmla="*/ 13 h 14"/>
                <a:gd name="T34" fmla="*/ 23 w 65"/>
                <a:gd name="T35" fmla="*/ 13 h 14"/>
                <a:gd name="T36" fmla="*/ 26 w 65"/>
                <a:gd name="T37" fmla="*/ 13 h 14"/>
                <a:gd name="T38" fmla="*/ 35 w 65"/>
                <a:gd name="T39" fmla="*/ 13 h 14"/>
                <a:gd name="T40" fmla="*/ 44 w 65"/>
                <a:gd name="T41" fmla="*/ 13 h 14"/>
                <a:gd name="T42" fmla="*/ 46 w 65"/>
                <a:gd name="T43" fmla="*/ 13 h 14"/>
                <a:gd name="T44" fmla="*/ 53 w 65"/>
                <a:gd name="T45" fmla="*/ 13 h 14"/>
                <a:gd name="T46" fmla="*/ 62 w 65"/>
                <a:gd name="T47" fmla="*/ 14 h 14"/>
                <a:gd name="T48" fmla="*/ 65 w 65"/>
                <a:gd name="T49" fmla="*/ 14 h 14"/>
                <a:gd name="T50" fmla="*/ 65 w 65"/>
                <a:gd name="T51" fmla="*/ 2 h 14"/>
                <a:gd name="T52" fmla="*/ 65 w 65"/>
                <a:gd name="T5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14">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sp>
          <p:nvSpPr>
            <p:cNvPr id="30" name="Freeform 27"/>
            <p:cNvSpPr>
              <a:spLocks/>
            </p:cNvSpPr>
            <p:nvPr/>
          </p:nvSpPr>
          <p:spPr bwMode="auto">
            <a:xfrm>
              <a:off x="3673475" y="2201863"/>
              <a:ext cx="109538" cy="204788"/>
            </a:xfrm>
            <a:custGeom>
              <a:avLst/>
              <a:gdLst>
                <a:gd name="T0" fmla="*/ 43 w 43"/>
                <a:gd name="T1" fmla="*/ 81 h 81"/>
                <a:gd name="T2" fmla="*/ 24 w 43"/>
                <a:gd name="T3" fmla="*/ 31 h 81"/>
                <a:gd name="T4" fmla="*/ 0 w 43"/>
                <a:gd name="T5" fmla="*/ 0 h 81"/>
              </a:gdLst>
              <a:ahLst/>
              <a:cxnLst>
                <a:cxn ang="0">
                  <a:pos x="T0" y="T1"/>
                </a:cxn>
                <a:cxn ang="0">
                  <a:pos x="T2" y="T3"/>
                </a:cxn>
                <a:cxn ang="0">
                  <a:pos x="T4" y="T5"/>
                </a:cxn>
              </a:cxnLst>
              <a:rect l="0" t="0" r="r" b="b"/>
              <a:pathLst>
                <a:path w="43" h="81">
                  <a:moveTo>
                    <a:pt x="43" y="81"/>
                  </a:moveTo>
                  <a:cubicBezTo>
                    <a:pt x="39" y="63"/>
                    <a:pt x="32" y="47"/>
                    <a:pt x="24" y="31"/>
                  </a:cubicBezTo>
                  <a:cubicBezTo>
                    <a:pt x="18" y="20"/>
                    <a:pt x="8" y="10"/>
                    <a:pt x="0" y="0"/>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buClrTx/>
              </a:pPr>
              <a:endParaRPr lang="en-US" sz="1800" kern="1200">
                <a:solidFill>
                  <a:prstClr val="black"/>
                </a:solidFill>
                <a:latin typeface="Calibri"/>
                <a:ea typeface="+mn-ea"/>
                <a:cs typeface="+mn-cs"/>
              </a:endParaRPr>
            </a:p>
          </p:txBody>
        </p:sp>
      </p:grpSp>
      <p:grpSp>
        <p:nvGrpSpPr>
          <p:cNvPr id="64" name="Group 63"/>
          <p:cNvGrpSpPr/>
          <p:nvPr/>
        </p:nvGrpSpPr>
        <p:grpSpPr>
          <a:xfrm>
            <a:off x="2072913" y="55088"/>
            <a:ext cx="928372" cy="1331111"/>
            <a:chOff x="6285507" y="4056652"/>
            <a:chExt cx="1361612" cy="1952296"/>
          </a:xfrm>
        </p:grpSpPr>
        <p:grpSp>
          <p:nvGrpSpPr>
            <p:cNvPr id="65" name="Group 64"/>
            <p:cNvGrpSpPr/>
            <p:nvPr/>
          </p:nvGrpSpPr>
          <p:grpSpPr>
            <a:xfrm>
              <a:off x="6285507" y="4056652"/>
              <a:ext cx="1361612" cy="1952296"/>
              <a:chOff x="5808789" y="2272281"/>
              <a:chExt cx="1993536" cy="2858355"/>
            </a:xfrm>
          </p:grpSpPr>
          <p:sp>
            <p:nvSpPr>
              <p:cNvPr id="70" name="Rectangle 69"/>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grpSp>
            <p:nvGrpSpPr>
              <p:cNvPr id="71" name="Group 70"/>
              <p:cNvGrpSpPr/>
              <p:nvPr/>
            </p:nvGrpSpPr>
            <p:grpSpPr>
              <a:xfrm>
                <a:off x="5808789" y="2272281"/>
                <a:ext cx="1993536" cy="1989348"/>
                <a:chOff x="8140701" y="1890712"/>
                <a:chExt cx="1511300" cy="1508125"/>
              </a:xfrm>
            </p:grpSpPr>
            <p:sp>
              <p:nvSpPr>
                <p:cNvPr id="72"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sp>
              <p:nvSpPr>
                <p:cNvPr id="74"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grpSp>
        </p:grpSp>
        <p:sp>
          <p:nvSpPr>
            <p:cNvPr id="66" name="TextBox 65"/>
            <p:cNvSpPr txBox="1"/>
            <p:nvPr/>
          </p:nvSpPr>
          <p:spPr>
            <a:xfrm>
              <a:off x="6371735" y="4341157"/>
              <a:ext cx="1189156" cy="857670"/>
            </a:xfrm>
            <a:prstGeom prst="rect">
              <a:avLst/>
            </a:prstGeom>
            <a:noFill/>
          </p:spPr>
          <p:txBody>
            <a:bodyPr wrap="square" rtlCol="0" anchor="ctr">
              <a:spAutoFit/>
            </a:bodyPr>
            <a:lstStyle/>
            <a:p>
              <a:pPr algn="ctr" defTabSz="914240">
                <a:buClrTx/>
              </a:pPr>
              <a:r>
                <a:rPr lang="en-US" sz="3200" b="1">
                  <a:solidFill>
                    <a:srgbClr val="0070C0"/>
                  </a:solidFill>
                  <a:latin typeface="Times New Roman" panose="02020603050405020304" pitchFamily="18" charset="0"/>
                  <a:ea typeface="+mn-ea"/>
                  <a:cs typeface="Times New Roman" panose="02020603050405020304" pitchFamily="18" charset="0"/>
                </a:rPr>
                <a:t>1</a:t>
              </a:r>
              <a:endParaRPr lang="en-US" sz="3200" b="1" kern="1200">
                <a:solidFill>
                  <a:srgbClr val="0070C0"/>
                </a:solidFill>
                <a:latin typeface="Times New Roman" panose="02020603050405020304" pitchFamily="18" charset="0"/>
                <a:ea typeface="+mn-ea"/>
                <a:cs typeface="Times New Roman" panose="02020603050405020304" pitchFamily="18" charset="0"/>
              </a:endParaRPr>
            </a:p>
          </p:txBody>
        </p:sp>
      </p:grpSp>
      <p:grpSp>
        <p:nvGrpSpPr>
          <p:cNvPr id="75" name="Group 74"/>
          <p:cNvGrpSpPr/>
          <p:nvPr/>
        </p:nvGrpSpPr>
        <p:grpSpPr>
          <a:xfrm>
            <a:off x="5757801" y="3200634"/>
            <a:ext cx="1359229" cy="1948881"/>
            <a:chOff x="6285507" y="4056652"/>
            <a:chExt cx="1361612" cy="1952296"/>
          </a:xfrm>
        </p:grpSpPr>
        <p:grpSp>
          <p:nvGrpSpPr>
            <p:cNvPr id="76" name="Group 75"/>
            <p:cNvGrpSpPr/>
            <p:nvPr/>
          </p:nvGrpSpPr>
          <p:grpSpPr>
            <a:xfrm>
              <a:off x="6285507" y="4056652"/>
              <a:ext cx="1361612" cy="1952296"/>
              <a:chOff x="5808789" y="2272281"/>
              <a:chExt cx="1993536" cy="2858355"/>
            </a:xfrm>
          </p:grpSpPr>
          <p:sp>
            <p:nvSpPr>
              <p:cNvPr id="78" name="Rectangle 77"/>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grpSp>
            <p:nvGrpSpPr>
              <p:cNvPr id="79" name="Group 78"/>
              <p:cNvGrpSpPr/>
              <p:nvPr/>
            </p:nvGrpSpPr>
            <p:grpSpPr>
              <a:xfrm>
                <a:off x="5808789" y="2272281"/>
                <a:ext cx="1993536" cy="1989348"/>
                <a:chOff x="8140701" y="1890712"/>
                <a:chExt cx="1511300" cy="1508125"/>
              </a:xfrm>
            </p:grpSpPr>
            <p:sp>
              <p:nvSpPr>
                <p:cNvPr id="80"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sp>
              <p:nvSpPr>
                <p:cNvPr id="81"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grpSp>
        </p:grpSp>
        <p:sp>
          <p:nvSpPr>
            <p:cNvPr id="77" name="TextBox 76"/>
            <p:cNvSpPr txBox="1"/>
            <p:nvPr/>
          </p:nvSpPr>
          <p:spPr>
            <a:xfrm>
              <a:off x="6398444" y="4443127"/>
              <a:ext cx="1189156" cy="585800"/>
            </a:xfrm>
            <a:prstGeom prst="rect">
              <a:avLst/>
            </a:prstGeom>
            <a:noFill/>
          </p:spPr>
          <p:txBody>
            <a:bodyPr wrap="square" rtlCol="0" anchor="ctr">
              <a:spAutoFit/>
            </a:bodyPr>
            <a:lstStyle/>
            <a:p>
              <a:pPr algn="ctr" defTabSz="914240">
                <a:buClrTx/>
              </a:pPr>
              <a:r>
                <a:rPr lang="en-US" sz="3200" b="1">
                  <a:solidFill>
                    <a:srgbClr val="0070C0"/>
                  </a:solidFill>
                  <a:latin typeface="Times New Roman" panose="02020603050405020304" pitchFamily="18" charset="0"/>
                  <a:ea typeface="+mn-ea"/>
                  <a:cs typeface="Times New Roman" panose="02020603050405020304" pitchFamily="18" charset="0"/>
                </a:rPr>
                <a:t>3</a:t>
              </a:r>
              <a:endParaRPr lang="en-US" sz="3200" b="1" kern="1200">
                <a:solidFill>
                  <a:srgbClr val="0070C0"/>
                </a:solidFill>
                <a:latin typeface="Times New Roman" panose="02020603050405020304" pitchFamily="18" charset="0"/>
                <a:ea typeface="+mn-ea"/>
                <a:cs typeface="Times New Roman" panose="02020603050405020304" pitchFamily="18" charset="0"/>
              </a:endParaRPr>
            </a:p>
          </p:txBody>
        </p:sp>
      </p:grpSp>
      <p:grpSp>
        <p:nvGrpSpPr>
          <p:cNvPr id="82" name="Group 81"/>
          <p:cNvGrpSpPr/>
          <p:nvPr/>
        </p:nvGrpSpPr>
        <p:grpSpPr>
          <a:xfrm>
            <a:off x="3741331" y="1792128"/>
            <a:ext cx="1021209" cy="1464223"/>
            <a:chOff x="6285507" y="4056652"/>
            <a:chExt cx="1361612" cy="1952296"/>
          </a:xfrm>
        </p:grpSpPr>
        <p:grpSp>
          <p:nvGrpSpPr>
            <p:cNvPr id="83" name="Group 82"/>
            <p:cNvGrpSpPr/>
            <p:nvPr/>
          </p:nvGrpSpPr>
          <p:grpSpPr>
            <a:xfrm>
              <a:off x="6285507" y="4056652"/>
              <a:ext cx="1361612" cy="1952296"/>
              <a:chOff x="5808789" y="2272281"/>
              <a:chExt cx="1993536" cy="2858355"/>
            </a:xfrm>
          </p:grpSpPr>
          <p:sp>
            <p:nvSpPr>
              <p:cNvPr id="85" name="Rectangle 84"/>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grpSp>
            <p:nvGrpSpPr>
              <p:cNvPr id="86" name="Group 85"/>
              <p:cNvGrpSpPr/>
              <p:nvPr/>
            </p:nvGrpSpPr>
            <p:grpSpPr>
              <a:xfrm>
                <a:off x="5808789" y="2272281"/>
                <a:ext cx="1993536" cy="1989348"/>
                <a:chOff x="8140701" y="1890712"/>
                <a:chExt cx="1511300" cy="1508125"/>
              </a:xfrm>
            </p:grpSpPr>
            <p:sp>
              <p:nvSpPr>
                <p:cNvPr id="87"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sp>
              <p:nvSpPr>
                <p:cNvPr id="88"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grpSp>
        </p:grpSp>
        <p:sp>
          <p:nvSpPr>
            <p:cNvPr id="84" name="TextBox 83"/>
            <p:cNvSpPr txBox="1"/>
            <p:nvPr/>
          </p:nvSpPr>
          <p:spPr>
            <a:xfrm>
              <a:off x="6389428" y="4283233"/>
              <a:ext cx="1189156" cy="779699"/>
            </a:xfrm>
            <a:prstGeom prst="rect">
              <a:avLst/>
            </a:prstGeom>
            <a:noFill/>
          </p:spPr>
          <p:txBody>
            <a:bodyPr wrap="square" rtlCol="0" anchor="ctr">
              <a:spAutoFit/>
            </a:bodyPr>
            <a:lstStyle/>
            <a:p>
              <a:pPr algn="ctr" defTabSz="914240">
                <a:buClrTx/>
              </a:pPr>
              <a:r>
                <a:rPr lang="en-US" sz="3200" b="1">
                  <a:solidFill>
                    <a:srgbClr val="0070C0"/>
                  </a:solidFill>
                  <a:latin typeface="Times New Roman" panose="02020603050405020304" pitchFamily="18" charset="0"/>
                  <a:ea typeface="+mn-ea"/>
                  <a:cs typeface="Times New Roman" panose="02020603050405020304" pitchFamily="18" charset="0"/>
                </a:rPr>
                <a:t>2</a:t>
              </a:r>
              <a:endParaRPr lang="en-US" sz="3200" b="1" kern="1200">
                <a:solidFill>
                  <a:srgbClr val="0070C0"/>
                </a:solidFill>
                <a:latin typeface="Times New Roman" panose="02020603050405020304" pitchFamily="18" charset="0"/>
                <a:ea typeface="+mn-ea"/>
                <a:cs typeface="Times New Roman" panose="02020603050405020304" pitchFamily="18" charset="0"/>
              </a:endParaRPr>
            </a:p>
          </p:txBody>
        </p:sp>
      </p:grpSp>
      <p:grpSp>
        <p:nvGrpSpPr>
          <p:cNvPr id="89" name="Group 88"/>
          <p:cNvGrpSpPr/>
          <p:nvPr/>
        </p:nvGrpSpPr>
        <p:grpSpPr>
          <a:xfrm>
            <a:off x="939149" y="2058924"/>
            <a:ext cx="1235663" cy="1771710"/>
            <a:chOff x="6285507" y="4056652"/>
            <a:chExt cx="1361612" cy="1952296"/>
          </a:xfrm>
        </p:grpSpPr>
        <p:grpSp>
          <p:nvGrpSpPr>
            <p:cNvPr id="90" name="Group 89"/>
            <p:cNvGrpSpPr/>
            <p:nvPr/>
          </p:nvGrpSpPr>
          <p:grpSpPr>
            <a:xfrm>
              <a:off x="6285507" y="4056652"/>
              <a:ext cx="1361612" cy="1952296"/>
              <a:chOff x="5808789" y="2272281"/>
              <a:chExt cx="1993536" cy="2858355"/>
            </a:xfrm>
          </p:grpSpPr>
          <p:sp>
            <p:nvSpPr>
              <p:cNvPr id="92" name="Rectangle 91"/>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grpSp>
            <p:nvGrpSpPr>
              <p:cNvPr id="93" name="Group 92"/>
              <p:cNvGrpSpPr/>
              <p:nvPr/>
            </p:nvGrpSpPr>
            <p:grpSpPr>
              <a:xfrm>
                <a:off x="5808789" y="2272281"/>
                <a:ext cx="1993536" cy="1989348"/>
                <a:chOff x="8140701" y="1890712"/>
                <a:chExt cx="1511300" cy="1508125"/>
              </a:xfrm>
            </p:grpSpPr>
            <p:sp>
              <p:nvSpPr>
                <p:cNvPr id="94"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sp>
              <p:nvSpPr>
                <p:cNvPr id="95"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3200" b="1">
                    <a:solidFill>
                      <a:srgbClr val="0070C0"/>
                    </a:solidFill>
                    <a:latin typeface="Times New Roman" panose="02020603050405020304" pitchFamily="18" charset="0"/>
                    <a:ea typeface="+mn-ea"/>
                    <a:cs typeface="Times New Roman" panose="02020603050405020304" pitchFamily="18" charset="0"/>
                  </a:endParaRPr>
                </a:p>
              </p:txBody>
            </p:sp>
          </p:grpSp>
        </p:grpSp>
        <p:sp>
          <p:nvSpPr>
            <p:cNvPr id="91" name="TextBox 90"/>
            <p:cNvSpPr txBox="1"/>
            <p:nvPr/>
          </p:nvSpPr>
          <p:spPr>
            <a:xfrm>
              <a:off x="6372813" y="4344159"/>
              <a:ext cx="1189156" cy="644380"/>
            </a:xfrm>
            <a:prstGeom prst="rect">
              <a:avLst/>
            </a:prstGeom>
            <a:noFill/>
          </p:spPr>
          <p:txBody>
            <a:bodyPr wrap="square" rtlCol="0" anchor="ctr">
              <a:spAutoFit/>
            </a:bodyPr>
            <a:lstStyle/>
            <a:p>
              <a:pPr algn="ctr" defTabSz="914240">
                <a:buClrTx/>
              </a:pPr>
              <a:r>
                <a:rPr lang="en-US" sz="3200" b="1">
                  <a:solidFill>
                    <a:srgbClr val="0070C0"/>
                  </a:solidFill>
                  <a:latin typeface="Times New Roman" panose="02020603050405020304" pitchFamily="18" charset="0"/>
                  <a:ea typeface="+mn-ea"/>
                  <a:cs typeface="Times New Roman" panose="02020603050405020304" pitchFamily="18" charset="0"/>
                </a:rPr>
                <a:t>4</a:t>
              </a:r>
              <a:endParaRPr lang="en-US" sz="3200" b="1" kern="1200">
                <a:solidFill>
                  <a:srgbClr val="0070C0"/>
                </a:solidFill>
                <a:latin typeface="Times New Roman" panose="02020603050405020304" pitchFamily="18" charset="0"/>
                <a:ea typeface="+mn-ea"/>
                <a:cs typeface="Times New Roman" panose="02020603050405020304" pitchFamily="18" charset="0"/>
              </a:endParaRPr>
            </a:p>
          </p:txBody>
        </p:sp>
      </p:grpSp>
      <p:grpSp>
        <p:nvGrpSpPr>
          <p:cNvPr id="56" name="Group 55"/>
          <p:cNvGrpSpPr/>
          <p:nvPr/>
        </p:nvGrpSpPr>
        <p:grpSpPr>
          <a:xfrm>
            <a:off x="190234" y="3921374"/>
            <a:ext cx="2863960" cy="1237604"/>
            <a:chOff x="4056577" y="705994"/>
            <a:chExt cx="1191818" cy="2571225"/>
          </a:xfrm>
        </p:grpSpPr>
        <p:sp>
          <p:nvSpPr>
            <p:cNvPr id="57" name="TextBox 56"/>
            <p:cNvSpPr txBox="1"/>
            <p:nvPr/>
          </p:nvSpPr>
          <p:spPr>
            <a:xfrm>
              <a:off x="4056577" y="1550754"/>
              <a:ext cx="1191818" cy="1726465"/>
            </a:xfrm>
            <a:prstGeom prst="rect">
              <a:avLst/>
            </a:prstGeom>
            <a:noFill/>
          </p:spPr>
          <p:txBody>
            <a:bodyPr wrap="square" rtlCol="0">
              <a:spAutoFit/>
            </a:bodyPr>
            <a:lstStyle/>
            <a:p>
              <a:pPr algn="ctr" defTabSz="914240">
                <a:buClrTx/>
              </a:pPr>
              <a:r>
                <a:rPr lang="en-US" sz="2400" b="1" err="1">
                  <a:solidFill>
                    <a:srgbClr val="FF0000"/>
                  </a:solidFill>
                  <a:latin typeface="Times New Roman" panose="02020603050405020304" pitchFamily="18" charset="0"/>
                  <a:ea typeface="+mn-ea"/>
                  <a:cs typeface="Times New Roman" panose="02020603050405020304" pitchFamily="18" charset="0"/>
                </a:rPr>
                <a:t>Nguyên</a:t>
              </a:r>
              <a:r>
                <a:rPr lang="en-US" sz="2400" b="1">
                  <a:solidFill>
                    <a:srgbClr val="FF0000"/>
                  </a:solidFill>
                  <a:latin typeface="Times New Roman" panose="02020603050405020304" pitchFamily="18" charset="0"/>
                  <a:ea typeface="+mn-ea"/>
                  <a:cs typeface="Times New Roman" panose="02020603050405020304" pitchFamily="18" charset="0"/>
                </a:rPr>
                <a:t> </a:t>
              </a:r>
              <a:r>
                <a:rPr lang="en-US" sz="2400" b="1" err="1">
                  <a:solidFill>
                    <a:srgbClr val="FF0000"/>
                  </a:solidFill>
                  <a:latin typeface="Times New Roman" panose="02020603050405020304" pitchFamily="18" charset="0"/>
                  <a:ea typeface="+mn-ea"/>
                  <a:cs typeface="Times New Roman" panose="02020603050405020304" pitchFamily="18" charset="0"/>
                </a:rPr>
                <a:t>tắc</a:t>
              </a:r>
              <a:r>
                <a:rPr lang="en-US" sz="2400" b="1">
                  <a:solidFill>
                    <a:srgbClr val="FF0000"/>
                  </a:solidFill>
                  <a:latin typeface="Times New Roman" panose="02020603050405020304" pitchFamily="18" charset="0"/>
                  <a:ea typeface="+mn-ea"/>
                  <a:cs typeface="Times New Roman" panose="02020603050405020304" pitchFamily="18" charset="0"/>
                </a:rPr>
                <a:t> </a:t>
              </a:r>
              <a:r>
                <a:rPr lang="en-US" sz="2400" b="1" err="1">
                  <a:solidFill>
                    <a:srgbClr val="FF0000"/>
                  </a:solidFill>
                  <a:latin typeface="Times New Roman" panose="02020603050405020304" pitchFamily="18" charset="0"/>
                  <a:ea typeface="+mn-ea"/>
                  <a:cs typeface="Times New Roman" panose="02020603050405020304" pitchFamily="18" charset="0"/>
                </a:rPr>
                <a:t>cơ</a:t>
              </a:r>
              <a:r>
                <a:rPr lang="en-US" sz="2400" b="1">
                  <a:solidFill>
                    <a:srgbClr val="FF0000"/>
                  </a:solidFill>
                  <a:latin typeface="Times New Roman" panose="02020603050405020304" pitchFamily="18" charset="0"/>
                  <a:ea typeface="+mn-ea"/>
                  <a:cs typeface="Times New Roman" panose="02020603050405020304" pitchFamily="18" charset="0"/>
                </a:rPr>
                <a:t> </a:t>
              </a:r>
              <a:r>
                <a:rPr lang="en-US" sz="2400" b="1" err="1">
                  <a:solidFill>
                    <a:srgbClr val="FF0000"/>
                  </a:solidFill>
                  <a:latin typeface="Times New Roman" panose="02020603050405020304" pitchFamily="18" charset="0"/>
                  <a:ea typeface="+mn-ea"/>
                  <a:cs typeface="Times New Roman" panose="02020603050405020304" pitchFamily="18" charset="0"/>
                </a:rPr>
                <a:t>bản</a:t>
              </a:r>
              <a:r>
                <a:rPr lang="en-US" sz="2400" b="1">
                  <a:solidFill>
                    <a:srgbClr val="FF0000"/>
                  </a:solidFill>
                  <a:latin typeface="Times New Roman" panose="02020603050405020304" pitchFamily="18" charset="0"/>
                  <a:ea typeface="+mn-ea"/>
                  <a:cs typeface="Times New Roman" panose="02020603050405020304" pitchFamily="18" charset="0"/>
                </a:rPr>
                <a:t> </a:t>
              </a:r>
              <a:r>
                <a:rPr lang="en-US" sz="2400" b="1" err="1">
                  <a:solidFill>
                    <a:srgbClr val="FF0000"/>
                  </a:solidFill>
                  <a:latin typeface="Times New Roman" panose="02020603050405020304" pitchFamily="18" charset="0"/>
                  <a:ea typeface="+mn-ea"/>
                  <a:cs typeface="Times New Roman" panose="02020603050405020304" pitchFamily="18" charset="0"/>
                </a:rPr>
                <a:t>của</a:t>
              </a:r>
              <a:r>
                <a:rPr lang="en-US" sz="2400" b="1">
                  <a:solidFill>
                    <a:srgbClr val="FF0000"/>
                  </a:solidFill>
                  <a:latin typeface="Times New Roman" panose="02020603050405020304" pitchFamily="18" charset="0"/>
                  <a:ea typeface="+mn-ea"/>
                  <a:cs typeface="Times New Roman" panose="02020603050405020304" pitchFamily="18" charset="0"/>
                </a:rPr>
                <a:t> </a:t>
              </a:r>
              <a:r>
                <a:rPr lang="en-US" sz="2400" b="1" err="1">
                  <a:solidFill>
                    <a:srgbClr val="FF0000"/>
                  </a:solidFill>
                  <a:latin typeface="Times New Roman" panose="02020603050405020304" pitchFamily="18" charset="0"/>
                  <a:ea typeface="+mn-ea"/>
                  <a:cs typeface="Times New Roman" panose="02020603050405020304" pitchFamily="18" charset="0"/>
                </a:rPr>
                <a:t>Sử</a:t>
              </a:r>
              <a:r>
                <a:rPr lang="en-US" sz="2400" b="1">
                  <a:solidFill>
                    <a:srgbClr val="FF0000"/>
                  </a:solidFill>
                  <a:latin typeface="Times New Roman" panose="02020603050405020304" pitchFamily="18" charset="0"/>
                  <a:ea typeface="+mn-ea"/>
                  <a:cs typeface="Times New Roman" panose="02020603050405020304" pitchFamily="18" charset="0"/>
                </a:rPr>
                <a:t> </a:t>
              </a:r>
              <a:r>
                <a:rPr lang="en-US" sz="2400" b="1" err="1">
                  <a:solidFill>
                    <a:srgbClr val="FF0000"/>
                  </a:solidFill>
                  <a:latin typeface="Times New Roman" panose="02020603050405020304" pitchFamily="18" charset="0"/>
                  <a:ea typeface="+mn-ea"/>
                  <a:cs typeface="Times New Roman" panose="02020603050405020304" pitchFamily="18" charset="0"/>
                </a:rPr>
                <a:t>học</a:t>
              </a:r>
              <a:endParaRPr lang="en-US" sz="2400" b="1" kern="1200">
                <a:solidFill>
                  <a:srgbClr val="FF0000"/>
                </a:solidFill>
                <a:latin typeface="Times New Roman" panose="02020603050405020304" pitchFamily="18" charset="0"/>
                <a:ea typeface="+mn-ea"/>
                <a:cs typeface="Times New Roman" panose="02020603050405020304" pitchFamily="18" charset="0"/>
              </a:endParaRPr>
            </a:p>
          </p:txBody>
        </p:sp>
        <p:sp>
          <p:nvSpPr>
            <p:cNvPr id="58" name="TextBox 57"/>
            <p:cNvSpPr txBox="1"/>
            <p:nvPr/>
          </p:nvSpPr>
          <p:spPr>
            <a:xfrm>
              <a:off x="4350819" y="705994"/>
              <a:ext cx="634336" cy="959147"/>
            </a:xfrm>
            <a:prstGeom prst="rect">
              <a:avLst/>
            </a:prstGeom>
            <a:noFill/>
          </p:spPr>
          <p:txBody>
            <a:bodyPr wrap="square" rtlCol="0">
              <a:spAutoFit/>
            </a:bodyPr>
            <a:lstStyle/>
            <a:p>
              <a:pPr algn="ctr" defTabSz="914240">
                <a:buClrTx/>
              </a:pPr>
              <a:r>
                <a:rPr lang="en-US" sz="2400" b="1" kern="1200" err="1">
                  <a:solidFill>
                    <a:prstClr val="black">
                      <a:lumMod val="75000"/>
                      <a:lumOff val="25000"/>
                    </a:prstClr>
                  </a:solidFill>
                  <a:latin typeface="Times New Roman" panose="02020603050405020304" pitchFamily="18" charset="0"/>
                  <a:ea typeface="+mn-ea"/>
                  <a:cs typeface="Times New Roman" panose="02020603050405020304" pitchFamily="18" charset="0"/>
                </a:rPr>
                <a:t>Nhóm</a:t>
              </a:r>
              <a:r>
                <a:rPr lang="en-US" sz="2400" b="1" kern="1200">
                  <a:solidFill>
                    <a:prstClr val="black">
                      <a:lumMod val="75000"/>
                      <a:lumOff val="25000"/>
                    </a:prstClr>
                  </a:solidFill>
                  <a:latin typeface="Times New Roman" panose="02020603050405020304" pitchFamily="18" charset="0"/>
                  <a:ea typeface="+mn-ea"/>
                  <a:cs typeface="Times New Roman" panose="02020603050405020304" pitchFamily="18" charset="0"/>
                </a:rPr>
                <a:t> 4</a:t>
              </a:r>
            </a:p>
          </p:txBody>
        </p:sp>
      </p:grpSp>
      <p:grpSp>
        <p:nvGrpSpPr>
          <p:cNvPr id="59" name="Group 58"/>
          <p:cNvGrpSpPr/>
          <p:nvPr/>
        </p:nvGrpSpPr>
        <p:grpSpPr>
          <a:xfrm>
            <a:off x="4890748" y="1752387"/>
            <a:ext cx="3133930" cy="888390"/>
            <a:chOff x="4203072" y="1505552"/>
            <a:chExt cx="1793457" cy="1184520"/>
          </a:xfrm>
        </p:grpSpPr>
        <p:sp>
          <p:nvSpPr>
            <p:cNvPr id="60" name="TextBox 59"/>
            <p:cNvSpPr txBox="1"/>
            <p:nvPr/>
          </p:nvSpPr>
          <p:spPr>
            <a:xfrm>
              <a:off x="4203072" y="2074519"/>
              <a:ext cx="1793457" cy="615553"/>
            </a:xfrm>
            <a:prstGeom prst="rect">
              <a:avLst/>
            </a:prstGeom>
            <a:noFill/>
          </p:spPr>
          <p:txBody>
            <a:bodyPr wrap="square" rtlCol="0">
              <a:spAutoFit/>
            </a:bodyPr>
            <a:lstStyle/>
            <a:p>
              <a:pPr defTabSz="914240">
                <a:buClrTx/>
              </a:pPr>
              <a:r>
                <a:rPr lang="en-US" sz="2400" b="1" err="1">
                  <a:solidFill>
                    <a:srgbClr val="C00000"/>
                  </a:solidFill>
                  <a:latin typeface="Times New Roman" panose="02020603050405020304" pitchFamily="18" charset="0"/>
                  <a:ea typeface="+mn-ea"/>
                  <a:cs typeface="Times New Roman" panose="02020603050405020304" pitchFamily="18" charset="0"/>
                </a:rPr>
                <a:t>Chức</a:t>
              </a:r>
              <a:r>
                <a:rPr lang="en-US" sz="2400" b="1">
                  <a:solidFill>
                    <a:srgbClr val="C00000"/>
                  </a:solidFill>
                  <a:latin typeface="Times New Roman" panose="02020603050405020304" pitchFamily="18" charset="0"/>
                  <a:ea typeface="+mn-ea"/>
                  <a:cs typeface="Times New Roman" panose="02020603050405020304" pitchFamily="18" charset="0"/>
                </a:rPr>
                <a:t> </a:t>
              </a:r>
              <a:r>
                <a:rPr lang="en-US" sz="2400" b="1" err="1">
                  <a:solidFill>
                    <a:srgbClr val="C00000"/>
                  </a:solidFill>
                  <a:latin typeface="Times New Roman" panose="02020603050405020304" pitchFamily="18" charset="0"/>
                  <a:ea typeface="+mn-ea"/>
                  <a:cs typeface="Times New Roman" panose="02020603050405020304" pitchFamily="18" charset="0"/>
                </a:rPr>
                <a:t>năng</a:t>
              </a:r>
              <a:r>
                <a:rPr lang="en-US" sz="2400" b="1">
                  <a:solidFill>
                    <a:srgbClr val="C00000"/>
                  </a:solidFill>
                  <a:latin typeface="Times New Roman" panose="02020603050405020304" pitchFamily="18" charset="0"/>
                  <a:ea typeface="+mn-ea"/>
                  <a:cs typeface="Times New Roman" panose="02020603050405020304" pitchFamily="18" charset="0"/>
                </a:rPr>
                <a:t> </a:t>
              </a:r>
              <a:r>
                <a:rPr lang="en-US" sz="2400" b="1" err="1">
                  <a:solidFill>
                    <a:srgbClr val="C00000"/>
                  </a:solidFill>
                  <a:latin typeface="Times New Roman" panose="02020603050405020304" pitchFamily="18" charset="0"/>
                  <a:ea typeface="+mn-ea"/>
                  <a:cs typeface="Times New Roman" panose="02020603050405020304" pitchFamily="18" charset="0"/>
                </a:rPr>
                <a:t>của</a:t>
              </a:r>
              <a:r>
                <a:rPr lang="en-US" sz="2400" b="1">
                  <a:solidFill>
                    <a:srgbClr val="C00000"/>
                  </a:solidFill>
                  <a:latin typeface="Times New Roman" panose="02020603050405020304" pitchFamily="18" charset="0"/>
                  <a:ea typeface="+mn-ea"/>
                  <a:cs typeface="Times New Roman" panose="02020603050405020304" pitchFamily="18" charset="0"/>
                </a:rPr>
                <a:t> </a:t>
              </a:r>
              <a:r>
                <a:rPr lang="en-US" sz="2400" b="1" err="1">
                  <a:solidFill>
                    <a:srgbClr val="C00000"/>
                  </a:solidFill>
                  <a:latin typeface="Times New Roman" panose="02020603050405020304" pitchFamily="18" charset="0"/>
                  <a:ea typeface="+mn-ea"/>
                  <a:cs typeface="Times New Roman" panose="02020603050405020304" pitchFamily="18" charset="0"/>
                </a:rPr>
                <a:t>Sử</a:t>
              </a:r>
              <a:r>
                <a:rPr lang="en-US" sz="2400" b="1">
                  <a:solidFill>
                    <a:srgbClr val="C00000"/>
                  </a:solidFill>
                  <a:latin typeface="Times New Roman" panose="02020603050405020304" pitchFamily="18" charset="0"/>
                  <a:ea typeface="+mn-ea"/>
                  <a:cs typeface="Times New Roman" panose="02020603050405020304" pitchFamily="18" charset="0"/>
                </a:rPr>
                <a:t> </a:t>
              </a:r>
              <a:r>
                <a:rPr lang="en-US" sz="2400" b="1" err="1">
                  <a:solidFill>
                    <a:srgbClr val="C00000"/>
                  </a:solidFill>
                  <a:latin typeface="Times New Roman" panose="02020603050405020304" pitchFamily="18" charset="0"/>
                  <a:ea typeface="+mn-ea"/>
                  <a:cs typeface="Times New Roman" panose="02020603050405020304" pitchFamily="18" charset="0"/>
                </a:rPr>
                <a:t>học</a:t>
              </a:r>
              <a:endParaRPr lang="en-US" sz="2400" b="1" kern="1200">
                <a:solidFill>
                  <a:srgbClr val="C00000"/>
                </a:solidFill>
                <a:latin typeface="Times New Roman" panose="02020603050405020304" pitchFamily="18" charset="0"/>
                <a:ea typeface="+mn-ea"/>
                <a:cs typeface="Times New Roman" panose="02020603050405020304" pitchFamily="18" charset="0"/>
              </a:endParaRPr>
            </a:p>
          </p:txBody>
        </p:sp>
        <p:sp>
          <p:nvSpPr>
            <p:cNvPr id="61" name="TextBox 60"/>
            <p:cNvSpPr txBox="1"/>
            <p:nvPr/>
          </p:nvSpPr>
          <p:spPr>
            <a:xfrm>
              <a:off x="4595420" y="1505552"/>
              <a:ext cx="783239" cy="615554"/>
            </a:xfrm>
            <a:prstGeom prst="rect">
              <a:avLst/>
            </a:prstGeom>
            <a:noFill/>
          </p:spPr>
          <p:txBody>
            <a:bodyPr wrap="square" rtlCol="0">
              <a:spAutoFit/>
            </a:bodyPr>
            <a:lstStyle/>
            <a:p>
              <a:pPr defTabSz="914240">
                <a:buClrTx/>
              </a:pPr>
              <a:r>
                <a:rPr lang="en-US" sz="2400" b="1" kern="1200" err="1">
                  <a:solidFill>
                    <a:prstClr val="black">
                      <a:lumMod val="75000"/>
                      <a:lumOff val="25000"/>
                    </a:prstClr>
                  </a:solidFill>
                  <a:latin typeface="Times New Roman" panose="02020603050405020304" pitchFamily="18" charset="0"/>
                  <a:ea typeface="+mn-ea"/>
                  <a:cs typeface="Times New Roman" panose="02020603050405020304" pitchFamily="18" charset="0"/>
                </a:rPr>
                <a:t>Nhóm</a:t>
              </a:r>
              <a:r>
                <a:rPr lang="en-US" sz="2400" b="1" kern="1200">
                  <a:solidFill>
                    <a:prstClr val="black">
                      <a:lumMod val="75000"/>
                      <a:lumOff val="25000"/>
                    </a:prstClr>
                  </a:solidFill>
                  <a:latin typeface="Times New Roman" panose="02020603050405020304" pitchFamily="18" charset="0"/>
                  <a:ea typeface="+mn-ea"/>
                  <a:cs typeface="Times New Roman" panose="02020603050405020304" pitchFamily="18" charset="0"/>
                </a:rPr>
                <a:t> 2</a:t>
              </a:r>
            </a:p>
          </p:txBody>
        </p:sp>
      </p:grpSp>
      <p:grpSp>
        <p:nvGrpSpPr>
          <p:cNvPr id="62" name="Group 61"/>
          <p:cNvGrpSpPr/>
          <p:nvPr/>
        </p:nvGrpSpPr>
        <p:grpSpPr>
          <a:xfrm>
            <a:off x="6844609" y="3844157"/>
            <a:ext cx="2465578" cy="1216305"/>
            <a:chOff x="4189822" y="1544919"/>
            <a:chExt cx="1722603" cy="1621737"/>
          </a:xfrm>
        </p:grpSpPr>
        <p:sp>
          <p:nvSpPr>
            <p:cNvPr id="63" name="TextBox 62"/>
            <p:cNvSpPr txBox="1"/>
            <p:nvPr/>
          </p:nvSpPr>
          <p:spPr>
            <a:xfrm>
              <a:off x="4415478" y="2058661"/>
              <a:ext cx="1271292" cy="1107995"/>
            </a:xfrm>
            <a:prstGeom prst="rect">
              <a:avLst/>
            </a:prstGeom>
            <a:noFill/>
          </p:spPr>
          <p:txBody>
            <a:bodyPr wrap="square" rtlCol="0">
              <a:spAutoFit/>
            </a:bodyPr>
            <a:lstStyle/>
            <a:p>
              <a:pPr algn="ctr" defTabSz="914240">
                <a:buClrTx/>
              </a:pPr>
              <a:r>
                <a:rPr lang="en-US" sz="2400" b="1" err="1">
                  <a:solidFill>
                    <a:srgbClr val="0070C0"/>
                  </a:solidFill>
                  <a:latin typeface="Times New Roman" panose="02020603050405020304" pitchFamily="18" charset="0"/>
                  <a:ea typeface="+mn-ea"/>
                  <a:cs typeface="Times New Roman" panose="02020603050405020304" pitchFamily="18" charset="0"/>
                </a:rPr>
                <a:t>Nhiệm</a:t>
              </a:r>
              <a:r>
                <a:rPr lang="en-US" sz="2400" b="1">
                  <a:solidFill>
                    <a:srgbClr val="0070C0"/>
                  </a:solidFill>
                  <a:latin typeface="Times New Roman" panose="02020603050405020304" pitchFamily="18" charset="0"/>
                  <a:ea typeface="+mn-ea"/>
                  <a:cs typeface="Times New Roman" panose="02020603050405020304" pitchFamily="18" charset="0"/>
                </a:rPr>
                <a:t> </a:t>
              </a:r>
              <a:r>
                <a:rPr lang="en-US" sz="2400" b="1" err="1">
                  <a:solidFill>
                    <a:srgbClr val="0070C0"/>
                  </a:solidFill>
                  <a:latin typeface="Times New Roman" panose="02020603050405020304" pitchFamily="18" charset="0"/>
                  <a:ea typeface="+mn-ea"/>
                  <a:cs typeface="Times New Roman" panose="02020603050405020304" pitchFamily="18" charset="0"/>
                </a:rPr>
                <a:t>vụ</a:t>
              </a:r>
              <a:r>
                <a:rPr lang="en-US" sz="2400" b="1">
                  <a:solidFill>
                    <a:srgbClr val="0070C0"/>
                  </a:solidFill>
                  <a:latin typeface="Times New Roman" panose="02020603050405020304" pitchFamily="18" charset="0"/>
                  <a:ea typeface="+mn-ea"/>
                  <a:cs typeface="Times New Roman" panose="02020603050405020304" pitchFamily="18" charset="0"/>
                </a:rPr>
                <a:t> </a:t>
              </a:r>
              <a:r>
                <a:rPr lang="en-US" sz="2400" b="1" err="1">
                  <a:solidFill>
                    <a:srgbClr val="0070C0"/>
                  </a:solidFill>
                  <a:latin typeface="Times New Roman" panose="02020603050405020304" pitchFamily="18" charset="0"/>
                  <a:ea typeface="+mn-ea"/>
                  <a:cs typeface="Times New Roman" panose="02020603050405020304" pitchFamily="18" charset="0"/>
                </a:rPr>
                <a:t>của</a:t>
              </a:r>
              <a:r>
                <a:rPr lang="en-US" sz="2400" b="1">
                  <a:solidFill>
                    <a:srgbClr val="0070C0"/>
                  </a:solidFill>
                  <a:latin typeface="Times New Roman" panose="02020603050405020304" pitchFamily="18" charset="0"/>
                  <a:ea typeface="+mn-ea"/>
                  <a:cs typeface="Times New Roman" panose="02020603050405020304" pitchFamily="18" charset="0"/>
                </a:rPr>
                <a:t> </a:t>
              </a:r>
              <a:r>
                <a:rPr lang="en-US" sz="2400" b="1" err="1">
                  <a:solidFill>
                    <a:srgbClr val="0070C0"/>
                  </a:solidFill>
                  <a:latin typeface="Times New Roman" panose="02020603050405020304" pitchFamily="18" charset="0"/>
                  <a:ea typeface="+mn-ea"/>
                  <a:cs typeface="Times New Roman" panose="02020603050405020304" pitchFamily="18" charset="0"/>
                </a:rPr>
                <a:t>Sử</a:t>
              </a:r>
              <a:r>
                <a:rPr lang="en-US" sz="2400" b="1">
                  <a:solidFill>
                    <a:srgbClr val="0070C0"/>
                  </a:solidFill>
                  <a:latin typeface="Times New Roman" panose="02020603050405020304" pitchFamily="18" charset="0"/>
                  <a:ea typeface="+mn-ea"/>
                  <a:cs typeface="Times New Roman" panose="02020603050405020304" pitchFamily="18" charset="0"/>
                </a:rPr>
                <a:t> </a:t>
              </a:r>
              <a:r>
                <a:rPr lang="en-US" sz="2400" b="1" err="1">
                  <a:solidFill>
                    <a:srgbClr val="0070C0"/>
                  </a:solidFill>
                  <a:latin typeface="Times New Roman" panose="02020603050405020304" pitchFamily="18" charset="0"/>
                  <a:ea typeface="+mn-ea"/>
                  <a:cs typeface="Times New Roman" panose="02020603050405020304" pitchFamily="18" charset="0"/>
                </a:rPr>
                <a:t>học</a:t>
              </a:r>
              <a:endParaRPr lang="en-US" sz="2400" b="1" kern="1200">
                <a:solidFill>
                  <a:srgbClr val="0070C0"/>
                </a:solidFill>
                <a:latin typeface="Times New Roman" panose="02020603050405020304" pitchFamily="18" charset="0"/>
                <a:ea typeface="+mn-ea"/>
                <a:cs typeface="Times New Roman" panose="02020603050405020304" pitchFamily="18" charset="0"/>
              </a:endParaRPr>
            </a:p>
          </p:txBody>
        </p:sp>
        <p:sp>
          <p:nvSpPr>
            <p:cNvPr id="67" name="TextBox 66"/>
            <p:cNvSpPr txBox="1"/>
            <p:nvPr/>
          </p:nvSpPr>
          <p:spPr>
            <a:xfrm>
              <a:off x="4189822" y="1544919"/>
              <a:ext cx="1722603" cy="615554"/>
            </a:xfrm>
            <a:prstGeom prst="rect">
              <a:avLst/>
            </a:prstGeom>
            <a:noFill/>
          </p:spPr>
          <p:txBody>
            <a:bodyPr wrap="square" rtlCol="0">
              <a:spAutoFit/>
            </a:bodyPr>
            <a:lstStyle/>
            <a:p>
              <a:pPr algn="ctr" defTabSz="914240">
                <a:buClrTx/>
              </a:pPr>
              <a:r>
                <a:rPr lang="en-US" sz="2400" b="1" kern="1200" err="1">
                  <a:solidFill>
                    <a:prstClr val="black">
                      <a:lumMod val="75000"/>
                      <a:lumOff val="25000"/>
                    </a:prstClr>
                  </a:solidFill>
                  <a:latin typeface="Times New Roman" panose="02020603050405020304" pitchFamily="18" charset="0"/>
                  <a:ea typeface="+mn-ea"/>
                  <a:cs typeface="Times New Roman" panose="02020603050405020304" pitchFamily="18" charset="0"/>
                </a:rPr>
                <a:t>Nhóm</a:t>
              </a:r>
              <a:r>
                <a:rPr lang="en-US" sz="2400" b="1" kern="1200">
                  <a:solidFill>
                    <a:prstClr val="black">
                      <a:lumMod val="75000"/>
                      <a:lumOff val="25000"/>
                    </a:prstClr>
                  </a:solidFill>
                  <a:latin typeface="Times New Roman" panose="02020603050405020304" pitchFamily="18" charset="0"/>
                  <a:ea typeface="+mn-ea"/>
                  <a:cs typeface="Times New Roman" panose="02020603050405020304" pitchFamily="18" charset="0"/>
                </a:rPr>
                <a:t> 3</a:t>
              </a:r>
            </a:p>
          </p:txBody>
        </p:sp>
      </p:grpSp>
      <p:grpSp>
        <p:nvGrpSpPr>
          <p:cNvPr id="68" name="Group 67"/>
          <p:cNvGrpSpPr/>
          <p:nvPr/>
        </p:nvGrpSpPr>
        <p:grpSpPr>
          <a:xfrm>
            <a:off x="2791419" y="301497"/>
            <a:ext cx="3015729" cy="1200883"/>
            <a:chOff x="4018199" y="1599780"/>
            <a:chExt cx="1725814" cy="1601177"/>
          </a:xfrm>
        </p:grpSpPr>
        <p:sp>
          <p:nvSpPr>
            <p:cNvPr id="69" name="TextBox 68"/>
            <p:cNvSpPr txBox="1"/>
            <p:nvPr/>
          </p:nvSpPr>
          <p:spPr>
            <a:xfrm>
              <a:off x="4018199" y="2092961"/>
              <a:ext cx="1725814" cy="1107996"/>
            </a:xfrm>
            <a:prstGeom prst="rect">
              <a:avLst/>
            </a:prstGeom>
            <a:noFill/>
          </p:spPr>
          <p:txBody>
            <a:bodyPr wrap="square" rtlCol="0">
              <a:spAutoFit/>
            </a:bodyPr>
            <a:lstStyle/>
            <a:p>
              <a:pPr algn="ctr" defTabSz="914240">
                <a:buClrTx/>
              </a:pPr>
              <a:r>
                <a:rPr lang="en-US" sz="2400" b="1" kern="1200" dirty="0" err="1">
                  <a:solidFill>
                    <a:srgbClr val="0070C0"/>
                  </a:solidFill>
                  <a:latin typeface="Times New Roman" panose="02020603050405020304" pitchFamily="18" charset="0"/>
                  <a:ea typeface="+mn-ea"/>
                  <a:cs typeface="Times New Roman" panose="02020603050405020304" pitchFamily="18" charset="0"/>
                </a:rPr>
                <a:t>Đối</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tượng</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nghiên</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cứu</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của</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Sử</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học</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73" name="TextBox 72"/>
            <p:cNvSpPr txBox="1"/>
            <p:nvPr/>
          </p:nvSpPr>
          <p:spPr>
            <a:xfrm>
              <a:off x="4484092" y="1599780"/>
              <a:ext cx="825208" cy="615553"/>
            </a:xfrm>
            <a:prstGeom prst="rect">
              <a:avLst/>
            </a:prstGeom>
            <a:noFill/>
          </p:spPr>
          <p:txBody>
            <a:bodyPr wrap="square" rtlCol="0">
              <a:spAutoFit/>
            </a:bodyPr>
            <a:lstStyle/>
            <a:p>
              <a:pPr defTabSz="914240">
                <a:buClrTx/>
              </a:pPr>
              <a:r>
                <a:rPr lang="en-US" sz="2400" b="1" kern="1200" err="1">
                  <a:solidFill>
                    <a:prstClr val="black">
                      <a:lumMod val="75000"/>
                      <a:lumOff val="25000"/>
                    </a:prstClr>
                  </a:solidFill>
                  <a:latin typeface="Times New Roman" panose="02020603050405020304" pitchFamily="18" charset="0"/>
                  <a:ea typeface="+mn-ea"/>
                  <a:cs typeface="Times New Roman" panose="02020603050405020304" pitchFamily="18" charset="0"/>
                </a:rPr>
                <a:t>Nhóm</a:t>
              </a:r>
              <a:r>
                <a:rPr lang="en-US" sz="2400" b="1" kern="1200">
                  <a:solidFill>
                    <a:prstClr val="black">
                      <a:lumMod val="75000"/>
                      <a:lumOff val="25000"/>
                    </a:prstClr>
                  </a:solidFill>
                  <a:latin typeface="Times New Roman" panose="02020603050405020304" pitchFamily="18" charset="0"/>
                  <a:ea typeface="+mn-ea"/>
                  <a:cs typeface="Times New Roman" panose="02020603050405020304" pitchFamily="18" charset="0"/>
                </a:rPr>
                <a:t> 1</a:t>
              </a:r>
            </a:p>
          </p:txBody>
        </p:sp>
      </p:grpSp>
    </p:spTree>
    <p:extLst>
      <p:ext uri="{BB962C8B-B14F-4D97-AF65-F5344CB8AC3E}">
        <p14:creationId xmlns:p14="http://schemas.microsoft.com/office/powerpoint/2010/main" val="992277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20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1000"/>
                                        <p:tgtEl>
                                          <p:spTgt spid="64"/>
                                        </p:tgtEl>
                                      </p:cBhvr>
                                    </p:animEffect>
                                    <p:anim calcmode="lin" valueType="num">
                                      <p:cBhvr>
                                        <p:cTn id="16" dur="1000" fill="hold"/>
                                        <p:tgtEl>
                                          <p:spTgt spid="64"/>
                                        </p:tgtEl>
                                        <p:attrNameLst>
                                          <p:attrName>ppt_x</p:attrName>
                                        </p:attrNameLst>
                                      </p:cBhvr>
                                      <p:tavLst>
                                        <p:tav tm="0">
                                          <p:val>
                                            <p:strVal val="#ppt_x"/>
                                          </p:val>
                                        </p:tav>
                                        <p:tav tm="100000">
                                          <p:val>
                                            <p:strVal val="#ppt_x"/>
                                          </p:val>
                                        </p:tav>
                                      </p:tavLst>
                                    </p:anim>
                                    <p:anim calcmode="lin" valueType="num">
                                      <p:cBhvr>
                                        <p:cTn id="17" dur="1000" fill="hold"/>
                                        <p:tgtEl>
                                          <p:spTgt spid="64"/>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1000"/>
                                        <p:tgtEl>
                                          <p:spTgt spid="82"/>
                                        </p:tgtEl>
                                      </p:cBhvr>
                                    </p:animEffect>
                                    <p:anim calcmode="lin" valueType="num">
                                      <p:cBhvr>
                                        <p:cTn id="29" dur="1000" fill="hold"/>
                                        <p:tgtEl>
                                          <p:spTgt spid="82"/>
                                        </p:tgtEl>
                                        <p:attrNameLst>
                                          <p:attrName>ppt_x</p:attrName>
                                        </p:attrNameLst>
                                      </p:cBhvr>
                                      <p:tavLst>
                                        <p:tav tm="0">
                                          <p:val>
                                            <p:strVal val="#ppt_x"/>
                                          </p:val>
                                        </p:tav>
                                        <p:tav tm="100000">
                                          <p:val>
                                            <p:strVal val="#ppt_x"/>
                                          </p:val>
                                        </p:tav>
                                      </p:tavLst>
                                    </p:anim>
                                    <p:anim calcmode="lin" valueType="num">
                                      <p:cBhvr>
                                        <p:cTn id="30" dur="1000" fill="hold"/>
                                        <p:tgtEl>
                                          <p:spTgt spid="8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1000"/>
                                        <p:tgtEl>
                                          <p:spTgt spid="59"/>
                                        </p:tgtEl>
                                      </p:cBhvr>
                                    </p:animEffect>
                                    <p:anim calcmode="lin" valueType="num">
                                      <p:cBhvr>
                                        <p:cTn id="35" dur="1000" fill="hold"/>
                                        <p:tgtEl>
                                          <p:spTgt spid="59"/>
                                        </p:tgtEl>
                                        <p:attrNameLst>
                                          <p:attrName>ppt_x</p:attrName>
                                        </p:attrNameLst>
                                      </p:cBhvr>
                                      <p:tavLst>
                                        <p:tav tm="0">
                                          <p:val>
                                            <p:strVal val="#ppt_x"/>
                                          </p:val>
                                        </p:tav>
                                        <p:tav tm="100000">
                                          <p:val>
                                            <p:strVal val="#ppt_x"/>
                                          </p:val>
                                        </p:tav>
                                      </p:tavLst>
                                    </p:anim>
                                    <p:anim calcmode="lin" valueType="num">
                                      <p:cBhvr>
                                        <p:cTn id="3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1000"/>
                                        <p:tgtEl>
                                          <p:spTgt spid="75"/>
                                        </p:tgtEl>
                                      </p:cBhvr>
                                    </p:animEffect>
                                    <p:anim calcmode="lin" valueType="num">
                                      <p:cBhvr>
                                        <p:cTn id="42" dur="1000" fill="hold"/>
                                        <p:tgtEl>
                                          <p:spTgt spid="75"/>
                                        </p:tgtEl>
                                        <p:attrNameLst>
                                          <p:attrName>ppt_x</p:attrName>
                                        </p:attrNameLst>
                                      </p:cBhvr>
                                      <p:tavLst>
                                        <p:tav tm="0">
                                          <p:val>
                                            <p:strVal val="#ppt_x"/>
                                          </p:val>
                                        </p:tav>
                                        <p:tav tm="100000">
                                          <p:val>
                                            <p:strVal val="#ppt_x"/>
                                          </p:val>
                                        </p:tav>
                                      </p:tavLst>
                                    </p:anim>
                                    <p:anim calcmode="lin" valueType="num">
                                      <p:cBhvr>
                                        <p:cTn id="43" dur="1000" fill="hold"/>
                                        <p:tgtEl>
                                          <p:spTgt spid="7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42" presetClass="entr" presetSubtype="0" fill="hold" nodeType="after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1000"/>
                                        <p:tgtEl>
                                          <p:spTgt spid="62"/>
                                        </p:tgtEl>
                                      </p:cBhvr>
                                    </p:animEffect>
                                    <p:anim calcmode="lin" valueType="num">
                                      <p:cBhvr>
                                        <p:cTn id="48" dur="1000" fill="hold"/>
                                        <p:tgtEl>
                                          <p:spTgt spid="62"/>
                                        </p:tgtEl>
                                        <p:attrNameLst>
                                          <p:attrName>ppt_x</p:attrName>
                                        </p:attrNameLst>
                                      </p:cBhvr>
                                      <p:tavLst>
                                        <p:tav tm="0">
                                          <p:val>
                                            <p:strVal val="#ppt_x"/>
                                          </p:val>
                                        </p:tav>
                                        <p:tav tm="100000">
                                          <p:val>
                                            <p:strVal val="#ppt_x"/>
                                          </p:val>
                                        </p:tav>
                                      </p:tavLst>
                                    </p:anim>
                                    <p:anim calcmode="lin" valueType="num">
                                      <p:cBhvr>
                                        <p:cTn id="4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1000"/>
                                        <p:tgtEl>
                                          <p:spTgt spid="89"/>
                                        </p:tgtEl>
                                      </p:cBhvr>
                                    </p:animEffect>
                                    <p:anim calcmode="lin" valueType="num">
                                      <p:cBhvr>
                                        <p:cTn id="55" dur="1000" fill="hold"/>
                                        <p:tgtEl>
                                          <p:spTgt spid="89"/>
                                        </p:tgtEl>
                                        <p:attrNameLst>
                                          <p:attrName>ppt_x</p:attrName>
                                        </p:attrNameLst>
                                      </p:cBhvr>
                                      <p:tavLst>
                                        <p:tav tm="0">
                                          <p:val>
                                            <p:strVal val="#ppt_x"/>
                                          </p:val>
                                        </p:tav>
                                        <p:tav tm="100000">
                                          <p:val>
                                            <p:strVal val="#ppt_x"/>
                                          </p:val>
                                        </p:tav>
                                      </p:tavLst>
                                    </p:anim>
                                    <p:anim calcmode="lin" valueType="num">
                                      <p:cBhvr>
                                        <p:cTn id="56" dur="1000" fill="hold"/>
                                        <p:tgtEl>
                                          <p:spTgt spid="89"/>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42" presetClass="entr" presetSubtype="0" fill="hold" nodeType="after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 xmlns:a16="http://schemas.microsoft.com/office/drawing/2014/main" id="{0DD8A25F-4ECF-B53C-4291-9506E0387DEF}"/>
              </a:ext>
            </a:extLst>
          </p:cNvPr>
          <p:cNvGrpSpPr/>
          <p:nvPr/>
        </p:nvGrpSpPr>
        <p:grpSpPr>
          <a:xfrm>
            <a:off x="-40942" y="0"/>
            <a:ext cx="8543499" cy="973960"/>
            <a:chOff x="0" y="40944"/>
            <a:chExt cx="8543499" cy="663989"/>
          </a:xfrm>
        </p:grpSpPr>
        <p:sp>
          <p:nvSpPr>
            <p:cNvPr id="1926" name="Google Shape;1926;p40"/>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 xmlns:a16="http://schemas.microsoft.com/office/drawing/2014/main" id="{1C7D867A-D0F4-2BD0-1A2A-FA3C807B3BF8}"/>
                </a:ext>
              </a:extLst>
            </p:cNvPr>
            <p:cNvSpPr txBox="1"/>
            <p:nvPr/>
          </p:nvSpPr>
          <p:spPr>
            <a:xfrm>
              <a:off x="0" y="54478"/>
              <a:ext cx="8543499" cy="650455"/>
            </a:xfrm>
            <a:prstGeom prst="rect">
              <a:avLst/>
            </a:prstGeom>
            <a:noFill/>
          </p:spPr>
          <p:txBody>
            <a:bodyPr wrap="square" rtlCol="0">
              <a:spAutoFit/>
            </a:bodyPr>
            <a:lstStyle/>
            <a:p>
              <a:pPr algn="ctr"/>
              <a:r>
                <a:rPr lang="vi-VN" sz="2800" b="1">
                  <a:solidFill>
                    <a:srgbClr val="C00000"/>
                  </a:solidFill>
                  <a:latin typeface="Times New Roman" panose="02020603050405020304" pitchFamily="18" charset="0"/>
                  <a:cs typeface="Times New Roman" panose="02020603050405020304" pitchFamily="18" charset="0"/>
                </a:rPr>
                <a:t>2. Đối tượng, chức năng, nhiệm vụ và nguyên tắc cơ bản của Sử học</a:t>
              </a:r>
              <a:endParaRPr lang="en-US" sz="2800" b="1">
                <a:solidFill>
                  <a:srgbClr val="C00000"/>
                </a:solidFill>
                <a:latin typeface="Times New Roman" panose="02020603050405020304" pitchFamily="18" charset="0"/>
                <a:cs typeface="Times New Roman" panose="02020603050405020304" pitchFamily="18" charset="0"/>
              </a:endParaRPr>
            </a:p>
          </p:txBody>
        </p:sp>
      </p:grpSp>
      <p:sp>
        <p:nvSpPr>
          <p:cNvPr id="3" name="TextBox 2">
            <a:extLst>
              <a:ext uri="{FF2B5EF4-FFF2-40B4-BE49-F238E27FC236}">
                <a16:creationId xmlns="" xmlns:a16="http://schemas.microsoft.com/office/drawing/2014/main" id="{CA6141A9-AB78-1666-D73C-50575051CED7}"/>
              </a:ext>
            </a:extLst>
          </p:cNvPr>
          <p:cNvSpPr txBox="1"/>
          <p:nvPr/>
        </p:nvSpPr>
        <p:spPr>
          <a:xfrm>
            <a:off x="112847" y="2712725"/>
            <a:ext cx="8836925" cy="1569660"/>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Đối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cứu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đa</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toàn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khứ</a:t>
            </a:r>
            <a:r>
              <a:rPr lang="en-US" sz="3200"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4692295" y="1437770"/>
            <a:ext cx="3580784" cy="830997"/>
          </a:xfrm>
          <a:prstGeom prst="rect">
            <a:avLst/>
          </a:prstGeom>
          <a:solidFill>
            <a:srgbClr val="00B050"/>
          </a:solidFill>
        </p:spPr>
        <p:txBody>
          <a:bodyPr wrap="square" rtlCol="0">
            <a:spAutoFit/>
          </a:bodyPr>
          <a:lstStyle/>
          <a:p>
            <a:pPr algn="ctr" defTabSz="914240">
              <a:buClrTx/>
            </a:pPr>
            <a:r>
              <a:rPr lang="en-US" sz="2400" b="1" kern="1200" dirty="0" err="1" smtClean="0">
                <a:solidFill>
                  <a:schemeClr val="tx1"/>
                </a:solidFill>
                <a:latin typeface="Times New Roman" panose="02020603050405020304" pitchFamily="18" charset="0"/>
                <a:ea typeface="+mn-ea"/>
                <a:cs typeface="Times New Roman" panose="02020603050405020304" pitchFamily="18" charset="0"/>
              </a:rPr>
              <a:t>Nhóm</a:t>
            </a:r>
            <a:r>
              <a:rPr lang="en-US" sz="2400" b="1" kern="1200" dirty="0" smtClean="0">
                <a:solidFill>
                  <a:schemeClr val="tx1"/>
                </a:solidFill>
                <a:latin typeface="Times New Roman" panose="02020603050405020304" pitchFamily="18" charset="0"/>
                <a:ea typeface="+mn-ea"/>
                <a:cs typeface="Times New Roman" panose="02020603050405020304" pitchFamily="18" charset="0"/>
              </a:rPr>
              <a:t> 1: </a:t>
            </a:r>
            <a:r>
              <a:rPr lang="en-US" sz="2400" b="1" kern="1200" dirty="0" err="1" smtClean="0">
                <a:solidFill>
                  <a:schemeClr val="tx1"/>
                </a:solidFill>
                <a:latin typeface="Times New Roman" panose="02020603050405020304" pitchFamily="18" charset="0"/>
                <a:ea typeface="+mn-ea"/>
                <a:cs typeface="Times New Roman" panose="02020603050405020304" pitchFamily="18" charset="0"/>
              </a:rPr>
              <a:t>Đối</a:t>
            </a:r>
            <a:r>
              <a:rPr lang="en-US" sz="24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2400" b="1" kern="1200" dirty="0" err="1">
                <a:solidFill>
                  <a:schemeClr val="tx1"/>
                </a:solidFill>
                <a:latin typeface="Times New Roman" panose="02020603050405020304" pitchFamily="18" charset="0"/>
                <a:ea typeface="+mn-ea"/>
                <a:cs typeface="Times New Roman" panose="02020603050405020304" pitchFamily="18" charset="0"/>
              </a:rPr>
              <a:t>tượng</a:t>
            </a:r>
            <a:r>
              <a:rPr lang="en-US" sz="2400" b="1" kern="1200" dirty="0">
                <a:solidFill>
                  <a:schemeClr val="tx1"/>
                </a:solidFill>
                <a:latin typeface="Times New Roman" panose="02020603050405020304" pitchFamily="18" charset="0"/>
                <a:ea typeface="+mn-ea"/>
                <a:cs typeface="Times New Roman" panose="02020603050405020304" pitchFamily="18" charset="0"/>
              </a:rPr>
              <a:t> </a:t>
            </a:r>
            <a:r>
              <a:rPr lang="en-US" sz="2400" b="1" kern="1200" dirty="0" err="1">
                <a:solidFill>
                  <a:schemeClr val="tx1"/>
                </a:solidFill>
                <a:latin typeface="Times New Roman" panose="02020603050405020304" pitchFamily="18" charset="0"/>
                <a:ea typeface="+mn-ea"/>
                <a:cs typeface="Times New Roman" panose="02020603050405020304" pitchFamily="18" charset="0"/>
              </a:rPr>
              <a:t>nghiên</a:t>
            </a:r>
            <a:r>
              <a:rPr lang="en-US" sz="2400" b="1" kern="1200" dirty="0">
                <a:solidFill>
                  <a:schemeClr val="tx1"/>
                </a:solidFill>
                <a:latin typeface="Times New Roman" panose="02020603050405020304" pitchFamily="18" charset="0"/>
                <a:ea typeface="+mn-ea"/>
                <a:cs typeface="Times New Roman" panose="02020603050405020304" pitchFamily="18" charset="0"/>
              </a:rPr>
              <a:t> </a:t>
            </a:r>
            <a:r>
              <a:rPr lang="en-US" sz="2400" b="1" kern="1200" dirty="0" err="1">
                <a:solidFill>
                  <a:schemeClr val="tx1"/>
                </a:solidFill>
                <a:latin typeface="Times New Roman" panose="02020603050405020304" pitchFamily="18" charset="0"/>
                <a:ea typeface="+mn-ea"/>
                <a:cs typeface="Times New Roman" panose="02020603050405020304" pitchFamily="18" charset="0"/>
              </a:rPr>
              <a:t>cứu</a:t>
            </a:r>
            <a:r>
              <a:rPr lang="en-US" sz="2400" b="1" kern="1200" dirty="0">
                <a:solidFill>
                  <a:schemeClr val="tx1"/>
                </a:solidFill>
                <a:latin typeface="Times New Roman" panose="02020603050405020304" pitchFamily="18" charset="0"/>
                <a:ea typeface="+mn-ea"/>
                <a:cs typeface="Times New Roman" panose="02020603050405020304" pitchFamily="18" charset="0"/>
              </a:rPr>
              <a:t> </a:t>
            </a:r>
            <a:r>
              <a:rPr lang="en-US" sz="2400" b="1" kern="1200" dirty="0" err="1">
                <a:solidFill>
                  <a:schemeClr val="tx1"/>
                </a:solidFill>
                <a:latin typeface="Times New Roman" panose="02020603050405020304" pitchFamily="18" charset="0"/>
                <a:ea typeface="+mn-ea"/>
                <a:cs typeface="Times New Roman" panose="02020603050405020304" pitchFamily="18" charset="0"/>
              </a:rPr>
              <a:t>của</a:t>
            </a:r>
            <a:r>
              <a:rPr lang="en-US" sz="2400" b="1" kern="1200" dirty="0">
                <a:solidFill>
                  <a:schemeClr val="tx1"/>
                </a:solidFill>
                <a:latin typeface="Times New Roman" panose="02020603050405020304" pitchFamily="18" charset="0"/>
                <a:ea typeface="+mn-ea"/>
                <a:cs typeface="Times New Roman" panose="02020603050405020304" pitchFamily="18" charset="0"/>
              </a:rPr>
              <a:t> </a:t>
            </a:r>
            <a:r>
              <a:rPr lang="en-US" sz="2400" b="1" kern="1200" dirty="0" err="1">
                <a:solidFill>
                  <a:schemeClr val="tx1"/>
                </a:solidFill>
                <a:latin typeface="Times New Roman" panose="02020603050405020304" pitchFamily="18" charset="0"/>
                <a:ea typeface="+mn-ea"/>
                <a:cs typeface="Times New Roman" panose="02020603050405020304" pitchFamily="18" charset="0"/>
              </a:rPr>
              <a:t>Sử</a:t>
            </a:r>
            <a:r>
              <a:rPr lang="en-US" sz="2400" b="1" kern="1200" dirty="0">
                <a:solidFill>
                  <a:schemeClr val="tx1"/>
                </a:solidFill>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latin typeface="Times New Roman" panose="02020603050405020304" pitchFamily="18" charset="0"/>
                <a:ea typeface="+mn-ea"/>
                <a:cs typeface="Times New Roman" panose="02020603050405020304" pitchFamily="18" charset="0"/>
              </a:rPr>
              <a:t>học</a:t>
            </a:r>
            <a:r>
              <a:rPr lang="en-US" sz="2400" b="1" kern="1200" dirty="0">
                <a:solidFill>
                  <a:schemeClr val="tx1"/>
                </a:solidFill>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25830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8EF9997-D55B-2676-522D-39C32D3099CB}"/>
              </a:ext>
            </a:extLst>
          </p:cNvPr>
          <p:cNvPicPr>
            <a:picLocks noChangeAspect="1"/>
          </p:cNvPicPr>
          <p:nvPr/>
        </p:nvPicPr>
        <p:blipFill rotWithShape="1">
          <a:blip r:embed="rId2"/>
          <a:srcRect l="10955" t="3634" r="12746" b="3590"/>
          <a:stretch/>
        </p:blipFill>
        <p:spPr>
          <a:xfrm>
            <a:off x="0" y="0"/>
            <a:ext cx="3179886" cy="5143500"/>
          </a:xfrm>
          <a:prstGeom prst="rect">
            <a:avLst/>
          </a:prstGeom>
        </p:spPr>
      </p:pic>
      <p:pic>
        <p:nvPicPr>
          <p:cNvPr id="5" name="Picture 4">
            <a:extLst>
              <a:ext uri="{FF2B5EF4-FFF2-40B4-BE49-F238E27FC236}">
                <a16:creationId xmlns="" xmlns:a16="http://schemas.microsoft.com/office/drawing/2014/main" id="{457C1F8F-E78F-DCBA-2349-9AFF41383D03}"/>
              </a:ext>
            </a:extLst>
          </p:cNvPr>
          <p:cNvPicPr>
            <a:picLocks noChangeAspect="1"/>
          </p:cNvPicPr>
          <p:nvPr/>
        </p:nvPicPr>
        <p:blipFill>
          <a:blip r:embed="rId3"/>
          <a:stretch>
            <a:fillRect/>
          </a:stretch>
        </p:blipFill>
        <p:spPr>
          <a:xfrm>
            <a:off x="3179886" y="0"/>
            <a:ext cx="3029446" cy="5143500"/>
          </a:xfrm>
          <a:prstGeom prst="rect">
            <a:avLst/>
          </a:prstGeom>
        </p:spPr>
      </p:pic>
      <p:pic>
        <p:nvPicPr>
          <p:cNvPr id="6" name="Picture 5">
            <a:extLst>
              <a:ext uri="{FF2B5EF4-FFF2-40B4-BE49-F238E27FC236}">
                <a16:creationId xmlns="" xmlns:a16="http://schemas.microsoft.com/office/drawing/2014/main" id="{25C9CD15-F867-EB68-01EF-0776E6CC00D0}"/>
              </a:ext>
            </a:extLst>
          </p:cNvPr>
          <p:cNvPicPr>
            <a:picLocks noChangeAspect="1"/>
          </p:cNvPicPr>
          <p:nvPr/>
        </p:nvPicPr>
        <p:blipFill>
          <a:blip r:embed="rId4"/>
          <a:stretch>
            <a:fillRect/>
          </a:stretch>
        </p:blipFill>
        <p:spPr>
          <a:xfrm>
            <a:off x="6209332" y="0"/>
            <a:ext cx="2934668" cy="5143500"/>
          </a:xfrm>
          <a:prstGeom prst="rect">
            <a:avLst/>
          </a:prstGeom>
        </p:spPr>
      </p:pic>
    </p:spTree>
    <p:extLst>
      <p:ext uri="{BB962C8B-B14F-4D97-AF65-F5344CB8AC3E}">
        <p14:creationId xmlns:p14="http://schemas.microsoft.com/office/powerpoint/2010/main" val="4255835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 xmlns:a16="http://schemas.microsoft.com/office/drawing/2014/main" id="{0DD8A25F-4ECF-B53C-4291-9506E0387DEF}"/>
              </a:ext>
            </a:extLst>
          </p:cNvPr>
          <p:cNvGrpSpPr/>
          <p:nvPr/>
        </p:nvGrpSpPr>
        <p:grpSpPr>
          <a:xfrm>
            <a:off x="-40942" y="0"/>
            <a:ext cx="8543499" cy="973960"/>
            <a:chOff x="0" y="40944"/>
            <a:chExt cx="8543499" cy="663989"/>
          </a:xfrm>
        </p:grpSpPr>
        <p:sp>
          <p:nvSpPr>
            <p:cNvPr id="1926" name="Google Shape;1926;p40"/>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 xmlns:a16="http://schemas.microsoft.com/office/drawing/2014/main" id="{1C7D867A-D0F4-2BD0-1A2A-FA3C807B3BF8}"/>
                </a:ext>
              </a:extLst>
            </p:cNvPr>
            <p:cNvSpPr txBox="1"/>
            <p:nvPr/>
          </p:nvSpPr>
          <p:spPr>
            <a:xfrm>
              <a:off x="0" y="54478"/>
              <a:ext cx="8543499" cy="650455"/>
            </a:xfrm>
            <a:prstGeom prst="rect">
              <a:avLst/>
            </a:prstGeom>
            <a:noFill/>
          </p:spPr>
          <p:txBody>
            <a:bodyPr wrap="square" rtlCol="0">
              <a:spAutoFit/>
            </a:bodyPr>
            <a:lstStyle/>
            <a:p>
              <a:pPr algn="ctr"/>
              <a:r>
                <a:rPr lang="vi-VN" sz="2800" b="1">
                  <a:solidFill>
                    <a:srgbClr val="C00000"/>
                  </a:solidFill>
                  <a:latin typeface="Times New Roman" panose="02020603050405020304" pitchFamily="18" charset="0"/>
                  <a:cs typeface="Times New Roman" panose="02020603050405020304" pitchFamily="18" charset="0"/>
                </a:rPr>
                <a:t>2. Đối tượng, chức năng, nhiệm vụ và nguyên tắc cơ bản của Sử học</a:t>
              </a:r>
              <a:endParaRPr lang="en-US" sz="2800" b="1">
                <a:solidFill>
                  <a:srgbClr val="C00000"/>
                </a:solidFill>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 xmlns:a16="http://schemas.microsoft.com/office/drawing/2014/main" id="{FD84B433-F412-695D-5070-179794482189}"/>
              </a:ext>
            </a:extLst>
          </p:cNvPr>
          <p:cNvSpPr txBox="1"/>
          <p:nvPr/>
        </p:nvSpPr>
        <p:spPr>
          <a:xfrm>
            <a:off x="3125337" y="1237666"/>
            <a:ext cx="6018663" cy="584775"/>
          </a:xfrm>
          <a:prstGeom prst="rect">
            <a:avLst/>
          </a:prstGeom>
          <a:solidFill>
            <a:srgbClr val="00B050"/>
          </a:solidFill>
        </p:spPr>
        <p:txBody>
          <a:bodyPr wrap="square" rtlCol="0">
            <a:spAutoFit/>
          </a:bodyPr>
          <a:lstStyle/>
          <a:p>
            <a:pPr algn="just"/>
            <a:r>
              <a:rPr lang="en-US" sz="3200" b="1" dirty="0" err="1" smtClean="0">
                <a:solidFill>
                  <a:schemeClr val="tx1"/>
                </a:solidFill>
                <a:latin typeface="Times New Roman" panose="02020603050405020304" pitchFamily="18" charset="0"/>
                <a:cs typeface="Times New Roman" panose="02020603050405020304" pitchFamily="18" charset="0"/>
              </a:rPr>
              <a:t>Nhóm</a:t>
            </a:r>
            <a:r>
              <a:rPr lang="en-US" sz="3200" b="1" dirty="0" smtClean="0">
                <a:solidFill>
                  <a:schemeClr val="tx1"/>
                </a:solidFill>
                <a:latin typeface="Times New Roman" panose="02020603050405020304" pitchFamily="18" charset="0"/>
                <a:cs typeface="Times New Roman" panose="02020603050405020304" pitchFamily="18" charset="0"/>
              </a:rPr>
              <a:t> 2: C</a:t>
            </a:r>
            <a:r>
              <a:rPr lang="vi-VN" sz="3200" b="1" dirty="0">
                <a:solidFill>
                  <a:schemeClr val="tx1"/>
                </a:solidFill>
                <a:latin typeface="Times New Roman" panose="02020603050405020304" pitchFamily="18" charset="0"/>
                <a:cs typeface="Times New Roman" panose="02020603050405020304" pitchFamily="18" charset="0"/>
              </a:rPr>
              <a:t>hức </a:t>
            </a:r>
            <a:r>
              <a:rPr lang="vi-VN" sz="3200" b="1" dirty="0" smtClean="0">
                <a:solidFill>
                  <a:schemeClr val="tx1"/>
                </a:solidFill>
                <a:latin typeface="Times New Roman" panose="02020603050405020304" pitchFamily="18" charset="0"/>
                <a:cs typeface="Times New Roman" panose="02020603050405020304" pitchFamily="18" charset="0"/>
              </a:rPr>
              <a:t>năng</a:t>
            </a:r>
            <a:r>
              <a:rPr lang="en-US" sz="3200" b="1" dirty="0" smtClean="0">
                <a:solidFill>
                  <a:schemeClr val="tx1"/>
                </a:solidFill>
                <a:latin typeface="Times New Roman" panose="02020603050405020304" pitchFamily="18" charset="0"/>
                <a:cs typeface="Times New Roman" panose="02020603050405020304" pitchFamily="18" charset="0"/>
              </a:rPr>
              <a:t> </a:t>
            </a:r>
            <a:r>
              <a:rPr lang="vi-VN" sz="3200" b="1" dirty="0" smtClean="0">
                <a:solidFill>
                  <a:schemeClr val="tx1"/>
                </a:solidFill>
                <a:latin typeface="Times New Roman" panose="02020603050405020304" pitchFamily="18" charset="0"/>
                <a:cs typeface="Times New Roman" panose="02020603050405020304" pitchFamily="18" charset="0"/>
              </a:rPr>
              <a:t>của </a:t>
            </a:r>
            <a:r>
              <a:rPr lang="vi-VN" sz="3200" b="1" dirty="0">
                <a:solidFill>
                  <a:schemeClr val="tx1"/>
                </a:solidFill>
                <a:latin typeface="Times New Roman" panose="02020603050405020304" pitchFamily="18" charset="0"/>
                <a:cs typeface="Times New Roman" panose="02020603050405020304" pitchFamily="18" charset="0"/>
              </a:rPr>
              <a:t>Sử </a:t>
            </a:r>
            <a:r>
              <a:rPr lang="vi-VN" sz="3200" b="1" dirty="0" smtClean="0">
                <a:solidFill>
                  <a:schemeClr val="tx1"/>
                </a:solidFill>
                <a:latin typeface="Times New Roman" panose="02020603050405020304" pitchFamily="18" charset="0"/>
                <a:cs typeface="Times New Roman" panose="02020603050405020304" pitchFamily="18" charset="0"/>
              </a:rPr>
              <a:t>học</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CA6141A9-AB78-1666-D73C-50575051CED7}"/>
              </a:ext>
            </a:extLst>
          </p:cNvPr>
          <p:cNvSpPr txBox="1"/>
          <p:nvPr/>
        </p:nvSpPr>
        <p:spPr>
          <a:xfrm>
            <a:off x="153537" y="2172685"/>
            <a:ext cx="8836925"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chính</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52230CC8-3E9A-1867-C548-817075913AD9}"/>
              </a:ext>
            </a:extLst>
          </p:cNvPr>
          <p:cNvSpPr txBox="1"/>
          <p:nvPr/>
        </p:nvSpPr>
        <p:spPr>
          <a:xfrm>
            <a:off x="153537" y="1573865"/>
            <a:ext cx="2593074" cy="584775"/>
          </a:xfrm>
          <a:prstGeom prst="rect">
            <a:avLst/>
          </a:prstGeom>
          <a:noFill/>
        </p:spPr>
        <p:txBody>
          <a:bodyPr wrap="square" rtlCol="0">
            <a:spAutoFit/>
          </a:bodyPr>
          <a:lstStyle/>
          <a:p>
            <a:pPr algn="just"/>
            <a:r>
              <a:rPr lang="en-US" sz="3200" b="1">
                <a:solidFill>
                  <a:srgbClr val="0070C0"/>
                </a:solidFill>
                <a:latin typeface="Times New Roman" panose="02020603050405020304" pitchFamily="18" charset="0"/>
                <a:cs typeface="Times New Roman" panose="02020603050405020304" pitchFamily="18" charset="0"/>
              </a:rPr>
              <a:t>- </a:t>
            </a:r>
            <a:r>
              <a:rPr lang="en-US" sz="3200" b="1" err="1">
                <a:solidFill>
                  <a:srgbClr val="0070C0"/>
                </a:solidFill>
                <a:latin typeface="Times New Roman" panose="02020603050405020304" pitchFamily="18" charset="0"/>
                <a:cs typeface="Times New Roman" panose="02020603050405020304" pitchFamily="18" charset="0"/>
              </a:rPr>
              <a:t>Chức</a:t>
            </a:r>
            <a:r>
              <a:rPr lang="en-US" sz="3200" b="1">
                <a:solidFill>
                  <a:srgbClr val="0070C0"/>
                </a:solidFill>
                <a:latin typeface="Times New Roman" panose="02020603050405020304" pitchFamily="18" charset="0"/>
                <a:cs typeface="Times New Roman" panose="02020603050405020304" pitchFamily="18" charset="0"/>
              </a:rPr>
              <a:t> </a:t>
            </a:r>
            <a:r>
              <a:rPr lang="en-US" sz="3200" b="1" err="1">
                <a:solidFill>
                  <a:srgbClr val="0070C0"/>
                </a:solidFill>
                <a:latin typeface="Times New Roman" panose="02020603050405020304" pitchFamily="18" charset="0"/>
                <a:cs typeface="Times New Roman" panose="02020603050405020304" pitchFamily="18" charset="0"/>
              </a:rPr>
              <a:t>năng</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D9EB5EB3-5D0C-C1FD-8A32-457E4C2FE38A}"/>
              </a:ext>
            </a:extLst>
          </p:cNvPr>
          <p:cNvSpPr txBox="1"/>
          <p:nvPr/>
        </p:nvSpPr>
        <p:spPr>
          <a:xfrm>
            <a:off x="184285" y="3249903"/>
            <a:ext cx="8836925"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đúc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khứ</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6790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C5DE773-DFF5-7FFB-1AF4-712BFB146695}"/>
              </a:ext>
            </a:extLst>
          </p:cNvPr>
          <p:cNvPicPr>
            <a:picLocks noChangeAspect="1"/>
          </p:cNvPicPr>
          <p:nvPr/>
        </p:nvPicPr>
        <p:blipFill>
          <a:blip r:embed="rId2"/>
          <a:stretch>
            <a:fillRect/>
          </a:stretch>
        </p:blipFill>
        <p:spPr>
          <a:xfrm>
            <a:off x="109537" y="0"/>
            <a:ext cx="8924925" cy="5143500"/>
          </a:xfrm>
          <a:prstGeom prst="rect">
            <a:avLst/>
          </a:prstGeom>
        </p:spPr>
      </p:pic>
    </p:spTree>
    <p:extLst>
      <p:ext uri="{BB962C8B-B14F-4D97-AF65-F5344CB8AC3E}">
        <p14:creationId xmlns:p14="http://schemas.microsoft.com/office/powerpoint/2010/main" val="99792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sp>
        <p:nvSpPr>
          <p:cNvPr id="9" name="TextBox 8">
            <a:extLst>
              <a:ext uri="{FF2B5EF4-FFF2-40B4-BE49-F238E27FC236}">
                <a16:creationId xmlns="" xmlns:a16="http://schemas.microsoft.com/office/drawing/2014/main" id="{52230CC8-3E9A-1867-C548-817075913AD9}"/>
              </a:ext>
            </a:extLst>
          </p:cNvPr>
          <p:cNvSpPr txBox="1"/>
          <p:nvPr/>
        </p:nvSpPr>
        <p:spPr>
          <a:xfrm>
            <a:off x="2023940" y="2230233"/>
            <a:ext cx="5674718" cy="584775"/>
          </a:xfrm>
          <a:prstGeom prst="rect">
            <a:avLst/>
          </a:prstGeom>
          <a:solidFill>
            <a:srgbClr val="92D050"/>
          </a:solidFill>
        </p:spPr>
        <p:txBody>
          <a:bodyPr wrap="square" rtlCol="0">
            <a:spAutoFit/>
          </a:bodyPr>
          <a:lstStyle/>
          <a:p>
            <a:pPr algn="just"/>
            <a:r>
              <a:rPr lang="en-US" sz="3200" b="1" dirty="0" err="1" smtClean="0">
                <a:solidFill>
                  <a:schemeClr val="tx1"/>
                </a:solidFill>
                <a:latin typeface="Times New Roman" panose="02020603050405020304" pitchFamily="18" charset="0"/>
                <a:cs typeface="Times New Roman" panose="02020603050405020304" pitchFamily="18" charset="0"/>
              </a:rPr>
              <a:t>Nhóm</a:t>
            </a:r>
            <a:r>
              <a:rPr lang="en-US" sz="3200" b="1" dirty="0" smtClean="0">
                <a:solidFill>
                  <a:schemeClr val="tx1"/>
                </a:solidFill>
                <a:latin typeface="Times New Roman" panose="02020603050405020304" pitchFamily="18" charset="0"/>
                <a:cs typeface="Times New Roman" panose="02020603050405020304" pitchFamily="18" charset="0"/>
              </a:rPr>
              <a:t> 3: </a:t>
            </a:r>
            <a:r>
              <a:rPr lang="en-US" sz="3200" b="1" dirty="0" err="1" smtClean="0">
                <a:solidFill>
                  <a:schemeClr val="tx1"/>
                </a:solidFill>
                <a:latin typeface="Times New Roman" panose="02020603050405020304" pitchFamily="18" charset="0"/>
                <a:cs typeface="Times New Roman" panose="02020603050405020304" pitchFamily="18" charset="0"/>
              </a:rPr>
              <a:t>Nhiệm</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vụ</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của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Sử</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học</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722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5BC7130-ACDB-7DF1-6BD7-08692E164071}"/>
              </a:ext>
            </a:extLst>
          </p:cNvPr>
          <p:cNvSpPr/>
          <p:nvPr/>
        </p:nvSpPr>
        <p:spPr>
          <a:xfrm>
            <a:off x="1958390" y="1500187"/>
            <a:ext cx="5703164" cy="1177311"/>
          </a:xfrm>
          <a:prstGeom prst="rect">
            <a:avLst/>
          </a:prstGeom>
          <a:noFill/>
        </p:spPr>
        <p:txBody>
          <a:bodyPr wrap="none" lIns="51435" tIns="25718" rIns="51435" bIns="25718">
            <a:spAutoFit/>
          </a:bodyPr>
          <a:lstStyle/>
          <a:p>
            <a:pPr algn="ctr" defTabSz="514350">
              <a:buClrTx/>
            </a:pPr>
            <a:r>
              <a:rPr lang="en-US" sz="7313" b="1" kern="120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377685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sp>
        <p:nvSpPr>
          <p:cNvPr id="2247" name="Google Shape;2247;p56"/>
          <p:cNvSpPr/>
          <p:nvPr/>
        </p:nvSpPr>
        <p:spPr>
          <a:xfrm>
            <a:off x="1865400" y="87715"/>
            <a:ext cx="5413200" cy="560887"/>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8" name="Google Shape;2248;p56"/>
          <p:cNvSpPr txBox="1">
            <a:spLocks noGrp="1"/>
          </p:cNvSpPr>
          <p:nvPr>
            <p:ph type="title"/>
          </p:nvPr>
        </p:nvSpPr>
        <p:spPr>
          <a:xfrm>
            <a:off x="2111079" y="138150"/>
            <a:ext cx="49140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accent3"/>
                </a:solidFill>
              </a:rPr>
              <a:t>Nhiệm vụ của sử học</a:t>
            </a:r>
            <a:endParaRPr sz="3600"/>
          </a:p>
        </p:txBody>
      </p:sp>
      <p:grpSp>
        <p:nvGrpSpPr>
          <p:cNvPr id="2249" name="Google Shape;2249;p56"/>
          <p:cNvGrpSpPr/>
          <p:nvPr/>
        </p:nvGrpSpPr>
        <p:grpSpPr>
          <a:xfrm>
            <a:off x="72309" y="692228"/>
            <a:ext cx="8901463" cy="4413599"/>
            <a:chOff x="807626" y="1311856"/>
            <a:chExt cx="7533638" cy="2511938"/>
          </a:xfrm>
        </p:grpSpPr>
        <p:sp>
          <p:nvSpPr>
            <p:cNvPr id="2250" name="Google Shape;2250;p56"/>
            <p:cNvSpPr/>
            <p:nvPr/>
          </p:nvSpPr>
          <p:spPr>
            <a:xfrm>
              <a:off x="883863" y="1388093"/>
              <a:ext cx="7457400" cy="2435700"/>
            </a:xfrm>
            <a:prstGeom prst="roundRect">
              <a:avLst>
                <a:gd name="adj" fmla="val 11422"/>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6"/>
            <p:cNvSpPr/>
            <p:nvPr/>
          </p:nvSpPr>
          <p:spPr>
            <a:xfrm>
              <a:off x="807626" y="1311856"/>
              <a:ext cx="7457400" cy="2435700"/>
            </a:xfrm>
            <a:prstGeom prst="roundRect">
              <a:avLst>
                <a:gd name="adj" fmla="val 11422"/>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2" name="Google Shape;2252;p56"/>
          <p:cNvSpPr/>
          <p:nvPr/>
        </p:nvSpPr>
        <p:spPr>
          <a:xfrm>
            <a:off x="468304" y="1360743"/>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2800" b="1" dirty="0">
                <a:solidFill>
                  <a:schemeClr val="dk1"/>
                </a:solidFill>
                <a:latin typeface="Josefin Sans"/>
                <a:ea typeface="Josefin Sans"/>
                <a:cs typeface="Josefin Sans"/>
                <a:sym typeface="Josefin Sans"/>
              </a:rPr>
              <a:t>Nhận thức</a:t>
            </a:r>
            <a:endParaRPr sz="2800" dirty="0"/>
          </a:p>
        </p:txBody>
      </p:sp>
      <p:sp>
        <p:nvSpPr>
          <p:cNvPr id="2253" name="Google Shape;2253;p56"/>
          <p:cNvSpPr/>
          <p:nvPr/>
        </p:nvSpPr>
        <p:spPr>
          <a:xfrm>
            <a:off x="3473232" y="1312618"/>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800" b="1">
                <a:solidFill>
                  <a:schemeClr val="dk1"/>
                </a:solidFill>
                <a:latin typeface="Josefin Sans"/>
                <a:ea typeface="Josefin Sans"/>
                <a:cs typeface="Josefin Sans"/>
                <a:sym typeface="Josefin Sans"/>
              </a:rPr>
              <a:t>Giáo dục</a:t>
            </a:r>
            <a:endParaRPr sz="2800">
              <a:solidFill>
                <a:schemeClr val="dk1"/>
              </a:solidFill>
            </a:endParaRPr>
          </a:p>
        </p:txBody>
      </p:sp>
      <p:sp>
        <p:nvSpPr>
          <p:cNvPr id="2254" name="Google Shape;2254;p56"/>
          <p:cNvSpPr/>
          <p:nvPr/>
        </p:nvSpPr>
        <p:spPr>
          <a:xfrm>
            <a:off x="6355239" y="1323004"/>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800" b="1">
                <a:solidFill>
                  <a:schemeClr val="dk1"/>
                </a:solidFill>
                <a:latin typeface="Josefin Sans"/>
                <a:ea typeface="Josefin Sans"/>
                <a:cs typeface="Josefin Sans"/>
                <a:sym typeface="Josefin Sans"/>
              </a:rPr>
              <a:t>Dự báo</a:t>
            </a:r>
            <a:endParaRPr sz="2800">
              <a:solidFill>
                <a:schemeClr val="dk1"/>
              </a:solidFill>
            </a:endParaRPr>
          </a:p>
        </p:txBody>
      </p:sp>
      <p:grpSp>
        <p:nvGrpSpPr>
          <p:cNvPr id="2256" name="Google Shape;2256;p56"/>
          <p:cNvGrpSpPr/>
          <p:nvPr/>
        </p:nvGrpSpPr>
        <p:grpSpPr>
          <a:xfrm rot="-3600002" flipH="1">
            <a:off x="-1060910" y="3901378"/>
            <a:ext cx="2524879" cy="2484256"/>
            <a:chOff x="7235149" y="-718650"/>
            <a:chExt cx="3031064" cy="2982297"/>
          </a:xfrm>
        </p:grpSpPr>
        <p:grpSp>
          <p:nvGrpSpPr>
            <p:cNvPr id="2257" name="Google Shape;2257;p56"/>
            <p:cNvGrpSpPr/>
            <p:nvPr/>
          </p:nvGrpSpPr>
          <p:grpSpPr>
            <a:xfrm rot="-4962260" flipH="1">
              <a:off x="7958573" y="-653239"/>
              <a:ext cx="596905" cy="1865484"/>
              <a:chOff x="-1858600" y="2385325"/>
              <a:chExt cx="523125" cy="1635025"/>
            </a:xfrm>
          </p:grpSpPr>
          <p:sp>
            <p:nvSpPr>
              <p:cNvPr id="2258" name="Google Shape;2258;p5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56"/>
            <p:cNvGrpSpPr/>
            <p:nvPr/>
          </p:nvGrpSpPr>
          <p:grpSpPr>
            <a:xfrm rot="-4962260" flipH="1">
              <a:off x="7743302" y="-357136"/>
              <a:ext cx="1178407" cy="2061785"/>
              <a:chOff x="-1779100" y="2408800"/>
              <a:chExt cx="1032750" cy="1807075"/>
            </a:xfrm>
          </p:grpSpPr>
          <p:sp>
            <p:nvSpPr>
              <p:cNvPr id="2263" name="Google Shape;2263;p5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7" name="Google Shape;2267;p56"/>
            <p:cNvGrpSpPr/>
            <p:nvPr/>
          </p:nvGrpSpPr>
          <p:grpSpPr>
            <a:xfrm rot="-3828478" flipH="1">
              <a:off x="7664496" y="-324322"/>
              <a:ext cx="2244432" cy="2193641"/>
              <a:chOff x="-623774" y="407959"/>
              <a:chExt cx="2317309" cy="2264556"/>
            </a:xfrm>
          </p:grpSpPr>
          <p:grpSp>
            <p:nvGrpSpPr>
              <p:cNvPr id="2268" name="Google Shape;2268;p56"/>
              <p:cNvGrpSpPr/>
              <p:nvPr/>
            </p:nvGrpSpPr>
            <p:grpSpPr>
              <a:xfrm rot="1413719">
                <a:off x="-360763" y="695549"/>
                <a:ext cx="1791287" cy="1689375"/>
                <a:chOff x="-2055400" y="3174000"/>
                <a:chExt cx="1520600" cy="1434200"/>
              </a:xfrm>
            </p:grpSpPr>
            <p:sp>
              <p:nvSpPr>
                <p:cNvPr id="2269" name="Google Shape;2269;p5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2" name="Google Shape;2272;p5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3" name="Google Shape;2273;p56"/>
          <p:cNvGrpSpPr/>
          <p:nvPr/>
        </p:nvGrpSpPr>
        <p:grpSpPr>
          <a:xfrm rot="-7200044">
            <a:off x="7558771" y="4281757"/>
            <a:ext cx="1864380" cy="1723493"/>
            <a:chOff x="-1181840" y="1435015"/>
            <a:chExt cx="1864421" cy="1723531"/>
          </a:xfrm>
        </p:grpSpPr>
        <p:sp>
          <p:nvSpPr>
            <p:cNvPr id="2274" name="Google Shape;2274;p56"/>
            <p:cNvSpPr/>
            <p:nvPr/>
          </p:nvSpPr>
          <p:spPr>
            <a:xfrm rot="7018065">
              <a:off x="-856508" y="1589854"/>
              <a:ext cx="1164422" cy="1444262"/>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6"/>
            <p:cNvSpPr/>
            <p:nvPr/>
          </p:nvSpPr>
          <p:spPr>
            <a:xfrm rot="7018065">
              <a:off x="-807037" y="1559505"/>
              <a:ext cx="1164398" cy="1443996"/>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6"/>
            <p:cNvSpPr/>
            <p:nvPr/>
          </p:nvSpPr>
          <p:spPr>
            <a:xfrm rot="7018065">
              <a:off x="-77650" y="2737347"/>
              <a:ext cx="428383" cy="209953"/>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6"/>
            <p:cNvSpPr/>
            <p:nvPr/>
          </p:nvSpPr>
          <p:spPr>
            <a:xfrm rot="7018065">
              <a:off x="-731525" y="1533356"/>
              <a:ext cx="961945" cy="1237331"/>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 xmlns:a16="http://schemas.microsoft.com/office/drawing/2014/main" id="{2CEDBDC0-5E2A-6A4F-8681-EA3EC9E96586}"/>
              </a:ext>
            </a:extLst>
          </p:cNvPr>
          <p:cNvGrpSpPr/>
          <p:nvPr/>
        </p:nvGrpSpPr>
        <p:grpSpPr>
          <a:xfrm>
            <a:off x="170230" y="2078974"/>
            <a:ext cx="2746448" cy="2874697"/>
            <a:chOff x="170230" y="2078974"/>
            <a:chExt cx="2746448" cy="2874697"/>
          </a:xfrm>
        </p:grpSpPr>
        <p:sp>
          <p:nvSpPr>
            <p:cNvPr id="2" name="Rectangle: Rounded Corners 1">
              <a:extLst>
                <a:ext uri="{FF2B5EF4-FFF2-40B4-BE49-F238E27FC236}">
                  <a16:creationId xmlns="" xmlns:a16="http://schemas.microsoft.com/office/drawing/2014/main" id="{3A4ECDC3-5B80-CA84-5341-A4558550A817}"/>
                </a:ext>
              </a:extLst>
            </p:cNvPr>
            <p:cNvSpPr/>
            <p:nvPr/>
          </p:nvSpPr>
          <p:spPr>
            <a:xfrm>
              <a:off x="170230" y="2078974"/>
              <a:ext cx="2746448" cy="2874697"/>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Google Shape;2297;p57">
              <a:extLst>
                <a:ext uri="{FF2B5EF4-FFF2-40B4-BE49-F238E27FC236}">
                  <a16:creationId xmlns="" xmlns:a16="http://schemas.microsoft.com/office/drawing/2014/main" id="{65D4CF4F-FA21-EB70-D7EE-01C1FABF955A}"/>
                </a:ext>
              </a:extLst>
            </p:cNvPr>
            <p:cNvSpPr txBox="1">
              <a:spLocks/>
            </p:cNvSpPr>
            <p:nvPr/>
          </p:nvSpPr>
          <p:spPr>
            <a:xfrm>
              <a:off x="263243" y="2313792"/>
              <a:ext cx="2479330" cy="21185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Raleway"/>
                <a:buNone/>
                <a:defRPr sz="1400"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9pPr>
            </a:lstStyle>
            <a:p>
              <a:pPr marL="0" indent="0"/>
              <a:r>
                <a:rPr lang="en-US" sz="2400" err="1">
                  <a:latin typeface="Times New Roman" panose="02020603050405020304" pitchFamily="18" charset="0"/>
                  <a:cs typeface="Times New Roman" panose="02020603050405020304" pitchFamily="18" charset="0"/>
                </a:rPr>
                <a:t>Cung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cấp</a:t>
              </a:r>
              <a:r>
                <a:rPr lang="en-US" sz="2400">
                  <a:latin typeface="Times New Roman" panose="02020603050405020304" pitchFamily="18" charset="0"/>
                  <a:cs typeface="Times New Roman" panose="02020603050405020304" pitchFamily="18" charset="0"/>
                </a:rPr>
                <a:t> tri </a:t>
              </a:r>
              <a:r>
                <a:rPr lang="en-US" sz="2400" err="1">
                  <a:latin typeface="Times New Roman" panose="02020603050405020304" pitchFamily="18" charset="0"/>
                  <a:cs typeface="Times New Roman" panose="02020603050405020304" pitchFamily="18" charset="0"/>
                </a:rPr>
                <a:t>thức</a:t>
              </a:r>
              <a:r>
                <a:rPr lang="en-US" sz="2400">
                  <a:latin typeface="Times New Roman" panose="02020603050405020304" pitchFamily="18" charset="0"/>
                  <a:cs typeface="Times New Roman" panose="02020603050405020304" pitchFamily="18" charset="0"/>
                </a:rPr>
                <a:t> khoa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giúp</a:t>
              </a:r>
              <a:r>
                <a:rPr lang="en-US" sz="2400">
                  <a:latin typeface="Times New Roman" panose="02020603050405020304" pitchFamily="18" charset="0"/>
                  <a:cs typeface="Times New Roman" panose="02020603050405020304" pitchFamily="18" charset="0"/>
                </a:rPr>
                <a:t> con </a:t>
              </a:r>
              <a:r>
                <a:rPr lang="en-US" sz="2400" err="1">
                  <a:latin typeface="Times New Roman" panose="02020603050405020304" pitchFamily="18" charset="0"/>
                  <a:cs typeface="Times New Roman" panose="02020603050405020304" pitchFamily="18" charset="0"/>
                </a:rPr>
                <a:t>người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tìm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hiểu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khám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hiện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thực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lịch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một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cách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khách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quan</a:t>
              </a:r>
              <a:endParaRPr lang="en-US" sz="2400">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 xmlns:a16="http://schemas.microsoft.com/office/drawing/2014/main" id="{090B8689-F0D8-94AA-A874-9DBD5587EA4B}"/>
              </a:ext>
            </a:extLst>
          </p:cNvPr>
          <p:cNvGrpSpPr/>
          <p:nvPr/>
        </p:nvGrpSpPr>
        <p:grpSpPr>
          <a:xfrm>
            <a:off x="3136926" y="2075918"/>
            <a:ext cx="2746448" cy="2874697"/>
            <a:chOff x="3136926" y="2075918"/>
            <a:chExt cx="2746448" cy="2874697"/>
          </a:xfrm>
        </p:grpSpPr>
        <p:sp>
          <p:nvSpPr>
            <p:cNvPr id="35" name="Rectangle: Rounded Corners 34">
              <a:extLst>
                <a:ext uri="{FF2B5EF4-FFF2-40B4-BE49-F238E27FC236}">
                  <a16:creationId xmlns="" xmlns:a16="http://schemas.microsoft.com/office/drawing/2014/main" id="{64A40D56-1D3A-47C9-4049-9F381451D84F}"/>
                </a:ext>
              </a:extLst>
            </p:cNvPr>
            <p:cNvSpPr/>
            <p:nvPr/>
          </p:nvSpPr>
          <p:spPr>
            <a:xfrm>
              <a:off x="3136926" y="2075918"/>
              <a:ext cx="2746448" cy="2874697"/>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Google Shape;2297;p57">
              <a:extLst>
                <a:ext uri="{FF2B5EF4-FFF2-40B4-BE49-F238E27FC236}">
                  <a16:creationId xmlns="" xmlns:a16="http://schemas.microsoft.com/office/drawing/2014/main" id="{10CEBDB5-7213-5483-A7E6-427A2589089F}"/>
                </a:ext>
              </a:extLst>
            </p:cNvPr>
            <p:cNvSpPr txBox="1">
              <a:spLocks/>
            </p:cNvSpPr>
            <p:nvPr/>
          </p:nvSpPr>
          <p:spPr>
            <a:xfrm>
              <a:off x="3326410" y="2313791"/>
              <a:ext cx="2479330" cy="21185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Raleway"/>
                <a:buNone/>
                <a:defRPr sz="1400"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9pPr>
            </a:lstStyle>
            <a:p>
              <a:pPr marL="0" indent="0"/>
              <a:r>
                <a:rPr lang="en-US" sz="2400" err="1">
                  <a:latin typeface="Times New Roman" panose="02020603050405020304" pitchFamily="18" charset="0"/>
                  <a:cs typeface="Times New Roman" panose="02020603050405020304" pitchFamily="18" charset="0"/>
                </a:rPr>
                <a:t>Góp</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phần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truyền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những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giá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trị</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truyền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thống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tốt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đẹp</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trong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lịch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cho</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thế</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hệ</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sau</a:t>
              </a:r>
              <a:r>
                <a:rPr lang="en-US" sz="2400">
                  <a:latin typeface="Times New Roman" panose="02020603050405020304" pitchFamily="18" charset="0"/>
                  <a:cs typeface="Times New Roman" panose="02020603050405020304" pitchFamily="18" charset="0"/>
                </a:rPr>
                <a:t>.</a:t>
              </a:r>
            </a:p>
          </p:txBody>
        </p:sp>
      </p:grpSp>
      <p:grpSp>
        <p:nvGrpSpPr>
          <p:cNvPr id="5" name="Group 4">
            <a:extLst>
              <a:ext uri="{FF2B5EF4-FFF2-40B4-BE49-F238E27FC236}">
                <a16:creationId xmlns="" xmlns:a16="http://schemas.microsoft.com/office/drawing/2014/main" id="{5EEE2D12-53B5-B2DB-EBFC-4D021629A70D}"/>
              </a:ext>
            </a:extLst>
          </p:cNvPr>
          <p:cNvGrpSpPr/>
          <p:nvPr/>
        </p:nvGrpSpPr>
        <p:grpSpPr>
          <a:xfrm>
            <a:off x="6103622" y="2075919"/>
            <a:ext cx="2746448" cy="2874697"/>
            <a:chOff x="6103622" y="2075919"/>
            <a:chExt cx="2746448" cy="2874697"/>
          </a:xfrm>
        </p:grpSpPr>
        <p:sp>
          <p:nvSpPr>
            <p:cNvPr id="36" name="Rectangle: Rounded Corners 35">
              <a:extLst>
                <a:ext uri="{FF2B5EF4-FFF2-40B4-BE49-F238E27FC236}">
                  <a16:creationId xmlns="" xmlns:a16="http://schemas.microsoft.com/office/drawing/2014/main" id="{09A8C6C1-D8D5-064B-512D-3BBC9922F70F}"/>
                </a:ext>
              </a:extLst>
            </p:cNvPr>
            <p:cNvSpPr/>
            <p:nvPr/>
          </p:nvSpPr>
          <p:spPr>
            <a:xfrm>
              <a:off x="6103622" y="2075919"/>
              <a:ext cx="2746448" cy="287469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Google Shape;2297;p57">
              <a:extLst>
                <a:ext uri="{FF2B5EF4-FFF2-40B4-BE49-F238E27FC236}">
                  <a16:creationId xmlns="" xmlns:a16="http://schemas.microsoft.com/office/drawing/2014/main" id="{007300BC-551E-295C-4FE3-1BB848D875AA}"/>
                </a:ext>
              </a:extLst>
            </p:cNvPr>
            <p:cNvSpPr txBox="1">
              <a:spLocks/>
            </p:cNvSpPr>
            <p:nvPr/>
          </p:nvSpPr>
          <p:spPr>
            <a:xfrm>
              <a:off x="6196366" y="2140166"/>
              <a:ext cx="2479330" cy="27000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Raleway"/>
                <a:buNone/>
                <a:defRPr sz="1400"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9pPr>
            </a:lstStyle>
            <a:p>
              <a:pPr marL="0" indent="0"/>
              <a:r>
                <a:rPr lang="en-US" sz="2400" err="1">
                  <a:latin typeface="Times New Roman" panose="02020603050405020304" pitchFamily="18" charset="0"/>
                  <a:cs typeface="Times New Roman" panose="02020603050405020304" pitchFamily="18" charset="0"/>
                </a:rPr>
                <a:t>Thông</a:t>
              </a:r>
              <a:r>
                <a:rPr lang="en-US" sz="2400">
                  <a:latin typeface="Times New Roman" panose="02020603050405020304" pitchFamily="18" charset="0"/>
                  <a:cs typeface="Times New Roman" panose="02020603050405020304" pitchFamily="18" charset="0"/>
                </a:rPr>
                <a:t> qua </a:t>
              </a:r>
              <a:r>
                <a:rPr lang="en-US" sz="2400" err="1">
                  <a:latin typeface="Times New Roman" panose="02020603050405020304" pitchFamily="18" charset="0"/>
                  <a:cs typeface="Times New Roman" panose="02020603050405020304" pitchFamily="18" charset="0"/>
                </a:rPr>
                <a:t>việc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tổng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kết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thực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tiễn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rút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bài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kinh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nghiệm</a:t>
              </a:r>
              <a:r>
                <a:rPr lang="en-US" sz="2400">
                  <a:latin typeface="Times New Roman" panose="02020603050405020304" pitchFamily="18" charset="0"/>
                  <a:cs typeface="Times New Roman" panose="02020603050405020304" pitchFamily="18" charset="0"/>
                </a:rPr>
                <a:t>…</a:t>
              </a:r>
              <a:r>
                <a:rPr lang="en-US" sz="2400" err="1">
                  <a:latin typeface="Times New Roman" panose="02020603050405020304" pitchFamily="18" charset="0"/>
                  <a:cs typeface="Times New Roman" panose="02020603050405020304" pitchFamily="18" charset="0"/>
                </a:rPr>
                <a:t>góp</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phần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dự</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báo</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về</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tương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lai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đất </a:t>
              </a:r>
              <a:r>
                <a:rPr lang="en-US" sz="2400" err="1">
                  <a:latin typeface="Times New Roman" panose="02020603050405020304" pitchFamily="18" charset="0"/>
                  <a:cs typeface="Times New Roman" panose="02020603050405020304" pitchFamily="18" charset="0"/>
                </a:rPr>
                <a:t>nước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nhân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loại</a:t>
              </a:r>
              <a:endParaRPr lang="en-US" sz="24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52"/>
                                        </p:tgtEl>
                                        <p:attrNameLst>
                                          <p:attrName>style.visibility</p:attrName>
                                        </p:attrNameLst>
                                      </p:cBhvr>
                                      <p:to>
                                        <p:strVal val="visible"/>
                                      </p:to>
                                    </p:set>
                                    <p:anim calcmode="lin" valueType="num">
                                      <p:cBhvr>
                                        <p:cTn id="7" dur="1000" fill="hold"/>
                                        <p:tgtEl>
                                          <p:spTgt spid="2252"/>
                                        </p:tgtEl>
                                        <p:attrNameLst>
                                          <p:attrName>ppt_w</p:attrName>
                                        </p:attrNameLst>
                                      </p:cBhvr>
                                      <p:tavLst>
                                        <p:tav tm="0">
                                          <p:val>
                                            <p:strVal val="#ppt_w*0.70"/>
                                          </p:val>
                                        </p:tav>
                                        <p:tav tm="100000">
                                          <p:val>
                                            <p:strVal val="#ppt_w"/>
                                          </p:val>
                                        </p:tav>
                                      </p:tavLst>
                                    </p:anim>
                                    <p:anim calcmode="lin" valueType="num">
                                      <p:cBhvr>
                                        <p:cTn id="8" dur="1000" fill="hold"/>
                                        <p:tgtEl>
                                          <p:spTgt spid="2252"/>
                                        </p:tgtEl>
                                        <p:attrNameLst>
                                          <p:attrName>ppt_h</p:attrName>
                                        </p:attrNameLst>
                                      </p:cBhvr>
                                      <p:tavLst>
                                        <p:tav tm="0">
                                          <p:val>
                                            <p:strVal val="#ppt_h"/>
                                          </p:val>
                                        </p:tav>
                                        <p:tav tm="100000">
                                          <p:val>
                                            <p:strVal val="#ppt_h"/>
                                          </p:val>
                                        </p:tav>
                                      </p:tavLst>
                                    </p:anim>
                                    <p:animEffect transition="in" filter="fade">
                                      <p:cBhvr>
                                        <p:cTn id="9" dur="1000"/>
                                        <p:tgtEl>
                                          <p:spTgt spid="225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253"/>
                                        </p:tgtEl>
                                        <p:attrNameLst>
                                          <p:attrName>style.visibility</p:attrName>
                                        </p:attrNameLst>
                                      </p:cBhvr>
                                      <p:to>
                                        <p:strVal val="visible"/>
                                      </p:to>
                                    </p:set>
                                    <p:anim calcmode="lin" valueType="num">
                                      <p:cBhvr>
                                        <p:cTn id="24" dur="1000" fill="hold"/>
                                        <p:tgtEl>
                                          <p:spTgt spid="2253"/>
                                        </p:tgtEl>
                                        <p:attrNameLst>
                                          <p:attrName>ppt_w</p:attrName>
                                        </p:attrNameLst>
                                      </p:cBhvr>
                                      <p:tavLst>
                                        <p:tav tm="0">
                                          <p:val>
                                            <p:strVal val="#ppt_w*0.70"/>
                                          </p:val>
                                        </p:tav>
                                        <p:tav tm="100000">
                                          <p:val>
                                            <p:strVal val="#ppt_w"/>
                                          </p:val>
                                        </p:tav>
                                      </p:tavLst>
                                    </p:anim>
                                    <p:anim calcmode="lin" valueType="num">
                                      <p:cBhvr>
                                        <p:cTn id="25" dur="1000" fill="hold"/>
                                        <p:tgtEl>
                                          <p:spTgt spid="2253"/>
                                        </p:tgtEl>
                                        <p:attrNameLst>
                                          <p:attrName>ppt_h</p:attrName>
                                        </p:attrNameLst>
                                      </p:cBhvr>
                                      <p:tavLst>
                                        <p:tav tm="0">
                                          <p:val>
                                            <p:strVal val="#ppt_h"/>
                                          </p:val>
                                        </p:tav>
                                        <p:tav tm="100000">
                                          <p:val>
                                            <p:strVal val="#ppt_h"/>
                                          </p:val>
                                        </p:tav>
                                      </p:tavLst>
                                    </p:anim>
                                    <p:animEffect transition="in" filter="fade">
                                      <p:cBhvr>
                                        <p:cTn id="26" dur="1000"/>
                                        <p:tgtEl>
                                          <p:spTgt spid="2253"/>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2254"/>
                                        </p:tgtEl>
                                        <p:attrNameLst>
                                          <p:attrName>style.visibility</p:attrName>
                                        </p:attrNameLst>
                                      </p:cBhvr>
                                      <p:to>
                                        <p:strVal val="visible"/>
                                      </p:to>
                                    </p:set>
                                    <p:anim calcmode="lin" valueType="num">
                                      <p:cBhvr>
                                        <p:cTn id="31" dur="1000" fill="hold"/>
                                        <p:tgtEl>
                                          <p:spTgt spid="2254"/>
                                        </p:tgtEl>
                                        <p:attrNameLst>
                                          <p:attrName>ppt_w</p:attrName>
                                        </p:attrNameLst>
                                      </p:cBhvr>
                                      <p:tavLst>
                                        <p:tav tm="0">
                                          <p:val>
                                            <p:strVal val="#ppt_w*0.70"/>
                                          </p:val>
                                        </p:tav>
                                        <p:tav tm="100000">
                                          <p:val>
                                            <p:strVal val="#ppt_w"/>
                                          </p:val>
                                        </p:tav>
                                      </p:tavLst>
                                    </p:anim>
                                    <p:anim calcmode="lin" valueType="num">
                                      <p:cBhvr>
                                        <p:cTn id="32" dur="1000" fill="hold"/>
                                        <p:tgtEl>
                                          <p:spTgt spid="2254"/>
                                        </p:tgtEl>
                                        <p:attrNameLst>
                                          <p:attrName>ppt_h</p:attrName>
                                        </p:attrNameLst>
                                      </p:cBhvr>
                                      <p:tavLst>
                                        <p:tav tm="0">
                                          <p:val>
                                            <p:strVal val="#ppt_h"/>
                                          </p:val>
                                        </p:tav>
                                        <p:tav tm="100000">
                                          <p:val>
                                            <p:strVal val="#ppt_h"/>
                                          </p:val>
                                        </p:tav>
                                      </p:tavLst>
                                    </p:anim>
                                    <p:animEffect transition="in" filter="fade">
                                      <p:cBhvr>
                                        <p:cTn id="33" dur="1000"/>
                                        <p:tgtEl>
                                          <p:spTgt spid="2254"/>
                                        </p:tgtEl>
                                      </p:cBhvr>
                                    </p:animEffect>
                                  </p:childTnLst>
                                </p:cTn>
                              </p:par>
                              <p:par>
                                <p:cTn id="34" presetID="55"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strVal val="#ppt_w*0.70"/>
                                          </p:val>
                                        </p:tav>
                                        <p:tav tm="100000">
                                          <p:val>
                                            <p:strVal val="#ppt_w"/>
                                          </p:val>
                                        </p:tav>
                                      </p:tavLst>
                                    </p:anim>
                                    <p:anim calcmode="lin" valueType="num">
                                      <p:cBhvr>
                                        <p:cTn id="37" dur="1000" fill="hold"/>
                                        <p:tgtEl>
                                          <p:spTgt spid="5"/>
                                        </p:tgtEl>
                                        <p:attrNameLst>
                                          <p:attrName>ppt_h</p:attrName>
                                        </p:attrNameLst>
                                      </p:cBhvr>
                                      <p:tavLst>
                                        <p:tav tm="0">
                                          <p:val>
                                            <p:strVal val="#ppt_h"/>
                                          </p:val>
                                        </p:tav>
                                        <p:tav tm="100000">
                                          <p:val>
                                            <p:strVal val="#ppt_h"/>
                                          </p:val>
                                        </p:tav>
                                      </p:tavLst>
                                    </p:anim>
                                    <p:animEffect transition="in" filter="fade">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 grpId="0" animBg="1"/>
      <p:bldP spid="2253" grpId="0" animBg="1"/>
      <p:bldP spid="22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EC10A9B-43F2-97B0-21A7-31CC1FC93198}"/>
              </a:ext>
            </a:extLst>
          </p:cNvPr>
          <p:cNvPicPr>
            <a:picLocks noChangeAspect="1"/>
          </p:cNvPicPr>
          <p:nvPr/>
        </p:nvPicPr>
        <p:blipFill>
          <a:blip r:embed="rId2"/>
          <a:stretch>
            <a:fillRect/>
          </a:stretch>
        </p:blipFill>
        <p:spPr>
          <a:xfrm>
            <a:off x="-1" y="0"/>
            <a:ext cx="5695449" cy="5143500"/>
          </a:xfrm>
          <a:prstGeom prst="rect">
            <a:avLst/>
          </a:prstGeom>
        </p:spPr>
      </p:pic>
      <p:pic>
        <p:nvPicPr>
          <p:cNvPr id="3" name="Picture 2">
            <a:extLst>
              <a:ext uri="{FF2B5EF4-FFF2-40B4-BE49-F238E27FC236}">
                <a16:creationId xmlns="" xmlns:a16="http://schemas.microsoft.com/office/drawing/2014/main" id="{F8AD2871-8E7D-C729-A67A-2B6C5C487DA0}"/>
              </a:ext>
            </a:extLst>
          </p:cNvPr>
          <p:cNvPicPr>
            <a:picLocks noChangeAspect="1"/>
          </p:cNvPicPr>
          <p:nvPr/>
        </p:nvPicPr>
        <p:blipFill rotWithShape="1">
          <a:blip r:embed="rId3"/>
          <a:srcRect r="55302"/>
          <a:stretch/>
        </p:blipFill>
        <p:spPr>
          <a:xfrm>
            <a:off x="5695449" y="0"/>
            <a:ext cx="3448551" cy="5143500"/>
          </a:xfrm>
          <a:prstGeom prst="rect">
            <a:avLst/>
          </a:prstGeom>
        </p:spPr>
      </p:pic>
    </p:spTree>
    <p:extLst>
      <p:ext uri="{BB962C8B-B14F-4D97-AF65-F5344CB8AC3E}">
        <p14:creationId xmlns:p14="http://schemas.microsoft.com/office/powerpoint/2010/main" val="404920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76937D7-0216-9E96-4837-66C055B96E4A}"/>
              </a:ext>
            </a:extLst>
          </p:cNvPr>
          <p:cNvPicPr>
            <a:picLocks noChangeAspect="1"/>
          </p:cNvPicPr>
          <p:nvPr/>
        </p:nvPicPr>
        <p:blipFill>
          <a:blip r:embed="rId2"/>
          <a:stretch>
            <a:fillRect/>
          </a:stretch>
        </p:blipFill>
        <p:spPr>
          <a:xfrm>
            <a:off x="1" y="0"/>
            <a:ext cx="4572000" cy="5143500"/>
          </a:xfrm>
          <a:prstGeom prst="rect">
            <a:avLst/>
          </a:prstGeom>
        </p:spPr>
      </p:pic>
      <p:pic>
        <p:nvPicPr>
          <p:cNvPr id="3" name="Picture 2">
            <a:extLst>
              <a:ext uri="{FF2B5EF4-FFF2-40B4-BE49-F238E27FC236}">
                <a16:creationId xmlns="" xmlns:a16="http://schemas.microsoft.com/office/drawing/2014/main" id="{9AE27D00-9830-F487-9895-E67BF790B87A}"/>
              </a:ext>
            </a:extLst>
          </p:cNvPr>
          <p:cNvPicPr>
            <a:picLocks noChangeAspect="1"/>
          </p:cNvPicPr>
          <p:nvPr/>
        </p:nvPicPr>
        <p:blipFill>
          <a:blip r:embed="rId3"/>
          <a:stretch>
            <a:fillRect/>
          </a:stretch>
        </p:blipFill>
        <p:spPr>
          <a:xfrm>
            <a:off x="4571999" y="0"/>
            <a:ext cx="4571999" cy="5143500"/>
          </a:xfrm>
          <a:prstGeom prst="rect">
            <a:avLst/>
          </a:prstGeom>
        </p:spPr>
      </p:pic>
    </p:spTree>
    <p:extLst>
      <p:ext uri="{BB962C8B-B14F-4D97-AF65-F5344CB8AC3E}">
        <p14:creationId xmlns:p14="http://schemas.microsoft.com/office/powerpoint/2010/main" val="234198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sp>
        <p:nvSpPr>
          <p:cNvPr id="7" name="TextBox 6">
            <a:extLst>
              <a:ext uri="{FF2B5EF4-FFF2-40B4-BE49-F238E27FC236}">
                <a16:creationId xmlns="" xmlns:a16="http://schemas.microsoft.com/office/drawing/2014/main" id="{86B5AFF8-F093-F238-264F-9DD6DF0444A8}"/>
              </a:ext>
            </a:extLst>
          </p:cNvPr>
          <p:cNvSpPr txBox="1"/>
          <p:nvPr/>
        </p:nvSpPr>
        <p:spPr>
          <a:xfrm>
            <a:off x="1045814" y="1938217"/>
            <a:ext cx="8098186" cy="584775"/>
          </a:xfrm>
          <a:prstGeom prst="rect">
            <a:avLst/>
          </a:prstGeom>
          <a:noFill/>
        </p:spPr>
        <p:txBody>
          <a:bodyPr wrap="square" rtlCol="0">
            <a:spAutoFit/>
          </a:bodyPr>
          <a:lstStyle/>
          <a:p>
            <a:pPr algn="just"/>
            <a:r>
              <a:rPr lang="en-US" sz="3200" b="1" dirty="0" err="1" smtClean="0">
                <a:solidFill>
                  <a:srgbClr val="0070C0"/>
                </a:solidFill>
                <a:latin typeface="Times New Roman" panose="02020603050405020304" pitchFamily="18" charset="0"/>
                <a:cs typeface="Times New Roman" panose="02020603050405020304" pitchFamily="18" charset="0"/>
              </a:rPr>
              <a:t>Nhóm</a:t>
            </a:r>
            <a:r>
              <a:rPr lang="en-US" sz="3200" b="1" dirty="0" smtClean="0">
                <a:solidFill>
                  <a:srgbClr val="0070C0"/>
                </a:solidFill>
                <a:latin typeface="Times New Roman" panose="02020603050405020304" pitchFamily="18" charset="0"/>
                <a:cs typeface="Times New Roman" panose="02020603050405020304" pitchFamily="18" charset="0"/>
              </a:rPr>
              <a:t> 4: N</a:t>
            </a:r>
            <a:r>
              <a:rPr lang="vi-VN" sz="3200" b="1" dirty="0">
                <a:solidFill>
                  <a:srgbClr val="0070C0"/>
                </a:solidFill>
                <a:latin typeface="Times New Roman" panose="02020603050405020304" pitchFamily="18" charset="0"/>
                <a:cs typeface="Times New Roman" panose="02020603050405020304" pitchFamily="18" charset="0"/>
              </a:rPr>
              <a:t>guyên tắc cơ bản của Sử </a:t>
            </a:r>
            <a:r>
              <a:rPr lang="vi-VN" sz="3200" b="1" dirty="0" smtClean="0">
                <a:solidFill>
                  <a:srgbClr val="0070C0"/>
                </a:solidFill>
                <a:latin typeface="Times New Roman" panose="02020603050405020304" pitchFamily="18" charset="0"/>
                <a:cs typeface="Times New Roman" panose="02020603050405020304" pitchFamily="18" charset="0"/>
              </a:rPr>
              <a:t>học</a:t>
            </a:r>
            <a:r>
              <a:rPr lang="en-US" sz="3200" b="1" dirty="0" smtClean="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40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grpSp>
        <p:nvGrpSpPr>
          <p:cNvPr id="2283" name="Google Shape;2283;p57"/>
          <p:cNvGrpSpPr/>
          <p:nvPr/>
        </p:nvGrpSpPr>
        <p:grpSpPr>
          <a:xfrm>
            <a:off x="4943960" y="2542839"/>
            <a:ext cx="4167265" cy="2511397"/>
            <a:chOff x="1453903" y="1500600"/>
            <a:chExt cx="6327308" cy="2863298"/>
          </a:xfrm>
        </p:grpSpPr>
        <p:sp>
          <p:nvSpPr>
            <p:cNvPr id="2284" name="Google Shape;2284;p57"/>
            <p:cNvSpPr/>
            <p:nvPr/>
          </p:nvSpPr>
          <p:spPr>
            <a:xfrm>
              <a:off x="1603911" y="1625797"/>
              <a:ext cx="6177300" cy="2738100"/>
            </a:xfrm>
            <a:prstGeom prst="roundRect">
              <a:avLst>
                <a:gd name="adj" fmla="val 10064"/>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7"/>
            <p:cNvSpPr/>
            <p:nvPr/>
          </p:nvSpPr>
          <p:spPr>
            <a:xfrm>
              <a:off x="1453903" y="1500600"/>
              <a:ext cx="6177300" cy="2738100"/>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6" name="Google Shape;2286;p57"/>
          <p:cNvGrpSpPr/>
          <p:nvPr/>
        </p:nvGrpSpPr>
        <p:grpSpPr>
          <a:xfrm>
            <a:off x="2786790" y="-18140"/>
            <a:ext cx="3805403" cy="2458445"/>
            <a:chOff x="2964211" y="727244"/>
            <a:chExt cx="3214216" cy="1742945"/>
          </a:xfrm>
        </p:grpSpPr>
        <p:sp>
          <p:nvSpPr>
            <p:cNvPr id="2287" name="Google Shape;2287;p57"/>
            <p:cNvSpPr/>
            <p:nvPr/>
          </p:nvSpPr>
          <p:spPr>
            <a:xfrm>
              <a:off x="3040427" y="803389"/>
              <a:ext cx="3138000" cy="1666800"/>
            </a:xfrm>
            <a:prstGeom prst="roundRect">
              <a:avLst>
                <a:gd name="adj" fmla="val 10064"/>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7"/>
            <p:cNvSpPr/>
            <p:nvPr/>
          </p:nvSpPr>
          <p:spPr>
            <a:xfrm>
              <a:off x="2964211" y="727244"/>
              <a:ext cx="3138068" cy="1666681"/>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57"/>
          <p:cNvGrpSpPr/>
          <p:nvPr/>
        </p:nvGrpSpPr>
        <p:grpSpPr>
          <a:xfrm>
            <a:off x="0" y="2652649"/>
            <a:ext cx="4527741" cy="2401586"/>
            <a:chOff x="1453903" y="1500600"/>
            <a:chExt cx="6327308" cy="2863298"/>
          </a:xfrm>
        </p:grpSpPr>
        <p:sp>
          <p:nvSpPr>
            <p:cNvPr id="2290" name="Google Shape;2290;p57"/>
            <p:cNvSpPr/>
            <p:nvPr/>
          </p:nvSpPr>
          <p:spPr>
            <a:xfrm>
              <a:off x="1603911" y="1625797"/>
              <a:ext cx="6177300" cy="2738100"/>
            </a:xfrm>
            <a:prstGeom prst="roundRect">
              <a:avLst>
                <a:gd name="adj" fmla="val 10064"/>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7"/>
            <p:cNvSpPr/>
            <p:nvPr/>
          </p:nvSpPr>
          <p:spPr>
            <a:xfrm>
              <a:off x="1453903" y="1500600"/>
              <a:ext cx="6177300" cy="2738100"/>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2" name="Google Shape;2292;p57"/>
          <p:cNvSpPr txBox="1">
            <a:spLocks noGrp="1"/>
          </p:cNvSpPr>
          <p:nvPr>
            <p:ph type="title" idx="4"/>
          </p:nvPr>
        </p:nvSpPr>
        <p:spPr>
          <a:xfrm>
            <a:off x="2786790" y="-112716"/>
            <a:ext cx="3623177" cy="6377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K</a:t>
            </a:r>
            <a:r>
              <a:rPr lang="en" sz="2800"/>
              <a:t>hách quan</a:t>
            </a:r>
            <a:endParaRPr sz="2800"/>
          </a:p>
        </p:txBody>
      </p:sp>
      <p:sp>
        <p:nvSpPr>
          <p:cNvPr id="2293" name="Google Shape;2293;p57"/>
          <p:cNvSpPr txBox="1">
            <a:spLocks noGrp="1"/>
          </p:cNvSpPr>
          <p:nvPr>
            <p:ph type="title"/>
          </p:nvPr>
        </p:nvSpPr>
        <p:spPr>
          <a:xfrm>
            <a:off x="547792" y="2778199"/>
            <a:ext cx="3060300" cy="47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Tiến bộ</a:t>
            </a:r>
            <a:endParaRPr/>
          </a:p>
        </p:txBody>
      </p:sp>
      <p:sp>
        <p:nvSpPr>
          <p:cNvPr id="2295" name="Google Shape;2295;p57"/>
          <p:cNvSpPr txBox="1">
            <a:spLocks noGrp="1"/>
          </p:cNvSpPr>
          <p:nvPr>
            <p:ph type="title" idx="2"/>
          </p:nvPr>
        </p:nvSpPr>
        <p:spPr>
          <a:xfrm>
            <a:off x="5535908" y="2586584"/>
            <a:ext cx="3060300" cy="47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Trung thực</a:t>
            </a:r>
            <a:endParaRPr/>
          </a:p>
        </p:txBody>
      </p:sp>
      <p:sp>
        <p:nvSpPr>
          <p:cNvPr id="2297" name="Google Shape;2297;p57"/>
          <p:cNvSpPr txBox="1">
            <a:spLocks noGrp="1"/>
          </p:cNvSpPr>
          <p:nvPr>
            <p:ph type="subTitle" idx="5"/>
          </p:nvPr>
        </p:nvSpPr>
        <p:spPr>
          <a:xfrm>
            <a:off x="2888834" y="517329"/>
            <a:ext cx="3623177" cy="167138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Times New Roman" panose="02020603050405020304" pitchFamily="18" charset="0"/>
                <a:cs typeface="Times New Roman" panose="02020603050405020304" pitchFamily="18" charset="0"/>
              </a:rPr>
              <a:t>Dựa trên các nguồn sử liệu, nhà sử học khôi phục lại hiện thực lịch sử một cách khách qua, không nhìn nhận phiến diện, một chiều</a:t>
            </a:r>
            <a:endParaRPr sz="2400">
              <a:latin typeface="Times New Roman" panose="02020603050405020304" pitchFamily="18" charset="0"/>
              <a:cs typeface="Times New Roman" panose="02020603050405020304" pitchFamily="18" charset="0"/>
            </a:endParaRPr>
          </a:p>
        </p:txBody>
      </p:sp>
      <p:grpSp>
        <p:nvGrpSpPr>
          <p:cNvPr id="2298" name="Google Shape;2298;p57"/>
          <p:cNvGrpSpPr/>
          <p:nvPr/>
        </p:nvGrpSpPr>
        <p:grpSpPr>
          <a:xfrm rot="-618237" flipH="1">
            <a:off x="7688441" y="481997"/>
            <a:ext cx="2237788" cy="1755910"/>
            <a:chOff x="-2415600" y="2986400"/>
            <a:chExt cx="1943075" cy="1524659"/>
          </a:xfrm>
        </p:grpSpPr>
        <p:sp>
          <p:nvSpPr>
            <p:cNvPr id="2299" name="Google Shape;2299;p5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4" name="Google Shape;2304;p57"/>
            <p:cNvGrpSpPr/>
            <p:nvPr/>
          </p:nvGrpSpPr>
          <p:grpSpPr>
            <a:xfrm>
              <a:off x="-2218800" y="3088875"/>
              <a:ext cx="1598825" cy="1190475"/>
              <a:chOff x="-2218800" y="3088875"/>
              <a:chExt cx="1598825" cy="1190475"/>
            </a:xfrm>
          </p:grpSpPr>
          <p:sp>
            <p:nvSpPr>
              <p:cNvPr id="2305" name="Google Shape;2305;p5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 name="Google Shape;2297;p57">
            <a:extLst>
              <a:ext uri="{FF2B5EF4-FFF2-40B4-BE49-F238E27FC236}">
                <a16:creationId xmlns="" xmlns:a16="http://schemas.microsoft.com/office/drawing/2014/main" id="{8D73CE48-A993-7F97-EA0B-76FBAAFA1F52}"/>
              </a:ext>
            </a:extLst>
          </p:cNvPr>
          <p:cNvSpPr txBox="1">
            <a:spLocks/>
          </p:cNvSpPr>
          <p:nvPr/>
        </p:nvSpPr>
        <p:spPr>
          <a:xfrm>
            <a:off x="5080042" y="3131749"/>
            <a:ext cx="3855877" cy="16713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Raleway"/>
              <a:buNone/>
              <a:defRPr sz="1400"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9pPr>
          </a:lstStyle>
          <a:p>
            <a:pPr marL="0" indent="0"/>
            <a:r>
              <a:rPr lang="en-US" sz="2400" err="1">
                <a:latin typeface="Times New Roman" panose="02020603050405020304" pitchFamily="18" charset="0"/>
                <a:cs typeface="Times New Roman" panose="02020603050405020304" pitchFamily="18" charset="0"/>
              </a:rPr>
              <a:t>Nhà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cần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trung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thực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tôn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trọng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những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gì</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đã</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diễn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không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xuyên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thêm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bớt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hoặc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làm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sai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lệch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hiện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thực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lịch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endParaRPr lang="en-US" sz="2400">
              <a:latin typeface="Times New Roman" panose="02020603050405020304" pitchFamily="18" charset="0"/>
              <a:cs typeface="Times New Roman" panose="02020603050405020304" pitchFamily="18" charset="0"/>
            </a:endParaRPr>
          </a:p>
        </p:txBody>
      </p:sp>
      <p:sp>
        <p:nvSpPr>
          <p:cNvPr id="31" name="Google Shape;2297;p57">
            <a:extLst>
              <a:ext uri="{FF2B5EF4-FFF2-40B4-BE49-F238E27FC236}">
                <a16:creationId xmlns="" xmlns:a16="http://schemas.microsoft.com/office/drawing/2014/main" id="{DE1706A2-B024-CD53-1DE1-56C1770A8558}"/>
              </a:ext>
            </a:extLst>
          </p:cNvPr>
          <p:cNvSpPr txBox="1">
            <a:spLocks/>
          </p:cNvSpPr>
          <p:nvPr/>
        </p:nvSpPr>
        <p:spPr>
          <a:xfrm>
            <a:off x="-53673" y="3238454"/>
            <a:ext cx="4527741" cy="16713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Raleway"/>
              <a:buNone/>
              <a:defRPr sz="1400"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9pPr>
          </a:lstStyle>
          <a:p>
            <a:pPr marL="0" indent="0"/>
            <a:r>
              <a:rPr lang="en-US" sz="2400" err="1">
                <a:latin typeface="Times New Roman" panose="02020603050405020304" pitchFamily="18" charset="0"/>
                <a:cs typeface="Times New Roman" panose="02020603050405020304" pitchFamily="18" charset="0"/>
              </a:rPr>
              <a:t>Từ</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thấu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hiểu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quá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khứ</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hướng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đến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phục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vụ</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cuộc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sống</a:t>
            </a:r>
            <a:r>
              <a:rPr lang="en-US" sz="2400">
                <a:latin typeface="Times New Roman" panose="02020603050405020304" pitchFamily="18" charset="0"/>
                <a:cs typeface="Times New Roman" panose="02020603050405020304" pitchFamily="18" charset="0"/>
              </a:rPr>
              <a:t> con </a:t>
            </a:r>
            <a:r>
              <a:rPr lang="en-US" sz="2400" err="1">
                <a:latin typeface="Times New Roman" panose="02020603050405020304" pitchFamily="18" charset="0"/>
                <a:cs typeface="Times New Roman" panose="02020603050405020304" pitchFamily="18" charset="0"/>
              </a:rPr>
              <a:t>người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góp</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phần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xây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dựng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xã</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hội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văn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minh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tiến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bộ</a:t>
            </a:r>
            <a:r>
              <a:rPr lang="en-US" sz="240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86"/>
                                        </p:tgtEl>
                                        <p:attrNameLst>
                                          <p:attrName>style.visibility</p:attrName>
                                        </p:attrNameLst>
                                      </p:cBhvr>
                                      <p:to>
                                        <p:strVal val="visible"/>
                                      </p:to>
                                    </p:set>
                                    <p:animEffect transition="in" filter="wheel(1)">
                                      <p:cBhvr>
                                        <p:cTn id="7" dur="2000"/>
                                        <p:tgtEl>
                                          <p:spTgt spid="228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292"/>
                                        </p:tgtEl>
                                        <p:attrNameLst>
                                          <p:attrName>style.visibility</p:attrName>
                                        </p:attrNameLst>
                                      </p:cBhvr>
                                      <p:to>
                                        <p:strVal val="visible"/>
                                      </p:to>
                                    </p:set>
                                    <p:animEffect transition="in" filter="wheel(1)">
                                      <p:cBhvr>
                                        <p:cTn id="10" dur="2000"/>
                                        <p:tgtEl>
                                          <p:spTgt spid="229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297">
                                            <p:txEl>
                                              <p:pRg st="0" end="0"/>
                                            </p:txEl>
                                          </p:spTgt>
                                        </p:tgtEl>
                                        <p:attrNameLst>
                                          <p:attrName>style.visibility</p:attrName>
                                        </p:attrNameLst>
                                      </p:cBhvr>
                                      <p:to>
                                        <p:strVal val="visible"/>
                                      </p:to>
                                    </p:set>
                                    <p:animEffect transition="in" filter="wheel(1)">
                                      <p:cBhvr>
                                        <p:cTn id="13" dur="2000"/>
                                        <p:tgtEl>
                                          <p:spTgt spid="229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283"/>
                                        </p:tgtEl>
                                        <p:attrNameLst>
                                          <p:attrName>style.visibility</p:attrName>
                                        </p:attrNameLst>
                                      </p:cBhvr>
                                      <p:to>
                                        <p:strVal val="visible"/>
                                      </p:to>
                                    </p:set>
                                    <p:animEffect transition="in" filter="wheel(1)">
                                      <p:cBhvr>
                                        <p:cTn id="18" dur="2000"/>
                                        <p:tgtEl>
                                          <p:spTgt spid="2283"/>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295"/>
                                        </p:tgtEl>
                                        <p:attrNameLst>
                                          <p:attrName>style.visibility</p:attrName>
                                        </p:attrNameLst>
                                      </p:cBhvr>
                                      <p:to>
                                        <p:strVal val="visible"/>
                                      </p:to>
                                    </p:set>
                                    <p:animEffect transition="in" filter="wheel(1)">
                                      <p:cBhvr>
                                        <p:cTn id="21" dur="2000"/>
                                        <p:tgtEl>
                                          <p:spTgt spid="2295"/>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heel(1)">
                                      <p:cBhvr>
                                        <p:cTn id="24" dur="20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289"/>
                                        </p:tgtEl>
                                        <p:attrNameLst>
                                          <p:attrName>style.visibility</p:attrName>
                                        </p:attrNameLst>
                                      </p:cBhvr>
                                      <p:to>
                                        <p:strVal val="visible"/>
                                      </p:to>
                                    </p:set>
                                    <p:animEffect transition="in" filter="wheel(1)">
                                      <p:cBhvr>
                                        <p:cTn id="29" dur="2000"/>
                                        <p:tgtEl>
                                          <p:spTgt spid="228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2293"/>
                                        </p:tgtEl>
                                        <p:attrNameLst>
                                          <p:attrName>style.visibility</p:attrName>
                                        </p:attrNameLst>
                                      </p:cBhvr>
                                      <p:to>
                                        <p:strVal val="visible"/>
                                      </p:to>
                                    </p:set>
                                    <p:animEffect transition="in" filter="wheel(1)">
                                      <p:cBhvr>
                                        <p:cTn id="32" dur="2000"/>
                                        <p:tgtEl>
                                          <p:spTgt spid="229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heel(1)">
                                      <p:cBhvr>
                                        <p:cTn id="3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2" grpId="0"/>
      <p:bldP spid="2293" grpId="0"/>
      <p:bldP spid="2295" grpId="0"/>
      <p:bldP spid="2297" grpId="0" build="p"/>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E6DC22C-C81E-01CA-1BBC-9CA7BF7276F8}"/>
              </a:ext>
            </a:extLst>
          </p:cNvPr>
          <p:cNvPicPr>
            <a:picLocks noChangeAspect="1"/>
          </p:cNvPicPr>
          <p:nvPr/>
        </p:nvPicPr>
        <p:blipFill>
          <a:blip r:embed="rId2"/>
          <a:stretch>
            <a:fillRect/>
          </a:stretch>
        </p:blipFill>
        <p:spPr>
          <a:xfrm>
            <a:off x="0" y="0"/>
            <a:ext cx="4572000" cy="5143500"/>
          </a:xfrm>
          <a:prstGeom prst="rect">
            <a:avLst/>
          </a:prstGeom>
        </p:spPr>
      </p:pic>
      <p:pic>
        <p:nvPicPr>
          <p:cNvPr id="3" name="Picture 2">
            <a:extLst>
              <a:ext uri="{FF2B5EF4-FFF2-40B4-BE49-F238E27FC236}">
                <a16:creationId xmlns="" xmlns:a16="http://schemas.microsoft.com/office/drawing/2014/main" id="{212081E7-6D4A-AD99-530C-68D7B28176C5}"/>
              </a:ext>
            </a:extLst>
          </p:cNvPr>
          <p:cNvPicPr>
            <a:picLocks noChangeAspect="1"/>
          </p:cNvPicPr>
          <p:nvPr/>
        </p:nvPicPr>
        <p:blipFill>
          <a:blip r:embed="rId3"/>
          <a:stretch>
            <a:fillRect/>
          </a:stretch>
        </p:blipFill>
        <p:spPr>
          <a:xfrm>
            <a:off x="4572000" y="-1"/>
            <a:ext cx="4572000" cy="4223085"/>
          </a:xfrm>
          <a:prstGeom prst="rect">
            <a:avLst/>
          </a:prstGeom>
        </p:spPr>
      </p:pic>
      <p:sp>
        <p:nvSpPr>
          <p:cNvPr id="4" name="TextBox 3">
            <a:extLst>
              <a:ext uri="{FF2B5EF4-FFF2-40B4-BE49-F238E27FC236}">
                <a16:creationId xmlns="" xmlns:a16="http://schemas.microsoft.com/office/drawing/2014/main" id="{87BBDBD9-97EF-38DC-88F3-E866E5F1398F}"/>
              </a:ext>
            </a:extLst>
          </p:cNvPr>
          <p:cNvSpPr txBox="1"/>
          <p:nvPr/>
        </p:nvSpPr>
        <p:spPr>
          <a:xfrm>
            <a:off x="4692316" y="4312503"/>
            <a:ext cx="4451684" cy="830997"/>
          </a:xfrm>
          <a:prstGeom prst="rect">
            <a:avLst/>
          </a:prstGeom>
          <a:noFill/>
        </p:spPr>
        <p:txBody>
          <a:bodyPr wrap="square" rtlCol="0">
            <a:spAutoFit/>
          </a:bodyPr>
          <a:lstStyle/>
          <a:p>
            <a:pPr algn="ctr"/>
            <a:r>
              <a:rPr lang="en-US" sz="2400" err="1">
                <a:latin typeface="Times New Roman" panose="02020603050405020304" pitchFamily="18" charset="0"/>
                <a:cs typeface="Times New Roman" panose="02020603050405020304" pitchFamily="18" charset="0"/>
              </a:rPr>
              <a:t>Hiện</a:t>
            </a:r>
            <a:r>
              <a:rPr lang="en-US" sz="2400">
                <a:latin typeface="Times New Roman" panose="02020603050405020304" pitchFamily="18" charset="0"/>
                <a:cs typeface="Times New Roman" panose="02020603050405020304" pitchFamily="18" charset="0"/>
              </a:rPr>
              <a:t> nay </a:t>
            </a:r>
            <a:r>
              <a:rPr lang="en-US" sz="2400" err="1">
                <a:latin typeface="Times New Roman" panose="02020603050405020304" pitchFamily="18" charset="0"/>
                <a:cs typeface="Times New Roman" panose="02020603050405020304" pitchFamily="18" charset="0"/>
              </a:rPr>
              <a:t>có</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rất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nhiều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thông</a:t>
            </a:r>
            <a:r>
              <a:rPr lang="en-US" sz="2400">
                <a:latin typeface="Times New Roman" panose="02020603050405020304" pitchFamily="18" charset="0"/>
                <a:cs typeface="Times New Roman" panose="02020603050405020304" pitchFamily="18" charset="0"/>
              </a:rPr>
              <a:t> tin </a:t>
            </a:r>
            <a:r>
              <a:rPr lang="en-US" sz="2400" err="1">
                <a:latin typeface="Times New Roman" panose="02020603050405020304" pitchFamily="18" charset="0"/>
                <a:cs typeface="Times New Roman" panose="02020603050405020304" pitchFamily="18" charset="0"/>
              </a:rPr>
              <a:t>xuyên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sai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sự</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thật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về</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lịch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56954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3692003"/>
            <a:ext cx="798636" cy="798636"/>
          </a:xfrm>
          <a:prstGeom prst="rect">
            <a:avLst/>
          </a:prstGeom>
        </p:spPr>
      </p:pic>
      <p:pic>
        <p:nvPicPr>
          <p:cNvPr id="13" name="图片 18">
            <a:extLst>
              <a:ext uri="{FF2B5EF4-FFF2-40B4-BE49-F238E27FC236}">
                <a16:creationId xmlns=""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5"/>
            <a:ext cx="1110365" cy="1416481"/>
          </a:xfrm>
          <a:prstGeom prst="rect">
            <a:avLst/>
          </a:prstGeom>
        </p:spPr>
      </p:pic>
      <p:pic>
        <p:nvPicPr>
          <p:cNvPr id="15" name="图片 17">
            <a:extLst>
              <a:ext uri="{FF2B5EF4-FFF2-40B4-BE49-F238E27FC236}">
                <a16:creationId xmlns=""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3726006"/>
            <a:ext cx="1796546" cy="1504960"/>
          </a:xfrm>
          <a:prstGeom prst="rect">
            <a:avLst/>
          </a:prstGeom>
        </p:spPr>
      </p:pic>
      <p:pic>
        <p:nvPicPr>
          <p:cNvPr id="16" name="图片 19">
            <a:extLst>
              <a:ext uri="{FF2B5EF4-FFF2-40B4-BE49-F238E27FC236}">
                <a16:creationId xmlns=""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 xmlns:a16="http://schemas.microsoft.com/office/drawing/2014/main" id="{8267DBBC-A944-4546-B31A-69D788E55C9B}"/>
              </a:ext>
            </a:extLst>
          </p:cNvPr>
          <p:cNvSpPr/>
          <p:nvPr/>
        </p:nvSpPr>
        <p:spPr>
          <a:xfrm>
            <a:off x="2245217" y="964692"/>
            <a:ext cx="4107856" cy="900246"/>
          </a:xfrm>
          <a:prstGeom prst="rect">
            <a:avLst/>
          </a:prstGeom>
          <a:noFill/>
        </p:spPr>
        <p:txBody>
          <a:bodyPr wrap="none" lIns="68580" tIns="34290" rIns="68580" bIns="34290">
            <a:spAutoFit/>
          </a:bodyPr>
          <a:lstStyle/>
          <a:p>
            <a:pPr algn="ctr" defTabSz="685783">
              <a:buClrTx/>
            </a:pPr>
            <a:r>
              <a:rPr lang="en-US" sz="5400" b="1" kern="120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08347"/>
            <a:ext cx="5255419"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B9E3FDA2-A989-4FB8-A98E-584717B8C837}"/>
              </a:ext>
            </a:extLst>
          </p:cNvPr>
          <p:cNvSpPr txBox="1">
            <a:spLocks noChangeArrowheads="1"/>
          </p:cNvSpPr>
          <p:nvPr/>
        </p:nvSpPr>
        <p:spPr bwMode="auto">
          <a:xfrm>
            <a:off x="1923282" y="233900"/>
            <a:ext cx="18238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defRPr/>
            </a:pPr>
            <a:r>
              <a:rPr lang="en-US" altLang="vi-VN" sz="3000" b="1" kern="1200">
                <a:solidFill>
                  <a:srgbClr val="CC0066"/>
                </a:solidFill>
                <a:latin typeface="UVN Bach Tuyet Nang" panose="02090907080705020403" pitchFamily="18" charset="0"/>
                <a:ea typeface="+mn-ea"/>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280" y="5953"/>
            <a:ext cx="1572721" cy="114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 xmlns:a16="http://schemas.microsoft.com/office/drawing/2014/main" id="{095012D5-E32E-4C95-BEFD-7F131F0F50F1}"/>
              </a:ext>
            </a:extLst>
          </p:cNvPr>
          <p:cNvSpPr>
            <a:spLocks noChangeAspect="1" noChangeArrowheads="1"/>
          </p:cNvSpPr>
          <p:nvPr/>
        </p:nvSpPr>
        <p:spPr bwMode="auto">
          <a:xfrm>
            <a:off x="1259681"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685783" fontAlgn="base">
              <a:spcBef>
                <a:spcPct val="0"/>
              </a:spcBef>
              <a:spcAft>
                <a:spcPct val="0"/>
              </a:spcAft>
              <a:buClrTx/>
              <a:buSzTx/>
              <a:buNone/>
              <a:defRPr/>
            </a:pPr>
            <a:endParaRPr lang="vi-VN" altLang="vi-VN" sz="1350" kern="1200">
              <a:solidFill>
                <a:srgbClr val="000000"/>
              </a:solidFill>
              <a:ea typeface="+mn-ea"/>
              <a:cs typeface="+mn-cs"/>
            </a:endParaRPr>
          </a:p>
        </p:txBody>
      </p:sp>
      <p:pic>
        <p:nvPicPr>
          <p:cNvPr id="39943" name="Picture 3">
            <a:extLst>
              <a:ext uri="{FF2B5EF4-FFF2-40B4-BE49-F238E27FC236}">
                <a16:creationId xmlns=""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66061" y="2959466"/>
            <a:ext cx="1938338" cy="123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548" y="3531394"/>
            <a:ext cx="5488958"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0562" y="3217069"/>
            <a:ext cx="464343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10F37FA5-B6E0-4444-8DF0-5964F90C543A}"/>
              </a:ext>
            </a:extLst>
          </p:cNvPr>
          <p:cNvSpPr txBox="1">
            <a:spLocks noChangeArrowheads="1"/>
          </p:cNvSpPr>
          <p:nvPr/>
        </p:nvSpPr>
        <p:spPr bwMode="auto">
          <a:xfrm>
            <a:off x="19847" y="4126845"/>
            <a:ext cx="9124153" cy="108959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lnSpc>
                <a:spcPct val="150000"/>
              </a:lnSpc>
              <a:spcBef>
                <a:spcPct val="0"/>
              </a:spcBef>
              <a:spcAft>
                <a:spcPct val="0"/>
              </a:spcAft>
              <a:buClrTx/>
              <a:buSzTx/>
              <a:buNone/>
              <a:defRPr/>
            </a:pPr>
            <a:r>
              <a:rPr lang="en-US" altLang="vi-VN" sz="1500" b="1" kern="1200">
                <a:solidFill>
                  <a:srgbClr val="000000"/>
                </a:solidFill>
                <a:latin typeface="Times New Roman" panose="02020603050405020304" pitchFamily="18" charset="0"/>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2322097" y="1177965"/>
            <a:ext cx="6131684" cy="30689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191880" y="1648055"/>
            <a:ext cx="1938338" cy="123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2730423" y="2835452"/>
            <a:ext cx="1938338" cy="123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47373" y="-1066131"/>
            <a:ext cx="609600" cy="609600"/>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1">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22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 xmlns:a16="http://schemas.microsoft.com/office/drawing/2014/main" id="{A68A3044-217E-429E-A335-C07E724C41A4}"/>
              </a:ext>
            </a:extLst>
          </p:cNvPr>
          <p:cNvSpPr/>
          <p:nvPr/>
        </p:nvSpPr>
        <p:spPr>
          <a:xfrm>
            <a:off x="0" y="1107282"/>
            <a:ext cx="9144000" cy="3786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685783">
              <a:buClrTx/>
              <a:defRPr/>
            </a:pPr>
            <a:endParaRPr lang="en-US" sz="1500" kern="1200">
              <a:solidFill>
                <a:prstClr val="white"/>
              </a:solidFill>
              <a:latin typeface="Georgia"/>
            </a:endParaRPr>
          </a:p>
        </p:txBody>
      </p:sp>
      <p:pic>
        <p:nvPicPr>
          <p:cNvPr id="22" name="Picture 2" descr="C:\Users\Tien\Downloads\GAME PP\photo-5-15598752880811265847498.jpg">
            <a:hlinkClick r:id="rId3" action="ppaction://hlinksldjump"/>
            <a:extLst>
              <a:ext uri="{FF2B5EF4-FFF2-40B4-BE49-F238E27FC236}">
                <a16:creationId xmlns=""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190169" y="-17123"/>
            <a:ext cx="1057275" cy="1035558"/>
          </a:xfrm>
          <a:prstGeom prst="ellipse">
            <a:avLst/>
          </a:prstGeom>
          <a:ln>
            <a:noFill/>
          </a:ln>
          <a:effectLst>
            <a:softEdge rad="112500"/>
          </a:effectLst>
        </p:spPr>
      </p:pic>
      <p:sp>
        <p:nvSpPr>
          <p:cNvPr id="23" name="TextBox 22">
            <a:extLst>
              <a:ext uri="{FF2B5EF4-FFF2-40B4-BE49-F238E27FC236}">
                <a16:creationId xmlns="" xmlns:a16="http://schemas.microsoft.com/office/drawing/2014/main" id="{1353A052-9F84-4B11-A94E-ED6EEDF2F38A}"/>
              </a:ext>
            </a:extLst>
          </p:cNvPr>
          <p:cNvSpPr txBox="1">
            <a:spLocks noChangeArrowheads="1"/>
          </p:cNvSpPr>
          <p:nvPr/>
        </p:nvSpPr>
        <p:spPr bwMode="auto">
          <a:xfrm>
            <a:off x="83344" y="1112437"/>
            <a:ext cx="13115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685783" fontAlgn="base">
              <a:spcBef>
                <a:spcPct val="0"/>
              </a:spcBef>
              <a:spcAft>
                <a:spcPct val="0"/>
              </a:spcAft>
              <a:buClrTx/>
              <a:buSzTx/>
              <a:buNone/>
            </a:pPr>
            <a:r>
              <a:rPr lang="en-US" altLang="vi-VN" sz="1500" i="1" kern="1200" err="1">
                <a:solidFill>
                  <a:srgbClr val="FF0000"/>
                </a:solidFill>
                <a:latin typeface="Times New Roman" panose="02020603050405020304" pitchFamily="18" charset="0"/>
                <a:ea typeface="+mn-ea"/>
                <a:cs typeface="Times New Roman" panose="02020603050405020304" pitchFamily="18" charset="0"/>
              </a:rPr>
              <a:t>Hồng</a:t>
            </a:r>
            <a:r>
              <a:rPr lang="en-US" altLang="vi-VN" sz="1500" i="1" kern="1200">
                <a:solidFill>
                  <a:srgbClr val="FF0000"/>
                </a:solidFill>
                <a:latin typeface="Times New Roman" panose="02020603050405020304" pitchFamily="18" charset="0"/>
                <a:ea typeface="+mn-ea"/>
                <a:cs typeface="Times New Roman" panose="02020603050405020304" pitchFamily="18" charset="0"/>
              </a:rPr>
              <a:t> </a:t>
            </a:r>
            <a:r>
              <a:rPr lang="en-US" altLang="vi-VN" sz="1500" i="1" kern="1200" err="1">
                <a:solidFill>
                  <a:srgbClr val="FF0000"/>
                </a:solidFill>
                <a:latin typeface="Times New Roman" panose="02020603050405020304" pitchFamily="18" charset="0"/>
                <a:ea typeface="+mn-ea"/>
                <a:cs typeface="Times New Roman" panose="02020603050405020304" pitchFamily="18" charset="0"/>
              </a:rPr>
              <a:t>Hài</a:t>
            </a:r>
            <a:r>
              <a:rPr lang="en-US" altLang="vi-VN" sz="1500" i="1" kern="1200">
                <a:solidFill>
                  <a:srgbClr val="FF0000"/>
                </a:solidFill>
                <a:latin typeface="Times New Roman" panose="02020603050405020304" pitchFamily="18" charset="0"/>
                <a:ea typeface="+mn-ea"/>
                <a:cs typeface="Times New Roman" panose="02020603050405020304" pitchFamily="18" charset="0"/>
              </a:rPr>
              <a:t> </a:t>
            </a:r>
            <a:r>
              <a:rPr lang="en-US" altLang="vi-VN" sz="1500" i="1" kern="1200" err="1">
                <a:solidFill>
                  <a:srgbClr val="FF0000"/>
                </a:solidFill>
                <a:latin typeface="Times New Roman" panose="02020603050405020304" pitchFamily="18" charset="0"/>
                <a:ea typeface="+mn-ea"/>
                <a:cs typeface="Times New Roman" panose="02020603050405020304" pitchFamily="18" charset="0"/>
              </a:rPr>
              <a:t>Nhi</a:t>
            </a:r>
            <a:endParaRPr lang="en-US" altLang="vi-VN" sz="1500" i="1" kern="1200">
              <a:solidFill>
                <a:srgbClr val="FF0000"/>
              </a:solidFill>
              <a:latin typeface="Times New Roman" panose="02020603050405020304" pitchFamily="18" charset="0"/>
              <a:ea typeface="+mn-ea"/>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1947978" y="-104435"/>
            <a:ext cx="1091272" cy="1060974"/>
          </a:xfrm>
          <a:prstGeom prst="ellipse">
            <a:avLst/>
          </a:prstGeom>
          <a:ln>
            <a:noFill/>
          </a:ln>
          <a:effectLst>
            <a:softEdge rad="112500"/>
          </a:effectLst>
        </p:spPr>
      </p:pic>
      <p:sp>
        <p:nvSpPr>
          <p:cNvPr id="26" name="TextBox 25">
            <a:extLst>
              <a:ext uri="{FF2B5EF4-FFF2-40B4-BE49-F238E27FC236}">
                <a16:creationId xmlns="" xmlns:a16="http://schemas.microsoft.com/office/drawing/2014/main" id="{353A0BA5-69A4-4A7A-8B3F-E4899ACF7751}"/>
              </a:ext>
            </a:extLst>
          </p:cNvPr>
          <p:cNvSpPr txBox="1">
            <a:spLocks noChangeArrowheads="1"/>
          </p:cNvSpPr>
          <p:nvPr/>
        </p:nvSpPr>
        <p:spPr bwMode="auto">
          <a:xfrm>
            <a:off x="1845034" y="1111247"/>
            <a:ext cx="13115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1500" i="1" kern="1200" err="1">
                <a:solidFill>
                  <a:prstClr val="white"/>
                </a:solidFill>
                <a:latin typeface="Times New Roman" panose="02020603050405020304" pitchFamily="18" charset="0"/>
                <a:ea typeface="+mn-ea"/>
                <a:cs typeface="Times New Roman" panose="02020603050405020304" pitchFamily="18" charset="0"/>
              </a:rPr>
              <a:t>Bạch</a:t>
            </a:r>
            <a:r>
              <a:rPr lang="en-US" altLang="vi-VN" sz="1500" i="1" kern="1200">
                <a:solidFill>
                  <a:prstClr val="white"/>
                </a:solidFill>
                <a:latin typeface="Times New Roman" panose="02020603050405020304" pitchFamily="18" charset="0"/>
                <a:ea typeface="+mn-ea"/>
                <a:cs typeface="Times New Roman" panose="02020603050405020304" pitchFamily="18" charset="0"/>
              </a:rPr>
              <a:t> </a:t>
            </a:r>
            <a:r>
              <a:rPr lang="en-US" altLang="vi-VN" sz="1500" i="1" kern="1200" err="1">
                <a:solidFill>
                  <a:prstClr val="white"/>
                </a:solidFill>
                <a:latin typeface="Times New Roman" panose="02020603050405020304" pitchFamily="18" charset="0"/>
                <a:ea typeface="+mn-ea"/>
                <a:cs typeface="Times New Roman" panose="02020603050405020304" pitchFamily="18" charset="0"/>
              </a:rPr>
              <a:t>Cốt</a:t>
            </a:r>
            <a:r>
              <a:rPr lang="en-US" altLang="vi-VN" sz="1500" i="1" kern="1200">
                <a:solidFill>
                  <a:prstClr val="white"/>
                </a:solidFill>
                <a:latin typeface="Times New Roman" panose="02020603050405020304" pitchFamily="18" charset="0"/>
                <a:ea typeface="+mn-ea"/>
                <a:cs typeface="Times New Roman" panose="02020603050405020304" pitchFamily="18" charset="0"/>
              </a:rPr>
              <a:t> </a:t>
            </a:r>
            <a:r>
              <a:rPr lang="en-US" altLang="vi-VN" sz="1500" i="1" kern="1200" err="1">
                <a:solidFill>
                  <a:prstClr val="white"/>
                </a:solidFill>
                <a:latin typeface="Times New Roman" panose="02020603050405020304" pitchFamily="18" charset="0"/>
                <a:ea typeface="+mn-ea"/>
                <a:cs typeface="Times New Roman" panose="02020603050405020304" pitchFamily="18" charset="0"/>
              </a:rPr>
              <a:t>Tinh</a:t>
            </a:r>
            <a:endParaRPr lang="en-US" altLang="vi-VN" sz="1500" i="1" kern="1200">
              <a:solidFill>
                <a:prstClr val="white"/>
              </a:solidFill>
              <a:latin typeface="Times New Roman" panose="02020603050405020304" pitchFamily="18" charset="0"/>
              <a:ea typeface="+mn-ea"/>
              <a:cs typeface="Times New Roman" panose="02020603050405020304" pitchFamily="18" charset="0"/>
            </a:endParaRPr>
          </a:p>
        </p:txBody>
      </p:sp>
      <p:pic>
        <p:nvPicPr>
          <p:cNvPr id="28" name="Picture 4" descr="C:\Users\Tien\Downloads\GAME PP\Ngọc Thố TInh.jpg">
            <a:hlinkClick r:id="rId7" action="ppaction://hlinksldjump"/>
            <a:extLst>
              <a:ext uri="{FF2B5EF4-FFF2-40B4-BE49-F238E27FC236}">
                <a16:creationId xmlns="" xmlns:a16="http://schemas.microsoft.com/office/drawing/2014/main" id="{4C49508B-332B-4504-BB48-5F7F6C75CF87}"/>
              </a:ext>
            </a:extLst>
          </p:cNvPr>
          <p:cNvPicPr>
            <a:picLocks noChangeAspect="1" noChangeArrowheads="1"/>
          </p:cNvPicPr>
          <p:nvPr/>
        </p:nvPicPr>
        <p:blipFill>
          <a:blip r:embed="rId8" cstate="print"/>
          <a:srcRect/>
          <a:stretch>
            <a:fillRect/>
          </a:stretch>
        </p:blipFill>
        <p:spPr bwMode="auto">
          <a:xfrm>
            <a:off x="3854275" y="1318"/>
            <a:ext cx="1025919" cy="1044728"/>
          </a:xfrm>
          <a:prstGeom prst="ellipse">
            <a:avLst/>
          </a:prstGeom>
          <a:ln>
            <a:noFill/>
          </a:ln>
          <a:effectLst>
            <a:softEdge rad="112500"/>
          </a:effectLst>
        </p:spPr>
      </p:pic>
      <p:sp>
        <p:nvSpPr>
          <p:cNvPr id="29" name="TextBox 28">
            <a:extLst>
              <a:ext uri="{FF2B5EF4-FFF2-40B4-BE49-F238E27FC236}">
                <a16:creationId xmlns="" xmlns:a16="http://schemas.microsoft.com/office/drawing/2014/main" id="{927FD3CC-8EF2-4D4E-A19C-997D0603765B}"/>
              </a:ext>
            </a:extLst>
          </p:cNvPr>
          <p:cNvSpPr txBox="1">
            <a:spLocks noChangeArrowheads="1"/>
          </p:cNvSpPr>
          <p:nvPr/>
        </p:nvSpPr>
        <p:spPr bwMode="auto">
          <a:xfrm>
            <a:off x="3651053" y="1112437"/>
            <a:ext cx="1311585" cy="553998"/>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1500" i="1" kern="1200" err="1">
                <a:solidFill>
                  <a:srgbClr val="C00000"/>
                </a:solidFill>
                <a:latin typeface="Times New Roman" panose="02020603050405020304" pitchFamily="18" charset="0"/>
                <a:ea typeface="+mn-ea"/>
                <a:cs typeface="Times New Roman" panose="02020603050405020304" pitchFamily="18" charset="0"/>
              </a:rPr>
              <a:t>Ngọc</a:t>
            </a:r>
            <a:r>
              <a:rPr lang="en-US" altLang="vi-VN" sz="1500" i="1" kern="1200">
                <a:solidFill>
                  <a:srgbClr val="C00000"/>
                </a:solidFill>
                <a:latin typeface="Times New Roman" panose="02020603050405020304" pitchFamily="18" charset="0"/>
                <a:ea typeface="+mn-ea"/>
                <a:cs typeface="Times New Roman" panose="02020603050405020304" pitchFamily="18" charset="0"/>
              </a:rPr>
              <a:t> </a:t>
            </a:r>
            <a:r>
              <a:rPr lang="en-US" altLang="vi-VN" sz="1500" i="1" kern="1200" err="1">
                <a:solidFill>
                  <a:srgbClr val="C00000"/>
                </a:solidFill>
                <a:latin typeface="Times New Roman" panose="02020603050405020304" pitchFamily="18" charset="0"/>
                <a:ea typeface="+mn-ea"/>
                <a:cs typeface="Times New Roman" panose="02020603050405020304" pitchFamily="18" charset="0"/>
              </a:rPr>
              <a:t>Thố</a:t>
            </a:r>
            <a:r>
              <a:rPr lang="en-US" altLang="vi-VN" sz="1500" i="1" kern="1200">
                <a:solidFill>
                  <a:srgbClr val="C00000"/>
                </a:solidFill>
                <a:latin typeface="Times New Roman" panose="02020603050405020304" pitchFamily="18" charset="0"/>
                <a:ea typeface="+mn-ea"/>
                <a:cs typeface="Times New Roman" panose="02020603050405020304" pitchFamily="18" charset="0"/>
              </a:rPr>
              <a:t> </a:t>
            </a:r>
            <a:r>
              <a:rPr lang="en-US" altLang="vi-VN" sz="1500" i="1" kern="1200" err="1">
                <a:solidFill>
                  <a:srgbClr val="C00000"/>
                </a:solidFill>
                <a:latin typeface="Times New Roman" panose="02020603050405020304" pitchFamily="18" charset="0"/>
                <a:ea typeface="+mn-ea"/>
                <a:cs typeface="Times New Roman" panose="02020603050405020304" pitchFamily="18" charset="0"/>
              </a:rPr>
              <a:t>Tinh</a:t>
            </a:r>
            <a:endParaRPr lang="en-US" altLang="vi-VN" sz="1500" i="1" kern="1200">
              <a:solidFill>
                <a:srgbClr val="C00000"/>
              </a:solidFill>
              <a:latin typeface="Times New Roman" panose="02020603050405020304" pitchFamily="18" charset="0"/>
              <a:ea typeface="+mn-ea"/>
              <a:cs typeface="Times New Roman" panose="02020603050405020304" pitchFamily="18" charset="0"/>
            </a:endParaRPr>
          </a:p>
        </p:txBody>
      </p:sp>
      <p:pic>
        <p:nvPicPr>
          <p:cNvPr id="34" name="Picture 6" descr="C:\Users\Tien\Downloads\GAME PP\nguumavuong_1jpg.jpg">
            <a:hlinkClick r:id="rId9" action="ppaction://hlinksldjump"/>
            <a:extLst>
              <a:ext uri="{FF2B5EF4-FFF2-40B4-BE49-F238E27FC236}">
                <a16:creationId xmlns="" xmlns:a16="http://schemas.microsoft.com/office/drawing/2014/main" id="{AD2973F0-5DFE-47B5-A7C0-14EDA4F12090}"/>
              </a:ext>
            </a:extLst>
          </p:cNvPr>
          <p:cNvPicPr>
            <a:picLocks noChangeAspect="1" noChangeArrowheads="1"/>
          </p:cNvPicPr>
          <p:nvPr/>
        </p:nvPicPr>
        <p:blipFill>
          <a:blip r:embed="rId10"/>
          <a:srcRect/>
          <a:stretch>
            <a:fillRect/>
          </a:stretch>
        </p:blipFill>
        <p:spPr bwMode="auto">
          <a:xfrm>
            <a:off x="5695221" y="-59917"/>
            <a:ext cx="1118431" cy="1167199"/>
          </a:xfrm>
          <a:prstGeom prst="ellipse">
            <a:avLst/>
          </a:prstGeom>
          <a:ln>
            <a:noFill/>
          </a:ln>
          <a:effectLst>
            <a:softEdge rad="112500"/>
          </a:effectLst>
        </p:spPr>
      </p:pic>
      <p:sp>
        <p:nvSpPr>
          <p:cNvPr id="35" name="TextBox 34">
            <a:extLst>
              <a:ext uri="{FF2B5EF4-FFF2-40B4-BE49-F238E27FC236}">
                <a16:creationId xmlns="" xmlns:a16="http://schemas.microsoft.com/office/drawing/2014/main" id="{5A4729DF-0AA9-4F5B-ADB8-7090D7BB8F41}"/>
              </a:ext>
            </a:extLst>
          </p:cNvPr>
          <p:cNvSpPr txBox="1">
            <a:spLocks noChangeArrowheads="1"/>
          </p:cNvSpPr>
          <p:nvPr/>
        </p:nvSpPr>
        <p:spPr bwMode="auto">
          <a:xfrm>
            <a:off x="5488685" y="1124966"/>
            <a:ext cx="158610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1500" i="1" kern="1200" err="1">
                <a:solidFill>
                  <a:srgbClr val="FF0000"/>
                </a:solidFill>
                <a:latin typeface="Times New Roman" panose="02020603050405020304" pitchFamily="18" charset="0"/>
                <a:ea typeface="+mn-ea"/>
                <a:cs typeface="Times New Roman" panose="02020603050405020304" pitchFamily="18" charset="0"/>
              </a:rPr>
              <a:t>Ngưu</a:t>
            </a:r>
            <a:r>
              <a:rPr lang="en-US" altLang="vi-VN" sz="1500" i="1" kern="1200">
                <a:solidFill>
                  <a:srgbClr val="FF0000"/>
                </a:solidFill>
                <a:latin typeface="Times New Roman" panose="02020603050405020304" pitchFamily="18" charset="0"/>
                <a:ea typeface="+mn-ea"/>
                <a:cs typeface="Times New Roman" panose="02020603050405020304" pitchFamily="18" charset="0"/>
              </a:rPr>
              <a:t> Ma </a:t>
            </a:r>
            <a:r>
              <a:rPr lang="en-US" altLang="vi-VN" sz="1500" i="1" kern="1200" err="1">
                <a:solidFill>
                  <a:srgbClr val="FF0000"/>
                </a:solidFill>
                <a:latin typeface="Times New Roman" panose="02020603050405020304" pitchFamily="18" charset="0"/>
                <a:ea typeface="+mn-ea"/>
                <a:cs typeface="Times New Roman" panose="02020603050405020304" pitchFamily="18" charset="0"/>
              </a:rPr>
              <a:t>Vương</a:t>
            </a:r>
            <a:endParaRPr lang="en-US" altLang="vi-VN" sz="1500" i="1" kern="1200">
              <a:solidFill>
                <a:srgbClr val="FF0000"/>
              </a:solidFill>
              <a:latin typeface="Times New Roman" panose="02020603050405020304" pitchFamily="18" charset="0"/>
              <a:ea typeface="+mn-ea"/>
              <a:cs typeface="Times New Roman" panose="02020603050405020304" pitchFamily="18" charset="0"/>
            </a:endParaRPr>
          </a:p>
        </p:txBody>
      </p:sp>
      <p:pic>
        <p:nvPicPr>
          <p:cNvPr id="40975" name="Picture 6" descr="HÃ¬nh áº£nh cÃ³ liÃªn quan">
            <a:extLst>
              <a:ext uri="{FF2B5EF4-FFF2-40B4-BE49-F238E27FC236}">
                <a16:creationId xmlns="" xmlns:a16="http://schemas.microsoft.com/office/drawing/2014/main" id="{C7B8D784-E73E-4D16-8F17-0B293E5D6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2962" y="3657600"/>
            <a:ext cx="35290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 xmlns:a16="http://schemas.microsoft.com/office/drawing/2014/main" id="{B388323F-DB06-49BE-8722-D2F7C6CE20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1750" y="3657600"/>
            <a:ext cx="35290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3" action="ppaction://hlinksldjump"/>
            <a:extLst>
              <a:ext uri="{FF2B5EF4-FFF2-40B4-BE49-F238E27FC236}">
                <a16:creationId xmlns="" xmlns:a16="http://schemas.microsoft.com/office/drawing/2014/main" id="{A9892621-FCD6-4F1D-BB34-A053B2DD33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8513" y="4443413"/>
            <a:ext cx="852487"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 xmlns:a16="http://schemas.microsoft.com/office/drawing/2014/main" id="{D9D28696-4881-4285-8004-CE90E7A29C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8226" y="3155560"/>
            <a:ext cx="1838325"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extLst>
              <a:ext uri="{FF2B5EF4-FFF2-40B4-BE49-F238E27FC236}">
                <a16:creationId xmlns="" xmlns:a16="http://schemas.microsoft.com/office/drawing/2014/main" id="{A14D69A2-C004-46A8-8303-4CC6460E44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44" y="3657600"/>
            <a:ext cx="35290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6" action="ppaction://hlinksldjump"/>
            <a:extLst>
              <a:ext uri="{FF2B5EF4-FFF2-40B4-BE49-F238E27FC236}">
                <a16:creationId xmlns="" xmlns:a16="http://schemas.microsoft.com/office/drawing/2014/main" id="{3371CD82-8D88-DA4F-8886-7FCEDFD0AC02}"/>
              </a:ext>
            </a:extLst>
          </p:cNvPr>
          <p:cNvPicPr>
            <a:picLocks noChangeAspect="1" noChangeArrowheads="1"/>
          </p:cNvPicPr>
          <p:nvPr/>
        </p:nvPicPr>
        <p:blipFill>
          <a:blip r:embed="rId17" cstate="print"/>
          <a:srcRect/>
          <a:stretch>
            <a:fillRect/>
          </a:stretch>
        </p:blipFill>
        <p:spPr bwMode="auto">
          <a:xfrm>
            <a:off x="7705839" y="0"/>
            <a:ext cx="1044883" cy="1167199"/>
          </a:xfrm>
          <a:prstGeom prst="ellipse">
            <a:avLst/>
          </a:prstGeom>
          <a:ln>
            <a:noFill/>
          </a:ln>
          <a:effectLst>
            <a:softEdge rad="112500"/>
          </a:effectLst>
        </p:spPr>
      </p:pic>
      <p:sp>
        <p:nvSpPr>
          <p:cNvPr id="18" name="TextBox 17">
            <a:extLst>
              <a:ext uri="{FF2B5EF4-FFF2-40B4-BE49-F238E27FC236}">
                <a16:creationId xmlns="" xmlns:a16="http://schemas.microsoft.com/office/drawing/2014/main" id="{5C42255B-559E-2742-BAE5-C9806AC0303F}"/>
              </a:ext>
            </a:extLst>
          </p:cNvPr>
          <p:cNvSpPr txBox="1">
            <a:spLocks noChangeArrowheads="1"/>
          </p:cNvSpPr>
          <p:nvPr/>
        </p:nvSpPr>
        <p:spPr bwMode="auto">
          <a:xfrm>
            <a:off x="7487955" y="1132285"/>
            <a:ext cx="165604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a:spcBef>
                <a:spcPct val="0"/>
              </a:spcBef>
              <a:buClrTx/>
              <a:buSzTx/>
              <a:buNone/>
            </a:pPr>
            <a:r>
              <a:rPr lang="en-US" altLang="vi-VN" sz="1500" i="1" kern="1200">
                <a:solidFill>
                  <a:prstClr val="white"/>
                </a:solidFill>
                <a:latin typeface="Times New Roman" panose="02020603050405020304" pitchFamily="18" charset="0"/>
                <a:ea typeface="+mn-ea"/>
                <a:cs typeface="Times New Roman" panose="02020603050405020304" pitchFamily="18" charset="0"/>
              </a:rPr>
              <a:t>Thanh </a:t>
            </a:r>
            <a:r>
              <a:rPr lang="en-US" altLang="vi-VN" sz="1500" i="1" kern="1200" err="1">
                <a:solidFill>
                  <a:prstClr val="white"/>
                </a:solidFill>
                <a:latin typeface="Times New Roman" panose="02020603050405020304" pitchFamily="18" charset="0"/>
                <a:ea typeface="+mn-ea"/>
                <a:cs typeface="Times New Roman" panose="02020603050405020304" pitchFamily="18" charset="0"/>
              </a:rPr>
              <a:t>Ngưu</a:t>
            </a:r>
            <a:r>
              <a:rPr lang="en-US" altLang="vi-VN" sz="1500" i="1" kern="1200">
                <a:solidFill>
                  <a:prstClr val="white"/>
                </a:solidFill>
                <a:latin typeface="Times New Roman" panose="02020603050405020304" pitchFamily="18" charset="0"/>
                <a:ea typeface="+mn-ea"/>
                <a:cs typeface="Times New Roman" panose="02020603050405020304" pitchFamily="18" charset="0"/>
              </a:rPr>
              <a:t> </a:t>
            </a:r>
            <a:r>
              <a:rPr lang="en-US" altLang="vi-VN" sz="1500" i="1" kern="1200" err="1">
                <a:solidFill>
                  <a:prstClr val="white"/>
                </a:solidFill>
                <a:latin typeface="Times New Roman" panose="02020603050405020304" pitchFamily="18" charset="0"/>
                <a:ea typeface="+mn-ea"/>
                <a:cs typeface="Times New Roman" panose="02020603050405020304" pitchFamily="18" charset="0"/>
              </a:rPr>
              <a:t>Quái</a:t>
            </a:r>
            <a:endParaRPr lang="en-US" altLang="vi-VN" sz="1500" i="1" kern="1200">
              <a:solidFill>
                <a:prstClr val="white"/>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1987" name="TextBox 3">
            <a:extLst>
              <a:ext uri="{FF2B5EF4-FFF2-40B4-BE49-F238E27FC236}">
                <a16:creationId xmlns="" xmlns:a16="http://schemas.microsoft.com/office/drawing/2014/main" id="{16048C38-6856-42C8-B98D-3B00299021A4}"/>
              </a:ext>
            </a:extLst>
          </p:cNvPr>
          <p:cNvSpPr txBox="1">
            <a:spLocks noChangeArrowheads="1"/>
          </p:cNvSpPr>
          <p:nvPr/>
        </p:nvSpPr>
        <p:spPr bwMode="auto">
          <a:xfrm>
            <a:off x="-97566" y="794603"/>
            <a:ext cx="7778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800" b="1" kern="1200" err="1">
                <a:solidFill>
                  <a:srgbClr val="0070C0"/>
                </a:solidFill>
                <a:latin typeface="Times New Roman" panose="02020603050405020304" pitchFamily="18" charset="0"/>
                <a:ea typeface="+mn-ea"/>
                <a:cs typeface="Times New Roman" panose="02020603050405020304" pitchFamily="18" charset="0"/>
              </a:rPr>
              <a:t>Câu</a:t>
            </a:r>
            <a:r>
              <a:rPr lang="en-US" altLang="vi-VN" sz="2800" b="1" kern="1200">
                <a:solidFill>
                  <a:srgbClr val="0070C0"/>
                </a:solidFill>
                <a:latin typeface="Times New Roman" panose="02020603050405020304" pitchFamily="18" charset="0"/>
                <a:ea typeface="+mn-ea"/>
                <a:cs typeface="Times New Roman" panose="02020603050405020304" pitchFamily="18" charset="0"/>
              </a:rPr>
              <a:t> 1:  </a:t>
            </a:r>
            <a:r>
              <a:rPr lang="en-US" altLang="vi-VN" sz="2800" b="1" kern="1200" err="1">
                <a:solidFill>
                  <a:srgbClr val="0070C0"/>
                </a:solidFill>
                <a:latin typeface="Times New Roman" panose="02020603050405020304" pitchFamily="18" charset="0"/>
                <a:ea typeface="+mn-ea"/>
                <a:cs typeface="Times New Roman" panose="02020603050405020304" pitchFamily="18" charset="0"/>
              </a:rPr>
              <a:t>Hiện</a:t>
            </a:r>
            <a:r>
              <a:rPr lang="en-US" altLang="vi-VN" sz="2800" b="1" kern="120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err="1">
                <a:solidFill>
                  <a:srgbClr val="0070C0"/>
                </a:solidFill>
                <a:latin typeface="Times New Roman" panose="02020603050405020304" pitchFamily="18" charset="0"/>
                <a:ea typeface="+mn-ea"/>
                <a:cs typeface="Times New Roman" panose="02020603050405020304" pitchFamily="18" charset="0"/>
              </a:rPr>
              <a:t>thực</a:t>
            </a:r>
            <a:r>
              <a:rPr lang="en-US" altLang="vi-VN" sz="2800" b="1" kern="120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err="1">
                <a:solidFill>
                  <a:srgbClr val="0070C0"/>
                </a:solidFill>
                <a:latin typeface="Times New Roman" panose="02020603050405020304" pitchFamily="18" charset="0"/>
                <a:ea typeface="+mn-ea"/>
                <a:cs typeface="Times New Roman" panose="02020603050405020304" pitchFamily="18" charset="0"/>
              </a:rPr>
              <a:t>lịch</a:t>
            </a:r>
            <a:r>
              <a:rPr lang="en-US" altLang="vi-VN" sz="2800" b="1" kern="120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err="1">
                <a:solidFill>
                  <a:srgbClr val="0070C0"/>
                </a:solidFill>
                <a:latin typeface="Times New Roman" panose="02020603050405020304" pitchFamily="18" charset="0"/>
                <a:ea typeface="+mn-ea"/>
                <a:cs typeface="Times New Roman" panose="02020603050405020304" pitchFamily="18" charset="0"/>
              </a:rPr>
              <a:t>sử</a:t>
            </a:r>
            <a:r>
              <a:rPr lang="en-US" altLang="vi-VN" sz="2800" b="1" kern="120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err="1">
                <a:solidFill>
                  <a:srgbClr val="0070C0"/>
                </a:solidFill>
                <a:latin typeface="Times New Roman" panose="02020603050405020304" pitchFamily="18" charset="0"/>
                <a:ea typeface="+mn-ea"/>
                <a:cs typeface="Times New Roman" panose="02020603050405020304" pitchFamily="18" charset="0"/>
              </a:rPr>
              <a:t>là</a:t>
            </a:r>
            <a:r>
              <a:rPr lang="en-US" altLang="vi-VN" sz="2800" b="1" kern="120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err="1">
                <a:solidFill>
                  <a:srgbClr val="0070C0"/>
                </a:solidFill>
                <a:latin typeface="Times New Roman" panose="02020603050405020304" pitchFamily="18" charset="0"/>
                <a:ea typeface="+mn-ea"/>
                <a:cs typeface="Times New Roman" panose="02020603050405020304" pitchFamily="18" charset="0"/>
              </a:rPr>
              <a:t>gì</a:t>
            </a:r>
            <a:r>
              <a:rPr lang="en-US" altLang="vi-VN" sz="2800" b="1" kern="1200">
                <a:solidFill>
                  <a:srgbClr val="0070C0"/>
                </a:solidFill>
                <a:latin typeface="Times New Roman" panose="02020603050405020304" pitchFamily="18" charset="0"/>
                <a:ea typeface="+mn-ea"/>
                <a:cs typeface="Times New Roman" panose="02020603050405020304" pitchFamily="18" charset="0"/>
              </a:rPr>
              <a:t>?</a:t>
            </a:r>
          </a:p>
        </p:txBody>
      </p:sp>
      <p:pic>
        <p:nvPicPr>
          <p:cNvPr id="41988" name="Picture 2">
            <a:extLst>
              <a:ext uri="{FF2B5EF4-FFF2-40B4-BE49-F238E27FC236}">
                <a16:creationId xmlns=""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3217" y="280096"/>
            <a:ext cx="1051322" cy="157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9868" y="1777463"/>
            <a:ext cx="1563290" cy="11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2788" y="4207387"/>
            <a:ext cx="1319403" cy="93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 xmlns:a16="http://schemas.microsoft.com/office/drawing/2014/main" id="{F8EC58AD-ECF4-46C5-AFBE-1BB0A17D010A}"/>
              </a:ext>
            </a:extLst>
          </p:cNvPr>
          <p:cNvSpPr/>
          <p:nvPr/>
        </p:nvSpPr>
        <p:spPr>
          <a:xfrm>
            <a:off x="19289" y="202346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00:10</a:t>
            </a:r>
          </a:p>
        </p:txBody>
      </p:sp>
      <p:sp>
        <p:nvSpPr>
          <p:cNvPr id="24" name="Rounded Rectangle 23">
            <a:extLst>
              <a:ext uri="{FF2B5EF4-FFF2-40B4-BE49-F238E27FC236}">
                <a16:creationId xmlns="" xmlns:a16="http://schemas.microsoft.com/office/drawing/2014/main" id="{D6492601-DFB1-4FD3-B12A-40AEAC28E034}"/>
              </a:ext>
            </a:extLst>
          </p:cNvPr>
          <p:cNvSpPr/>
          <p:nvPr/>
        </p:nvSpPr>
        <p:spPr>
          <a:xfrm>
            <a:off x="19289" y="203418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00:09</a:t>
            </a:r>
          </a:p>
        </p:txBody>
      </p:sp>
      <p:sp>
        <p:nvSpPr>
          <p:cNvPr id="25" name="Rounded Rectangle 24">
            <a:extLst>
              <a:ext uri="{FF2B5EF4-FFF2-40B4-BE49-F238E27FC236}">
                <a16:creationId xmlns="" xmlns:a16="http://schemas.microsoft.com/office/drawing/2014/main" id="{7304F6C8-DE51-42E4-B0F8-C6DE51AFA24F}"/>
              </a:ext>
            </a:extLst>
          </p:cNvPr>
          <p:cNvSpPr/>
          <p:nvPr/>
        </p:nvSpPr>
        <p:spPr>
          <a:xfrm>
            <a:off x="19289" y="204132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00:08</a:t>
            </a:r>
          </a:p>
        </p:txBody>
      </p:sp>
      <p:sp>
        <p:nvSpPr>
          <p:cNvPr id="26" name="Rounded Rectangle 25">
            <a:extLst>
              <a:ext uri="{FF2B5EF4-FFF2-40B4-BE49-F238E27FC236}">
                <a16:creationId xmlns="" xmlns:a16="http://schemas.microsoft.com/office/drawing/2014/main" id="{4ACD0EB1-427F-44BD-BAC6-33E0ECCAB9F4}"/>
              </a:ext>
            </a:extLst>
          </p:cNvPr>
          <p:cNvSpPr/>
          <p:nvPr/>
        </p:nvSpPr>
        <p:spPr>
          <a:xfrm>
            <a:off x="19289" y="203418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00:07</a:t>
            </a:r>
          </a:p>
        </p:txBody>
      </p:sp>
      <p:sp>
        <p:nvSpPr>
          <p:cNvPr id="27" name="Rounded Rectangle 26">
            <a:extLst>
              <a:ext uri="{FF2B5EF4-FFF2-40B4-BE49-F238E27FC236}">
                <a16:creationId xmlns="" xmlns:a16="http://schemas.microsoft.com/office/drawing/2014/main" id="{B9951F13-26BD-4FD3-BA0A-66D787BED48B}"/>
              </a:ext>
            </a:extLst>
          </p:cNvPr>
          <p:cNvSpPr/>
          <p:nvPr/>
        </p:nvSpPr>
        <p:spPr>
          <a:xfrm>
            <a:off x="19289" y="202346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00:06</a:t>
            </a:r>
          </a:p>
        </p:txBody>
      </p:sp>
      <p:sp>
        <p:nvSpPr>
          <p:cNvPr id="28" name="Rounded Rectangle 27">
            <a:extLst>
              <a:ext uri="{FF2B5EF4-FFF2-40B4-BE49-F238E27FC236}">
                <a16:creationId xmlns="" xmlns:a16="http://schemas.microsoft.com/office/drawing/2014/main" id="{4919C31E-C011-46BB-A7CF-B5C5B58756AD}"/>
              </a:ext>
            </a:extLst>
          </p:cNvPr>
          <p:cNvSpPr/>
          <p:nvPr/>
        </p:nvSpPr>
        <p:spPr>
          <a:xfrm>
            <a:off x="19289" y="2037756"/>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00:05</a:t>
            </a:r>
          </a:p>
        </p:txBody>
      </p:sp>
      <p:sp>
        <p:nvSpPr>
          <p:cNvPr id="29" name="Rounded Rectangle 28">
            <a:extLst>
              <a:ext uri="{FF2B5EF4-FFF2-40B4-BE49-F238E27FC236}">
                <a16:creationId xmlns="" xmlns:a16="http://schemas.microsoft.com/office/drawing/2014/main" id="{494A3402-8351-4442-8CFB-44773F4E8B4F}"/>
              </a:ext>
            </a:extLst>
          </p:cNvPr>
          <p:cNvSpPr/>
          <p:nvPr/>
        </p:nvSpPr>
        <p:spPr>
          <a:xfrm>
            <a:off x="19289" y="2030612"/>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00:04</a:t>
            </a:r>
          </a:p>
        </p:txBody>
      </p:sp>
      <p:sp>
        <p:nvSpPr>
          <p:cNvPr id="30" name="Rounded Rectangle 29">
            <a:extLst>
              <a:ext uri="{FF2B5EF4-FFF2-40B4-BE49-F238E27FC236}">
                <a16:creationId xmlns="" xmlns:a16="http://schemas.microsoft.com/office/drawing/2014/main" id="{C3301672-C3B9-4829-9DE5-13BE47BFC385}"/>
              </a:ext>
            </a:extLst>
          </p:cNvPr>
          <p:cNvSpPr/>
          <p:nvPr/>
        </p:nvSpPr>
        <p:spPr>
          <a:xfrm>
            <a:off x="19289" y="202346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00:03</a:t>
            </a:r>
          </a:p>
        </p:txBody>
      </p:sp>
      <p:sp>
        <p:nvSpPr>
          <p:cNvPr id="31" name="Rounded Rectangle 30">
            <a:extLst>
              <a:ext uri="{FF2B5EF4-FFF2-40B4-BE49-F238E27FC236}">
                <a16:creationId xmlns="" xmlns:a16="http://schemas.microsoft.com/office/drawing/2014/main" id="{8A564DF8-A853-4CE0-BEED-EFEF13D0508B}"/>
              </a:ext>
            </a:extLst>
          </p:cNvPr>
          <p:cNvSpPr/>
          <p:nvPr/>
        </p:nvSpPr>
        <p:spPr>
          <a:xfrm>
            <a:off x="19289" y="200799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00:02</a:t>
            </a:r>
          </a:p>
        </p:txBody>
      </p:sp>
      <p:sp>
        <p:nvSpPr>
          <p:cNvPr id="32" name="Rounded Rectangle 31">
            <a:extLst>
              <a:ext uri="{FF2B5EF4-FFF2-40B4-BE49-F238E27FC236}">
                <a16:creationId xmlns="" xmlns:a16="http://schemas.microsoft.com/office/drawing/2014/main" id="{BCB4CFBF-E887-4B54-BDEE-88E608CC39E9}"/>
              </a:ext>
            </a:extLst>
          </p:cNvPr>
          <p:cNvSpPr/>
          <p:nvPr/>
        </p:nvSpPr>
        <p:spPr>
          <a:xfrm>
            <a:off x="19289" y="201513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00:01</a:t>
            </a:r>
          </a:p>
        </p:txBody>
      </p:sp>
      <p:sp>
        <p:nvSpPr>
          <p:cNvPr id="33" name="Rounded Rectangle 32">
            <a:extLst>
              <a:ext uri="{FF2B5EF4-FFF2-40B4-BE49-F238E27FC236}">
                <a16:creationId xmlns="" xmlns:a16="http://schemas.microsoft.com/office/drawing/2014/main" id="{D70F5083-3F31-4E41-A795-13AA329ACC11}"/>
              </a:ext>
            </a:extLst>
          </p:cNvPr>
          <p:cNvSpPr/>
          <p:nvPr/>
        </p:nvSpPr>
        <p:spPr>
          <a:xfrm>
            <a:off x="19289" y="201513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00:00</a:t>
            </a:r>
          </a:p>
        </p:txBody>
      </p:sp>
      <p:pic>
        <p:nvPicPr>
          <p:cNvPr id="34" name="Picture 2" descr="Káº¿t quáº£ hÃ¬nh áº£nh cho icon Äá»ng há»">
            <a:extLst>
              <a:ext uri="{FF2B5EF4-FFF2-40B4-BE49-F238E27FC236}">
                <a16:creationId xmlns=""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6441" y="1981775"/>
            <a:ext cx="585788"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 xmlns:a16="http://schemas.microsoft.com/office/drawing/2014/main" id="{8FE5F6FA-3D0F-4127-BBE3-629650136E4E}"/>
              </a:ext>
            </a:extLst>
          </p:cNvPr>
          <p:cNvSpPr/>
          <p:nvPr/>
        </p:nvSpPr>
        <p:spPr>
          <a:xfrm>
            <a:off x="411479" y="2863454"/>
            <a:ext cx="4131943" cy="6512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a:solidFill>
                  <a:srgbClr val="C00000"/>
                </a:solidFill>
                <a:latin typeface="Times New Roman" pitchFamily="18" charset="0"/>
                <a:cs typeface="Times New Roman" pitchFamily="18" charset="0"/>
              </a:rPr>
              <a:t>A. </a:t>
            </a:r>
            <a:r>
              <a:rPr lang="en-US" sz="2000" b="1" kern="1200" err="1">
                <a:solidFill>
                  <a:srgbClr val="C00000"/>
                </a:solidFill>
                <a:latin typeface="Times New Roman" pitchFamily="18" charset="0"/>
                <a:cs typeface="Times New Roman" pitchFamily="18" charset="0"/>
              </a:rPr>
              <a:t>Là</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tất</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cả</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những</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gì</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diễn</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ra</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trong</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quá</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khứ</a:t>
            </a:r>
            <a:endParaRPr lang="vi-VN" sz="2000" kern="1200">
              <a:solidFill>
                <a:srgbClr val="C00000"/>
              </a:solidFill>
              <a:latin typeface="Times New Roman" panose="02020603050405020304" pitchFamily="18" charset="0"/>
            </a:endParaRPr>
          </a:p>
        </p:txBody>
      </p:sp>
      <p:sp>
        <p:nvSpPr>
          <p:cNvPr id="36" name="B">
            <a:extLst>
              <a:ext uri="{FF2B5EF4-FFF2-40B4-BE49-F238E27FC236}">
                <a16:creationId xmlns="" xmlns:a16="http://schemas.microsoft.com/office/drawing/2014/main" id="{30F7D6AD-A01E-4BFA-9774-7A9FC382AF44}"/>
              </a:ext>
            </a:extLst>
          </p:cNvPr>
          <p:cNvSpPr/>
          <p:nvPr/>
        </p:nvSpPr>
        <p:spPr>
          <a:xfrm>
            <a:off x="428149" y="3719577"/>
            <a:ext cx="4053364" cy="86284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a:solidFill>
                  <a:srgbClr val="C00000"/>
                </a:solidFill>
                <a:latin typeface="Times New Roman" pitchFamily="18" charset="0"/>
                <a:cs typeface="Times New Roman" pitchFamily="18" charset="0"/>
              </a:rPr>
              <a:t>C. </a:t>
            </a:r>
            <a:r>
              <a:rPr lang="en-US" sz="2000" b="1" kern="1200" err="1">
                <a:solidFill>
                  <a:srgbClr val="C00000"/>
                </a:solidFill>
                <a:latin typeface="Times New Roman" pitchFamily="18" charset="0"/>
                <a:cs typeface="Times New Roman" pitchFamily="18" charset="0"/>
              </a:rPr>
              <a:t>Là</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tất</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cả</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những</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gì</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diễn</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ra</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trong</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quá</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khứ</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mà</a:t>
            </a:r>
            <a:r>
              <a:rPr lang="en-US" sz="2000" b="1" kern="1200">
                <a:solidFill>
                  <a:srgbClr val="C00000"/>
                </a:solidFill>
                <a:latin typeface="Times New Roman" pitchFamily="18" charset="0"/>
                <a:cs typeface="Times New Roman" pitchFamily="18" charset="0"/>
              </a:rPr>
              <a:t> con </a:t>
            </a:r>
            <a:r>
              <a:rPr lang="en-US" sz="2000" b="1" kern="1200" err="1">
                <a:solidFill>
                  <a:srgbClr val="C00000"/>
                </a:solidFill>
                <a:latin typeface="Times New Roman" pitchFamily="18" charset="0"/>
                <a:cs typeface="Times New Roman" pitchFamily="18" charset="0"/>
              </a:rPr>
              <a:t>người</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nhận</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thức</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được</a:t>
            </a:r>
            <a:r>
              <a:rPr lang="en-US" sz="2000" b="1" kern="1200">
                <a:solidFill>
                  <a:srgbClr val="C00000"/>
                </a:solidFill>
                <a:latin typeface="Times New Roman" pitchFamily="18" charset="0"/>
                <a:cs typeface="Times New Roman" pitchFamily="18" charset="0"/>
              </a:rPr>
              <a:t>. </a:t>
            </a:r>
            <a:endParaRPr lang="vi-VN" sz="2000" kern="1200">
              <a:solidFill>
                <a:srgbClr val="C00000"/>
              </a:solidFill>
              <a:latin typeface="Times New Roman" panose="02020603050405020304" pitchFamily="18" charset="0"/>
            </a:endParaRPr>
          </a:p>
        </p:txBody>
      </p:sp>
      <p:sp>
        <p:nvSpPr>
          <p:cNvPr id="37" name="C">
            <a:extLst>
              <a:ext uri="{FF2B5EF4-FFF2-40B4-BE49-F238E27FC236}">
                <a16:creationId xmlns="" xmlns:a16="http://schemas.microsoft.com/office/drawing/2014/main" id="{9A5AD019-769D-443F-A0A0-D3EDAF090236}"/>
              </a:ext>
            </a:extLst>
          </p:cNvPr>
          <p:cNvSpPr/>
          <p:nvPr/>
        </p:nvSpPr>
        <p:spPr>
          <a:xfrm flipH="1">
            <a:off x="4598193" y="2863454"/>
            <a:ext cx="4431505" cy="6512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a:solidFill>
                  <a:srgbClr val="C00000"/>
                </a:solidFill>
                <a:latin typeface="Times New Roman" pitchFamily="18" charset="0"/>
                <a:cs typeface="Times New Roman" pitchFamily="18" charset="0"/>
              </a:rPr>
              <a:t>           B. </a:t>
            </a:r>
            <a:r>
              <a:rPr lang="en-US" sz="2000" b="1" kern="1200" err="1">
                <a:solidFill>
                  <a:srgbClr val="C00000"/>
                </a:solidFill>
                <a:latin typeface="Times New Roman" pitchFamily="18" charset="0"/>
                <a:cs typeface="Times New Roman" pitchFamily="18" charset="0"/>
              </a:rPr>
              <a:t>Là</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tất</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cả</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những</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gì</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diễn</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ra</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trong</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quá</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khứ</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của</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loài</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người</a:t>
            </a:r>
            <a:endParaRPr lang="vi-VN" sz="2000" kern="1200">
              <a:solidFill>
                <a:srgbClr val="C00000"/>
              </a:solidFill>
              <a:latin typeface="Times New Roman" panose="02020603050405020304" pitchFamily="18" charset="0"/>
            </a:endParaRPr>
          </a:p>
        </p:txBody>
      </p:sp>
      <p:sp>
        <p:nvSpPr>
          <p:cNvPr id="38" name="D">
            <a:extLst>
              <a:ext uri="{FF2B5EF4-FFF2-40B4-BE49-F238E27FC236}">
                <a16:creationId xmlns="" xmlns:a16="http://schemas.microsoft.com/office/drawing/2014/main" id="{0057F136-91A3-4CE9-9004-D03F7A9EE7EB}"/>
              </a:ext>
            </a:extLst>
          </p:cNvPr>
          <p:cNvSpPr/>
          <p:nvPr/>
        </p:nvSpPr>
        <p:spPr>
          <a:xfrm flipH="1">
            <a:off x="4543423" y="3719577"/>
            <a:ext cx="4486276" cy="86284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a:solidFill>
                  <a:srgbClr val="C00000"/>
                </a:solidFill>
                <a:latin typeface="Times New Roman" pitchFamily="18" charset="0"/>
                <a:cs typeface="Times New Roman" pitchFamily="18" charset="0"/>
              </a:rPr>
              <a:t>D </a:t>
            </a:r>
            <a:r>
              <a:rPr lang="en-US" sz="2000" b="1" kern="1200" err="1">
                <a:solidFill>
                  <a:srgbClr val="C00000"/>
                </a:solidFill>
                <a:latin typeface="Times New Roman" pitchFamily="18" charset="0"/>
                <a:cs typeface="Times New Roman" pitchFamily="18" charset="0"/>
              </a:rPr>
              <a:t>Là</a:t>
            </a:r>
            <a:r>
              <a:rPr lang="en-US" sz="2000" b="1" kern="1200">
                <a:solidFill>
                  <a:srgbClr val="C00000"/>
                </a:solidFill>
                <a:latin typeface="Times New Roman" pitchFamily="18" charset="0"/>
                <a:cs typeface="Times New Roman" pitchFamily="18" charset="0"/>
              </a:rPr>
              <a:t> khoa </a:t>
            </a:r>
            <a:r>
              <a:rPr lang="en-US" sz="2000" b="1" kern="1200" err="1">
                <a:solidFill>
                  <a:srgbClr val="C00000"/>
                </a:solidFill>
                <a:latin typeface="Times New Roman" pitchFamily="18" charset="0"/>
                <a:cs typeface="Times New Roman" pitchFamily="18" charset="0"/>
              </a:rPr>
              <a:t>học</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tìm</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hiểu</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về</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quá</a:t>
            </a:r>
            <a:r>
              <a:rPr lang="en-US" sz="2000" b="1" kern="1200">
                <a:solidFill>
                  <a:srgbClr val="C00000"/>
                </a:solidFill>
                <a:latin typeface="Times New Roman" pitchFamily="18" charset="0"/>
                <a:cs typeface="Times New Roman" pitchFamily="18" charset="0"/>
              </a:rPr>
              <a:t> </a:t>
            </a:r>
            <a:r>
              <a:rPr lang="en-US" sz="2000" b="1" kern="1200" err="1">
                <a:solidFill>
                  <a:srgbClr val="C00000"/>
                </a:solidFill>
                <a:latin typeface="Times New Roman" pitchFamily="18" charset="0"/>
                <a:cs typeface="Times New Roman" pitchFamily="18" charset="0"/>
              </a:rPr>
              <a:t>khứ</a:t>
            </a:r>
            <a:endParaRPr lang="en-US" sz="2000" b="1" kern="1200">
              <a:solidFill>
                <a:srgbClr val="C00000"/>
              </a:solidFill>
              <a:latin typeface="Times New Roman" pitchFamily="18" charset="0"/>
              <a:cs typeface="Times New Roman" pitchFamily="18" charset="0"/>
            </a:endParaRPr>
          </a:p>
        </p:txBody>
      </p:sp>
      <p:sp>
        <p:nvSpPr>
          <p:cNvPr id="2" name="5-Point Star 1"/>
          <p:cNvSpPr/>
          <p:nvPr/>
        </p:nvSpPr>
        <p:spPr>
          <a:xfrm>
            <a:off x="4719051" y="2658605"/>
            <a:ext cx="833717" cy="66975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nodeType="afterGroup">
                            <p:stCondLst>
                              <p:cond delay="1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nodeType="afterGroup">
                            <p:stCondLst>
                              <p:cond delay="2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nodeType="afterGroup">
                            <p:stCondLst>
                              <p:cond delay="3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nodeType="afterGroup">
                            <p:stCondLst>
                              <p:cond delay="4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nodeType="afterGroup">
                            <p:stCondLst>
                              <p:cond delay="5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nodeType="afterGroup">
                            <p:stCondLst>
                              <p:cond delay="6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nodeType="afterGroup">
                            <p:stCondLst>
                              <p:cond delay="7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nodeType="afterGroup">
                            <p:stCondLst>
                              <p:cond delay="8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nodeType="afterGroup">
                            <p:stCondLst>
                              <p:cond delay="9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nodeType="afterGroup">
                            <p:stCondLst>
                              <p:cond delay="10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70" restart="whenNotActive" fill="hold" evtFilter="cancelBubble" nodeType="interactiveSeq">
                <p:stCondLst>
                  <p:cond evt="onClick" delay="0">
                    <p:tgtEl>
                      <p:spTgt spid="3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0" presetClass="emph" presetSubtype="0" fill="hold" grpId="0" nodeType="clickEffect">
                                  <p:stCondLst>
                                    <p:cond delay="0"/>
                                  </p:stCondLst>
                                  <p:childTnLst>
                                    <p:animClr clrSpc="hsl" dir="cw">
                                      <p:cBhvr override="childStyle">
                                        <p:cTn id="74" dur="500" fill="hold"/>
                                        <p:tgtEl>
                                          <p:spTgt spid="35"/>
                                        </p:tgtEl>
                                        <p:attrNameLst>
                                          <p:attrName>style.color</p:attrName>
                                        </p:attrNameLst>
                                      </p:cBhvr>
                                      <p:by>
                                        <p:hsl h="0" s="12549" l="25098"/>
                                      </p:by>
                                    </p:animClr>
                                    <p:animClr clrSpc="hsl" dir="cw">
                                      <p:cBhvr>
                                        <p:cTn id="75" dur="500" fill="hold"/>
                                        <p:tgtEl>
                                          <p:spTgt spid="35"/>
                                        </p:tgtEl>
                                        <p:attrNameLst>
                                          <p:attrName>fillcolor</p:attrName>
                                        </p:attrNameLst>
                                      </p:cBhvr>
                                      <p:by>
                                        <p:hsl h="0" s="12549" l="25098"/>
                                      </p:by>
                                    </p:animClr>
                                    <p:animClr clrSpc="hsl" dir="cw">
                                      <p:cBhvr>
                                        <p:cTn id="76" dur="500" fill="hold"/>
                                        <p:tgtEl>
                                          <p:spTgt spid="35"/>
                                        </p:tgtEl>
                                        <p:attrNameLst>
                                          <p:attrName>stroke.color</p:attrName>
                                        </p:attrNameLst>
                                      </p:cBhvr>
                                      <p:by>
                                        <p:hsl h="0" s="12549" l="25098"/>
                                      </p:by>
                                    </p:animClr>
                                    <p:set>
                                      <p:cBhvr>
                                        <p:cTn id="77"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7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8" restart="whenNotActive" fill="hold" evtFilter="cancelBubble" nodeType="interactiveSeq">
                <p:stCondLst>
                  <p:cond evt="onClick" delay="0">
                    <p:tgtEl>
                      <p:spTgt spid="36"/>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26" presetClass="emph" presetSubtype="0" fill="hold" grpId="0" nodeType="clickEffect">
                                  <p:stCondLst>
                                    <p:cond delay="0"/>
                                  </p:stCondLst>
                                  <p:childTnLst>
                                    <p:animEffect transition="out" filter="fade">
                                      <p:cBhvr>
                                        <p:cTn id="82" dur="500" tmFilter="0, 0; .2, .5; .8, .5; 1, 0"/>
                                        <p:tgtEl>
                                          <p:spTgt spid="36"/>
                                        </p:tgtEl>
                                      </p:cBhvr>
                                    </p:animEffect>
                                    <p:animScale>
                                      <p:cBhvr>
                                        <p:cTn id="83" dur="250" autoRev="1" fill="hold"/>
                                        <p:tgtEl>
                                          <p:spTgt spid="36"/>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84" restart="whenNotActive" fill="hold" evtFilter="cancelBubble" nodeType="interactiveSeq">
                <p:stCondLst>
                  <p:cond evt="onClick" delay="0">
                    <p:tgtEl>
                      <p:spTgt spid="3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6" presetClass="emph" presetSubtype="0" fill="hold" grpId="0" nodeType="clickEffect">
                                  <p:stCondLst>
                                    <p:cond delay="0"/>
                                  </p:stCondLst>
                                  <p:childTnLst>
                                    <p:animEffect transition="out" filter="fade">
                                      <p:cBhvr>
                                        <p:cTn id="88" dur="500" tmFilter="0, 0; .2, .5; .8, .5; 1, 0"/>
                                        <p:tgtEl>
                                          <p:spTgt spid="37"/>
                                        </p:tgtEl>
                                      </p:cBhvr>
                                    </p:animEffect>
                                    <p:animScale>
                                      <p:cBhvr>
                                        <p:cTn id="89" dur="250" autoRev="1" fill="hold"/>
                                        <p:tgtEl>
                                          <p:spTgt spid="37"/>
                                        </p:tgtEl>
                                      </p:cBhvr>
                                      <p:by x="105000" y="105000"/>
                                    </p:animScale>
                                  </p:childTnLst>
                                  <p:subTnLst>
                                    <p:audio>
                                      <p:cMediaNode>
                                        <p:cTn display="0" masterRel="sameClick">
                                          <p:stCondLst>
                                            <p:cond evt="begin" delay="0">
                                              <p:tn val="8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90" restart="whenNotActive" fill="hold" evtFilter="cancelBubble" nodeType="interactiveSeq">
                <p:stCondLst>
                  <p:cond evt="onClick" delay="0">
                    <p:tgtEl>
                      <p:spTgt spid="38"/>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38"/>
                                        </p:tgtEl>
                                      </p:cBhvr>
                                    </p:animEffect>
                                    <p:animScale>
                                      <p:cBhvr>
                                        <p:cTn id="95" dur="250" autoRev="1" fill="hold"/>
                                        <p:tgtEl>
                                          <p:spTgt spid="38"/>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22D2E71C-877E-F448-B0BC-81B7C95393F9}"/>
              </a:ext>
            </a:extLst>
          </p:cNvPr>
          <p:cNvSpPr/>
          <p:nvPr/>
        </p:nvSpPr>
        <p:spPr>
          <a:xfrm>
            <a:off x="0" y="87278"/>
            <a:ext cx="9144000" cy="517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x-none" sz="2100" b="1">
                <a:solidFill>
                  <a:prstClr val="black"/>
                </a:solidFill>
                <a:latin typeface="Times New Roman" panose="02020603050405020304" pitchFamily="18" charset="0"/>
                <a:cs typeface="Times New Roman" panose="02020603050405020304" pitchFamily="18" charset="0"/>
              </a:rPr>
              <a:t>Xem video và cho biết</a:t>
            </a:r>
            <a:r>
              <a:rPr lang="en-US" sz="2100" b="1">
                <a:solidFill>
                  <a:prstClr val="black"/>
                </a:solidFill>
                <a:latin typeface="Times New Roman" panose="02020603050405020304" pitchFamily="18" charset="0"/>
                <a:cs typeface="Times New Roman" panose="02020603050405020304" pitchFamily="18" charset="0"/>
              </a:rPr>
              <a:t> </a:t>
            </a:r>
            <a:r>
              <a:rPr lang="en-US" sz="2100" b="1" err="1">
                <a:solidFill>
                  <a:prstClr val="black"/>
                </a:solidFill>
                <a:latin typeface="Times New Roman" panose="02020603050405020304" pitchFamily="18" charset="0"/>
                <a:cs typeface="Times New Roman" panose="02020603050405020304" pitchFamily="18" charset="0"/>
              </a:rPr>
              <a:t>sự</a:t>
            </a:r>
            <a:r>
              <a:rPr lang="en-US" sz="2100" b="1">
                <a:solidFill>
                  <a:prstClr val="black"/>
                </a:solidFill>
                <a:latin typeface="Times New Roman" panose="02020603050405020304" pitchFamily="18" charset="0"/>
                <a:cs typeface="Times New Roman" panose="02020603050405020304" pitchFamily="18" charset="0"/>
              </a:rPr>
              <a:t> </a:t>
            </a:r>
            <a:r>
              <a:rPr lang="en-US" sz="2100" b="1" err="1">
                <a:solidFill>
                  <a:prstClr val="black"/>
                </a:solidFill>
                <a:latin typeface="Times New Roman" panose="02020603050405020304" pitchFamily="18" charset="0"/>
                <a:cs typeface="Times New Roman" panose="02020603050405020304" pitchFamily="18" charset="0"/>
              </a:rPr>
              <a:t>kiện</a:t>
            </a:r>
            <a:r>
              <a:rPr lang="en-US" sz="2100" b="1">
                <a:solidFill>
                  <a:prstClr val="black"/>
                </a:solidFill>
                <a:latin typeface="Times New Roman" panose="02020603050405020304" pitchFamily="18" charset="0"/>
                <a:cs typeface="Times New Roman" panose="02020603050405020304" pitchFamily="18" charset="0"/>
              </a:rPr>
              <a:t> </a:t>
            </a:r>
            <a:r>
              <a:rPr lang="en-US" sz="2100" b="1" err="1">
                <a:solidFill>
                  <a:prstClr val="black"/>
                </a:solidFill>
                <a:latin typeface="Times New Roman" panose="02020603050405020304" pitchFamily="18" charset="0"/>
                <a:cs typeface="Times New Roman" panose="02020603050405020304" pitchFamily="18" charset="0"/>
              </a:rPr>
              <a:t>lịch</a:t>
            </a:r>
            <a:r>
              <a:rPr lang="en-US" sz="2100" b="1">
                <a:solidFill>
                  <a:prstClr val="black"/>
                </a:solidFill>
                <a:latin typeface="Times New Roman" panose="02020603050405020304" pitchFamily="18" charset="0"/>
                <a:cs typeface="Times New Roman" panose="02020603050405020304" pitchFamily="18" charset="0"/>
              </a:rPr>
              <a:t> </a:t>
            </a:r>
            <a:r>
              <a:rPr lang="en-US" sz="2100" b="1" err="1">
                <a:solidFill>
                  <a:prstClr val="black"/>
                </a:solidFill>
                <a:latin typeface="Times New Roman" panose="02020603050405020304" pitchFamily="18" charset="0"/>
                <a:cs typeface="Times New Roman" panose="02020603050405020304" pitchFamily="18" charset="0"/>
              </a:rPr>
              <a:t>sử</a:t>
            </a:r>
            <a:r>
              <a:rPr lang="en-US" sz="2100" b="1">
                <a:solidFill>
                  <a:prstClr val="black"/>
                </a:solidFill>
                <a:latin typeface="Times New Roman" panose="02020603050405020304" pitchFamily="18" charset="0"/>
                <a:cs typeface="Times New Roman" panose="02020603050405020304" pitchFamily="18" charset="0"/>
              </a:rPr>
              <a:t> </a:t>
            </a:r>
            <a:r>
              <a:rPr lang="en-US" sz="2100" b="1" err="1">
                <a:solidFill>
                  <a:prstClr val="black"/>
                </a:solidFill>
                <a:latin typeface="Times New Roman" panose="02020603050405020304" pitchFamily="18" charset="0"/>
                <a:cs typeface="Times New Roman" panose="02020603050405020304" pitchFamily="18" charset="0"/>
              </a:rPr>
              <a:t>nào</a:t>
            </a:r>
            <a:r>
              <a:rPr lang="x-none" sz="2100" b="1">
                <a:solidFill>
                  <a:prstClr val="black"/>
                </a:solidFill>
                <a:latin typeface="Times New Roman" panose="02020603050405020304" pitchFamily="18" charset="0"/>
                <a:cs typeface="Times New Roman" panose="02020603050405020304" pitchFamily="18" charset="0"/>
              </a:rPr>
              <a:t> đang được nhắc tới trong video?</a:t>
            </a:r>
          </a:p>
        </p:txBody>
      </p:sp>
      <p:sp>
        <p:nvSpPr>
          <p:cNvPr id="18" name="Rectangle: Diagonal Corners Snipped 6">
            <a:extLst>
              <a:ext uri="{FF2B5EF4-FFF2-40B4-BE49-F238E27FC236}">
                <a16:creationId xmlns="" xmlns:a16="http://schemas.microsoft.com/office/drawing/2014/main" id="{A264F6D3-E386-5B49-9A1C-671D3BF57279}"/>
              </a:ext>
            </a:extLst>
          </p:cNvPr>
          <p:cNvSpPr/>
          <p:nvPr/>
        </p:nvSpPr>
        <p:spPr>
          <a:xfrm>
            <a:off x="0" y="4289778"/>
            <a:ext cx="3273031" cy="608146"/>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1800" kern="1200">
                <a:solidFill>
                  <a:prstClr val="white"/>
                </a:solidFill>
                <a:latin typeface="Times New Roman" panose="02020603050405020304" pitchFamily="18" charset="0"/>
                <a:cs typeface="Times New Roman" panose="02020603050405020304" pitchFamily="18" charset="0"/>
              </a:rPr>
              <a:t>A. </a:t>
            </a:r>
            <a:r>
              <a:rPr lang="en-US" sz="1800" kern="1200" err="1">
                <a:solidFill>
                  <a:prstClr val="white"/>
                </a:solidFill>
                <a:latin typeface="Times New Roman" panose="02020603050405020304" pitchFamily="18" charset="0"/>
                <a:cs typeface="Times New Roman" panose="02020603050405020304" pitchFamily="18" charset="0"/>
              </a:rPr>
              <a:t>Chiến</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tranh</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thế</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giới</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thứ</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nhất</a:t>
            </a:r>
            <a:endParaRPr lang="en-US" sz="3000" kern="1200">
              <a:solidFill>
                <a:prstClr val="white"/>
              </a:solidFill>
              <a:latin typeface="Times New Roman" panose="02020603050405020304" pitchFamily="18" charset="0"/>
              <a:cs typeface="Times New Roman" panose="02020603050405020304" pitchFamily="18" charset="0"/>
            </a:endParaRPr>
          </a:p>
        </p:txBody>
      </p:sp>
      <p:sp>
        <p:nvSpPr>
          <p:cNvPr id="19" name="Rectangle: Diagonal Corners Snipped 7">
            <a:extLst>
              <a:ext uri="{FF2B5EF4-FFF2-40B4-BE49-F238E27FC236}">
                <a16:creationId xmlns="" xmlns:a16="http://schemas.microsoft.com/office/drawing/2014/main" id="{F41C91BA-CAFC-FA4D-9727-1B834C9F625A}"/>
              </a:ext>
            </a:extLst>
          </p:cNvPr>
          <p:cNvSpPr/>
          <p:nvPr/>
        </p:nvSpPr>
        <p:spPr>
          <a:xfrm>
            <a:off x="3457994" y="4289777"/>
            <a:ext cx="2618160" cy="60814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a:solidFill>
                  <a:prstClr val="white"/>
                </a:solidFill>
                <a:latin typeface="Times New Roman" panose="02020603050405020304" pitchFamily="18" charset="0"/>
                <a:cs typeface="Times New Roman" panose="02020603050405020304" pitchFamily="18" charset="0"/>
              </a:rPr>
              <a:t>B. </a:t>
            </a:r>
            <a:r>
              <a:rPr lang="en-US" sz="1800" kern="1200" err="1">
                <a:solidFill>
                  <a:prstClr val="white"/>
                </a:solidFill>
                <a:latin typeface="Times New Roman" panose="02020603050405020304" pitchFamily="18" charset="0"/>
                <a:cs typeface="Times New Roman" panose="02020603050405020304" pitchFamily="18" charset="0"/>
              </a:rPr>
              <a:t>Trận</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Xích</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Bích</a:t>
            </a:r>
            <a:endParaRPr lang="en-US" sz="3000" kern="1200">
              <a:solidFill>
                <a:prstClr val="white"/>
              </a:solidFill>
              <a:latin typeface="Times New Roman" panose="02020603050405020304" pitchFamily="18" charset="0"/>
              <a:cs typeface="Times New Roman" panose="02020603050405020304" pitchFamily="18" charset="0"/>
            </a:endParaRPr>
          </a:p>
        </p:txBody>
      </p:sp>
      <p:sp>
        <p:nvSpPr>
          <p:cNvPr id="21" name="Rectangle: Diagonal Corners Snipped 8">
            <a:extLst>
              <a:ext uri="{FF2B5EF4-FFF2-40B4-BE49-F238E27FC236}">
                <a16:creationId xmlns="" xmlns:a16="http://schemas.microsoft.com/office/drawing/2014/main" id="{871D8A93-F72A-864A-97CD-D10E4D37BA76}"/>
              </a:ext>
            </a:extLst>
          </p:cNvPr>
          <p:cNvSpPr/>
          <p:nvPr/>
        </p:nvSpPr>
        <p:spPr>
          <a:xfrm>
            <a:off x="6261117" y="4289778"/>
            <a:ext cx="2618160" cy="60814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a:solidFill>
                  <a:prstClr val="white"/>
                </a:solidFill>
                <a:latin typeface="Times New Roman" panose="02020603050405020304" pitchFamily="18" charset="0"/>
                <a:cs typeface="Times New Roman" panose="02020603050405020304" pitchFamily="18" charset="0"/>
              </a:rPr>
              <a:t>C. </a:t>
            </a:r>
            <a:r>
              <a:rPr lang="en-US" sz="1800" kern="1200" err="1">
                <a:solidFill>
                  <a:prstClr val="white"/>
                </a:solidFill>
                <a:latin typeface="Times New Roman" panose="02020603050405020304" pitchFamily="18" charset="0"/>
                <a:cs typeface="Times New Roman" panose="02020603050405020304" pitchFamily="18" charset="0"/>
              </a:rPr>
              <a:t>Mỹ</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ném</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bom</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nguyên</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tử</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xuống</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Nhật</a:t>
            </a:r>
            <a:r>
              <a:rPr lang="en-US" sz="1800" kern="1200">
                <a:solidFill>
                  <a:prstClr val="white"/>
                </a:solidFill>
                <a:latin typeface="Times New Roman" panose="02020603050405020304" pitchFamily="18" charset="0"/>
                <a:cs typeface="Times New Roman" panose="02020603050405020304" pitchFamily="18" charset="0"/>
              </a:rPr>
              <a:t> </a:t>
            </a:r>
            <a:r>
              <a:rPr lang="en-US" sz="1800" kern="1200" err="1">
                <a:solidFill>
                  <a:prstClr val="white"/>
                </a:solidFill>
                <a:latin typeface="Times New Roman" panose="02020603050405020304" pitchFamily="18" charset="0"/>
                <a:cs typeface="Times New Roman" panose="02020603050405020304" pitchFamily="18" charset="0"/>
              </a:rPr>
              <a:t>Bản</a:t>
            </a:r>
            <a:endParaRPr lang="en-US" sz="3000" kern="1200">
              <a:solidFill>
                <a:prstClr val="white"/>
              </a:solidFill>
              <a:latin typeface="Times New Roman" panose="02020603050405020304" pitchFamily="18" charset="0"/>
              <a:cs typeface="Times New Roman" panose="02020603050405020304" pitchFamily="18" charset="0"/>
            </a:endParaRPr>
          </a:p>
        </p:txBody>
      </p:sp>
      <p:pic>
        <p:nvPicPr>
          <p:cNvPr id="3" name="mỹ thả bom nguyên tử">
            <a:hlinkClick r:id="" action="ppaction://media"/>
            <a:extLst>
              <a:ext uri="{FF2B5EF4-FFF2-40B4-BE49-F238E27FC236}">
                <a16:creationId xmlns="" xmlns:a16="http://schemas.microsoft.com/office/drawing/2014/main" id="{5D724F74-6BA9-3FFE-B9EA-EA964B98BA3A}"/>
              </a:ext>
            </a:extLst>
          </p:cNvPr>
          <p:cNvPicPr>
            <a:picLocks noChangeAspect="1"/>
          </p:cNvPicPr>
          <p:nvPr>
            <a:videoFile r:link="rId1"/>
            <p:extLst>
              <p:ext uri="{DAA4B4D4-6D71-4841-9C94-3DE7FCFB9230}">
                <p14:media xmlns:p14="http://schemas.microsoft.com/office/powerpoint/2010/main" r:embed="rId2">
                  <p14:trim st="70326" end="0.4218"/>
                </p14:media>
              </p:ext>
            </p:extLst>
          </p:nvPr>
        </p:nvPicPr>
        <p:blipFill>
          <a:blip r:embed="rId7"/>
          <a:stretch>
            <a:fillRect/>
          </a:stretch>
        </p:blipFill>
        <p:spPr>
          <a:xfrm>
            <a:off x="79022" y="604352"/>
            <a:ext cx="8884356" cy="3613150"/>
          </a:xfrm>
          <a:prstGeom prst="rect">
            <a:avLst/>
          </a:prstGeom>
        </p:spPr>
      </p:pic>
    </p:spTree>
    <p:extLst>
      <p:ext uri="{BB962C8B-B14F-4D97-AF65-F5344CB8AC3E}">
        <p14:creationId xmlns:p14="http://schemas.microsoft.com/office/powerpoint/2010/main" val="107022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33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8"/>
                                        </p:tgtEl>
                                        <p:attrNameLst>
                                          <p:attrName>fillcolor</p:attrName>
                                        </p:attrNameLst>
                                      </p:cBhvr>
                                      <p:to>
                                        <a:srgbClr val="FF0000"/>
                                      </p:to>
                                    </p:animClr>
                                    <p:set>
                                      <p:cBhvr>
                                        <p:cTn id="28" dur="500" fill="hold"/>
                                        <p:tgtEl>
                                          <p:spTgt spid="18"/>
                                        </p:tgtEl>
                                        <p:attrNameLst>
                                          <p:attrName>fill.type</p:attrName>
                                        </p:attrNameLst>
                                      </p:cBhvr>
                                      <p:to>
                                        <p:strVal val="solid"/>
                                      </p:to>
                                    </p:set>
                                    <p:set>
                                      <p:cBhvr>
                                        <p:cTn id="29" dur="500" fill="hold"/>
                                        <p:tgtEl>
                                          <p:spTgt spid="1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9"/>
                                        </p:tgtEl>
                                        <p:attrNameLst>
                                          <p:attrName>fillcolor</p:attrName>
                                        </p:attrNameLst>
                                      </p:cBhvr>
                                      <p:to>
                                        <a:srgbClr val="FF0000"/>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21"/>
                                        </p:tgtEl>
                                        <p:attrNameLst>
                                          <p:attrName>fillcolor</p:attrName>
                                        </p:attrNameLst>
                                      </p:cBhvr>
                                      <p:to>
                                        <a:srgbClr val="92D050"/>
                                      </p:to>
                                    </p:animClr>
                                    <p:set>
                                      <p:cBhvr>
                                        <p:cTn id="42" dur="500" fill="hold"/>
                                        <p:tgtEl>
                                          <p:spTgt spid="21"/>
                                        </p:tgtEl>
                                        <p:attrNameLst>
                                          <p:attrName>fill.type</p:attrName>
                                        </p:attrNameLst>
                                      </p:cBhvr>
                                      <p:to>
                                        <p:strVal val="solid"/>
                                      </p:to>
                                    </p:set>
                                    <p:set>
                                      <p:cBhvr>
                                        <p:cTn id="43" dur="500" fill="hold"/>
                                        <p:tgtEl>
                                          <p:spTgt spid="2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21"/>
                  </p:tgtEl>
                </p:cond>
              </p:nextCondLst>
            </p:seq>
            <p:video>
              <p:cMediaNode vol="80000">
                <p:cTn id="44" fill="hold" display="0">
                  <p:stCondLst>
                    <p:cond delay="indefinite"/>
                  </p:stCondLst>
                </p:cTn>
                <p:tgtEl>
                  <p:spTgt spid="3"/>
                </p:tgtEl>
              </p:cMediaNode>
            </p:vide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
                                        </p:tgtEl>
                                      </p:cBhvr>
                                    </p:cmd>
                                  </p:childTnLst>
                                </p:cTn>
                              </p:par>
                            </p:childTnLst>
                          </p:cTn>
                        </p:par>
                      </p:childTnLst>
                    </p:cTn>
                  </p:par>
                </p:childTnLst>
              </p:cTn>
              <p:nextCondLst>
                <p:cond evt="onClick" delay="0">
                  <p:tgtEl>
                    <p:spTgt spid="3"/>
                  </p:tgtEl>
                </p:cond>
              </p:nextCondLst>
            </p:seq>
          </p:childTnLst>
        </p:cTn>
      </p:par>
    </p:tnLst>
    <p:bldLst>
      <p:bldP spid="18" grpId="0" animBg="1"/>
      <p:bldP spid="19"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3011" name="TextBox 3">
            <a:extLst>
              <a:ext uri="{FF2B5EF4-FFF2-40B4-BE49-F238E27FC236}">
                <a16:creationId xmlns="" xmlns:a16="http://schemas.microsoft.com/office/drawing/2014/main" id="{BB2BD6CC-AB33-4DFB-8EA4-8CF3D729A511}"/>
              </a:ext>
            </a:extLst>
          </p:cNvPr>
          <p:cNvSpPr txBox="1">
            <a:spLocks noChangeArrowheads="1"/>
          </p:cNvSpPr>
          <p:nvPr/>
        </p:nvSpPr>
        <p:spPr bwMode="auto">
          <a:xfrm>
            <a:off x="775380" y="701786"/>
            <a:ext cx="6489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800" b="1" kern="1200" err="1">
                <a:solidFill>
                  <a:srgbClr val="0070C0"/>
                </a:solidFill>
                <a:latin typeface="Times New Roman" panose="02020603050405020304" pitchFamily="18" charset="0"/>
                <a:ea typeface="+mn-ea"/>
                <a:cs typeface="Times New Roman" panose="02020603050405020304" pitchFamily="18" charset="0"/>
              </a:rPr>
              <a:t>Câu</a:t>
            </a:r>
            <a:r>
              <a:rPr lang="en-US" altLang="vi-VN" sz="2800" b="1" kern="1200">
                <a:solidFill>
                  <a:srgbClr val="0070C0"/>
                </a:solidFill>
                <a:latin typeface="Times New Roman" panose="02020603050405020304" pitchFamily="18" charset="0"/>
                <a:ea typeface="+mn-ea"/>
                <a:cs typeface="Times New Roman" panose="02020603050405020304" pitchFamily="18" charset="0"/>
              </a:rPr>
              <a:t> 2. </a:t>
            </a:r>
            <a:r>
              <a:rPr lang="en-US" altLang="vi-VN" sz="2800" b="1" kern="1200" err="1">
                <a:solidFill>
                  <a:srgbClr val="0070C0"/>
                </a:solidFill>
                <a:latin typeface="Times New Roman" panose="02020603050405020304" pitchFamily="18" charset="0"/>
                <a:ea typeface="+mn-ea"/>
                <a:cs typeface="Times New Roman" panose="02020603050405020304" pitchFamily="18" charset="0"/>
              </a:rPr>
              <a:t>Nhận</a:t>
            </a:r>
            <a:r>
              <a:rPr lang="en-US" altLang="vi-VN" sz="2800" b="1" kern="120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err="1">
                <a:solidFill>
                  <a:srgbClr val="0070C0"/>
                </a:solidFill>
                <a:latin typeface="Times New Roman" panose="02020603050405020304" pitchFamily="18" charset="0"/>
                <a:ea typeface="+mn-ea"/>
                <a:cs typeface="Times New Roman" panose="02020603050405020304" pitchFamily="18" charset="0"/>
              </a:rPr>
              <a:t>thức</a:t>
            </a:r>
            <a:r>
              <a:rPr lang="en-US" altLang="vi-VN" sz="2800" b="1" kern="120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err="1">
                <a:solidFill>
                  <a:srgbClr val="0070C0"/>
                </a:solidFill>
                <a:latin typeface="Times New Roman" panose="02020603050405020304" pitchFamily="18" charset="0"/>
                <a:ea typeface="+mn-ea"/>
                <a:cs typeface="Times New Roman" panose="02020603050405020304" pitchFamily="18" charset="0"/>
              </a:rPr>
              <a:t>lịch</a:t>
            </a:r>
            <a:r>
              <a:rPr lang="en-US" altLang="vi-VN" sz="2800" b="1" kern="120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err="1">
                <a:solidFill>
                  <a:srgbClr val="0070C0"/>
                </a:solidFill>
                <a:latin typeface="Times New Roman" panose="02020603050405020304" pitchFamily="18" charset="0"/>
                <a:ea typeface="+mn-ea"/>
                <a:cs typeface="Times New Roman" panose="02020603050405020304" pitchFamily="18" charset="0"/>
              </a:rPr>
              <a:t>sử</a:t>
            </a:r>
            <a:r>
              <a:rPr lang="en-US" altLang="vi-VN" sz="2800" b="1" kern="120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err="1">
                <a:solidFill>
                  <a:srgbClr val="0070C0"/>
                </a:solidFill>
                <a:latin typeface="Times New Roman" panose="02020603050405020304" pitchFamily="18" charset="0"/>
                <a:ea typeface="+mn-ea"/>
                <a:cs typeface="Times New Roman" panose="02020603050405020304" pitchFamily="18" charset="0"/>
              </a:rPr>
              <a:t>là</a:t>
            </a:r>
            <a:r>
              <a:rPr lang="en-US" altLang="vi-VN" sz="2800" b="1" kern="120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err="1">
                <a:solidFill>
                  <a:srgbClr val="0070C0"/>
                </a:solidFill>
                <a:latin typeface="Times New Roman" panose="02020603050405020304" pitchFamily="18" charset="0"/>
                <a:ea typeface="+mn-ea"/>
                <a:cs typeface="Times New Roman" panose="02020603050405020304" pitchFamily="18" charset="0"/>
              </a:rPr>
              <a:t>gì</a:t>
            </a:r>
            <a:r>
              <a:rPr lang="en-US" altLang="vi-VN" sz="2800" b="1" kern="1200">
                <a:solidFill>
                  <a:srgbClr val="0070C0"/>
                </a:solidFill>
                <a:latin typeface="Times New Roman" panose="02020603050405020304" pitchFamily="18" charset="0"/>
                <a:ea typeface="+mn-ea"/>
                <a:cs typeface="Times New Roman" panose="02020603050405020304" pitchFamily="18" charset="0"/>
              </a:rPr>
              <a:t>?</a:t>
            </a:r>
          </a:p>
        </p:txBody>
      </p:sp>
      <p:pic>
        <p:nvPicPr>
          <p:cNvPr id="43012" name="Picture 3" descr="C:\Users\Tien\Downloads\GAME PP\a8ffc11aed1997221e1bb62d28e90ddb.jpg">
            <a:extLst>
              <a:ext uri="{FF2B5EF4-FFF2-40B4-BE49-F238E27FC236}">
                <a16:creationId xmlns=""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206" y="1477000"/>
            <a:ext cx="1443038" cy="144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315073" y="375309"/>
            <a:ext cx="1900238" cy="117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5036" y="4400627"/>
            <a:ext cx="1097692" cy="77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 xmlns:a16="http://schemas.microsoft.com/office/drawing/2014/main" id="{AFCEC5BB-3E5A-4175-9CCA-FFF878C0E759}"/>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00:10</a:t>
            </a:r>
          </a:p>
        </p:txBody>
      </p:sp>
      <p:sp>
        <p:nvSpPr>
          <p:cNvPr id="29" name="Rounded Rectangle 28">
            <a:extLst>
              <a:ext uri="{FF2B5EF4-FFF2-40B4-BE49-F238E27FC236}">
                <a16:creationId xmlns="" xmlns:a16="http://schemas.microsoft.com/office/drawing/2014/main" id="{E9D2C52E-ECA9-4911-A650-C7991B235B36}"/>
              </a:ext>
            </a:extLst>
          </p:cNvPr>
          <p:cNvSpPr/>
          <p:nvPr/>
        </p:nvSpPr>
        <p:spPr>
          <a:xfrm>
            <a:off x="71438" y="198039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00:09</a:t>
            </a:r>
          </a:p>
        </p:txBody>
      </p:sp>
      <p:sp>
        <p:nvSpPr>
          <p:cNvPr id="30" name="Rounded Rectangle 29">
            <a:extLst>
              <a:ext uri="{FF2B5EF4-FFF2-40B4-BE49-F238E27FC236}">
                <a16:creationId xmlns="" xmlns:a16="http://schemas.microsoft.com/office/drawing/2014/main" id="{58DD3941-5BF8-42F2-87A0-DE6B2224D266}"/>
              </a:ext>
            </a:extLst>
          </p:cNvPr>
          <p:cNvSpPr/>
          <p:nvPr/>
        </p:nvSpPr>
        <p:spPr>
          <a:xfrm>
            <a:off x="71438" y="198753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00:08</a:t>
            </a:r>
          </a:p>
        </p:txBody>
      </p:sp>
      <p:sp>
        <p:nvSpPr>
          <p:cNvPr id="31" name="Rounded Rectangle 30">
            <a:extLst>
              <a:ext uri="{FF2B5EF4-FFF2-40B4-BE49-F238E27FC236}">
                <a16:creationId xmlns="" xmlns:a16="http://schemas.microsoft.com/office/drawing/2014/main" id="{914A2154-4179-4ACF-A894-BC2088E17038}"/>
              </a:ext>
            </a:extLst>
          </p:cNvPr>
          <p:cNvSpPr/>
          <p:nvPr/>
        </p:nvSpPr>
        <p:spPr>
          <a:xfrm>
            <a:off x="71438" y="198039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00:07</a:t>
            </a:r>
          </a:p>
        </p:txBody>
      </p:sp>
      <p:sp>
        <p:nvSpPr>
          <p:cNvPr id="32" name="Rounded Rectangle 31">
            <a:extLst>
              <a:ext uri="{FF2B5EF4-FFF2-40B4-BE49-F238E27FC236}">
                <a16:creationId xmlns="" xmlns:a16="http://schemas.microsoft.com/office/drawing/2014/main" id="{FE035148-CEA7-4A6F-8141-D2AC93502D89}"/>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00:06</a:t>
            </a:r>
          </a:p>
        </p:txBody>
      </p:sp>
      <p:sp>
        <p:nvSpPr>
          <p:cNvPr id="33" name="Rounded Rectangle 32">
            <a:extLst>
              <a:ext uri="{FF2B5EF4-FFF2-40B4-BE49-F238E27FC236}">
                <a16:creationId xmlns="" xmlns:a16="http://schemas.microsoft.com/office/drawing/2014/main" id="{2156787C-F7A8-44F6-A760-2EA4F20E5E0F}"/>
              </a:ext>
            </a:extLst>
          </p:cNvPr>
          <p:cNvSpPr/>
          <p:nvPr/>
        </p:nvSpPr>
        <p:spPr>
          <a:xfrm>
            <a:off x="71438" y="1983963"/>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00:05</a:t>
            </a:r>
          </a:p>
        </p:txBody>
      </p:sp>
      <p:sp>
        <p:nvSpPr>
          <p:cNvPr id="34" name="Rounded Rectangle 33">
            <a:extLst>
              <a:ext uri="{FF2B5EF4-FFF2-40B4-BE49-F238E27FC236}">
                <a16:creationId xmlns="" xmlns:a16="http://schemas.microsoft.com/office/drawing/2014/main" id="{47AF2481-10C2-49AD-BAB1-6E22EF808961}"/>
              </a:ext>
            </a:extLst>
          </p:cNvPr>
          <p:cNvSpPr/>
          <p:nvPr/>
        </p:nvSpPr>
        <p:spPr>
          <a:xfrm>
            <a:off x="71438" y="19768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00:04</a:t>
            </a:r>
          </a:p>
        </p:txBody>
      </p:sp>
      <p:sp>
        <p:nvSpPr>
          <p:cNvPr id="35" name="Rounded Rectangle 34">
            <a:extLst>
              <a:ext uri="{FF2B5EF4-FFF2-40B4-BE49-F238E27FC236}">
                <a16:creationId xmlns="" xmlns:a16="http://schemas.microsoft.com/office/drawing/2014/main" id="{7046066C-238B-4BA2-8C75-3F985EF60AB7}"/>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00:03</a:t>
            </a:r>
          </a:p>
        </p:txBody>
      </p:sp>
      <p:sp>
        <p:nvSpPr>
          <p:cNvPr id="36" name="Rounded Rectangle 35">
            <a:extLst>
              <a:ext uri="{FF2B5EF4-FFF2-40B4-BE49-F238E27FC236}">
                <a16:creationId xmlns="" xmlns:a16="http://schemas.microsoft.com/office/drawing/2014/main" id="{97EF32F7-E0E7-4AE5-9AD9-84295B22C587}"/>
              </a:ext>
            </a:extLst>
          </p:cNvPr>
          <p:cNvSpPr/>
          <p:nvPr/>
        </p:nvSpPr>
        <p:spPr>
          <a:xfrm>
            <a:off x="71438" y="195419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00:02</a:t>
            </a:r>
          </a:p>
        </p:txBody>
      </p:sp>
      <p:sp>
        <p:nvSpPr>
          <p:cNvPr id="37" name="Rounded Rectangle 36">
            <a:extLst>
              <a:ext uri="{FF2B5EF4-FFF2-40B4-BE49-F238E27FC236}">
                <a16:creationId xmlns="" xmlns:a16="http://schemas.microsoft.com/office/drawing/2014/main" id="{DD89454D-06F9-4508-85C2-C73DA046B284}"/>
              </a:ext>
            </a:extLst>
          </p:cNvPr>
          <p:cNvSpPr/>
          <p:nvPr/>
        </p:nvSpPr>
        <p:spPr>
          <a:xfrm>
            <a:off x="71438" y="196134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00:01</a:t>
            </a:r>
          </a:p>
        </p:txBody>
      </p:sp>
      <p:sp>
        <p:nvSpPr>
          <p:cNvPr id="38" name="Rounded Rectangle 37">
            <a:extLst>
              <a:ext uri="{FF2B5EF4-FFF2-40B4-BE49-F238E27FC236}">
                <a16:creationId xmlns="" xmlns:a16="http://schemas.microsoft.com/office/drawing/2014/main" id="{3E985DBB-470D-4FF9-B1B5-F895039F82C1}"/>
              </a:ext>
            </a:extLst>
          </p:cNvPr>
          <p:cNvSpPr/>
          <p:nvPr/>
        </p:nvSpPr>
        <p:spPr>
          <a:xfrm>
            <a:off x="71438" y="196134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00:00</a:t>
            </a:r>
          </a:p>
        </p:txBody>
      </p:sp>
      <p:pic>
        <p:nvPicPr>
          <p:cNvPr id="39" name="Picture 2" descr="Káº¿t quáº£ hÃ¬nh áº£nh cho icon Äá»ng há»">
            <a:extLst>
              <a:ext uri="{FF2B5EF4-FFF2-40B4-BE49-F238E27FC236}">
                <a16:creationId xmlns=""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7312" y="1894667"/>
            <a:ext cx="585788"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 xmlns:a16="http://schemas.microsoft.com/office/drawing/2014/main" id="{FCD39953-04A2-49AF-AAFB-C0C8BC41CBF7}"/>
              </a:ext>
            </a:extLst>
          </p:cNvPr>
          <p:cNvSpPr/>
          <p:nvPr/>
        </p:nvSpPr>
        <p:spPr>
          <a:xfrm>
            <a:off x="0" y="3994532"/>
            <a:ext cx="4518421" cy="114855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000" kern="1200">
                <a:solidFill>
                  <a:prstClr val="black"/>
                </a:solidFill>
                <a:latin typeface="Times New Roman" panose="02020603050405020304" pitchFamily="18" charset="0"/>
                <a:cs typeface="Times New Roman" panose="02020603050405020304" pitchFamily="18" charset="0"/>
              </a:rPr>
              <a:t>C. </a:t>
            </a:r>
            <a:r>
              <a:rPr lang="en-US" sz="2000" kern="1200" err="1">
                <a:solidFill>
                  <a:prstClr val="black"/>
                </a:solidFill>
                <a:latin typeface="Times New Roman" panose="02020603050405020304" pitchFamily="18" charset="0"/>
                <a:cs typeface="Times New Roman" panose="02020603050405020304" pitchFamily="18" charset="0"/>
              </a:rPr>
              <a:t>Là</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những</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hiểu</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biết</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của</a:t>
            </a:r>
            <a:r>
              <a:rPr lang="en-US" sz="2000" kern="1200">
                <a:solidFill>
                  <a:prstClr val="black"/>
                </a:solidFill>
                <a:latin typeface="Times New Roman" panose="02020603050405020304" pitchFamily="18" charset="0"/>
                <a:cs typeface="Times New Roman" panose="02020603050405020304" pitchFamily="18" charset="0"/>
              </a:rPr>
              <a:t> con </a:t>
            </a:r>
            <a:r>
              <a:rPr lang="en-US" sz="2000" kern="1200" err="1">
                <a:solidFill>
                  <a:prstClr val="black"/>
                </a:solidFill>
                <a:latin typeface="Times New Roman" panose="02020603050405020304" pitchFamily="18" charset="0"/>
                <a:cs typeface="Times New Roman" panose="02020603050405020304" pitchFamily="18" charset="0"/>
              </a:rPr>
              <a:t>người</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về</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quá</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khứ</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được</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tái</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hiện</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hoặc</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trình</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bày</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theo</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những</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cách</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khác</a:t>
            </a:r>
            <a:r>
              <a:rPr lang="en-US" sz="2000" kern="1200">
                <a:solidFill>
                  <a:prstClr val="black"/>
                </a:solidFill>
                <a:latin typeface="Times New Roman" panose="02020603050405020304" pitchFamily="18" charset="0"/>
                <a:cs typeface="Times New Roman" panose="02020603050405020304" pitchFamily="18" charset="0"/>
              </a:rPr>
              <a:t> </a:t>
            </a:r>
            <a:r>
              <a:rPr lang="en-US" sz="2000" kern="1200" err="1">
                <a:solidFill>
                  <a:prstClr val="black"/>
                </a:solidFill>
                <a:latin typeface="Times New Roman" panose="02020603050405020304" pitchFamily="18" charset="0"/>
                <a:cs typeface="Times New Roman" panose="02020603050405020304" pitchFamily="18" charset="0"/>
              </a:rPr>
              <a:t>nhau</a:t>
            </a:r>
            <a:endParaRPr lang="en-US" sz="2000" kern="1200">
              <a:solidFill>
                <a:prstClr val="black"/>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 xmlns:a16="http://schemas.microsoft.com/office/drawing/2014/main" id="{46C37C18-D5B4-4D08-8373-68129052742D}"/>
              </a:ext>
            </a:extLst>
          </p:cNvPr>
          <p:cNvSpPr/>
          <p:nvPr/>
        </p:nvSpPr>
        <p:spPr>
          <a:xfrm>
            <a:off x="-32600" y="2616327"/>
            <a:ext cx="4518421" cy="9840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A. </a:t>
            </a:r>
            <a:r>
              <a:rPr lang="en-US" sz="2100" kern="1200" err="1">
                <a:solidFill>
                  <a:prstClr val="black"/>
                </a:solidFill>
                <a:latin typeface="Times New Roman" panose="02020603050405020304" pitchFamily="18" charset="0"/>
                <a:cs typeface="Times New Roman" panose="02020603050405020304" pitchFamily="18" charset="0"/>
              </a:rPr>
              <a:t>Là</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những</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mô</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tả</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của</a:t>
            </a:r>
            <a:r>
              <a:rPr lang="en-US" sz="2100" kern="1200">
                <a:solidFill>
                  <a:prstClr val="black"/>
                </a:solidFill>
                <a:latin typeface="Times New Roman" panose="02020603050405020304" pitchFamily="18" charset="0"/>
                <a:cs typeface="Times New Roman" panose="02020603050405020304" pitchFamily="18" charset="0"/>
              </a:rPr>
              <a:t> con </a:t>
            </a:r>
            <a:r>
              <a:rPr lang="en-US" sz="2100" kern="1200" err="1">
                <a:solidFill>
                  <a:prstClr val="black"/>
                </a:solidFill>
                <a:latin typeface="Times New Roman" panose="02020603050405020304" pitchFamily="18" charset="0"/>
                <a:cs typeface="Times New Roman" panose="02020603050405020304" pitchFamily="18" charset="0"/>
              </a:rPr>
              <a:t>người</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về</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quá</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khứ</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đã</a:t>
            </a:r>
            <a:r>
              <a:rPr lang="en-US" sz="2100" kern="1200">
                <a:solidFill>
                  <a:prstClr val="black"/>
                </a:solidFill>
                <a:latin typeface="Times New Roman" panose="02020603050405020304" pitchFamily="18" charset="0"/>
                <a:cs typeface="Times New Roman" panose="02020603050405020304" pitchFamily="18" charset="0"/>
              </a:rPr>
              <a:t> qua	</a:t>
            </a:r>
          </a:p>
        </p:txBody>
      </p:sp>
      <p:sp>
        <p:nvSpPr>
          <p:cNvPr id="59" name="C">
            <a:extLst>
              <a:ext uri="{FF2B5EF4-FFF2-40B4-BE49-F238E27FC236}">
                <a16:creationId xmlns="" xmlns:a16="http://schemas.microsoft.com/office/drawing/2014/main" id="{0165BA71-7582-40F2-BEA3-FEB7D06102F8}"/>
              </a:ext>
            </a:extLst>
          </p:cNvPr>
          <p:cNvSpPr/>
          <p:nvPr/>
        </p:nvSpPr>
        <p:spPr>
          <a:xfrm flipH="1">
            <a:off x="4571997" y="2616328"/>
            <a:ext cx="4579143" cy="9840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a:t>
            </a:r>
            <a:r>
              <a:rPr lang="en-US" sz="2100" kern="1200" err="1">
                <a:solidFill>
                  <a:prstClr val="black"/>
                </a:solidFill>
                <a:latin typeface="Times New Roman" panose="02020603050405020304" pitchFamily="18" charset="0"/>
                <a:cs typeface="Times New Roman" panose="02020603050405020304" pitchFamily="18" charset="0"/>
              </a:rPr>
              <a:t>Là</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những</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công</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trình</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nghiên</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cứu</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lịch</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sử</a:t>
            </a:r>
            <a:endParaRPr lang="en-US" sz="2100" kern="1200">
              <a:solidFill>
                <a:prstClr val="black"/>
              </a:solidFill>
              <a:latin typeface="Times New Roman" panose="02020603050405020304" pitchFamily="18" charset="0"/>
              <a:cs typeface="Times New Roman" panose="02020603050405020304" pitchFamily="18" charset="0"/>
            </a:endParaRPr>
          </a:p>
        </p:txBody>
      </p:sp>
      <p:sp>
        <p:nvSpPr>
          <p:cNvPr id="60" name="D">
            <a:extLst>
              <a:ext uri="{FF2B5EF4-FFF2-40B4-BE49-F238E27FC236}">
                <a16:creationId xmlns="" xmlns:a16="http://schemas.microsoft.com/office/drawing/2014/main" id="{276BEFC9-8C48-4C49-BD06-C28D2B5C073C}"/>
              </a:ext>
            </a:extLst>
          </p:cNvPr>
          <p:cNvSpPr/>
          <p:nvPr/>
        </p:nvSpPr>
        <p:spPr>
          <a:xfrm flipH="1">
            <a:off x="4571998" y="4041726"/>
            <a:ext cx="4518419" cy="11017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D. </a:t>
            </a:r>
            <a:r>
              <a:rPr lang="en-US" sz="2100" kern="1200" err="1">
                <a:solidFill>
                  <a:prstClr val="black"/>
                </a:solidFill>
                <a:latin typeface="Times New Roman" panose="02020603050405020304" pitchFamily="18" charset="0"/>
                <a:cs typeface="Times New Roman" panose="02020603050405020304" pitchFamily="18" charset="0"/>
              </a:rPr>
              <a:t>Là</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những</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lễ</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hội</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lịch</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sử</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văn</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hóa</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được</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phục</a:t>
            </a:r>
            <a:r>
              <a:rPr lang="en-US" sz="2100" kern="1200">
                <a:solidFill>
                  <a:prstClr val="black"/>
                </a:solidFill>
                <a:latin typeface="Times New Roman" panose="02020603050405020304" pitchFamily="18" charset="0"/>
                <a:cs typeface="Times New Roman" panose="02020603050405020304" pitchFamily="18" charset="0"/>
              </a:rPr>
              <a:t> </a:t>
            </a:r>
            <a:r>
              <a:rPr lang="en-US" sz="2100" kern="1200" err="1">
                <a:solidFill>
                  <a:prstClr val="black"/>
                </a:solidFill>
                <a:latin typeface="Times New Roman" panose="02020603050405020304" pitchFamily="18" charset="0"/>
                <a:cs typeface="Times New Roman" panose="02020603050405020304" pitchFamily="18" charset="0"/>
              </a:rPr>
              <a:t>dựng</a:t>
            </a:r>
            <a:endParaRPr lang="en-US" sz="2100" kern="1200">
              <a:solidFill>
                <a:prstClr val="black"/>
              </a:solidFill>
              <a:latin typeface="Times New Roman" panose="02020603050405020304" pitchFamily="18" charset="0"/>
              <a:cs typeface="Times New Roman" panose="02020603050405020304" pitchFamily="18" charset="0"/>
            </a:endParaRPr>
          </a:p>
        </p:txBody>
      </p:sp>
      <p:sp>
        <p:nvSpPr>
          <p:cNvPr id="2" name="5-Point Star 1"/>
          <p:cNvSpPr/>
          <p:nvPr/>
        </p:nvSpPr>
        <p:spPr>
          <a:xfrm>
            <a:off x="3563086" y="4490883"/>
            <a:ext cx="721320" cy="688553"/>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1" presetClass="entr" presetSubtype="0" fill="hold" grpId="0" nodeType="afterEffect">
                                  <p:stCondLst>
                                    <p:cond delay="0"/>
                                  </p:stCondLst>
                                  <p:childTnLst>
                                    <p:set>
                                      <p:cBhvr>
                                        <p:cTn id="39" dur="1000">
                                          <p:stCondLst>
                                            <p:cond delay="0"/>
                                          </p:stCondLst>
                                        </p:cTn>
                                        <p:tgtEl>
                                          <p:spTgt spid="28"/>
                                        </p:tgtEl>
                                        <p:attrNameLst>
                                          <p:attrName>style.visibility</p:attrName>
                                        </p:attrNameLst>
                                      </p:cBhvr>
                                      <p:to>
                                        <p:strVal val="visible"/>
                                      </p:to>
                                    </p:set>
                                  </p:childTnLst>
                                </p:cTn>
                              </p:par>
                            </p:childTnLst>
                          </p:cTn>
                        </p:par>
                        <p:par>
                          <p:cTn id="40" fill="hold" nodeType="afterGroup">
                            <p:stCondLst>
                              <p:cond delay="1000"/>
                            </p:stCondLst>
                            <p:childTnLst>
                              <p:par>
                                <p:cTn id="41" presetID="11" presetClass="entr" presetSubtype="0" fill="hold" grpId="0" nodeType="afterEffect">
                                  <p:stCondLst>
                                    <p:cond delay="0"/>
                                  </p:stCondLst>
                                  <p:childTnLst>
                                    <p:set>
                                      <p:cBhvr>
                                        <p:cTn id="42" dur="1000">
                                          <p:stCondLst>
                                            <p:cond delay="0"/>
                                          </p:stCondLst>
                                        </p:cTn>
                                        <p:tgtEl>
                                          <p:spTgt spid="29"/>
                                        </p:tgtEl>
                                        <p:attrNameLst>
                                          <p:attrName>style.visibility</p:attrName>
                                        </p:attrNameLst>
                                      </p:cBhvr>
                                      <p:to>
                                        <p:strVal val="visible"/>
                                      </p:to>
                                    </p:set>
                                  </p:childTnLst>
                                </p:cTn>
                              </p:par>
                            </p:childTnLst>
                          </p:cTn>
                        </p:par>
                        <p:par>
                          <p:cTn id="43" fill="hold" nodeType="afterGroup">
                            <p:stCondLst>
                              <p:cond delay="2000"/>
                            </p:stCondLst>
                            <p:childTnLst>
                              <p:par>
                                <p:cTn id="44" presetID="11" presetClass="entr" presetSubtype="0" fill="hold" grpId="0" nodeType="afterEffect">
                                  <p:stCondLst>
                                    <p:cond delay="0"/>
                                  </p:stCondLst>
                                  <p:childTnLst>
                                    <p:set>
                                      <p:cBhvr>
                                        <p:cTn id="45" dur="1000">
                                          <p:stCondLst>
                                            <p:cond delay="0"/>
                                          </p:stCondLst>
                                        </p:cTn>
                                        <p:tgtEl>
                                          <p:spTgt spid="30"/>
                                        </p:tgtEl>
                                        <p:attrNameLst>
                                          <p:attrName>style.visibility</p:attrName>
                                        </p:attrNameLst>
                                      </p:cBhvr>
                                      <p:to>
                                        <p:strVal val="visible"/>
                                      </p:to>
                                    </p:set>
                                  </p:childTnLst>
                                </p:cTn>
                              </p:par>
                            </p:childTnLst>
                          </p:cTn>
                        </p:par>
                        <p:par>
                          <p:cTn id="46" fill="hold" nodeType="afterGroup">
                            <p:stCondLst>
                              <p:cond delay="3000"/>
                            </p:stCondLst>
                            <p:childTnLst>
                              <p:par>
                                <p:cTn id="47" presetID="11" presetClass="entr" presetSubtype="0" fill="hold" grpId="0" nodeType="afterEffect">
                                  <p:stCondLst>
                                    <p:cond delay="0"/>
                                  </p:stCondLst>
                                  <p:childTnLst>
                                    <p:set>
                                      <p:cBhvr>
                                        <p:cTn id="48" dur="1000">
                                          <p:stCondLst>
                                            <p:cond delay="0"/>
                                          </p:stCondLst>
                                        </p:cTn>
                                        <p:tgtEl>
                                          <p:spTgt spid="31"/>
                                        </p:tgtEl>
                                        <p:attrNameLst>
                                          <p:attrName>style.visibility</p:attrName>
                                        </p:attrNameLst>
                                      </p:cBhvr>
                                      <p:to>
                                        <p:strVal val="visible"/>
                                      </p:to>
                                    </p:set>
                                  </p:childTnLst>
                                </p:cTn>
                              </p:par>
                            </p:childTnLst>
                          </p:cTn>
                        </p:par>
                        <p:par>
                          <p:cTn id="49" fill="hold" nodeType="afterGroup">
                            <p:stCondLst>
                              <p:cond delay="4000"/>
                            </p:stCondLst>
                            <p:childTnLst>
                              <p:par>
                                <p:cTn id="50" presetID="11" presetClass="entr" presetSubtype="0" fill="hold" grpId="0" nodeType="afterEffect">
                                  <p:stCondLst>
                                    <p:cond delay="0"/>
                                  </p:stCondLst>
                                  <p:childTnLst>
                                    <p:set>
                                      <p:cBhvr>
                                        <p:cTn id="51" dur="1000">
                                          <p:stCondLst>
                                            <p:cond delay="0"/>
                                          </p:stCondLst>
                                        </p:cTn>
                                        <p:tgtEl>
                                          <p:spTgt spid="32"/>
                                        </p:tgtEl>
                                        <p:attrNameLst>
                                          <p:attrName>style.visibility</p:attrName>
                                        </p:attrNameLst>
                                      </p:cBhvr>
                                      <p:to>
                                        <p:strVal val="visible"/>
                                      </p:to>
                                    </p:set>
                                  </p:childTnLst>
                                </p:cTn>
                              </p:par>
                            </p:childTnLst>
                          </p:cTn>
                        </p:par>
                        <p:par>
                          <p:cTn id="52" fill="hold" nodeType="afterGroup">
                            <p:stCondLst>
                              <p:cond delay="5000"/>
                            </p:stCondLst>
                            <p:childTnLst>
                              <p:par>
                                <p:cTn id="53" presetID="11" presetClass="entr" presetSubtype="0" fill="hold" grpId="0" nodeType="afterEffect">
                                  <p:stCondLst>
                                    <p:cond delay="0"/>
                                  </p:stCondLst>
                                  <p:childTnLst>
                                    <p:set>
                                      <p:cBhvr>
                                        <p:cTn id="54" dur="1000">
                                          <p:stCondLst>
                                            <p:cond delay="0"/>
                                          </p:stCondLst>
                                        </p:cTn>
                                        <p:tgtEl>
                                          <p:spTgt spid="33"/>
                                        </p:tgtEl>
                                        <p:attrNameLst>
                                          <p:attrName>style.visibility</p:attrName>
                                        </p:attrNameLst>
                                      </p:cBhvr>
                                      <p:to>
                                        <p:strVal val="visible"/>
                                      </p:to>
                                    </p:set>
                                  </p:childTnLst>
                                </p:cTn>
                              </p:par>
                            </p:childTnLst>
                          </p:cTn>
                        </p:par>
                        <p:par>
                          <p:cTn id="55" fill="hold" nodeType="afterGroup">
                            <p:stCondLst>
                              <p:cond delay="6000"/>
                            </p:stCondLst>
                            <p:childTnLst>
                              <p:par>
                                <p:cTn id="56" presetID="11" presetClass="entr" presetSubtype="0" fill="hold" grpId="0" nodeType="afterEffect">
                                  <p:stCondLst>
                                    <p:cond delay="0"/>
                                  </p:stCondLst>
                                  <p:childTnLst>
                                    <p:set>
                                      <p:cBhvr>
                                        <p:cTn id="57" dur="1000">
                                          <p:stCondLst>
                                            <p:cond delay="0"/>
                                          </p:stCondLst>
                                        </p:cTn>
                                        <p:tgtEl>
                                          <p:spTgt spid="34"/>
                                        </p:tgtEl>
                                        <p:attrNameLst>
                                          <p:attrName>style.visibility</p:attrName>
                                        </p:attrNameLst>
                                      </p:cBhvr>
                                      <p:to>
                                        <p:strVal val="visible"/>
                                      </p:to>
                                    </p:set>
                                  </p:childTnLst>
                                </p:cTn>
                              </p:par>
                            </p:childTnLst>
                          </p:cTn>
                        </p:par>
                        <p:par>
                          <p:cTn id="58" fill="hold" nodeType="afterGroup">
                            <p:stCondLst>
                              <p:cond delay="7000"/>
                            </p:stCondLst>
                            <p:childTnLst>
                              <p:par>
                                <p:cTn id="59" presetID="11" presetClass="entr" presetSubtype="0" fill="hold" grpId="0" nodeType="afterEffect">
                                  <p:stCondLst>
                                    <p:cond delay="0"/>
                                  </p:stCondLst>
                                  <p:childTnLst>
                                    <p:set>
                                      <p:cBhvr>
                                        <p:cTn id="60" dur="1000">
                                          <p:stCondLst>
                                            <p:cond delay="0"/>
                                          </p:stCondLst>
                                        </p:cTn>
                                        <p:tgtEl>
                                          <p:spTgt spid="35"/>
                                        </p:tgtEl>
                                        <p:attrNameLst>
                                          <p:attrName>style.visibility</p:attrName>
                                        </p:attrNameLst>
                                      </p:cBhvr>
                                      <p:to>
                                        <p:strVal val="visible"/>
                                      </p:to>
                                    </p:set>
                                  </p:childTnLst>
                                </p:cTn>
                              </p:par>
                            </p:childTnLst>
                          </p:cTn>
                        </p:par>
                        <p:par>
                          <p:cTn id="61" fill="hold" nodeType="afterGroup">
                            <p:stCondLst>
                              <p:cond delay="8000"/>
                            </p:stCondLst>
                            <p:childTnLst>
                              <p:par>
                                <p:cTn id="62" presetID="11" presetClass="entr" presetSubtype="0" fill="hold" grpId="0" nodeType="afterEffect">
                                  <p:stCondLst>
                                    <p:cond delay="0"/>
                                  </p:stCondLst>
                                  <p:childTnLst>
                                    <p:set>
                                      <p:cBhvr>
                                        <p:cTn id="63" dur="1000">
                                          <p:stCondLst>
                                            <p:cond delay="0"/>
                                          </p:stCondLst>
                                        </p:cTn>
                                        <p:tgtEl>
                                          <p:spTgt spid="36"/>
                                        </p:tgtEl>
                                        <p:attrNameLst>
                                          <p:attrName>style.visibility</p:attrName>
                                        </p:attrNameLst>
                                      </p:cBhvr>
                                      <p:to>
                                        <p:strVal val="visible"/>
                                      </p:to>
                                    </p:set>
                                  </p:childTnLst>
                                </p:cTn>
                              </p:par>
                            </p:childTnLst>
                          </p:cTn>
                        </p:par>
                        <p:par>
                          <p:cTn id="64" fill="hold" nodeType="afterGroup">
                            <p:stCondLst>
                              <p:cond delay="9000"/>
                            </p:stCondLst>
                            <p:childTnLst>
                              <p:par>
                                <p:cTn id="65" presetID="11" presetClass="entr" presetSubtype="0" fill="hold" grpId="0" nodeType="afterEffect">
                                  <p:stCondLst>
                                    <p:cond delay="0"/>
                                  </p:stCondLst>
                                  <p:childTnLst>
                                    <p:set>
                                      <p:cBhvr>
                                        <p:cTn id="66" dur="1000">
                                          <p:stCondLst>
                                            <p:cond delay="0"/>
                                          </p:stCondLst>
                                        </p:cTn>
                                        <p:tgtEl>
                                          <p:spTgt spid="37"/>
                                        </p:tgtEl>
                                        <p:attrNameLst>
                                          <p:attrName>style.visibility</p:attrName>
                                        </p:attrNameLst>
                                      </p:cBhvr>
                                      <p:to>
                                        <p:strVal val="visible"/>
                                      </p:to>
                                    </p:set>
                                  </p:childTnLst>
                                </p:cTn>
                              </p:par>
                            </p:childTnLst>
                          </p:cTn>
                        </p:par>
                        <p:par>
                          <p:cTn id="67" fill="hold" nodeType="afterGroup">
                            <p:stCondLst>
                              <p:cond delay="10000"/>
                            </p:stCondLst>
                            <p:childTnLst>
                              <p:par>
                                <p:cTn id="68" presetID="11" presetClass="entr" presetSubtype="0" fill="hold" grpId="0" nodeType="afterEffect">
                                  <p:stCondLst>
                                    <p:cond delay="0"/>
                                  </p:stCondLst>
                                  <p:childTnLst>
                                    <p:set>
                                      <p:cBhvr>
                                        <p:cTn id="69"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70" restart="whenNotActive" fill="hold" evtFilter="cancelBubble" nodeType="interactiveSeq">
                <p:stCondLst>
                  <p:cond evt="onClick" delay="0">
                    <p:tgtEl>
                      <p:spTgt spid="56"/>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0" presetClass="emph" presetSubtype="0" fill="hold" grpId="0" nodeType="clickEffect">
                                  <p:stCondLst>
                                    <p:cond delay="0"/>
                                  </p:stCondLst>
                                  <p:childTnLst>
                                    <p:animClr clrSpc="hsl" dir="cw">
                                      <p:cBhvr override="childStyle">
                                        <p:cTn id="74" dur="500" fill="hold"/>
                                        <p:tgtEl>
                                          <p:spTgt spid="56"/>
                                        </p:tgtEl>
                                        <p:attrNameLst>
                                          <p:attrName>style.color</p:attrName>
                                        </p:attrNameLst>
                                      </p:cBhvr>
                                      <p:by>
                                        <p:hsl h="0" s="12549" l="25098"/>
                                      </p:by>
                                    </p:animClr>
                                    <p:animClr clrSpc="hsl" dir="cw">
                                      <p:cBhvr>
                                        <p:cTn id="75" dur="500" fill="hold"/>
                                        <p:tgtEl>
                                          <p:spTgt spid="56"/>
                                        </p:tgtEl>
                                        <p:attrNameLst>
                                          <p:attrName>fillcolor</p:attrName>
                                        </p:attrNameLst>
                                      </p:cBhvr>
                                      <p:by>
                                        <p:hsl h="0" s="12549" l="25098"/>
                                      </p:by>
                                    </p:animClr>
                                    <p:animClr clrSpc="hsl" dir="cw">
                                      <p:cBhvr>
                                        <p:cTn id="76" dur="500" fill="hold"/>
                                        <p:tgtEl>
                                          <p:spTgt spid="56"/>
                                        </p:tgtEl>
                                        <p:attrNameLst>
                                          <p:attrName>stroke.color</p:attrName>
                                        </p:attrNameLst>
                                      </p:cBhvr>
                                      <p:by>
                                        <p:hsl h="0" s="12549" l="25098"/>
                                      </p:by>
                                    </p:animClr>
                                    <p:set>
                                      <p:cBhvr>
                                        <p:cTn id="77"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7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8" restart="whenNotActive" fill="hold" evtFilter="cancelBubble" nodeType="interactiveSeq">
                <p:stCondLst>
                  <p:cond evt="onClick" delay="0">
                    <p:tgtEl>
                      <p:spTgt spid="58"/>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26" presetClass="emph" presetSubtype="0" fill="hold" grpId="0" nodeType="clickEffect">
                                  <p:stCondLst>
                                    <p:cond delay="0"/>
                                  </p:stCondLst>
                                  <p:childTnLst>
                                    <p:animEffect transition="out" filter="fade">
                                      <p:cBhvr>
                                        <p:cTn id="82" dur="500" tmFilter="0, 0; .2, .5; .8, .5; 1, 0"/>
                                        <p:tgtEl>
                                          <p:spTgt spid="58"/>
                                        </p:tgtEl>
                                      </p:cBhvr>
                                    </p:animEffect>
                                    <p:animScale>
                                      <p:cBhvr>
                                        <p:cTn id="83" dur="250" autoRev="1" fill="hold"/>
                                        <p:tgtEl>
                                          <p:spTgt spid="58"/>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84" restart="whenNotActive" fill="hold" evtFilter="cancelBubble" nodeType="interactiveSeq">
                <p:stCondLst>
                  <p:cond evt="onClick" delay="0">
                    <p:tgtEl>
                      <p:spTgt spid="59"/>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6" presetClass="emph" presetSubtype="0" fill="hold" grpId="0" nodeType="clickEffect">
                                  <p:stCondLst>
                                    <p:cond delay="0"/>
                                  </p:stCondLst>
                                  <p:childTnLst>
                                    <p:animEffect transition="out" filter="fade">
                                      <p:cBhvr>
                                        <p:cTn id="88" dur="500" tmFilter="0, 0; .2, .5; .8, .5; 1, 0"/>
                                        <p:tgtEl>
                                          <p:spTgt spid="59"/>
                                        </p:tgtEl>
                                      </p:cBhvr>
                                    </p:animEffect>
                                    <p:animScale>
                                      <p:cBhvr>
                                        <p:cTn id="89" dur="250" autoRev="1" fill="hold"/>
                                        <p:tgtEl>
                                          <p:spTgt spid="59"/>
                                        </p:tgtEl>
                                      </p:cBhvr>
                                      <p:by x="105000" y="105000"/>
                                    </p:animScale>
                                  </p:childTnLst>
                                  <p:subTnLst>
                                    <p:audio>
                                      <p:cMediaNode>
                                        <p:cTn display="0" masterRel="sameClick">
                                          <p:stCondLst>
                                            <p:cond evt="begin" delay="0">
                                              <p:tn val="8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90" restart="whenNotActive" fill="hold" evtFilter="cancelBubble" nodeType="interactiveSeq">
                <p:stCondLst>
                  <p:cond evt="onClick" delay="0">
                    <p:tgtEl>
                      <p:spTgt spid="6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60"/>
                                        </p:tgtEl>
                                      </p:cBhvr>
                                    </p:animEffect>
                                    <p:animScale>
                                      <p:cBhvr>
                                        <p:cTn id="95" dur="250" autoRev="1" fill="hold"/>
                                        <p:tgtEl>
                                          <p:spTgt spid="6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4035" name="TextBox 3">
            <a:extLst>
              <a:ext uri="{FF2B5EF4-FFF2-40B4-BE49-F238E27FC236}">
                <a16:creationId xmlns="" xmlns:a16="http://schemas.microsoft.com/office/drawing/2014/main" id="{185A4DE8-5E1F-4322-9AAC-BBBBA6C3C689}"/>
              </a:ext>
            </a:extLst>
          </p:cNvPr>
          <p:cNvSpPr txBox="1">
            <a:spLocks noChangeArrowheads="1"/>
          </p:cNvSpPr>
          <p:nvPr/>
        </p:nvSpPr>
        <p:spPr bwMode="auto">
          <a:xfrm>
            <a:off x="398264" y="640473"/>
            <a:ext cx="64597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400" b="1" kern="1200" err="1">
                <a:solidFill>
                  <a:srgbClr val="0070C0"/>
                </a:solidFill>
                <a:latin typeface="Times New Roman" panose="02020603050405020304" pitchFamily="18" charset="0"/>
                <a:ea typeface="+mn-ea"/>
                <a:cs typeface="Times New Roman" panose="02020603050405020304" pitchFamily="18" charset="0"/>
              </a:rPr>
              <a:t>Câu</a:t>
            </a:r>
            <a:r>
              <a:rPr lang="en-US" altLang="vi-VN" sz="2400" b="1" kern="1200">
                <a:solidFill>
                  <a:srgbClr val="0070C0"/>
                </a:solidFill>
                <a:latin typeface="Times New Roman" panose="02020603050405020304" pitchFamily="18" charset="0"/>
                <a:ea typeface="+mn-ea"/>
                <a:cs typeface="Times New Roman" panose="02020603050405020304" pitchFamily="18" charset="0"/>
              </a:rPr>
              <a:t> 3. Ý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nào</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sau</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đây</a:t>
            </a:r>
            <a:r>
              <a:rPr lang="en-US" altLang="vi-VN" sz="2400" b="1" kern="1200">
                <a:solidFill>
                  <a:srgbClr val="0070C0"/>
                </a:solidFill>
                <a:latin typeface="Times New Roman" panose="02020603050405020304" pitchFamily="18" charset="0"/>
                <a:ea typeface="+mn-ea"/>
                <a:cs typeface="Times New Roman" panose="02020603050405020304" pitchFamily="18" charset="0"/>
              </a:rPr>
              <a:t> KHÔNG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phản</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ánh</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đúng</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nguyên</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tắc</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cơ</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bản</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trong</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nghiên</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cứu</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lịch</a:t>
            </a:r>
            <a:r>
              <a:rPr lang="en-US" altLang="vi-VN" sz="2400" b="1" kern="120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err="1">
                <a:solidFill>
                  <a:srgbClr val="0070C0"/>
                </a:solidFill>
                <a:latin typeface="Times New Roman" panose="02020603050405020304" pitchFamily="18" charset="0"/>
                <a:ea typeface="+mn-ea"/>
                <a:cs typeface="Times New Roman" panose="02020603050405020304" pitchFamily="18" charset="0"/>
              </a:rPr>
              <a:t>sử</a:t>
            </a:r>
            <a:r>
              <a:rPr lang="en-US" altLang="vi-VN" sz="2400" b="1" kern="1200">
                <a:solidFill>
                  <a:srgbClr val="0070C0"/>
                </a:solidFill>
                <a:latin typeface="Times New Roman" panose="02020603050405020304" pitchFamily="18" charset="0"/>
                <a:ea typeface="+mn-ea"/>
                <a:cs typeface="Times New Roman" panose="02020603050405020304" pitchFamily="18" charset="0"/>
              </a:rPr>
              <a:t>?</a:t>
            </a:r>
          </a:p>
        </p:txBody>
      </p:sp>
      <p:pic>
        <p:nvPicPr>
          <p:cNvPr id="44036" name="Picture 3">
            <a:extLst>
              <a:ext uri="{FF2B5EF4-FFF2-40B4-BE49-F238E27FC236}">
                <a16:creationId xmlns=""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4594" y="301824"/>
            <a:ext cx="1920478" cy="130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333" y="1527503"/>
            <a:ext cx="1839515" cy="147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7457" y="4292203"/>
            <a:ext cx="1343390"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 xmlns:a16="http://schemas.microsoft.com/office/drawing/2014/main" id="{FAEE265F-C24E-4B24-BE87-75C0A92F6E31}"/>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00:10</a:t>
            </a:r>
          </a:p>
        </p:txBody>
      </p:sp>
      <p:sp>
        <p:nvSpPr>
          <p:cNvPr id="25" name="Rounded Rectangle 24">
            <a:extLst>
              <a:ext uri="{FF2B5EF4-FFF2-40B4-BE49-F238E27FC236}">
                <a16:creationId xmlns="" xmlns:a16="http://schemas.microsoft.com/office/drawing/2014/main" id="{AA5EFF26-29A3-4865-8E61-500872F4CCB0}"/>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00:09</a:t>
            </a:r>
          </a:p>
        </p:txBody>
      </p:sp>
      <p:sp>
        <p:nvSpPr>
          <p:cNvPr id="26" name="Rounded Rectangle 25">
            <a:extLst>
              <a:ext uri="{FF2B5EF4-FFF2-40B4-BE49-F238E27FC236}">
                <a16:creationId xmlns="" xmlns:a16="http://schemas.microsoft.com/office/drawing/2014/main" id="{4D801D75-0428-4E1A-9C4D-C91A3BFD94CB}"/>
              </a:ext>
            </a:extLst>
          </p:cNvPr>
          <p:cNvSpPr/>
          <p:nvPr/>
        </p:nvSpPr>
        <p:spPr>
          <a:xfrm>
            <a:off x="1343025" y="18645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00:08</a:t>
            </a:r>
          </a:p>
        </p:txBody>
      </p:sp>
      <p:sp>
        <p:nvSpPr>
          <p:cNvPr id="27" name="Rounded Rectangle 26">
            <a:extLst>
              <a:ext uri="{FF2B5EF4-FFF2-40B4-BE49-F238E27FC236}">
                <a16:creationId xmlns="" xmlns:a16="http://schemas.microsoft.com/office/drawing/2014/main" id="{565CB93D-17F8-48DE-BA50-679B414974B9}"/>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00:07</a:t>
            </a:r>
          </a:p>
        </p:txBody>
      </p:sp>
      <p:sp>
        <p:nvSpPr>
          <p:cNvPr id="28" name="Rounded Rectangle 27">
            <a:extLst>
              <a:ext uri="{FF2B5EF4-FFF2-40B4-BE49-F238E27FC236}">
                <a16:creationId xmlns="" xmlns:a16="http://schemas.microsoft.com/office/drawing/2014/main" id="{23D908D0-E59D-4364-91A3-E8F4E4B2378D}"/>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00:06</a:t>
            </a:r>
          </a:p>
        </p:txBody>
      </p:sp>
      <p:sp>
        <p:nvSpPr>
          <p:cNvPr id="29" name="Rounded Rectangle 28">
            <a:extLst>
              <a:ext uri="{FF2B5EF4-FFF2-40B4-BE49-F238E27FC236}">
                <a16:creationId xmlns="" xmlns:a16="http://schemas.microsoft.com/office/drawing/2014/main" id="{3FC7CEAD-FFA9-49AA-BD22-FC172CC3CDA2}"/>
              </a:ext>
            </a:extLst>
          </p:cNvPr>
          <p:cNvSpPr/>
          <p:nvPr/>
        </p:nvSpPr>
        <p:spPr>
          <a:xfrm>
            <a:off x="1343025" y="186094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00:05</a:t>
            </a:r>
          </a:p>
        </p:txBody>
      </p:sp>
      <p:sp>
        <p:nvSpPr>
          <p:cNvPr id="30" name="Rounded Rectangle 29">
            <a:extLst>
              <a:ext uri="{FF2B5EF4-FFF2-40B4-BE49-F238E27FC236}">
                <a16:creationId xmlns="" xmlns:a16="http://schemas.microsoft.com/office/drawing/2014/main" id="{92A6BF88-F83D-4CD5-826C-5217FD7B2977}"/>
              </a:ext>
            </a:extLst>
          </p:cNvPr>
          <p:cNvSpPr/>
          <p:nvPr/>
        </p:nvSpPr>
        <p:spPr>
          <a:xfrm>
            <a:off x="1343025" y="185380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00:04</a:t>
            </a:r>
          </a:p>
        </p:txBody>
      </p:sp>
      <p:sp>
        <p:nvSpPr>
          <p:cNvPr id="31" name="Rounded Rectangle 30">
            <a:extLst>
              <a:ext uri="{FF2B5EF4-FFF2-40B4-BE49-F238E27FC236}">
                <a16:creationId xmlns="" xmlns:a16="http://schemas.microsoft.com/office/drawing/2014/main" id="{ADF6B615-A6D9-4801-8A71-108E7AF655D5}"/>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00:03</a:t>
            </a:r>
          </a:p>
        </p:txBody>
      </p:sp>
      <p:sp>
        <p:nvSpPr>
          <p:cNvPr id="32" name="Rounded Rectangle 31">
            <a:extLst>
              <a:ext uri="{FF2B5EF4-FFF2-40B4-BE49-F238E27FC236}">
                <a16:creationId xmlns="" xmlns:a16="http://schemas.microsoft.com/office/drawing/2014/main" id="{570595F7-0A64-46E8-803E-E47A16FC0C66}"/>
              </a:ext>
            </a:extLst>
          </p:cNvPr>
          <p:cNvSpPr/>
          <p:nvPr/>
        </p:nvSpPr>
        <p:spPr>
          <a:xfrm>
            <a:off x="1343025" y="183118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00:02</a:t>
            </a:r>
          </a:p>
        </p:txBody>
      </p:sp>
      <p:sp>
        <p:nvSpPr>
          <p:cNvPr id="33" name="Rounded Rectangle 32">
            <a:extLst>
              <a:ext uri="{FF2B5EF4-FFF2-40B4-BE49-F238E27FC236}">
                <a16:creationId xmlns="" xmlns:a16="http://schemas.microsoft.com/office/drawing/2014/main" id="{C8E3B7A4-7F02-4C55-9A54-7A9E85997C96}"/>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00:01</a:t>
            </a:r>
          </a:p>
        </p:txBody>
      </p:sp>
      <p:sp>
        <p:nvSpPr>
          <p:cNvPr id="34" name="Rounded Rectangle 33">
            <a:extLst>
              <a:ext uri="{FF2B5EF4-FFF2-40B4-BE49-F238E27FC236}">
                <a16:creationId xmlns="" xmlns:a16="http://schemas.microsoft.com/office/drawing/2014/main" id="{DC73793F-1738-4DA8-BDCE-9EF105CDDAFE}"/>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00:00</a:t>
            </a:r>
          </a:p>
        </p:txBody>
      </p:sp>
      <p:pic>
        <p:nvPicPr>
          <p:cNvPr id="35" name="Picture 2" descr="Káº¿t quáº£ hÃ¬nh áº£nh cho icon Äá»ng há»">
            <a:extLst>
              <a:ext uri="{FF2B5EF4-FFF2-40B4-BE49-F238E27FC236}">
                <a16:creationId xmlns=""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8900" y="1807370"/>
            <a:ext cx="585788"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 xmlns:a16="http://schemas.microsoft.com/office/drawing/2014/main" id="{B85D00D3-97A0-443A-811F-C81FB79DC16C}"/>
              </a:ext>
            </a:extLst>
          </p:cNvPr>
          <p:cNvSpPr/>
          <p:nvPr/>
        </p:nvSpPr>
        <p:spPr>
          <a:xfrm flipH="1">
            <a:off x="4645819" y="2837261"/>
            <a:ext cx="3257550" cy="59531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400" b="1" kern="1200">
                <a:solidFill>
                  <a:srgbClr val="C00000"/>
                </a:solidFill>
                <a:latin typeface="Times New Roman" panose="02020603050405020304" pitchFamily="18" charset="0"/>
                <a:cs typeface="Times New Roman" panose="02020603050405020304" pitchFamily="18" charset="0"/>
              </a:rPr>
              <a:t>B. </a:t>
            </a:r>
            <a:r>
              <a:rPr lang="en-US" sz="2400" b="1" kern="1200" err="1">
                <a:solidFill>
                  <a:srgbClr val="C00000"/>
                </a:solidFill>
                <a:latin typeface="Times New Roman" panose="02020603050405020304" pitchFamily="18" charset="0"/>
                <a:cs typeface="Times New Roman" panose="02020603050405020304" pitchFamily="18" charset="0"/>
              </a:rPr>
              <a:t>Vì</a:t>
            </a:r>
            <a:r>
              <a:rPr lang="en-US" sz="2400" b="1" kern="1200">
                <a:solidFill>
                  <a:srgbClr val="C00000"/>
                </a:solidFill>
                <a:latin typeface="Times New Roman" panose="02020603050405020304" pitchFamily="18" charset="0"/>
                <a:cs typeface="Times New Roman" panose="02020603050405020304" pitchFamily="18" charset="0"/>
              </a:rPr>
              <a:t> </a:t>
            </a:r>
            <a:r>
              <a:rPr lang="en-US" sz="2400" b="1" kern="1200" err="1">
                <a:solidFill>
                  <a:srgbClr val="C00000"/>
                </a:solidFill>
                <a:latin typeface="Times New Roman" panose="02020603050405020304" pitchFamily="18" charset="0"/>
                <a:cs typeface="Times New Roman" panose="02020603050405020304" pitchFamily="18" charset="0"/>
              </a:rPr>
              <a:t>người</a:t>
            </a:r>
            <a:r>
              <a:rPr lang="en-US" sz="2400" b="1" kern="1200">
                <a:solidFill>
                  <a:srgbClr val="C00000"/>
                </a:solidFill>
                <a:latin typeface="Times New Roman" panose="02020603050405020304" pitchFamily="18" charset="0"/>
                <a:cs typeface="Times New Roman" panose="02020603050405020304" pitchFamily="18" charset="0"/>
              </a:rPr>
              <a:t> </a:t>
            </a:r>
            <a:r>
              <a:rPr lang="en-US" sz="2400" b="1" kern="1200" err="1">
                <a:solidFill>
                  <a:srgbClr val="C00000"/>
                </a:solidFill>
                <a:latin typeface="Times New Roman" panose="02020603050405020304" pitchFamily="18" charset="0"/>
                <a:cs typeface="Times New Roman" panose="02020603050405020304" pitchFamily="18" charset="0"/>
              </a:rPr>
              <a:t>lao</a:t>
            </a:r>
            <a:r>
              <a:rPr lang="en-US" sz="2400" b="1" kern="1200">
                <a:solidFill>
                  <a:srgbClr val="C00000"/>
                </a:solidFill>
                <a:latin typeface="Times New Roman" panose="02020603050405020304" pitchFamily="18" charset="0"/>
                <a:cs typeface="Times New Roman" panose="02020603050405020304" pitchFamily="18" charset="0"/>
              </a:rPr>
              <a:t> </a:t>
            </a:r>
            <a:r>
              <a:rPr lang="en-US" sz="2400" b="1" kern="1200" err="1">
                <a:solidFill>
                  <a:srgbClr val="C00000"/>
                </a:solidFill>
                <a:latin typeface="Times New Roman" panose="02020603050405020304" pitchFamily="18" charset="0"/>
                <a:cs typeface="Times New Roman" panose="02020603050405020304" pitchFamily="18" charset="0"/>
              </a:rPr>
              <a:t>động</a:t>
            </a:r>
            <a:endParaRPr lang="en-US" sz="2400" b="1" kern="1200">
              <a:solidFill>
                <a:srgbClr val="C00000"/>
              </a:solidFill>
              <a:latin typeface="Times New Roman" panose="02020603050405020304" pitchFamily="18" charset="0"/>
              <a:cs typeface="Times New Roman" panose="02020603050405020304" pitchFamily="18" charset="0"/>
            </a:endParaRPr>
          </a:p>
        </p:txBody>
      </p:sp>
      <p:sp>
        <p:nvSpPr>
          <p:cNvPr id="37" name="B">
            <a:extLst>
              <a:ext uri="{FF2B5EF4-FFF2-40B4-BE49-F238E27FC236}">
                <a16:creationId xmlns="" xmlns:a16="http://schemas.microsoft.com/office/drawing/2014/main" id="{474BE395-E78F-49F2-849F-B541ACAB5083}"/>
              </a:ext>
            </a:extLst>
          </p:cNvPr>
          <p:cNvSpPr/>
          <p:nvPr/>
        </p:nvSpPr>
        <p:spPr>
          <a:xfrm>
            <a:off x="1257300" y="3696892"/>
            <a:ext cx="3257550" cy="59531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400" b="1" kern="1200">
                <a:solidFill>
                  <a:srgbClr val="C00000"/>
                </a:solidFill>
                <a:latin typeface="Times New Roman" panose="02020603050405020304" pitchFamily="18" charset="0"/>
                <a:cs typeface="Times New Roman" panose="02020603050405020304" pitchFamily="18" charset="0"/>
              </a:rPr>
              <a:t>C. </a:t>
            </a:r>
            <a:r>
              <a:rPr lang="en-US" sz="2400" b="1" kern="1200" err="1">
                <a:solidFill>
                  <a:srgbClr val="C00000"/>
                </a:solidFill>
                <a:latin typeface="Times New Roman" panose="02020603050405020304" pitchFamily="18" charset="0"/>
                <a:cs typeface="Times New Roman" panose="02020603050405020304" pitchFamily="18" charset="0"/>
              </a:rPr>
              <a:t>Trung</a:t>
            </a:r>
            <a:r>
              <a:rPr lang="en-US" sz="2400" b="1" kern="1200">
                <a:solidFill>
                  <a:srgbClr val="C00000"/>
                </a:solidFill>
                <a:latin typeface="Times New Roman" panose="02020603050405020304" pitchFamily="18" charset="0"/>
                <a:cs typeface="Times New Roman" panose="02020603050405020304" pitchFamily="18" charset="0"/>
              </a:rPr>
              <a:t> </a:t>
            </a:r>
            <a:r>
              <a:rPr lang="en-US" sz="2400" b="1" kern="1200" err="1">
                <a:solidFill>
                  <a:srgbClr val="C00000"/>
                </a:solidFill>
                <a:latin typeface="Times New Roman" panose="02020603050405020304" pitchFamily="18" charset="0"/>
                <a:cs typeface="Times New Roman" panose="02020603050405020304" pitchFamily="18" charset="0"/>
              </a:rPr>
              <a:t>thực</a:t>
            </a:r>
            <a:endParaRPr lang="en-US" sz="2400" b="1" kern="1200">
              <a:solidFill>
                <a:srgbClr val="C00000"/>
              </a:solidFill>
              <a:latin typeface="Times New Roman" panose="02020603050405020304" pitchFamily="18" charset="0"/>
              <a:cs typeface="Times New Roman" panose="02020603050405020304" pitchFamily="18" charset="0"/>
            </a:endParaRPr>
          </a:p>
        </p:txBody>
      </p:sp>
      <p:sp>
        <p:nvSpPr>
          <p:cNvPr id="38" name="C">
            <a:extLst>
              <a:ext uri="{FF2B5EF4-FFF2-40B4-BE49-F238E27FC236}">
                <a16:creationId xmlns="" xmlns:a16="http://schemas.microsoft.com/office/drawing/2014/main" id="{62978351-CEC4-4DFB-9FDB-06F3D7BFE2D9}"/>
              </a:ext>
            </a:extLst>
          </p:cNvPr>
          <p:cNvSpPr/>
          <p:nvPr/>
        </p:nvSpPr>
        <p:spPr>
          <a:xfrm>
            <a:off x="1257300" y="2837261"/>
            <a:ext cx="3253979" cy="59531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400" b="1" kern="1200">
                <a:solidFill>
                  <a:srgbClr val="C00000"/>
                </a:solidFill>
                <a:latin typeface="Times New Roman" panose="02020603050405020304" pitchFamily="18" charset="0"/>
                <a:cs typeface="Times New Roman" panose="02020603050405020304" pitchFamily="18" charset="0"/>
              </a:rPr>
              <a:t>A. </a:t>
            </a:r>
            <a:r>
              <a:rPr lang="en-US" sz="2400" b="1" kern="1200" err="1">
                <a:solidFill>
                  <a:srgbClr val="C00000"/>
                </a:solidFill>
                <a:latin typeface="Times New Roman" panose="02020603050405020304" pitchFamily="18" charset="0"/>
                <a:cs typeface="Times New Roman" panose="02020603050405020304" pitchFamily="18" charset="0"/>
              </a:rPr>
              <a:t>Tiến</a:t>
            </a:r>
            <a:r>
              <a:rPr lang="en-US" sz="2400" b="1" kern="1200">
                <a:solidFill>
                  <a:srgbClr val="C00000"/>
                </a:solidFill>
                <a:latin typeface="Times New Roman" panose="02020603050405020304" pitchFamily="18" charset="0"/>
                <a:cs typeface="Times New Roman" panose="02020603050405020304" pitchFamily="18" charset="0"/>
              </a:rPr>
              <a:t> </a:t>
            </a:r>
            <a:r>
              <a:rPr lang="en-US" sz="2400" b="1" kern="1200" err="1">
                <a:solidFill>
                  <a:srgbClr val="C00000"/>
                </a:solidFill>
                <a:latin typeface="Times New Roman" panose="02020603050405020304" pitchFamily="18" charset="0"/>
                <a:cs typeface="Times New Roman" panose="02020603050405020304" pitchFamily="18" charset="0"/>
              </a:rPr>
              <a:t>bộ</a:t>
            </a:r>
            <a:endParaRPr lang="vi-VN" sz="2400" kern="1200">
              <a:solidFill>
                <a:srgbClr val="C00000"/>
              </a:solidFill>
              <a:latin typeface="Times New Roman" panose="02020603050405020304" pitchFamily="18" charset="0"/>
              <a:cs typeface="Times New Roman" panose="02020603050405020304" pitchFamily="18" charset="0"/>
            </a:endParaRPr>
          </a:p>
        </p:txBody>
      </p:sp>
      <p:sp>
        <p:nvSpPr>
          <p:cNvPr id="39" name="D">
            <a:extLst>
              <a:ext uri="{FF2B5EF4-FFF2-40B4-BE49-F238E27FC236}">
                <a16:creationId xmlns="" xmlns:a16="http://schemas.microsoft.com/office/drawing/2014/main" id="{D14CD7FF-E603-4474-8250-9B610D5AC6EE}"/>
              </a:ext>
            </a:extLst>
          </p:cNvPr>
          <p:cNvSpPr/>
          <p:nvPr/>
        </p:nvSpPr>
        <p:spPr>
          <a:xfrm flipH="1">
            <a:off x="4648202" y="3696892"/>
            <a:ext cx="3255169" cy="59531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400" b="1" kern="1200">
                <a:solidFill>
                  <a:srgbClr val="C00000"/>
                </a:solidFill>
                <a:latin typeface="Times New Roman" panose="02020603050405020304" pitchFamily="18" charset="0"/>
                <a:cs typeface="Times New Roman" panose="02020603050405020304" pitchFamily="18" charset="0"/>
              </a:rPr>
              <a:t>D. </a:t>
            </a:r>
            <a:r>
              <a:rPr lang="en-US" sz="2400" b="1" kern="1200" err="1">
                <a:solidFill>
                  <a:srgbClr val="C00000"/>
                </a:solidFill>
                <a:latin typeface="Times New Roman" panose="02020603050405020304" pitchFamily="18" charset="0"/>
                <a:cs typeface="Times New Roman" panose="02020603050405020304" pitchFamily="18" charset="0"/>
              </a:rPr>
              <a:t>Khách</a:t>
            </a:r>
            <a:r>
              <a:rPr lang="en-US" sz="2400" b="1" kern="1200">
                <a:solidFill>
                  <a:srgbClr val="C00000"/>
                </a:solidFill>
                <a:latin typeface="Times New Roman" panose="02020603050405020304" pitchFamily="18" charset="0"/>
                <a:cs typeface="Times New Roman" panose="02020603050405020304" pitchFamily="18" charset="0"/>
              </a:rPr>
              <a:t> </a:t>
            </a:r>
            <a:r>
              <a:rPr lang="en-US" sz="2400" b="1" kern="1200" err="1">
                <a:solidFill>
                  <a:srgbClr val="C00000"/>
                </a:solidFill>
                <a:latin typeface="Times New Roman" panose="02020603050405020304" pitchFamily="18" charset="0"/>
                <a:cs typeface="Times New Roman" panose="02020603050405020304" pitchFamily="18" charset="0"/>
              </a:rPr>
              <a:t>quan</a:t>
            </a:r>
            <a:endParaRPr lang="en-US" sz="2400" b="1" kern="1200">
              <a:solidFill>
                <a:srgbClr val="C00000"/>
              </a:solidFill>
              <a:latin typeface="Times New Roman" panose="02020603050405020304" pitchFamily="18" charset="0"/>
              <a:cs typeface="Times New Roman" panose="02020603050405020304" pitchFamily="18" charset="0"/>
            </a:endParaRPr>
          </a:p>
        </p:txBody>
      </p:sp>
      <p:sp>
        <p:nvSpPr>
          <p:cNvPr id="2" name="5-Point Star 1"/>
          <p:cNvSpPr/>
          <p:nvPr/>
        </p:nvSpPr>
        <p:spPr>
          <a:xfrm>
            <a:off x="5631848" y="2400301"/>
            <a:ext cx="732081" cy="6013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nodeType="afterGroup">
                            <p:stCondLst>
                              <p:cond delay="1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nodeType="afterGroup">
                            <p:stCondLst>
                              <p:cond delay="2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nodeType="afterGroup">
                            <p:stCondLst>
                              <p:cond delay="3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nodeType="afterGroup">
                            <p:stCondLst>
                              <p:cond delay="4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par>
                          <p:cTn id="52" fill="hold" nodeType="afterGroup">
                            <p:stCondLst>
                              <p:cond delay="5000"/>
                            </p:stCondLst>
                            <p:childTnLst>
                              <p:par>
                                <p:cTn id="53" presetID="11" presetClass="entr" presetSubtype="0" fill="hold" grpId="0" nodeType="afterEffect">
                                  <p:stCondLst>
                                    <p:cond delay="0"/>
                                  </p:stCondLst>
                                  <p:childTnLst>
                                    <p:set>
                                      <p:cBhvr>
                                        <p:cTn id="54" dur="1000">
                                          <p:stCondLst>
                                            <p:cond delay="0"/>
                                          </p:stCondLst>
                                        </p:cTn>
                                        <p:tgtEl>
                                          <p:spTgt spid="29"/>
                                        </p:tgtEl>
                                        <p:attrNameLst>
                                          <p:attrName>style.visibility</p:attrName>
                                        </p:attrNameLst>
                                      </p:cBhvr>
                                      <p:to>
                                        <p:strVal val="visible"/>
                                      </p:to>
                                    </p:set>
                                  </p:childTnLst>
                                </p:cTn>
                              </p:par>
                            </p:childTnLst>
                          </p:cTn>
                        </p:par>
                        <p:par>
                          <p:cTn id="55" fill="hold" nodeType="afterGroup">
                            <p:stCondLst>
                              <p:cond delay="6000"/>
                            </p:stCondLst>
                            <p:childTnLst>
                              <p:par>
                                <p:cTn id="56" presetID="11" presetClass="entr" presetSubtype="0" fill="hold" grpId="0" nodeType="afterEffect">
                                  <p:stCondLst>
                                    <p:cond delay="0"/>
                                  </p:stCondLst>
                                  <p:childTnLst>
                                    <p:set>
                                      <p:cBhvr>
                                        <p:cTn id="57" dur="1000">
                                          <p:stCondLst>
                                            <p:cond delay="0"/>
                                          </p:stCondLst>
                                        </p:cTn>
                                        <p:tgtEl>
                                          <p:spTgt spid="30"/>
                                        </p:tgtEl>
                                        <p:attrNameLst>
                                          <p:attrName>style.visibility</p:attrName>
                                        </p:attrNameLst>
                                      </p:cBhvr>
                                      <p:to>
                                        <p:strVal val="visible"/>
                                      </p:to>
                                    </p:set>
                                  </p:childTnLst>
                                </p:cTn>
                              </p:par>
                            </p:childTnLst>
                          </p:cTn>
                        </p:par>
                        <p:par>
                          <p:cTn id="58" fill="hold" nodeType="afterGroup">
                            <p:stCondLst>
                              <p:cond delay="7000"/>
                            </p:stCondLst>
                            <p:childTnLst>
                              <p:par>
                                <p:cTn id="59" presetID="11" presetClass="entr" presetSubtype="0" fill="hold" grpId="0" nodeType="afterEffect">
                                  <p:stCondLst>
                                    <p:cond delay="0"/>
                                  </p:stCondLst>
                                  <p:childTnLst>
                                    <p:set>
                                      <p:cBhvr>
                                        <p:cTn id="60" dur="1000">
                                          <p:stCondLst>
                                            <p:cond delay="0"/>
                                          </p:stCondLst>
                                        </p:cTn>
                                        <p:tgtEl>
                                          <p:spTgt spid="31"/>
                                        </p:tgtEl>
                                        <p:attrNameLst>
                                          <p:attrName>style.visibility</p:attrName>
                                        </p:attrNameLst>
                                      </p:cBhvr>
                                      <p:to>
                                        <p:strVal val="visible"/>
                                      </p:to>
                                    </p:set>
                                  </p:childTnLst>
                                </p:cTn>
                              </p:par>
                            </p:childTnLst>
                          </p:cTn>
                        </p:par>
                        <p:par>
                          <p:cTn id="61" fill="hold" nodeType="afterGroup">
                            <p:stCondLst>
                              <p:cond delay="8000"/>
                            </p:stCondLst>
                            <p:childTnLst>
                              <p:par>
                                <p:cTn id="62" presetID="11" presetClass="entr" presetSubtype="0" fill="hold" grpId="0" nodeType="afterEffect">
                                  <p:stCondLst>
                                    <p:cond delay="0"/>
                                  </p:stCondLst>
                                  <p:childTnLst>
                                    <p:set>
                                      <p:cBhvr>
                                        <p:cTn id="63" dur="1000">
                                          <p:stCondLst>
                                            <p:cond delay="0"/>
                                          </p:stCondLst>
                                        </p:cTn>
                                        <p:tgtEl>
                                          <p:spTgt spid="32"/>
                                        </p:tgtEl>
                                        <p:attrNameLst>
                                          <p:attrName>style.visibility</p:attrName>
                                        </p:attrNameLst>
                                      </p:cBhvr>
                                      <p:to>
                                        <p:strVal val="visible"/>
                                      </p:to>
                                    </p:set>
                                  </p:childTnLst>
                                </p:cTn>
                              </p:par>
                            </p:childTnLst>
                          </p:cTn>
                        </p:par>
                        <p:par>
                          <p:cTn id="64" fill="hold" nodeType="afterGroup">
                            <p:stCondLst>
                              <p:cond delay="9000"/>
                            </p:stCondLst>
                            <p:childTnLst>
                              <p:par>
                                <p:cTn id="65" presetID="11" presetClass="entr" presetSubtype="0" fill="hold" grpId="0" nodeType="afterEffect">
                                  <p:stCondLst>
                                    <p:cond delay="0"/>
                                  </p:stCondLst>
                                  <p:childTnLst>
                                    <p:set>
                                      <p:cBhvr>
                                        <p:cTn id="66" dur="1000">
                                          <p:stCondLst>
                                            <p:cond delay="0"/>
                                          </p:stCondLst>
                                        </p:cTn>
                                        <p:tgtEl>
                                          <p:spTgt spid="33"/>
                                        </p:tgtEl>
                                        <p:attrNameLst>
                                          <p:attrName>style.visibility</p:attrName>
                                        </p:attrNameLst>
                                      </p:cBhvr>
                                      <p:to>
                                        <p:strVal val="visible"/>
                                      </p:to>
                                    </p:set>
                                  </p:childTnLst>
                                </p:cTn>
                              </p:par>
                            </p:childTnLst>
                          </p:cTn>
                        </p:par>
                        <p:par>
                          <p:cTn id="67" fill="hold" nodeType="afterGroup">
                            <p:stCondLst>
                              <p:cond delay="10000"/>
                            </p:stCondLst>
                            <p:childTnLst>
                              <p:par>
                                <p:cTn id="68" presetID="11" presetClass="entr" presetSubtype="0" fill="hold" grpId="0" nodeType="afterEffect">
                                  <p:stCondLst>
                                    <p:cond delay="0"/>
                                  </p:stCondLst>
                                  <p:childTnLst>
                                    <p:set>
                                      <p:cBhvr>
                                        <p:cTn id="69"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0" presetClass="emph" presetSubtype="0" fill="hold" grpId="0" nodeType="clickEffect">
                                  <p:stCondLst>
                                    <p:cond delay="0"/>
                                  </p:stCondLst>
                                  <p:childTnLst>
                                    <p:animClr clrSpc="hsl" dir="cw">
                                      <p:cBhvr override="childStyle">
                                        <p:cTn id="74" dur="500" fill="hold"/>
                                        <p:tgtEl>
                                          <p:spTgt spid="36"/>
                                        </p:tgtEl>
                                        <p:attrNameLst>
                                          <p:attrName>style.color</p:attrName>
                                        </p:attrNameLst>
                                      </p:cBhvr>
                                      <p:by>
                                        <p:hsl h="0" s="12549" l="25098"/>
                                      </p:by>
                                    </p:animClr>
                                    <p:animClr clrSpc="hsl" dir="cw">
                                      <p:cBhvr>
                                        <p:cTn id="75" dur="500" fill="hold"/>
                                        <p:tgtEl>
                                          <p:spTgt spid="36"/>
                                        </p:tgtEl>
                                        <p:attrNameLst>
                                          <p:attrName>fillcolor</p:attrName>
                                        </p:attrNameLst>
                                      </p:cBhvr>
                                      <p:by>
                                        <p:hsl h="0" s="12549" l="25098"/>
                                      </p:by>
                                    </p:animClr>
                                    <p:animClr clrSpc="hsl" dir="cw">
                                      <p:cBhvr>
                                        <p:cTn id="76" dur="500" fill="hold"/>
                                        <p:tgtEl>
                                          <p:spTgt spid="36"/>
                                        </p:tgtEl>
                                        <p:attrNameLst>
                                          <p:attrName>stroke.color</p:attrName>
                                        </p:attrNameLst>
                                      </p:cBhvr>
                                      <p:by>
                                        <p:hsl h="0" s="12549" l="25098"/>
                                      </p:by>
                                    </p:animClr>
                                    <p:set>
                                      <p:cBhvr>
                                        <p:cTn id="77"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7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8" restart="whenNotActive" fill="hold" evtFilter="cancelBubble" nodeType="interactiveSeq">
                <p:stCondLst>
                  <p:cond evt="onClick" delay="0">
                    <p:tgtEl>
                      <p:spTgt spid="37"/>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26" presetClass="emph" presetSubtype="0" fill="hold" grpId="0" nodeType="clickEffect">
                                  <p:stCondLst>
                                    <p:cond delay="0"/>
                                  </p:stCondLst>
                                  <p:childTnLst>
                                    <p:animEffect transition="out" filter="fade">
                                      <p:cBhvr>
                                        <p:cTn id="82" dur="500" tmFilter="0, 0; .2, .5; .8, .5; 1, 0"/>
                                        <p:tgtEl>
                                          <p:spTgt spid="37"/>
                                        </p:tgtEl>
                                      </p:cBhvr>
                                    </p:animEffect>
                                    <p:animScale>
                                      <p:cBhvr>
                                        <p:cTn id="83" dur="250" autoRev="1" fill="hold"/>
                                        <p:tgtEl>
                                          <p:spTgt spid="37"/>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8"/>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6" presetClass="emph" presetSubtype="0" fill="hold" grpId="0" nodeType="clickEffect">
                                  <p:stCondLst>
                                    <p:cond delay="0"/>
                                  </p:stCondLst>
                                  <p:childTnLst>
                                    <p:animEffect transition="out" filter="fade">
                                      <p:cBhvr>
                                        <p:cTn id="88" dur="500" tmFilter="0, 0; .2, .5; .8, .5; 1, 0"/>
                                        <p:tgtEl>
                                          <p:spTgt spid="38"/>
                                        </p:tgtEl>
                                      </p:cBhvr>
                                    </p:animEffect>
                                    <p:animScale>
                                      <p:cBhvr>
                                        <p:cTn id="89" dur="250" autoRev="1" fill="hold"/>
                                        <p:tgtEl>
                                          <p:spTgt spid="38"/>
                                        </p:tgtEl>
                                      </p:cBhvr>
                                      <p:by x="105000" y="105000"/>
                                    </p:animScale>
                                  </p:childTnLst>
                                  <p:subTnLst>
                                    <p:audio>
                                      <p:cMediaNode>
                                        <p:cTn display="0" masterRel="sameClick">
                                          <p:stCondLst>
                                            <p:cond evt="begin" delay="0">
                                              <p:tn val="8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90" restart="whenNotActive" fill="hold" evtFilter="cancelBubble" nodeType="interactiveSeq">
                <p:stCondLst>
                  <p:cond evt="onClick" delay="0">
                    <p:tgtEl>
                      <p:spTgt spid="3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39"/>
                                        </p:tgtEl>
                                      </p:cBhvr>
                                    </p:animEffect>
                                    <p:animScale>
                                      <p:cBhvr>
                                        <p:cTn id="95" dur="250" autoRev="1" fill="hold"/>
                                        <p:tgtEl>
                                          <p:spTgt spid="39"/>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 xmlns:a16="http://schemas.microsoft.com/office/drawing/2014/main" id="{D467D604-2F63-AF48-94AF-F8E93A58749E}"/>
              </a:ext>
            </a:extLst>
          </p:cNvPr>
          <p:cNvPicPr>
            <a:picLocks noChangeAspect="1"/>
          </p:cNvPicPr>
          <p:nvPr/>
        </p:nvPicPr>
        <p:blipFill rotWithShape="1">
          <a:blip r:embed="rId4"/>
          <a:srcRect l="4531" t="12284" b="18716"/>
          <a:stretch/>
        </p:blipFill>
        <p:spPr>
          <a:xfrm>
            <a:off x="0" y="1"/>
            <a:ext cx="9422892" cy="1666876"/>
          </a:xfrm>
          <a:prstGeom prst="rect">
            <a:avLst/>
          </a:prstGeom>
        </p:spPr>
      </p:pic>
      <p:sp>
        <p:nvSpPr>
          <p:cNvPr id="45059" name="TextBox 3">
            <a:extLst>
              <a:ext uri="{FF2B5EF4-FFF2-40B4-BE49-F238E27FC236}">
                <a16:creationId xmlns="" xmlns:a16="http://schemas.microsoft.com/office/drawing/2014/main" id="{78190A9E-F5FA-4623-BA9F-48AA8D691996}"/>
              </a:ext>
            </a:extLst>
          </p:cNvPr>
          <p:cNvSpPr txBox="1">
            <a:spLocks noChangeArrowheads="1"/>
          </p:cNvSpPr>
          <p:nvPr/>
        </p:nvSpPr>
        <p:spPr bwMode="auto">
          <a:xfrm>
            <a:off x="200025" y="596404"/>
            <a:ext cx="68207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400" kern="1200" err="1">
                <a:solidFill>
                  <a:srgbClr val="0070C0"/>
                </a:solidFill>
                <a:latin typeface="Times New Roman" panose="02020603050405020304" pitchFamily="18" charset="0"/>
                <a:ea typeface="+mn-ea"/>
                <a:cs typeface="Times New Roman" panose="02020603050405020304" pitchFamily="18" charset="0"/>
              </a:rPr>
              <a:t>Câu</a:t>
            </a:r>
            <a:r>
              <a:rPr lang="en-US" altLang="vi-VN" sz="2400" kern="1200">
                <a:solidFill>
                  <a:srgbClr val="0070C0"/>
                </a:solidFill>
                <a:latin typeface="Times New Roman" panose="02020603050405020304" pitchFamily="18" charset="0"/>
                <a:ea typeface="+mn-ea"/>
                <a:cs typeface="Times New Roman" panose="02020603050405020304" pitchFamily="18" charset="0"/>
              </a:rPr>
              <a:t> 4. Ý </a:t>
            </a:r>
            <a:r>
              <a:rPr lang="en-US" altLang="vi-VN" sz="2400" kern="1200" err="1">
                <a:solidFill>
                  <a:srgbClr val="0070C0"/>
                </a:solidFill>
                <a:latin typeface="Times New Roman" panose="02020603050405020304" pitchFamily="18" charset="0"/>
                <a:ea typeface="+mn-ea"/>
                <a:cs typeface="Times New Roman" panose="02020603050405020304" pitchFamily="18" charset="0"/>
              </a:rPr>
              <a:t>nào</a:t>
            </a:r>
            <a:r>
              <a:rPr lang="en-US" altLang="vi-VN" sz="2400" kern="1200">
                <a:solidFill>
                  <a:srgbClr val="0070C0"/>
                </a:solidFill>
                <a:latin typeface="Times New Roman" panose="02020603050405020304" pitchFamily="18" charset="0"/>
                <a:ea typeface="+mn-ea"/>
                <a:cs typeface="Times New Roman" panose="02020603050405020304" pitchFamily="18" charset="0"/>
              </a:rPr>
              <a:t> </a:t>
            </a:r>
            <a:r>
              <a:rPr lang="en-US" altLang="vi-VN" sz="2400" kern="1200" err="1">
                <a:solidFill>
                  <a:srgbClr val="0070C0"/>
                </a:solidFill>
                <a:latin typeface="Times New Roman" panose="02020603050405020304" pitchFamily="18" charset="0"/>
                <a:ea typeface="+mn-ea"/>
                <a:cs typeface="Times New Roman" panose="02020603050405020304" pitchFamily="18" charset="0"/>
              </a:rPr>
              <a:t>sau</a:t>
            </a:r>
            <a:r>
              <a:rPr lang="en-US" altLang="vi-VN" sz="2400" kern="1200">
                <a:solidFill>
                  <a:srgbClr val="0070C0"/>
                </a:solidFill>
                <a:latin typeface="Times New Roman" panose="02020603050405020304" pitchFamily="18" charset="0"/>
                <a:ea typeface="+mn-ea"/>
                <a:cs typeface="Times New Roman" panose="02020603050405020304" pitchFamily="18" charset="0"/>
              </a:rPr>
              <a:t> </a:t>
            </a:r>
            <a:r>
              <a:rPr lang="en-US" altLang="vi-VN" sz="2400" kern="1200" err="1">
                <a:solidFill>
                  <a:srgbClr val="0070C0"/>
                </a:solidFill>
                <a:latin typeface="Times New Roman" panose="02020603050405020304" pitchFamily="18" charset="0"/>
                <a:ea typeface="+mn-ea"/>
                <a:cs typeface="Times New Roman" panose="02020603050405020304" pitchFamily="18" charset="0"/>
              </a:rPr>
              <a:t>đây</a:t>
            </a:r>
            <a:r>
              <a:rPr lang="en-US" altLang="vi-VN" sz="2400" kern="1200">
                <a:solidFill>
                  <a:srgbClr val="0070C0"/>
                </a:solidFill>
                <a:latin typeface="Times New Roman" panose="02020603050405020304" pitchFamily="18" charset="0"/>
                <a:ea typeface="+mn-ea"/>
                <a:cs typeface="Times New Roman" panose="02020603050405020304" pitchFamily="18" charset="0"/>
              </a:rPr>
              <a:t> KHÔNG </a:t>
            </a:r>
            <a:r>
              <a:rPr lang="en-US" altLang="vi-VN" sz="2400" kern="1200" err="1">
                <a:solidFill>
                  <a:srgbClr val="0070C0"/>
                </a:solidFill>
                <a:latin typeface="Times New Roman" panose="02020603050405020304" pitchFamily="18" charset="0"/>
                <a:ea typeface="+mn-ea"/>
                <a:cs typeface="Times New Roman" panose="02020603050405020304" pitchFamily="18" charset="0"/>
              </a:rPr>
              <a:t>phải</a:t>
            </a:r>
            <a:r>
              <a:rPr lang="en-US" altLang="vi-VN" sz="2400" kern="1200">
                <a:solidFill>
                  <a:srgbClr val="0070C0"/>
                </a:solidFill>
                <a:latin typeface="Times New Roman" panose="02020603050405020304" pitchFamily="18" charset="0"/>
                <a:ea typeface="+mn-ea"/>
                <a:cs typeface="Times New Roman" panose="02020603050405020304" pitchFamily="18" charset="0"/>
              </a:rPr>
              <a:t> </a:t>
            </a:r>
            <a:r>
              <a:rPr lang="en-US" altLang="vi-VN" sz="2400" kern="1200" err="1">
                <a:solidFill>
                  <a:srgbClr val="0070C0"/>
                </a:solidFill>
                <a:latin typeface="Times New Roman" panose="02020603050405020304" pitchFamily="18" charset="0"/>
                <a:ea typeface="+mn-ea"/>
                <a:cs typeface="Times New Roman" panose="02020603050405020304" pitchFamily="18" charset="0"/>
              </a:rPr>
              <a:t>là</a:t>
            </a:r>
            <a:r>
              <a:rPr lang="en-US" altLang="vi-VN" sz="2400" kern="1200">
                <a:solidFill>
                  <a:srgbClr val="0070C0"/>
                </a:solidFill>
                <a:latin typeface="Times New Roman" panose="02020603050405020304" pitchFamily="18" charset="0"/>
                <a:ea typeface="+mn-ea"/>
                <a:cs typeface="Times New Roman" panose="02020603050405020304" pitchFamily="18" charset="0"/>
              </a:rPr>
              <a:t> </a:t>
            </a:r>
            <a:r>
              <a:rPr lang="en-US" altLang="vi-VN" sz="2400" kern="1200" err="1">
                <a:solidFill>
                  <a:srgbClr val="0070C0"/>
                </a:solidFill>
                <a:latin typeface="Times New Roman" panose="02020603050405020304" pitchFamily="18" charset="0"/>
                <a:ea typeface="+mn-ea"/>
                <a:cs typeface="Times New Roman" panose="02020603050405020304" pitchFamily="18" charset="0"/>
              </a:rPr>
              <a:t>đối</a:t>
            </a:r>
            <a:r>
              <a:rPr lang="en-US" altLang="vi-VN" sz="2400" kern="1200">
                <a:solidFill>
                  <a:srgbClr val="0070C0"/>
                </a:solidFill>
                <a:latin typeface="Times New Roman" panose="02020603050405020304" pitchFamily="18" charset="0"/>
                <a:ea typeface="+mn-ea"/>
                <a:cs typeface="Times New Roman" panose="02020603050405020304" pitchFamily="18" charset="0"/>
              </a:rPr>
              <a:t> </a:t>
            </a:r>
            <a:r>
              <a:rPr lang="en-US" altLang="vi-VN" sz="2400" kern="1200" err="1">
                <a:solidFill>
                  <a:srgbClr val="0070C0"/>
                </a:solidFill>
                <a:latin typeface="Times New Roman" panose="02020603050405020304" pitchFamily="18" charset="0"/>
                <a:ea typeface="+mn-ea"/>
                <a:cs typeface="Times New Roman" panose="02020603050405020304" pitchFamily="18" charset="0"/>
              </a:rPr>
              <a:t>tượng</a:t>
            </a:r>
            <a:r>
              <a:rPr lang="en-US" altLang="vi-VN" sz="2400" kern="1200">
                <a:solidFill>
                  <a:srgbClr val="0070C0"/>
                </a:solidFill>
                <a:latin typeface="Times New Roman" panose="02020603050405020304" pitchFamily="18" charset="0"/>
                <a:ea typeface="+mn-ea"/>
                <a:cs typeface="Times New Roman" panose="02020603050405020304" pitchFamily="18" charset="0"/>
              </a:rPr>
              <a:t> </a:t>
            </a:r>
            <a:r>
              <a:rPr lang="en-US" altLang="vi-VN" sz="2400" kern="1200" err="1">
                <a:solidFill>
                  <a:srgbClr val="0070C0"/>
                </a:solidFill>
                <a:latin typeface="Times New Roman" panose="02020603050405020304" pitchFamily="18" charset="0"/>
                <a:ea typeface="+mn-ea"/>
                <a:cs typeface="Times New Roman" panose="02020603050405020304" pitchFamily="18" charset="0"/>
              </a:rPr>
              <a:t>nghiên</a:t>
            </a:r>
            <a:r>
              <a:rPr lang="en-US" altLang="vi-VN" sz="2400" kern="1200">
                <a:solidFill>
                  <a:srgbClr val="0070C0"/>
                </a:solidFill>
                <a:latin typeface="Times New Roman" panose="02020603050405020304" pitchFamily="18" charset="0"/>
                <a:ea typeface="+mn-ea"/>
                <a:cs typeface="Times New Roman" panose="02020603050405020304" pitchFamily="18" charset="0"/>
              </a:rPr>
              <a:t> </a:t>
            </a:r>
            <a:r>
              <a:rPr lang="en-US" altLang="vi-VN" sz="2400" kern="1200" err="1">
                <a:solidFill>
                  <a:srgbClr val="0070C0"/>
                </a:solidFill>
                <a:latin typeface="Times New Roman" panose="02020603050405020304" pitchFamily="18" charset="0"/>
                <a:ea typeface="+mn-ea"/>
                <a:cs typeface="Times New Roman" panose="02020603050405020304" pitchFamily="18" charset="0"/>
              </a:rPr>
              <a:t>cứu</a:t>
            </a:r>
            <a:r>
              <a:rPr lang="en-US" altLang="vi-VN" sz="2400" kern="1200">
                <a:solidFill>
                  <a:srgbClr val="0070C0"/>
                </a:solidFill>
                <a:latin typeface="Times New Roman" panose="02020603050405020304" pitchFamily="18" charset="0"/>
                <a:ea typeface="+mn-ea"/>
                <a:cs typeface="Times New Roman" panose="02020603050405020304" pitchFamily="18" charset="0"/>
              </a:rPr>
              <a:t> </a:t>
            </a:r>
            <a:r>
              <a:rPr lang="en-US" altLang="vi-VN" sz="2400" kern="1200" err="1">
                <a:solidFill>
                  <a:srgbClr val="0070C0"/>
                </a:solidFill>
                <a:latin typeface="Times New Roman" panose="02020603050405020304" pitchFamily="18" charset="0"/>
                <a:ea typeface="+mn-ea"/>
                <a:cs typeface="Times New Roman" panose="02020603050405020304" pitchFamily="18" charset="0"/>
              </a:rPr>
              <a:t>của</a:t>
            </a:r>
            <a:r>
              <a:rPr lang="en-US" altLang="vi-VN" sz="2400" kern="1200">
                <a:solidFill>
                  <a:srgbClr val="0070C0"/>
                </a:solidFill>
                <a:latin typeface="Times New Roman" panose="02020603050405020304" pitchFamily="18" charset="0"/>
                <a:ea typeface="+mn-ea"/>
                <a:cs typeface="Times New Roman" panose="02020603050405020304" pitchFamily="18" charset="0"/>
              </a:rPr>
              <a:t> </a:t>
            </a:r>
            <a:r>
              <a:rPr lang="en-US" altLang="vi-VN" sz="2400" kern="1200" err="1">
                <a:solidFill>
                  <a:srgbClr val="0070C0"/>
                </a:solidFill>
                <a:latin typeface="Times New Roman" panose="02020603050405020304" pitchFamily="18" charset="0"/>
                <a:ea typeface="+mn-ea"/>
                <a:cs typeface="Times New Roman" panose="02020603050405020304" pitchFamily="18" charset="0"/>
              </a:rPr>
              <a:t>Sử</a:t>
            </a:r>
            <a:r>
              <a:rPr lang="en-US" altLang="vi-VN" sz="2400" kern="1200">
                <a:solidFill>
                  <a:srgbClr val="0070C0"/>
                </a:solidFill>
                <a:latin typeface="Times New Roman" panose="02020603050405020304" pitchFamily="18" charset="0"/>
                <a:ea typeface="+mn-ea"/>
                <a:cs typeface="Times New Roman" panose="02020603050405020304" pitchFamily="18" charset="0"/>
              </a:rPr>
              <a:t> </a:t>
            </a:r>
            <a:r>
              <a:rPr lang="en-US" altLang="vi-VN" sz="2400" kern="1200" err="1">
                <a:solidFill>
                  <a:srgbClr val="0070C0"/>
                </a:solidFill>
                <a:latin typeface="Times New Roman" panose="02020603050405020304" pitchFamily="18" charset="0"/>
                <a:ea typeface="+mn-ea"/>
                <a:cs typeface="Times New Roman" panose="02020603050405020304" pitchFamily="18" charset="0"/>
              </a:rPr>
              <a:t>học</a:t>
            </a:r>
            <a:r>
              <a:rPr lang="en-US" altLang="vi-VN" sz="2400" kern="1200">
                <a:solidFill>
                  <a:srgbClr val="0070C0"/>
                </a:solidFill>
                <a:latin typeface="Times New Roman" panose="02020603050405020304" pitchFamily="18" charset="0"/>
                <a:ea typeface="+mn-ea"/>
                <a:cs typeface="Times New Roman" panose="02020603050405020304" pitchFamily="18" charset="0"/>
              </a:rPr>
              <a:t>?</a:t>
            </a:r>
          </a:p>
        </p:txBody>
      </p:sp>
      <p:pic>
        <p:nvPicPr>
          <p:cNvPr id="45060" name="Picture 2">
            <a:extLst>
              <a:ext uri="{FF2B5EF4-FFF2-40B4-BE49-F238E27FC236}">
                <a16:creationId xmlns="" xmlns:a16="http://schemas.microsoft.com/office/drawing/2014/main" id="{13BF425B-E164-48DD-BF1C-89C4682BD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7988" y="595204"/>
            <a:ext cx="1315641" cy="98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 xmlns:a16="http://schemas.microsoft.com/office/drawing/2014/main" id="{F7E1791A-3DBE-47B7-BCB4-81E81EAC54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885" y="4292482"/>
            <a:ext cx="1292351" cy="85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 xmlns:a16="http://schemas.microsoft.com/office/drawing/2014/main" id="{6A45C8E9-F58E-4F3A-936A-DB4352B3187F}"/>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 xmlns:a16="http://schemas.microsoft.com/office/drawing/2014/main" id="{EAD1583E-89B0-47ED-BDCE-36D38536456F}"/>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 xmlns:a16="http://schemas.microsoft.com/office/drawing/2014/main" id="{794053FA-4EFF-4CB4-A9C5-8E020FD535FC}"/>
              </a:ext>
            </a:extLst>
          </p:cNvPr>
          <p:cNvSpPr/>
          <p:nvPr/>
        </p:nvSpPr>
        <p:spPr>
          <a:xfrm>
            <a:off x="1343025" y="18645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 xmlns:a16="http://schemas.microsoft.com/office/drawing/2014/main" id="{809BEBC9-8578-4B63-B53B-6F4A394E514B}"/>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 xmlns:a16="http://schemas.microsoft.com/office/drawing/2014/main" id="{E9E96F9A-FA8E-40D9-A28A-8343C2684DDA}"/>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 xmlns:a16="http://schemas.microsoft.com/office/drawing/2014/main" id="{E7AD7112-9CFB-4D6A-BD05-8B071A2555AE}"/>
              </a:ext>
            </a:extLst>
          </p:cNvPr>
          <p:cNvSpPr/>
          <p:nvPr/>
        </p:nvSpPr>
        <p:spPr>
          <a:xfrm>
            <a:off x="1343025" y="186094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 xmlns:a16="http://schemas.microsoft.com/office/drawing/2014/main" id="{AEE78731-BE40-4501-9568-7F8377A4BDC3}"/>
              </a:ext>
            </a:extLst>
          </p:cNvPr>
          <p:cNvSpPr/>
          <p:nvPr/>
        </p:nvSpPr>
        <p:spPr>
          <a:xfrm>
            <a:off x="1343025" y="185380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 xmlns:a16="http://schemas.microsoft.com/office/drawing/2014/main" id="{A606246F-EE9D-4D3F-9DF9-517388A1DB38}"/>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 xmlns:a16="http://schemas.microsoft.com/office/drawing/2014/main" id="{52E470FC-49A5-4A65-8E22-97CA8045B347}"/>
              </a:ext>
            </a:extLst>
          </p:cNvPr>
          <p:cNvSpPr/>
          <p:nvPr/>
        </p:nvSpPr>
        <p:spPr>
          <a:xfrm>
            <a:off x="1343025" y="183118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 xmlns:a16="http://schemas.microsoft.com/office/drawing/2014/main" id="{C8AC8E14-8885-41A0-A7DE-D4E22B6111D7}"/>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 xmlns:a16="http://schemas.microsoft.com/office/drawing/2014/main" id="{5B860FFD-CF7E-49B4-B888-50109B5F85D5}"/>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 xmlns:a16="http://schemas.microsoft.com/office/drawing/2014/main" id="{052F9F76-A77D-4213-AD16-40A4E8FD9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2993" y="1715691"/>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 xmlns:a16="http://schemas.microsoft.com/office/drawing/2014/main" id="{4B88DDAC-EBC7-44E4-8884-CDC15A0AA53E}"/>
              </a:ext>
            </a:extLst>
          </p:cNvPr>
          <p:cNvSpPr/>
          <p:nvPr/>
        </p:nvSpPr>
        <p:spPr>
          <a:xfrm flipH="1">
            <a:off x="4518613" y="3682605"/>
            <a:ext cx="4650580" cy="85101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100" b="1" kern="1200">
                <a:solidFill>
                  <a:srgbClr val="C00000"/>
                </a:solidFill>
                <a:latin typeface="Times New Roman" panose="02020603050405020304" pitchFamily="18" charset="0"/>
                <a:cs typeface="Times New Roman" panose="02020603050405020304" pitchFamily="18" charset="0"/>
              </a:rPr>
              <a:t>D. </a:t>
            </a:r>
            <a:r>
              <a:rPr lang="en-US" sz="2100" b="1" kern="1200" err="1">
                <a:solidFill>
                  <a:srgbClr val="C00000"/>
                </a:solidFill>
                <a:latin typeface="Times New Roman" pitchFamily="18" charset="0"/>
                <a:cs typeface="Times New Roman" pitchFamily="18" charset="0"/>
              </a:rPr>
              <a:t>Những</a:t>
            </a:r>
            <a:r>
              <a:rPr lang="en-US" sz="2100" b="1" kern="1200">
                <a:solidFill>
                  <a:srgbClr val="C00000"/>
                </a:solidFill>
                <a:latin typeface="Times New Roman" pitchFamily="18" charset="0"/>
                <a:cs typeface="Times New Roman" pitchFamily="18" charset="0"/>
              </a:rPr>
              <a:t> </a:t>
            </a:r>
            <a:r>
              <a:rPr lang="en-US" sz="2100" b="1" kern="1200" err="1">
                <a:solidFill>
                  <a:srgbClr val="C00000"/>
                </a:solidFill>
                <a:latin typeface="Times New Roman" pitchFamily="18" charset="0"/>
                <a:cs typeface="Times New Roman" pitchFamily="18" charset="0"/>
              </a:rPr>
              <a:t>hiện</a:t>
            </a:r>
            <a:r>
              <a:rPr lang="en-US" sz="2100" b="1" kern="1200">
                <a:solidFill>
                  <a:srgbClr val="C00000"/>
                </a:solidFill>
                <a:latin typeface="Times New Roman" pitchFamily="18" charset="0"/>
                <a:cs typeface="Times New Roman" pitchFamily="18" charset="0"/>
              </a:rPr>
              <a:t> </a:t>
            </a:r>
            <a:r>
              <a:rPr lang="en-US" sz="2100" b="1" kern="1200" err="1">
                <a:solidFill>
                  <a:srgbClr val="C00000"/>
                </a:solidFill>
                <a:latin typeface="Times New Roman" pitchFamily="18" charset="0"/>
                <a:cs typeface="Times New Roman" pitchFamily="18" charset="0"/>
              </a:rPr>
              <a:t>tượng</a:t>
            </a:r>
            <a:r>
              <a:rPr lang="en-US" sz="2100" b="1" kern="1200">
                <a:solidFill>
                  <a:srgbClr val="C00000"/>
                </a:solidFill>
                <a:latin typeface="Times New Roman" pitchFamily="18" charset="0"/>
                <a:cs typeface="Times New Roman" pitchFamily="18" charset="0"/>
              </a:rPr>
              <a:t> </a:t>
            </a:r>
            <a:r>
              <a:rPr lang="en-US" sz="2100" b="1" kern="1200" err="1">
                <a:solidFill>
                  <a:srgbClr val="C00000"/>
                </a:solidFill>
                <a:latin typeface="Times New Roman" pitchFamily="18" charset="0"/>
                <a:cs typeface="Times New Roman" pitchFamily="18" charset="0"/>
              </a:rPr>
              <a:t>tự</a:t>
            </a:r>
            <a:r>
              <a:rPr lang="en-US" sz="2100" b="1" kern="1200">
                <a:solidFill>
                  <a:srgbClr val="C00000"/>
                </a:solidFill>
                <a:latin typeface="Times New Roman" pitchFamily="18" charset="0"/>
                <a:cs typeface="Times New Roman" pitchFamily="18" charset="0"/>
              </a:rPr>
              <a:t> </a:t>
            </a:r>
            <a:r>
              <a:rPr lang="en-US" sz="2100" b="1" kern="1200" err="1">
                <a:solidFill>
                  <a:srgbClr val="C00000"/>
                </a:solidFill>
                <a:latin typeface="Times New Roman" pitchFamily="18" charset="0"/>
                <a:cs typeface="Times New Roman" pitchFamily="18" charset="0"/>
              </a:rPr>
              <a:t>nhiên</a:t>
            </a:r>
            <a:r>
              <a:rPr lang="en-US" sz="2100" b="1" kern="1200">
                <a:solidFill>
                  <a:srgbClr val="C00000"/>
                </a:solidFill>
                <a:latin typeface="Times New Roman" pitchFamily="18" charset="0"/>
                <a:cs typeface="Times New Roman" pitchFamily="18" charset="0"/>
              </a:rPr>
              <a:t> </a:t>
            </a:r>
            <a:r>
              <a:rPr lang="en-US" sz="2100" b="1" kern="1200" err="1">
                <a:solidFill>
                  <a:srgbClr val="C00000"/>
                </a:solidFill>
                <a:latin typeface="Times New Roman" pitchFamily="18" charset="0"/>
                <a:cs typeface="Times New Roman" pitchFamily="18" charset="0"/>
              </a:rPr>
              <a:t>xảy</a:t>
            </a:r>
            <a:r>
              <a:rPr lang="en-US" sz="2100" b="1" kern="1200">
                <a:solidFill>
                  <a:srgbClr val="C00000"/>
                </a:solidFill>
                <a:latin typeface="Times New Roman" pitchFamily="18" charset="0"/>
                <a:cs typeface="Times New Roman" pitchFamily="18" charset="0"/>
              </a:rPr>
              <a:t> </a:t>
            </a:r>
            <a:r>
              <a:rPr lang="en-US" sz="2100" b="1" kern="1200" err="1">
                <a:solidFill>
                  <a:srgbClr val="C00000"/>
                </a:solidFill>
                <a:latin typeface="Times New Roman" pitchFamily="18" charset="0"/>
                <a:cs typeface="Times New Roman" pitchFamily="18" charset="0"/>
              </a:rPr>
              <a:t>ra</a:t>
            </a:r>
            <a:r>
              <a:rPr lang="en-US" sz="2100" b="1" kern="1200">
                <a:solidFill>
                  <a:srgbClr val="C00000"/>
                </a:solidFill>
                <a:latin typeface="Times New Roman" pitchFamily="18" charset="0"/>
                <a:cs typeface="Times New Roman" pitchFamily="18" charset="0"/>
              </a:rPr>
              <a:t> </a:t>
            </a:r>
            <a:r>
              <a:rPr lang="en-US" sz="2100" b="1" kern="1200" err="1">
                <a:solidFill>
                  <a:srgbClr val="C00000"/>
                </a:solidFill>
                <a:latin typeface="Times New Roman" pitchFamily="18" charset="0"/>
                <a:cs typeface="Times New Roman" pitchFamily="18" charset="0"/>
              </a:rPr>
              <a:t>trong</a:t>
            </a:r>
            <a:r>
              <a:rPr lang="en-US" sz="2100" b="1" kern="1200">
                <a:solidFill>
                  <a:srgbClr val="C00000"/>
                </a:solidFill>
                <a:latin typeface="Times New Roman" pitchFamily="18" charset="0"/>
                <a:cs typeface="Times New Roman" pitchFamily="18" charset="0"/>
              </a:rPr>
              <a:t> </a:t>
            </a:r>
            <a:r>
              <a:rPr lang="en-US" sz="2100" b="1" kern="1200" err="1">
                <a:solidFill>
                  <a:srgbClr val="C00000"/>
                </a:solidFill>
                <a:latin typeface="Times New Roman" pitchFamily="18" charset="0"/>
                <a:cs typeface="Times New Roman" pitchFamily="18" charset="0"/>
              </a:rPr>
              <a:t>quá</a:t>
            </a:r>
            <a:r>
              <a:rPr lang="en-US" sz="2100" b="1" kern="1200">
                <a:solidFill>
                  <a:srgbClr val="C00000"/>
                </a:solidFill>
                <a:latin typeface="Times New Roman" pitchFamily="18" charset="0"/>
                <a:cs typeface="Times New Roman" pitchFamily="18" charset="0"/>
              </a:rPr>
              <a:t> </a:t>
            </a:r>
            <a:r>
              <a:rPr lang="en-US" sz="2100" b="1" kern="1200" err="1">
                <a:solidFill>
                  <a:srgbClr val="C00000"/>
                </a:solidFill>
                <a:latin typeface="Times New Roman" pitchFamily="18" charset="0"/>
                <a:cs typeface="Times New Roman" pitchFamily="18" charset="0"/>
              </a:rPr>
              <a:t>khứ</a:t>
            </a:r>
            <a:endParaRPr lang="vi-VN" sz="2100" b="1" kern="120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 xmlns:a16="http://schemas.microsoft.com/office/drawing/2014/main" id="{2F9FE1F4-D121-4B08-BD8E-A6EFEBB241E4}"/>
              </a:ext>
            </a:extLst>
          </p:cNvPr>
          <p:cNvSpPr/>
          <p:nvPr/>
        </p:nvSpPr>
        <p:spPr>
          <a:xfrm>
            <a:off x="-1362" y="3682605"/>
            <a:ext cx="4498353" cy="85272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b="1" kern="1200">
                <a:solidFill>
                  <a:srgbClr val="C00000"/>
                </a:solidFill>
                <a:latin typeface="Times New Roman" panose="02020603050405020304" pitchFamily="18" charset="0"/>
                <a:cs typeface="Times New Roman" panose="02020603050405020304" pitchFamily="18" charset="0"/>
              </a:rPr>
              <a:t>C. </a:t>
            </a:r>
            <a:r>
              <a:rPr lang="en-US" sz="2100" b="1" kern="1200" err="1">
                <a:solidFill>
                  <a:srgbClr val="C00000"/>
                </a:solidFill>
                <a:latin typeface="Times New Roman" panose="02020603050405020304" pitchFamily="18" charset="0"/>
                <a:cs typeface="Times New Roman" panose="02020603050405020304" pitchFamily="18" charset="0"/>
              </a:rPr>
              <a:t>Quá</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khứ</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của</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một</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cá</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nhân</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hoặc</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một</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nhóm</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một</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cộng</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đồng</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người</a:t>
            </a:r>
            <a:endParaRPr lang="en-US" sz="2100" b="1" kern="1200">
              <a:solidFill>
                <a:srgbClr val="C0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 xmlns:a16="http://schemas.microsoft.com/office/drawing/2014/main" id="{11418896-6AF3-41FA-8E2D-009AFE7BB993}"/>
              </a:ext>
            </a:extLst>
          </p:cNvPr>
          <p:cNvSpPr/>
          <p:nvPr/>
        </p:nvSpPr>
        <p:spPr>
          <a:xfrm>
            <a:off x="0" y="2603740"/>
            <a:ext cx="4493420" cy="81454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b="1" kern="1200">
                <a:solidFill>
                  <a:srgbClr val="C00000"/>
                </a:solidFill>
                <a:latin typeface="Times New Roman" panose="02020603050405020304" pitchFamily="18" charset="0"/>
                <a:cs typeface="Times New Roman" panose="02020603050405020304" pitchFamily="18" charset="0"/>
              </a:rPr>
              <a:t>A. </a:t>
            </a:r>
            <a:r>
              <a:rPr lang="en-US" sz="2100" b="1" kern="1200" err="1">
                <a:solidFill>
                  <a:srgbClr val="C00000"/>
                </a:solidFill>
                <a:latin typeface="Times New Roman" panose="02020603050405020304" pitchFamily="18" charset="0"/>
                <a:cs typeface="Times New Roman" panose="02020603050405020304" pitchFamily="18" charset="0"/>
              </a:rPr>
              <a:t>Quá</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khứ</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của</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toàn</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thể</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nhân</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loại</a:t>
            </a:r>
            <a:endParaRPr lang="en-US" sz="2100" b="1" kern="120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 xmlns:a16="http://schemas.microsoft.com/office/drawing/2014/main" id="{836BDBE0-E2F8-435B-ADFC-DEDCD4A3579C}"/>
              </a:ext>
            </a:extLst>
          </p:cNvPr>
          <p:cNvSpPr/>
          <p:nvPr/>
        </p:nvSpPr>
        <p:spPr>
          <a:xfrm flipH="1">
            <a:off x="4493420" y="2655262"/>
            <a:ext cx="4650580" cy="81617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100" b="1" kern="1200">
                <a:solidFill>
                  <a:srgbClr val="C00000"/>
                </a:solidFill>
                <a:latin typeface="Times New Roman" panose="02020603050405020304" pitchFamily="18" charset="0"/>
                <a:cs typeface="Times New Roman" panose="02020603050405020304" pitchFamily="18" charset="0"/>
              </a:rPr>
              <a:t>B. </a:t>
            </a:r>
            <a:r>
              <a:rPr lang="en-US" sz="2100" b="1" kern="1200" err="1">
                <a:solidFill>
                  <a:srgbClr val="C00000"/>
                </a:solidFill>
                <a:latin typeface="Times New Roman" panose="02020603050405020304" pitchFamily="18" charset="0"/>
                <a:cs typeface="Times New Roman" panose="02020603050405020304" pitchFamily="18" charset="0"/>
              </a:rPr>
              <a:t>Quá</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khứ</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của</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một</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quốc</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gia</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hoặc</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khu</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vực</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trên</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thế</a:t>
            </a:r>
            <a:r>
              <a:rPr lang="en-US" sz="2100" b="1" kern="1200">
                <a:solidFill>
                  <a:srgbClr val="C00000"/>
                </a:solidFill>
                <a:latin typeface="Times New Roman" panose="02020603050405020304" pitchFamily="18" charset="0"/>
                <a:cs typeface="Times New Roman" panose="02020603050405020304" pitchFamily="18" charset="0"/>
              </a:rPr>
              <a:t> </a:t>
            </a:r>
            <a:r>
              <a:rPr lang="en-US" sz="2100" b="1" kern="1200" err="1">
                <a:solidFill>
                  <a:srgbClr val="C00000"/>
                </a:solidFill>
                <a:latin typeface="Times New Roman" panose="02020603050405020304" pitchFamily="18" charset="0"/>
                <a:cs typeface="Times New Roman" panose="02020603050405020304" pitchFamily="18" charset="0"/>
              </a:rPr>
              <a:t>giới</a:t>
            </a:r>
            <a:endParaRPr lang="vi-VN" sz="2100" b="1" kern="120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2EA77A40-ADA4-9A4F-857C-860AA7D379AC}"/>
              </a:ext>
            </a:extLst>
          </p:cNvPr>
          <p:cNvPicPr>
            <a:picLocks noChangeAspect="1"/>
          </p:cNvPicPr>
          <p:nvPr/>
        </p:nvPicPr>
        <p:blipFill>
          <a:blip r:embed="rId8"/>
          <a:stretch>
            <a:fillRect/>
          </a:stretch>
        </p:blipFill>
        <p:spPr>
          <a:xfrm>
            <a:off x="3727504" y="1406591"/>
            <a:ext cx="1292351" cy="1332558"/>
          </a:xfrm>
          <a:prstGeom prst="rect">
            <a:avLst/>
          </a:prstGeom>
        </p:spPr>
      </p:pic>
      <p:sp>
        <p:nvSpPr>
          <p:cNvPr id="2" name="5-Point Star 1"/>
          <p:cNvSpPr/>
          <p:nvPr/>
        </p:nvSpPr>
        <p:spPr>
          <a:xfrm>
            <a:off x="7824020" y="4107425"/>
            <a:ext cx="687218" cy="652815"/>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4"/>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nodeType="afterGroup">
                            <p:stCondLst>
                              <p:cond delay="1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nodeType="afterGroup">
                            <p:stCondLst>
                              <p:cond delay="2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nodeType="afterGroup">
                            <p:stCondLst>
                              <p:cond delay="3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nodeType="afterGroup">
                            <p:stCondLst>
                              <p:cond delay="4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nodeType="afterGroup">
                            <p:stCondLst>
                              <p:cond delay="5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par>
                          <p:cTn id="56" fill="hold" nodeType="afterGroup">
                            <p:stCondLst>
                              <p:cond delay="6000"/>
                            </p:stCondLst>
                            <p:childTnLst>
                              <p:par>
                                <p:cTn id="57" presetID="11" presetClass="entr" presetSubtype="0" fill="hold" grpId="0" nodeType="afterEffect">
                                  <p:stCondLst>
                                    <p:cond delay="0"/>
                                  </p:stCondLst>
                                  <p:childTnLst>
                                    <p:set>
                                      <p:cBhvr>
                                        <p:cTn id="58" dur="1000">
                                          <p:stCondLst>
                                            <p:cond delay="0"/>
                                          </p:stCondLst>
                                        </p:cTn>
                                        <p:tgtEl>
                                          <p:spTgt spid="29"/>
                                        </p:tgtEl>
                                        <p:attrNameLst>
                                          <p:attrName>style.visibility</p:attrName>
                                        </p:attrNameLst>
                                      </p:cBhvr>
                                      <p:to>
                                        <p:strVal val="visible"/>
                                      </p:to>
                                    </p:set>
                                  </p:childTnLst>
                                </p:cTn>
                              </p:par>
                            </p:childTnLst>
                          </p:cTn>
                        </p:par>
                        <p:par>
                          <p:cTn id="59" fill="hold" nodeType="afterGroup">
                            <p:stCondLst>
                              <p:cond delay="7000"/>
                            </p:stCondLst>
                            <p:childTnLst>
                              <p:par>
                                <p:cTn id="60" presetID="11" presetClass="entr" presetSubtype="0" fill="hold" grpId="0" nodeType="afterEffect">
                                  <p:stCondLst>
                                    <p:cond delay="0"/>
                                  </p:stCondLst>
                                  <p:childTnLst>
                                    <p:set>
                                      <p:cBhvr>
                                        <p:cTn id="61" dur="1000">
                                          <p:stCondLst>
                                            <p:cond delay="0"/>
                                          </p:stCondLst>
                                        </p:cTn>
                                        <p:tgtEl>
                                          <p:spTgt spid="30"/>
                                        </p:tgtEl>
                                        <p:attrNameLst>
                                          <p:attrName>style.visibility</p:attrName>
                                        </p:attrNameLst>
                                      </p:cBhvr>
                                      <p:to>
                                        <p:strVal val="visible"/>
                                      </p:to>
                                    </p:set>
                                  </p:childTnLst>
                                </p:cTn>
                              </p:par>
                            </p:childTnLst>
                          </p:cTn>
                        </p:par>
                        <p:par>
                          <p:cTn id="62" fill="hold" nodeType="afterGroup">
                            <p:stCondLst>
                              <p:cond delay="8000"/>
                            </p:stCondLst>
                            <p:childTnLst>
                              <p:par>
                                <p:cTn id="63" presetID="11" presetClass="entr" presetSubtype="0" fill="hold" grpId="0" nodeType="afterEffect">
                                  <p:stCondLst>
                                    <p:cond delay="0"/>
                                  </p:stCondLst>
                                  <p:childTnLst>
                                    <p:set>
                                      <p:cBhvr>
                                        <p:cTn id="64" dur="1000">
                                          <p:stCondLst>
                                            <p:cond delay="0"/>
                                          </p:stCondLst>
                                        </p:cTn>
                                        <p:tgtEl>
                                          <p:spTgt spid="31"/>
                                        </p:tgtEl>
                                        <p:attrNameLst>
                                          <p:attrName>style.visibility</p:attrName>
                                        </p:attrNameLst>
                                      </p:cBhvr>
                                      <p:to>
                                        <p:strVal val="visible"/>
                                      </p:to>
                                    </p:set>
                                  </p:childTnLst>
                                </p:cTn>
                              </p:par>
                            </p:childTnLst>
                          </p:cTn>
                        </p:par>
                        <p:par>
                          <p:cTn id="65" fill="hold" nodeType="afterGroup">
                            <p:stCondLst>
                              <p:cond delay="9000"/>
                            </p:stCondLst>
                            <p:childTnLst>
                              <p:par>
                                <p:cTn id="66" presetID="11" presetClass="entr" presetSubtype="0" fill="hold" grpId="0" nodeType="afterEffect">
                                  <p:stCondLst>
                                    <p:cond delay="0"/>
                                  </p:stCondLst>
                                  <p:childTnLst>
                                    <p:set>
                                      <p:cBhvr>
                                        <p:cTn id="67" dur="1000">
                                          <p:stCondLst>
                                            <p:cond delay="0"/>
                                          </p:stCondLst>
                                        </p:cTn>
                                        <p:tgtEl>
                                          <p:spTgt spid="32"/>
                                        </p:tgtEl>
                                        <p:attrNameLst>
                                          <p:attrName>style.visibility</p:attrName>
                                        </p:attrNameLst>
                                      </p:cBhvr>
                                      <p:to>
                                        <p:strVal val="visible"/>
                                      </p:to>
                                    </p:set>
                                  </p:childTnLst>
                                </p:cTn>
                              </p:par>
                            </p:childTnLst>
                          </p:cTn>
                        </p:par>
                        <p:par>
                          <p:cTn id="68" fill="hold" nodeType="afterGroup">
                            <p:stCondLst>
                              <p:cond delay="10000"/>
                            </p:stCondLst>
                            <p:childTnLst>
                              <p:par>
                                <p:cTn id="69" presetID="11" presetClass="entr" presetSubtype="0" fill="hold" grpId="0" nodeType="afterEffect">
                                  <p:stCondLst>
                                    <p:cond delay="0"/>
                                  </p:stCondLst>
                                  <p:childTnLst>
                                    <p:set>
                                      <p:cBhvr>
                                        <p:cTn id="70"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6" grpId="0" animBg="1"/>
      <p:bldP spid="36" grpId="1" animBg="1"/>
      <p:bldP spid="37" grpId="0" animBg="1"/>
      <p:bldP spid="37" grpId="1" animBg="1"/>
      <p:bldP spid="38" grpId="0" animBg="1"/>
      <p:bldP spid="38" grpId="1"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6083" name="TextBox 3">
            <a:extLst>
              <a:ext uri="{FF2B5EF4-FFF2-40B4-BE49-F238E27FC236}">
                <a16:creationId xmlns="" xmlns:a16="http://schemas.microsoft.com/office/drawing/2014/main" id="{1332C3E8-7BBE-43E9-AD95-D1B155E4A72A}"/>
              </a:ext>
            </a:extLst>
          </p:cNvPr>
          <p:cNvSpPr txBox="1">
            <a:spLocks noChangeArrowheads="1"/>
          </p:cNvSpPr>
          <p:nvPr/>
        </p:nvSpPr>
        <p:spPr bwMode="auto">
          <a:xfrm>
            <a:off x="150876" y="615144"/>
            <a:ext cx="74615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400" b="1" kern="1200" err="1">
                <a:solidFill>
                  <a:prstClr val="black"/>
                </a:solidFill>
                <a:latin typeface="Times New Roman" panose="02020603050405020304" pitchFamily="18" charset="0"/>
                <a:ea typeface="+mn-ea"/>
                <a:cs typeface="Times New Roman" panose="02020603050405020304" pitchFamily="18" charset="0"/>
              </a:rPr>
              <a:t>Câu</a:t>
            </a:r>
            <a:r>
              <a:rPr lang="en-US" altLang="vi-VN" sz="2400" b="1" kern="1200">
                <a:solidFill>
                  <a:prstClr val="black"/>
                </a:solidFill>
                <a:latin typeface="Times New Roman" panose="02020603050405020304" pitchFamily="18" charset="0"/>
                <a:ea typeface="+mn-ea"/>
                <a:cs typeface="Times New Roman" panose="02020603050405020304" pitchFamily="18" charset="0"/>
              </a:rPr>
              <a:t> 5. So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với</a:t>
            </a:r>
            <a:r>
              <a:rPr lang="en-US" altLang="vi-VN" sz="2400" b="1" kern="120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hiện</a:t>
            </a:r>
            <a:r>
              <a:rPr lang="en-US" altLang="vi-VN" sz="2400" b="1" kern="120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thức</a:t>
            </a:r>
            <a:r>
              <a:rPr lang="en-US" altLang="vi-VN" sz="2400" b="1" kern="120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lịch</a:t>
            </a:r>
            <a:r>
              <a:rPr lang="en-US" altLang="vi-VN" sz="2400" b="1" kern="120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sử</a:t>
            </a:r>
            <a:r>
              <a:rPr lang="en-US" altLang="vi-VN" sz="2400" b="1" kern="120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nhận</a:t>
            </a:r>
            <a:r>
              <a:rPr lang="en-US" altLang="vi-VN" sz="2400" b="1" kern="120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thức</a:t>
            </a:r>
            <a:r>
              <a:rPr lang="en-US" altLang="vi-VN" sz="2400" b="1" kern="120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lịch</a:t>
            </a:r>
            <a:r>
              <a:rPr lang="en-US" altLang="vi-VN" sz="2400" b="1" kern="120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sử</a:t>
            </a:r>
            <a:r>
              <a:rPr lang="en-US" altLang="vi-VN" sz="2400" b="1" kern="120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có</a:t>
            </a:r>
            <a:r>
              <a:rPr lang="en-US" altLang="vi-VN" sz="2400" b="1" kern="120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đặc</a:t>
            </a:r>
            <a:r>
              <a:rPr lang="en-US" altLang="vi-VN" sz="2400" b="1" kern="120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điểm</a:t>
            </a:r>
            <a:r>
              <a:rPr lang="en-US" altLang="vi-VN" sz="2400" b="1" kern="120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err="1">
                <a:solidFill>
                  <a:prstClr val="black"/>
                </a:solidFill>
                <a:latin typeface="Times New Roman" panose="02020603050405020304" pitchFamily="18" charset="0"/>
                <a:ea typeface="+mn-ea"/>
                <a:cs typeface="Times New Roman" panose="02020603050405020304" pitchFamily="18" charset="0"/>
              </a:rPr>
              <a:t>gì</a:t>
            </a:r>
            <a:r>
              <a:rPr lang="en-US" altLang="vi-VN" sz="2400" b="1" kern="1200">
                <a:solidFill>
                  <a:prstClr val="black"/>
                </a:solidFill>
                <a:latin typeface="Times New Roman" panose="02020603050405020304" pitchFamily="18" charset="0"/>
                <a:ea typeface="+mn-ea"/>
                <a:cs typeface="Times New Roman" panose="02020603050405020304" pitchFamily="18" charset="0"/>
              </a:rPr>
              <a:t>?</a:t>
            </a:r>
            <a:endParaRPr lang="en-US" altLang="vi-VN" sz="2400" kern="1200">
              <a:solidFill>
                <a:srgbClr val="000000"/>
              </a:solidFill>
              <a:latin typeface="Times New Roman" panose="02020603050405020304" pitchFamily="18" charset="0"/>
              <a:ea typeface="+mn-ea"/>
              <a:cs typeface="Times New Roman" panose="02020603050405020304" pitchFamily="18" charset="0"/>
            </a:endParaRPr>
          </a:p>
        </p:txBody>
      </p:sp>
      <p:pic>
        <p:nvPicPr>
          <p:cNvPr id="46084" name="Picture 2">
            <a:extLst>
              <a:ext uri="{FF2B5EF4-FFF2-40B4-BE49-F238E27FC236}">
                <a16:creationId xmlns=""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6276" y="538966"/>
            <a:ext cx="1315641" cy="105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9557" y="1502431"/>
            <a:ext cx="1094423" cy="149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4069" y="4316016"/>
            <a:ext cx="1101580" cy="78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 xmlns:a16="http://schemas.microsoft.com/office/drawing/2014/main" id="{A0780020-2F39-4C21-AC56-AFCCC1B182D2}"/>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 xmlns:a16="http://schemas.microsoft.com/office/drawing/2014/main" id="{5BF77B9C-2B75-44D2-A4D1-ABDCFB1A5D41}"/>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 xmlns:a16="http://schemas.microsoft.com/office/drawing/2014/main" id="{6C09B669-5571-4939-A901-C89EA461A0FD}"/>
              </a:ext>
            </a:extLst>
          </p:cNvPr>
          <p:cNvSpPr/>
          <p:nvPr/>
        </p:nvSpPr>
        <p:spPr>
          <a:xfrm>
            <a:off x="1343025" y="18645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 xmlns:a16="http://schemas.microsoft.com/office/drawing/2014/main" id="{CFC41E60-3095-453C-B65D-17290630F4F2}"/>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 xmlns:a16="http://schemas.microsoft.com/office/drawing/2014/main" id="{C28F424C-87CC-4021-A009-D822E3188C48}"/>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 xmlns:a16="http://schemas.microsoft.com/office/drawing/2014/main" id="{2480D2DB-52B8-41E9-A907-4757DB442DB4}"/>
              </a:ext>
            </a:extLst>
          </p:cNvPr>
          <p:cNvSpPr/>
          <p:nvPr/>
        </p:nvSpPr>
        <p:spPr>
          <a:xfrm>
            <a:off x="1343025" y="186094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 xmlns:a16="http://schemas.microsoft.com/office/drawing/2014/main" id="{3D8BED09-C636-4A83-A9E0-962A0B61A91D}"/>
              </a:ext>
            </a:extLst>
          </p:cNvPr>
          <p:cNvSpPr/>
          <p:nvPr/>
        </p:nvSpPr>
        <p:spPr>
          <a:xfrm>
            <a:off x="1343025" y="185380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 xmlns:a16="http://schemas.microsoft.com/office/drawing/2014/main" id="{9AF3EB24-E720-4B56-82C7-7EB8E30B22CE}"/>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 xmlns:a16="http://schemas.microsoft.com/office/drawing/2014/main" id="{52EE3785-2EC4-4658-86BD-83DD93AED867}"/>
              </a:ext>
            </a:extLst>
          </p:cNvPr>
          <p:cNvSpPr/>
          <p:nvPr/>
        </p:nvSpPr>
        <p:spPr>
          <a:xfrm>
            <a:off x="1343025" y="183118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 xmlns:a16="http://schemas.microsoft.com/office/drawing/2014/main" id="{F2BB4B3D-713D-4CF0-BF6D-E1826D66E06B}"/>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 xmlns:a16="http://schemas.microsoft.com/office/drawing/2014/main" id="{6FEC3852-58B5-41E1-8CF7-D0B9EE9F17AE}"/>
              </a:ext>
            </a:extLst>
          </p:cNvPr>
          <p:cNvSpPr/>
          <p:nvPr/>
        </p:nvSpPr>
        <p:spPr>
          <a:xfrm>
            <a:off x="1343025" y="1838325"/>
            <a:ext cx="1143000" cy="514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4306" y="1686510"/>
            <a:ext cx="824593" cy="8346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 xmlns:a16="http://schemas.microsoft.com/office/drawing/2014/main" id="{EC88215F-CF7E-4C6C-95A0-691339FEA8C4}"/>
              </a:ext>
            </a:extLst>
          </p:cNvPr>
          <p:cNvSpPr/>
          <p:nvPr/>
        </p:nvSpPr>
        <p:spPr>
          <a:xfrm flipH="1">
            <a:off x="4626769" y="2564606"/>
            <a:ext cx="4232550" cy="8536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1800" b="1" kern="1200">
                <a:solidFill>
                  <a:srgbClr val="C00000"/>
                </a:solidFill>
                <a:latin typeface="Times New Roman" panose="02020603050405020304" pitchFamily="18" charset="0"/>
                <a:cs typeface="Times New Roman" panose="02020603050405020304" pitchFamily="18" charset="0"/>
              </a:rPr>
              <a:t>B . </a:t>
            </a:r>
            <a:r>
              <a:rPr lang="en-US" sz="1800" b="1" kern="1200" err="1">
                <a:solidFill>
                  <a:srgbClr val="C00000"/>
                </a:solidFill>
                <a:latin typeface="Times New Roman" panose="02020603050405020304" pitchFamily="18" charset="0"/>
                <a:cs typeface="Times New Roman" panose="02020603050405020304" pitchFamily="18" charset="0"/>
              </a:rPr>
              <a:t>Nhận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thức</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lịch</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sử</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không</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thể</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tái</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hiện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đầy</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đủ</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hiện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thực</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lịch</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sử</a:t>
            </a:r>
            <a:endParaRPr lang="en-US" sz="1800" b="1" kern="120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 xmlns:a16="http://schemas.microsoft.com/office/drawing/2014/main" id="{114F3377-EF12-424B-816B-3BCD6950C61E}"/>
              </a:ext>
            </a:extLst>
          </p:cNvPr>
          <p:cNvSpPr/>
          <p:nvPr/>
        </p:nvSpPr>
        <p:spPr>
          <a:xfrm>
            <a:off x="885825" y="3637361"/>
            <a:ext cx="3611166" cy="8553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1800" b="1" kern="1200">
                <a:solidFill>
                  <a:srgbClr val="C00000"/>
                </a:solidFill>
                <a:latin typeface="Times New Roman" panose="02020603050405020304" pitchFamily="18" charset="0"/>
                <a:cs typeface="Times New Roman" panose="02020603050405020304" pitchFamily="18" charset="0"/>
              </a:rPr>
              <a:t>C. </a:t>
            </a:r>
            <a:r>
              <a:rPr lang="en-US" sz="1800" b="1" kern="1200" err="1">
                <a:solidFill>
                  <a:srgbClr val="C00000"/>
                </a:solidFill>
                <a:latin typeface="Times New Roman" panose="02020603050405020304" pitchFamily="18" charset="0"/>
                <a:cs typeface="Times New Roman" panose="02020603050405020304" pitchFamily="18" charset="0"/>
              </a:rPr>
              <a:t>Nhận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thức</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lịch</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sử</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thường</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lạc</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hậu</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hơn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hiện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thực</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lịch</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sử</a:t>
            </a:r>
            <a:r>
              <a:rPr lang="en-US" sz="1800" b="1" kern="1200">
                <a:solidFill>
                  <a:srgbClr val="C00000"/>
                </a:solidFill>
                <a:latin typeface="Times New Roman" panose="02020603050405020304" pitchFamily="18" charset="0"/>
                <a:cs typeface="Times New Roman" panose="02020603050405020304" pitchFamily="18" charset="0"/>
              </a:rPr>
              <a:t>	</a:t>
            </a:r>
          </a:p>
        </p:txBody>
      </p:sp>
      <p:sp>
        <p:nvSpPr>
          <p:cNvPr id="37" name="C">
            <a:extLst>
              <a:ext uri="{FF2B5EF4-FFF2-40B4-BE49-F238E27FC236}">
                <a16:creationId xmlns="" xmlns:a16="http://schemas.microsoft.com/office/drawing/2014/main" id="{407482FE-451A-4113-8A8F-6C8DCEE32061}"/>
              </a:ext>
            </a:extLst>
          </p:cNvPr>
          <p:cNvSpPr/>
          <p:nvPr/>
        </p:nvSpPr>
        <p:spPr>
          <a:xfrm>
            <a:off x="885825" y="2564606"/>
            <a:ext cx="3611166" cy="8536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1800" b="1" kern="1200">
                <a:solidFill>
                  <a:srgbClr val="C00000"/>
                </a:solidFill>
                <a:latin typeface="Times New Roman" panose="02020603050405020304" pitchFamily="18" charset="0"/>
                <a:cs typeface="Times New Roman" panose="02020603050405020304" pitchFamily="18" charset="0"/>
              </a:rPr>
              <a:t>A. </a:t>
            </a:r>
            <a:r>
              <a:rPr lang="en-US" sz="1800" b="1" kern="1200" err="1">
                <a:solidFill>
                  <a:srgbClr val="C00000"/>
                </a:solidFill>
                <a:latin typeface="Times New Roman" panose="02020603050405020304" pitchFamily="18" charset="0"/>
                <a:cs typeface="Times New Roman" panose="02020603050405020304" pitchFamily="18" charset="0"/>
              </a:rPr>
              <a:t>Nhận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thức</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lịch</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sử</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luôn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phản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ánh</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đúng</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hiện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thực</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lịch</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sử</a:t>
            </a:r>
            <a:endParaRPr lang="en-US" sz="1800" b="1" kern="120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 xmlns:a16="http://schemas.microsoft.com/office/drawing/2014/main" id="{80D06358-32B5-4E48-B940-4C7E99905824}"/>
              </a:ext>
            </a:extLst>
          </p:cNvPr>
          <p:cNvSpPr/>
          <p:nvPr/>
        </p:nvSpPr>
        <p:spPr>
          <a:xfrm flipH="1">
            <a:off x="4630341" y="3637361"/>
            <a:ext cx="4227909" cy="8553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1800" b="1" kern="1200">
                <a:solidFill>
                  <a:srgbClr val="C00000"/>
                </a:solidFill>
                <a:latin typeface="Times New Roman" panose="02020603050405020304" pitchFamily="18" charset="0"/>
                <a:cs typeface="Times New Roman" panose="02020603050405020304" pitchFamily="18" charset="0"/>
              </a:rPr>
              <a:t>D. </a:t>
            </a:r>
            <a:r>
              <a:rPr lang="en-US" sz="1800" b="1" kern="1200" err="1">
                <a:solidFill>
                  <a:srgbClr val="C00000"/>
                </a:solidFill>
                <a:latin typeface="Times New Roman" panose="02020603050405020304" pitchFamily="18" charset="0"/>
                <a:cs typeface="Times New Roman" panose="02020603050405020304" pitchFamily="18" charset="0"/>
              </a:rPr>
              <a:t>Nhận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thức</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lịch</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sử</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độc</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lập</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khách</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quan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với</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hiện</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thực</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lịch</a:t>
            </a:r>
            <a:r>
              <a:rPr lang="en-US" sz="1800" b="1" kern="1200">
                <a:solidFill>
                  <a:srgbClr val="C00000"/>
                </a:solidFill>
                <a:latin typeface="Times New Roman" panose="02020603050405020304" pitchFamily="18" charset="0"/>
                <a:cs typeface="Times New Roman" panose="02020603050405020304" pitchFamily="18" charset="0"/>
              </a:rPr>
              <a:t> </a:t>
            </a:r>
            <a:r>
              <a:rPr lang="en-US" sz="1800" b="1" kern="1200" err="1">
                <a:solidFill>
                  <a:srgbClr val="C00000"/>
                </a:solidFill>
                <a:latin typeface="Times New Roman" panose="02020603050405020304" pitchFamily="18" charset="0"/>
                <a:cs typeface="Times New Roman" panose="02020603050405020304" pitchFamily="18" charset="0"/>
              </a:rPr>
              <a:t>sử</a:t>
            </a:r>
            <a:endParaRPr lang="vi-VN" sz="1800" b="1" kern="120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319168D3-47D7-FD4D-915F-6347DEEFD1AB}"/>
              </a:ext>
            </a:extLst>
          </p:cNvPr>
          <p:cNvGrpSpPr/>
          <p:nvPr/>
        </p:nvGrpSpPr>
        <p:grpSpPr>
          <a:xfrm>
            <a:off x="4814887" y="3667125"/>
            <a:ext cx="4329113" cy="1476375"/>
            <a:chOff x="3636645" y="6568567"/>
            <a:chExt cx="5772150" cy="1968500"/>
          </a:xfrm>
        </p:grpSpPr>
        <p:pic>
          <p:nvPicPr>
            <p:cNvPr id="7" name="Picture 3" descr="C:\Users\ADMIN\Desktop\Tai nguyen thiet ke tro choi\Bảng gỗ\49f1b87228eb6bdb68e300357ebeb9ca (2).jpg">
              <a:extLst>
                <a:ext uri="{FF2B5EF4-FFF2-40B4-BE49-F238E27FC236}">
                  <a16:creationId xmlns=""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b="1" kern="1200">
                  <a:solidFill>
                    <a:srgbClr val="FF0000"/>
                  </a:solidFill>
                  <a:latin typeface="Georgia"/>
                </a:rPr>
                <a:t>THE END</a:t>
              </a:r>
            </a:p>
          </p:txBody>
        </p:sp>
      </p:grpSp>
      <p:sp>
        <p:nvSpPr>
          <p:cNvPr id="3" name="TextBox 2">
            <a:extLst>
              <a:ext uri="{FF2B5EF4-FFF2-40B4-BE49-F238E27FC236}">
                <a16:creationId xmlns="" xmlns:a16="http://schemas.microsoft.com/office/drawing/2014/main" id="{7C550C15-2C9C-254D-BDB9-4E9E8D813B28}"/>
              </a:ext>
            </a:extLst>
          </p:cNvPr>
          <p:cNvSpPr txBox="1"/>
          <p:nvPr/>
        </p:nvSpPr>
        <p:spPr>
          <a:xfrm>
            <a:off x="-192024" y="0"/>
            <a:ext cx="9532620" cy="507831"/>
          </a:xfrm>
          <a:prstGeom prst="rect">
            <a:avLst/>
          </a:prstGeom>
          <a:noFill/>
        </p:spPr>
        <p:txBody>
          <a:bodyPr wrap="square" rtlCol="0">
            <a:spAutoFit/>
          </a:bodyPr>
          <a:lstStyle/>
          <a:p>
            <a:pPr algn="ctr" defTabSz="685783">
              <a:buClrTx/>
            </a:pPr>
            <a:r>
              <a:rPr lang="x-none" sz="2700" b="1" kern="1200">
                <a:solidFill>
                  <a:prstClr val="white"/>
                </a:solidFill>
                <a:latin typeface="Times New Roman" panose="02020603050405020304" pitchFamily="18" charset="0"/>
                <a:ea typeface="+mn-ea"/>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3692003"/>
            <a:ext cx="798636" cy="798636"/>
          </a:xfrm>
          <a:prstGeom prst="rect">
            <a:avLst/>
          </a:prstGeom>
        </p:spPr>
      </p:pic>
      <p:pic>
        <p:nvPicPr>
          <p:cNvPr id="13" name="图片 18">
            <a:extLst>
              <a:ext uri="{FF2B5EF4-FFF2-40B4-BE49-F238E27FC236}">
                <a16:creationId xmlns=""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5"/>
            <a:ext cx="1110365" cy="1416481"/>
          </a:xfrm>
          <a:prstGeom prst="rect">
            <a:avLst/>
          </a:prstGeom>
        </p:spPr>
      </p:pic>
      <p:pic>
        <p:nvPicPr>
          <p:cNvPr id="15" name="图片 17">
            <a:extLst>
              <a:ext uri="{FF2B5EF4-FFF2-40B4-BE49-F238E27FC236}">
                <a16:creationId xmlns=""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3726006"/>
            <a:ext cx="1796546" cy="1504960"/>
          </a:xfrm>
          <a:prstGeom prst="rect">
            <a:avLst/>
          </a:prstGeom>
        </p:spPr>
      </p:pic>
      <p:pic>
        <p:nvPicPr>
          <p:cNvPr id="16" name="图片 19">
            <a:extLst>
              <a:ext uri="{FF2B5EF4-FFF2-40B4-BE49-F238E27FC236}">
                <a16:creationId xmlns=""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 xmlns:a16="http://schemas.microsoft.com/office/drawing/2014/main" id="{8267DBBC-A944-4546-B31A-69D788E55C9B}"/>
              </a:ext>
            </a:extLst>
          </p:cNvPr>
          <p:cNvSpPr/>
          <p:nvPr/>
        </p:nvSpPr>
        <p:spPr>
          <a:xfrm>
            <a:off x="2777575" y="964692"/>
            <a:ext cx="3043141" cy="900246"/>
          </a:xfrm>
          <a:prstGeom prst="rect">
            <a:avLst/>
          </a:prstGeom>
          <a:noFill/>
        </p:spPr>
        <p:txBody>
          <a:bodyPr wrap="none" lIns="68580" tIns="34290" rIns="68580" bIns="34290">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0" normalizeH="0" baseline="0" noProof="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a:t>
            </a:r>
            <a:r>
              <a:rPr kumimoji="0" lang="en-US" sz="5400" b="1" i="0" u="none" strike="noStrike" kern="120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a:t>
            </a:r>
            <a:r>
              <a:rPr kumimoji="0" lang="en-US" sz="5400" b="1" i="0" u="none" strike="noStrike" kern="1200" cap="none" spc="0" normalizeH="0" baseline="0" noProof="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dụng</a:t>
            </a:r>
            <a:endParaRPr kumimoji="0" lang="en-US" sz="5400" b="1" i="0" u="none" strike="noStrike" kern="120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54720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5FDCBDC-9D36-0C60-492C-A9CB6FA746CA}"/>
              </a:ext>
            </a:extLst>
          </p:cNvPr>
          <p:cNvPicPr>
            <a:picLocks noChangeAspect="1"/>
          </p:cNvPicPr>
          <p:nvPr/>
        </p:nvPicPr>
        <p:blipFill>
          <a:blip r:embed="rId2"/>
          <a:stretch>
            <a:fillRect/>
          </a:stretch>
        </p:blipFill>
        <p:spPr>
          <a:xfrm>
            <a:off x="0" y="809244"/>
            <a:ext cx="4896612" cy="4334256"/>
          </a:xfrm>
          <a:prstGeom prst="rect">
            <a:avLst/>
          </a:prstGeom>
        </p:spPr>
      </p:pic>
      <p:sp>
        <p:nvSpPr>
          <p:cNvPr id="4" name="Rectangle 3">
            <a:extLst>
              <a:ext uri="{FF2B5EF4-FFF2-40B4-BE49-F238E27FC236}">
                <a16:creationId xmlns="" xmlns:a16="http://schemas.microsoft.com/office/drawing/2014/main" id="{A603944A-F6C6-9FDF-9262-8171B7AFFAEB}"/>
              </a:ext>
            </a:extLst>
          </p:cNvPr>
          <p:cNvSpPr/>
          <p:nvPr/>
        </p:nvSpPr>
        <p:spPr>
          <a:xfrm>
            <a:off x="4572001" y="630936"/>
            <a:ext cx="4673423" cy="830997"/>
          </a:xfrm>
          <a:prstGeom prst="rect">
            <a:avLst/>
          </a:prstGeom>
          <a:noFill/>
        </p:spPr>
        <p:txBody>
          <a:bodyPr wrap="square" lIns="68580" tIns="34290" rIns="68580" bIns="34290">
            <a:spAutoFit/>
          </a:bodyPr>
          <a:lstStyle/>
          <a:p>
            <a:pPr algn="ctr" defTabSz="342892">
              <a:buClrTx/>
              <a:defRPr/>
            </a:pPr>
            <a:r>
              <a:rPr lang="en-US" sz="4950" b="1" kern="120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 xmlns:a16="http://schemas.microsoft.com/office/drawing/2014/main" id="{621AAC45-57E7-D8DB-1109-F416A985770B}"/>
              </a:ext>
            </a:extLst>
          </p:cNvPr>
          <p:cNvGrpSpPr/>
          <p:nvPr/>
        </p:nvGrpSpPr>
        <p:grpSpPr>
          <a:xfrm>
            <a:off x="5172966" y="1888271"/>
            <a:ext cx="3796104" cy="2624293"/>
            <a:chOff x="5879797" y="2066170"/>
            <a:chExt cx="5061472" cy="3499058"/>
          </a:xfrm>
        </p:grpSpPr>
        <p:sp>
          <p:nvSpPr>
            <p:cNvPr id="6" name="矩形 19">
              <a:extLst>
                <a:ext uri="{FF2B5EF4-FFF2-40B4-BE49-F238E27FC236}">
                  <a16:creationId xmlns="" xmlns:a16="http://schemas.microsoft.com/office/drawing/2014/main" id="{DE166869-2FA0-3382-5225-53FB2F522D6E}"/>
                </a:ext>
              </a:extLst>
            </p:cNvPr>
            <p:cNvSpPr/>
            <p:nvPr/>
          </p:nvSpPr>
          <p:spPr>
            <a:xfrm>
              <a:off x="6139406" y="2599979"/>
              <a:ext cx="4542253" cy="2431436"/>
            </a:xfrm>
            <a:prstGeom prst="rect">
              <a:avLst/>
            </a:prstGeom>
          </p:spPr>
          <p:txBody>
            <a:bodyPr vert="horz" wrap="square">
              <a:spAutoFit/>
            </a:bodyPr>
            <a:lstStyle/>
            <a:p>
              <a:pPr algn="ctr" defTabSz="342892">
                <a:buClrTx/>
                <a:defRPr/>
              </a:pP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Tìm</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kiếm</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thông</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tin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để</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tái</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hiện</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và</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khôi</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phục</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lại</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sự</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kiện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chiến</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thắng</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Điện</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Biên</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Phủ</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1954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bằng</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1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đoạn</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văn</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ngắn</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từ</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7-10 </a:t>
              </a:r>
              <a:r>
                <a:rPr lang="en-US" altLang="zh-CN" sz="2250" kern="120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dòng</a:t>
              </a:r>
              <a:r>
                <a:rPr lang="en-US" altLang="zh-CN"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2250"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x-none" sz="1350" kern="1200">
                <a:solidFill>
                  <a:prstClr val="white"/>
                </a:solidFill>
                <a:latin typeface="Calibri"/>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1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alpha val="58000"/>
          </a:srgbClr>
        </a:solidFill>
        <a:effectLst/>
      </p:bgPr>
    </p:bg>
    <p:spTree>
      <p:nvGrpSpPr>
        <p:cNvPr id="1" name="Shape 62"/>
        <p:cNvGrpSpPr/>
        <p:nvPr/>
      </p:nvGrpSpPr>
      <p:grpSpPr>
        <a:xfrm>
          <a:off x="0" y="0"/>
          <a:ext cx="0" cy="0"/>
          <a:chOff x="0" y="0"/>
          <a:chExt cx="0" cy="0"/>
        </a:xfrm>
      </p:grpSpPr>
      <p:sp>
        <p:nvSpPr>
          <p:cNvPr id="3" name="Rectangle 2">
            <a:extLst>
              <a:ext uri="{FF2B5EF4-FFF2-40B4-BE49-F238E27FC236}">
                <a16:creationId xmlns="" xmlns:a16="http://schemas.microsoft.com/office/drawing/2014/main" id="{F82E2E4F-4D37-02F4-EE17-50810E046D3C}"/>
              </a:ext>
            </a:extLst>
          </p:cNvPr>
          <p:cNvSpPr/>
          <p:nvPr/>
        </p:nvSpPr>
        <p:spPr>
          <a:xfrm>
            <a:off x="0" y="0"/>
            <a:ext cx="4009172" cy="5150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Google Shape;63;p14"/>
          <p:cNvSpPr txBox="1">
            <a:spLocks noGrp="1"/>
          </p:cNvSpPr>
          <p:nvPr>
            <p:ph type="title"/>
          </p:nvPr>
        </p:nvSpPr>
        <p:spPr>
          <a:xfrm>
            <a:off x="8688" y="53373"/>
            <a:ext cx="4121044" cy="2683220"/>
          </a:xfrm>
          <a:prstGeom prst="rect">
            <a:avLst/>
          </a:prstGeom>
        </p:spPr>
        <p:txBody>
          <a:bodyPr spcFirstLastPara="1" wrap="square" lIns="91425" tIns="91425" rIns="91425" bIns="91425" anchor="t" anchorCtr="0">
            <a:noAutofit/>
          </a:bodyPr>
          <a:lstStyle/>
          <a:p>
            <a:pPr lvl="0" algn="ctr">
              <a:buClrTx/>
              <a:buSzTx/>
            </a:pPr>
            <a:r>
              <a:rPr lang="en-US" kern="1200">
                <a:solidFill>
                  <a:schemeClr val="bg1"/>
                </a:solidFill>
                <a:latin typeface="Times New Roman" pitchFamily="18" charset="0"/>
                <a:ea typeface="+mn-ea"/>
                <a:cs typeface="Times New Roman" pitchFamily="18" charset="0"/>
              </a:rPr>
              <a:t>Ý </a:t>
            </a:r>
            <a:r>
              <a:rPr lang="en-US" kern="1200" err="1">
                <a:solidFill>
                  <a:schemeClr val="bg1"/>
                </a:solidFill>
                <a:latin typeface="Times New Roman" pitchFamily="18" charset="0"/>
                <a:ea typeface="+mn-ea"/>
                <a:cs typeface="Times New Roman" pitchFamily="18" charset="0"/>
              </a:rPr>
              <a:t>kiến</a:t>
            </a:r>
            <a:r>
              <a:rPr lang="en-US" kern="1200">
                <a:solidFill>
                  <a:schemeClr val="bg1"/>
                </a:solidFill>
                <a:latin typeface="Times New Roman" pitchFamily="18" charset="0"/>
                <a:ea typeface="+mn-ea"/>
                <a:cs typeface="Times New Roman" pitchFamily="18" charset="0"/>
              </a:rPr>
              <a:t> </a:t>
            </a:r>
            <a:r>
              <a:rPr lang="en-US" kern="1200" err="1">
                <a:solidFill>
                  <a:schemeClr val="bg1"/>
                </a:solidFill>
                <a:latin typeface="Times New Roman" pitchFamily="18" charset="0"/>
                <a:ea typeface="+mn-ea"/>
                <a:cs typeface="Times New Roman" pitchFamily="18" charset="0"/>
              </a:rPr>
              <a:t>thứ</a:t>
            </a:r>
            <a:r>
              <a:rPr lang="en-US" kern="1200">
                <a:solidFill>
                  <a:schemeClr val="bg1"/>
                </a:solidFill>
                <a:latin typeface="Times New Roman" pitchFamily="18" charset="0"/>
                <a:ea typeface="+mn-ea"/>
                <a:cs typeface="Times New Roman" pitchFamily="18" charset="0"/>
              </a:rPr>
              <a:t> </a:t>
            </a:r>
            <a:r>
              <a:rPr lang="en-US" kern="1200" err="1">
                <a:solidFill>
                  <a:schemeClr val="bg1"/>
                </a:solidFill>
                <a:latin typeface="Times New Roman" pitchFamily="18" charset="0"/>
                <a:ea typeface="+mn-ea"/>
                <a:cs typeface="Times New Roman" pitchFamily="18" charset="0"/>
              </a:rPr>
              <a:t>nhất</a:t>
            </a:r>
            <a:r>
              <a:rPr lang="en-US" kern="1200">
                <a:solidFill>
                  <a:schemeClr val="bg1"/>
                </a:solidFill>
                <a:latin typeface="Times New Roman" pitchFamily="18" charset="0"/>
                <a:ea typeface="+mn-ea"/>
                <a:cs typeface="Times New Roman" pitchFamily="18" charset="0"/>
              </a:rPr>
              <a:t>:</a:t>
            </a:r>
            <a:r>
              <a:rPr lang="en-US" kern="1200">
                <a:solidFill>
                  <a:srgbClr val="FFFF00"/>
                </a:solidFill>
                <a:latin typeface="Times New Roman" pitchFamily="18" charset="0"/>
                <a:ea typeface="+mn-ea"/>
                <a:cs typeface="Times New Roman" pitchFamily="18" charset="0"/>
              </a:rPr>
              <a:t/>
            </a:r>
            <a:br>
              <a:rPr lang="en-US" kern="1200">
                <a:solidFill>
                  <a:srgbClr val="FFFF00"/>
                </a:solidFill>
                <a:latin typeface="Times New Roman" pitchFamily="18" charset="0"/>
                <a:ea typeface="+mn-ea"/>
                <a:cs typeface="Times New Roman" pitchFamily="18" charset="0"/>
              </a:rPr>
            </a:br>
            <a:r>
              <a:rPr lang="en-US" kern="1200" err="1">
                <a:solidFill>
                  <a:srgbClr val="FFFF00"/>
                </a:solidFill>
                <a:latin typeface="Times New Roman" pitchFamily="18" charset="0"/>
                <a:ea typeface="+mn-ea"/>
                <a:cs typeface="Times New Roman" pitchFamily="18" charset="0"/>
              </a:rPr>
              <a:t>Mỹ</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ném</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bom</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nguyên</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tử</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xuống</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Nhật</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Bản</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làm</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cho</a:t>
            </a:r>
            <a:r>
              <a:rPr lang="en-US" kern="1200">
                <a:solidFill>
                  <a:srgbClr val="FFFF00"/>
                </a:solidFill>
                <a:latin typeface="Times New Roman" pitchFamily="18" charset="0"/>
                <a:ea typeface="+mn-ea"/>
                <a:cs typeface="Times New Roman" pitchFamily="18" charset="0"/>
              </a:rPr>
              <a:t> CTTG 2 </a:t>
            </a:r>
            <a:r>
              <a:rPr lang="en-US" kern="1200" err="1">
                <a:solidFill>
                  <a:srgbClr val="FFFF00"/>
                </a:solidFill>
                <a:latin typeface="Times New Roman" pitchFamily="18" charset="0"/>
                <a:ea typeface="+mn-ea"/>
                <a:cs typeface="Times New Roman" pitchFamily="18" charset="0"/>
              </a:rPr>
              <a:t>chấm</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dứt</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sớm</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hơn</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nhiều</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tháng</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hạn</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chế</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sinh</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mạng</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cho</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các</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bên</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tham</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chiến</a:t>
            </a:r>
            <a:r>
              <a:rPr lang="en-US" kern="1200">
                <a:solidFill>
                  <a:srgbClr val="FFFF00"/>
                </a:solidFill>
                <a:latin typeface="Times New Roman" pitchFamily="18" charset="0"/>
                <a:ea typeface="+mn-ea"/>
                <a:cs typeface="Times New Roman" pitchFamily="18" charset="0"/>
              </a:rPr>
              <a:t>.</a:t>
            </a:r>
          </a:p>
        </p:txBody>
      </p:sp>
      <p:pic>
        <p:nvPicPr>
          <p:cNvPr id="5" name="Picture 4">
            <a:extLst>
              <a:ext uri="{FF2B5EF4-FFF2-40B4-BE49-F238E27FC236}">
                <a16:creationId xmlns="" xmlns:a16="http://schemas.microsoft.com/office/drawing/2014/main" id="{E5D17A9B-C7D8-FB4F-950A-2B6CDA3D9EB7}"/>
              </a:ext>
            </a:extLst>
          </p:cNvPr>
          <p:cNvPicPr>
            <a:picLocks noChangeAspect="1"/>
          </p:cNvPicPr>
          <p:nvPr/>
        </p:nvPicPr>
        <p:blipFill rotWithShape="1">
          <a:blip r:embed="rId3"/>
          <a:srcRect l="30740" t="16966" r="27008" b="14294"/>
          <a:stretch/>
        </p:blipFill>
        <p:spPr>
          <a:xfrm rot="21380173">
            <a:off x="5998173" y="2244091"/>
            <a:ext cx="922776" cy="1173892"/>
          </a:xfrm>
          <a:prstGeom prst="rect">
            <a:avLst/>
          </a:prstGeom>
        </p:spPr>
      </p:pic>
      <p:pic>
        <p:nvPicPr>
          <p:cNvPr id="17" name="Picture 16">
            <a:extLst>
              <a:ext uri="{FF2B5EF4-FFF2-40B4-BE49-F238E27FC236}">
                <a16:creationId xmlns="" xmlns:a16="http://schemas.microsoft.com/office/drawing/2014/main" id="{C8D62FC8-221F-2F4A-8945-A54F42CF3446}"/>
              </a:ext>
            </a:extLst>
          </p:cNvPr>
          <p:cNvPicPr>
            <a:picLocks noChangeAspect="1"/>
          </p:cNvPicPr>
          <p:nvPr/>
        </p:nvPicPr>
        <p:blipFill rotWithShape="1">
          <a:blip r:embed="rId3"/>
          <a:srcRect l="30740" t="16966" r="27008" b="14294"/>
          <a:stretch/>
        </p:blipFill>
        <p:spPr>
          <a:xfrm rot="21380173">
            <a:off x="5347361" y="2859320"/>
            <a:ext cx="922776" cy="1173892"/>
          </a:xfrm>
          <a:prstGeom prst="rect">
            <a:avLst/>
          </a:prstGeom>
        </p:spPr>
      </p:pic>
      <p:pic>
        <p:nvPicPr>
          <p:cNvPr id="10242" name="Picture 2">
            <a:extLst>
              <a:ext uri="{FF2B5EF4-FFF2-40B4-BE49-F238E27FC236}">
                <a16:creationId xmlns="" xmlns:a16="http://schemas.microsoft.com/office/drawing/2014/main" id="{323E65ED-A751-B14F-9F4F-2608F5335A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69" t="3603" b="6066"/>
          <a:stretch/>
        </p:blipFill>
        <p:spPr bwMode="auto">
          <a:xfrm rot="228297">
            <a:off x="5325845" y="550112"/>
            <a:ext cx="3661301" cy="4231825"/>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617;p39">
            <a:extLst>
              <a:ext uri="{FF2B5EF4-FFF2-40B4-BE49-F238E27FC236}">
                <a16:creationId xmlns="" xmlns:a16="http://schemas.microsoft.com/office/drawing/2014/main" id="{D41A18BF-E348-134F-A7C4-40E42906C547}"/>
              </a:ext>
            </a:extLst>
          </p:cNvPr>
          <p:cNvSpPr/>
          <p:nvPr/>
        </p:nvSpPr>
        <p:spPr>
          <a:xfrm>
            <a:off x="6094006" y="23215"/>
            <a:ext cx="700356" cy="700356"/>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tx1"/>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610;p39">
            <a:extLst>
              <a:ext uri="{FF2B5EF4-FFF2-40B4-BE49-F238E27FC236}">
                <a16:creationId xmlns="" xmlns:a16="http://schemas.microsoft.com/office/drawing/2014/main" id="{70E3884D-739E-6E4C-88A5-3C8C4212DD79}"/>
              </a:ext>
            </a:extLst>
          </p:cNvPr>
          <p:cNvSpPr/>
          <p:nvPr/>
        </p:nvSpPr>
        <p:spPr>
          <a:xfrm>
            <a:off x="6626272" y="397292"/>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610;p39">
            <a:extLst>
              <a:ext uri="{FF2B5EF4-FFF2-40B4-BE49-F238E27FC236}">
                <a16:creationId xmlns="" xmlns:a16="http://schemas.microsoft.com/office/drawing/2014/main" id="{D2A964EF-F983-714D-934A-DA12302B20D2}"/>
              </a:ext>
            </a:extLst>
          </p:cNvPr>
          <p:cNvSpPr/>
          <p:nvPr/>
        </p:nvSpPr>
        <p:spPr>
          <a:xfrm>
            <a:off x="3981039" y="316831"/>
            <a:ext cx="920586" cy="54816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610;p39">
            <a:extLst>
              <a:ext uri="{FF2B5EF4-FFF2-40B4-BE49-F238E27FC236}">
                <a16:creationId xmlns="" xmlns:a16="http://schemas.microsoft.com/office/drawing/2014/main" id="{B6FFB2BB-CD6A-E144-A97A-AD6A812D5033}"/>
              </a:ext>
            </a:extLst>
          </p:cNvPr>
          <p:cNvSpPr/>
          <p:nvPr/>
        </p:nvSpPr>
        <p:spPr>
          <a:xfrm>
            <a:off x="5086222" y="68795"/>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248" name="Picture 8">
            <a:extLst>
              <a:ext uri="{FF2B5EF4-FFF2-40B4-BE49-F238E27FC236}">
                <a16:creationId xmlns="" xmlns:a16="http://schemas.microsoft.com/office/drawing/2014/main" id="{D1085B38-EC7C-CC47-A55B-6B350FB600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83" r="23720"/>
          <a:stretch/>
        </p:blipFill>
        <p:spPr bwMode="auto">
          <a:xfrm>
            <a:off x="4040393" y="2768407"/>
            <a:ext cx="1239184" cy="238179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 xmlns:a16="http://schemas.microsoft.com/office/drawing/2014/main" id="{837023F4-643E-4545-B161-26D9FD7706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156344" y="1922420"/>
            <a:ext cx="1064958" cy="72761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a:extLst>
              <a:ext uri="{FF2B5EF4-FFF2-40B4-BE49-F238E27FC236}">
                <a16:creationId xmlns="" xmlns:a16="http://schemas.microsoft.com/office/drawing/2014/main" id="{B27C763D-1BF8-9B42-96EC-9895824507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018555" flipH="1">
            <a:off x="4705455" y="717963"/>
            <a:ext cx="1625600" cy="1257300"/>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610;p39">
            <a:extLst>
              <a:ext uri="{FF2B5EF4-FFF2-40B4-BE49-F238E27FC236}">
                <a16:creationId xmlns="" xmlns:a16="http://schemas.microsoft.com/office/drawing/2014/main" id="{5CC7EA5E-DFED-414E-A7A1-934877A89B20}"/>
              </a:ext>
            </a:extLst>
          </p:cNvPr>
          <p:cNvSpPr/>
          <p:nvPr/>
        </p:nvSpPr>
        <p:spPr>
          <a:xfrm>
            <a:off x="4078362" y="1140962"/>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 xmlns:a16="http://schemas.microsoft.com/office/drawing/2014/main" id="{F3230B79-CC73-3E42-9EE5-C50ABB772D52}"/>
              </a:ext>
            </a:extLst>
          </p:cNvPr>
          <p:cNvSpPr txBox="1"/>
          <p:nvPr/>
        </p:nvSpPr>
        <p:spPr>
          <a:xfrm>
            <a:off x="6109472" y="4412399"/>
            <a:ext cx="31074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0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Mỹ ném hai quả bom nguyên tử xuống Nhật Bản</a:t>
            </a:r>
          </a:p>
        </p:txBody>
      </p:sp>
      <p:sp>
        <p:nvSpPr>
          <p:cNvPr id="24" name="Google Shape;63;p14">
            <a:extLst>
              <a:ext uri="{FF2B5EF4-FFF2-40B4-BE49-F238E27FC236}">
                <a16:creationId xmlns="" xmlns:a16="http://schemas.microsoft.com/office/drawing/2014/main" id="{5060B53D-7113-0807-1174-AD7419918C0D}"/>
              </a:ext>
            </a:extLst>
          </p:cNvPr>
          <p:cNvSpPr txBox="1">
            <a:spLocks/>
          </p:cNvSpPr>
          <p:nvPr/>
        </p:nvSpPr>
        <p:spPr>
          <a:xfrm>
            <a:off x="66102" y="2765779"/>
            <a:ext cx="4012260" cy="16670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1pPr>
            <a:lvl2pPr marR="0" lvl="1"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2pPr>
            <a:lvl3pPr marR="0" lvl="2"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3pPr>
            <a:lvl4pPr marR="0" lvl="3"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4pPr>
            <a:lvl5pPr marR="0" lvl="4"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5pPr>
            <a:lvl6pPr marR="0" lvl="5"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6pPr>
            <a:lvl7pPr marR="0" lvl="6"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7pPr>
            <a:lvl8pPr marR="0" lvl="7"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8pPr>
            <a:lvl9pPr marR="0" lvl="8"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9pPr>
          </a:lstStyle>
          <a:p>
            <a:pPr algn="ctr">
              <a:buClrTx/>
              <a:buSzTx/>
            </a:pPr>
            <a:r>
              <a:rPr lang="en-US" kern="1200">
                <a:solidFill>
                  <a:schemeClr val="bg1"/>
                </a:solidFill>
                <a:latin typeface="Times New Roman" pitchFamily="18" charset="0"/>
                <a:ea typeface="+mn-ea"/>
                <a:cs typeface="Times New Roman" pitchFamily="18" charset="0"/>
              </a:rPr>
              <a:t>Ý </a:t>
            </a:r>
            <a:r>
              <a:rPr lang="en-US" kern="1200" err="1">
                <a:solidFill>
                  <a:schemeClr val="bg1"/>
                </a:solidFill>
                <a:latin typeface="Times New Roman" pitchFamily="18" charset="0"/>
                <a:ea typeface="+mn-ea"/>
                <a:cs typeface="Times New Roman" pitchFamily="18" charset="0"/>
              </a:rPr>
              <a:t>kiến</a:t>
            </a:r>
            <a:r>
              <a:rPr lang="en-US" kern="1200">
                <a:solidFill>
                  <a:schemeClr val="bg1"/>
                </a:solidFill>
                <a:latin typeface="Times New Roman" pitchFamily="18" charset="0"/>
                <a:ea typeface="+mn-ea"/>
                <a:cs typeface="Times New Roman" pitchFamily="18" charset="0"/>
              </a:rPr>
              <a:t> </a:t>
            </a:r>
            <a:r>
              <a:rPr lang="en-US" kern="1200" err="1">
                <a:solidFill>
                  <a:schemeClr val="bg1"/>
                </a:solidFill>
                <a:latin typeface="Times New Roman" pitchFamily="18" charset="0"/>
                <a:ea typeface="+mn-ea"/>
                <a:cs typeface="Times New Roman" pitchFamily="18" charset="0"/>
              </a:rPr>
              <a:t>thứ</a:t>
            </a:r>
            <a:r>
              <a:rPr lang="en-US" kern="1200">
                <a:solidFill>
                  <a:schemeClr val="bg1"/>
                </a:solidFill>
                <a:latin typeface="Times New Roman" pitchFamily="18" charset="0"/>
                <a:ea typeface="+mn-ea"/>
                <a:cs typeface="Times New Roman" pitchFamily="18" charset="0"/>
              </a:rPr>
              <a:t> </a:t>
            </a:r>
            <a:r>
              <a:rPr lang="en-US" kern="1200" err="1">
                <a:solidFill>
                  <a:schemeClr val="bg1"/>
                </a:solidFill>
                <a:latin typeface="Times New Roman" pitchFamily="18" charset="0"/>
                <a:ea typeface="+mn-ea"/>
                <a:cs typeface="Times New Roman" pitchFamily="18" charset="0"/>
              </a:rPr>
              <a:t>hai</a:t>
            </a:r>
            <a:r>
              <a:rPr lang="en-US" kern="1200">
                <a:solidFill>
                  <a:schemeClr val="bg1"/>
                </a:solidFill>
                <a:latin typeface="Times New Roman" pitchFamily="18" charset="0"/>
                <a:ea typeface="+mn-ea"/>
                <a:cs typeface="Times New Roman" pitchFamily="18" charset="0"/>
              </a:rPr>
              <a:t>:</a:t>
            </a:r>
            <a:r>
              <a:rPr lang="en-US" kern="1200">
                <a:solidFill>
                  <a:srgbClr val="FFFF00"/>
                </a:solidFill>
                <a:latin typeface="Times New Roman" pitchFamily="18" charset="0"/>
                <a:ea typeface="+mn-ea"/>
                <a:cs typeface="Times New Roman" pitchFamily="18" charset="0"/>
              </a:rPr>
              <a:t/>
            </a:r>
            <a:br>
              <a:rPr lang="en-US" kern="1200">
                <a:solidFill>
                  <a:srgbClr val="FFFF00"/>
                </a:solidFill>
                <a:latin typeface="Times New Roman" pitchFamily="18" charset="0"/>
                <a:ea typeface="+mn-ea"/>
                <a:cs typeface="Times New Roman" pitchFamily="18" charset="0"/>
              </a:rPr>
            </a:br>
            <a:r>
              <a:rPr lang="en-US" kern="1200" err="1">
                <a:solidFill>
                  <a:srgbClr val="FFFF00"/>
                </a:solidFill>
                <a:latin typeface="Times New Roman" pitchFamily="18" charset="0"/>
                <a:ea typeface="+mn-ea"/>
                <a:cs typeface="Times New Roman" pitchFamily="18" charset="0"/>
              </a:rPr>
              <a:t>Mỹ</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không</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cần</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thiết</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phải</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ném</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bom</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nguyên</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tử</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Đó</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là</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tội</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ác</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chiến</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tranh</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là</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hành</a:t>
            </a:r>
            <a:r>
              <a:rPr lang="en-US" kern="1200">
                <a:solidFill>
                  <a:srgbClr val="FFFF00"/>
                </a:solidFill>
                <a:latin typeface="Times New Roman" pitchFamily="18" charset="0"/>
                <a:ea typeface="+mn-ea"/>
                <a:cs typeface="Times New Roman" pitchFamily="18" charset="0"/>
              </a:rPr>
              <a:t> vi </a:t>
            </a:r>
            <a:r>
              <a:rPr lang="en-US" kern="1200" err="1">
                <a:solidFill>
                  <a:srgbClr val="FFFF00"/>
                </a:solidFill>
                <a:latin typeface="Times New Roman" pitchFamily="18" charset="0"/>
                <a:ea typeface="+mn-ea"/>
                <a:cs typeface="Times New Roman" pitchFamily="18" charset="0"/>
              </a:rPr>
              <a:t>tàn</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bạo</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chống</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lại</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loài</a:t>
            </a:r>
            <a:r>
              <a:rPr lang="en-US" kern="1200">
                <a:solidFill>
                  <a:srgbClr val="FFFF00"/>
                </a:solidFill>
                <a:latin typeface="Times New Roman" pitchFamily="18" charset="0"/>
                <a:ea typeface="+mn-ea"/>
                <a:cs typeface="Times New Roman" pitchFamily="18" charset="0"/>
              </a:rPr>
              <a:t> </a:t>
            </a:r>
            <a:r>
              <a:rPr lang="en-US" kern="1200" err="1">
                <a:solidFill>
                  <a:srgbClr val="FFFF00"/>
                </a:solidFill>
                <a:latin typeface="Times New Roman" pitchFamily="18" charset="0"/>
                <a:ea typeface="+mn-ea"/>
                <a:cs typeface="Times New Roman" pitchFamily="18" charset="0"/>
              </a:rPr>
              <a:t>người</a:t>
            </a:r>
            <a:r>
              <a:rPr lang="en-US" kern="1200">
                <a:solidFill>
                  <a:srgbClr val="FFFF00"/>
                </a:solidFill>
                <a:latin typeface="Times New Roman" pitchFamily="18" charset="0"/>
                <a:ea typeface="+mn-ea"/>
                <a:cs typeface="Times New Roman" pitchFamily="18" charset="0"/>
              </a:rPr>
              <a:t>.</a:t>
            </a:r>
          </a:p>
        </p:txBody>
      </p:sp>
      <p:grpSp>
        <p:nvGrpSpPr>
          <p:cNvPr id="7" name="Group 6">
            <a:extLst>
              <a:ext uri="{FF2B5EF4-FFF2-40B4-BE49-F238E27FC236}">
                <a16:creationId xmlns="" xmlns:a16="http://schemas.microsoft.com/office/drawing/2014/main" id="{1E7D982B-0248-08DC-98FA-21B8AC417F33}"/>
              </a:ext>
            </a:extLst>
          </p:cNvPr>
          <p:cNvGrpSpPr/>
          <p:nvPr/>
        </p:nvGrpSpPr>
        <p:grpSpPr>
          <a:xfrm>
            <a:off x="4901625" y="53373"/>
            <a:ext cx="4242375" cy="2917918"/>
            <a:chOff x="4901625" y="23215"/>
            <a:chExt cx="4242375" cy="2917918"/>
          </a:xfrm>
        </p:grpSpPr>
        <p:sp>
          <p:nvSpPr>
            <p:cNvPr id="4" name="Speech Bubble: Oval 3">
              <a:extLst>
                <a:ext uri="{FF2B5EF4-FFF2-40B4-BE49-F238E27FC236}">
                  <a16:creationId xmlns="" xmlns:a16="http://schemas.microsoft.com/office/drawing/2014/main" id="{B448BB61-E625-304F-07D5-C4A51995A2E6}"/>
                </a:ext>
              </a:extLst>
            </p:cNvPr>
            <p:cNvSpPr/>
            <p:nvPr/>
          </p:nvSpPr>
          <p:spPr>
            <a:xfrm>
              <a:off x="4901625" y="23215"/>
              <a:ext cx="4242375" cy="2917918"/>
            </a:xfrm>
            <a:prstGeom prst="wedgeEllipseCallout">
              <a:avLst>
                <a:gd name="adj1" fmla="val -47208"/>
                <a:gd name="adj2" fmla="val 5590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 xmlns:a16="http://schemas.microsoft.com/office/drawing/2014/main" id="{36ABE434-45B5-9BF1-FDCF-693D7D67FB12}"/>
                </a:ext>
              </a:extLst>
            </p:cNvPr>
            <p:cNvSpPr txBox="1"/>
            <p:nvPr/>
          </p:nvSpPr>
          <p:spPr>
            <a:xfrm>
              <a:off x="5237717" y="380211"/>
              <a:ext cx="3429259" cy="2246769"/>
            </a:xfrm>
            <a:prstGeom prst="rect">
              <a:avLst/>
            </a:prstGeom>
            <a:noFill/>
          </p:spPr>
          <p:txBody>
            <a:bodyPr wrap="square" rtlCol="0">
              <a:spAutoFit/>
            </a:bodyPr>
            <a:lstStyle/>
            <a:p>
              <a:pPr algn="ctr"/>
              <a:r>
                <a:rPr lang="en-US" sz="2800" err="1">
                  <a:latin typeface="Times New Roman" panose="02020603050405020304" pitchFamily="18" charset="0"/>
                  <a:cs typeface="Times New Roman" panose="02020603050405020304" pitchFamily="18" charset="0"/>
                </a:rPr>
                <a:t>Lịch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gì</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Hiện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thực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lịch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nhận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thức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lịch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gì</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liên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quan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đến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yếu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tố</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cơ</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nào</a:t>
              </a:r>
              <a:r>
                <a:rPr lang="en-US" sz="2800">
                  <a:latin typeface="Times New Roman" panose="02020603050405020304" pitchFamily="18" charset="0"/>
                  <a:cs typeface="Times New Roman" panose="02020603050405020304" pitchFamily="18" charset="0"/>
                </a:rPr>
                <a:t>?</a:t>
              </a:r>
            </a:p>
          </p:txBody>
        </p:sp>
      </p:grpSp>
      <p:sp>
        <p:nvSpPr>
          <p:cNvPr id="25" name="TextBox 24">
            <a:extLst>
              <a:ext uri="{FF2B5EF4-FFF2-40B4-BE49-F238E27FC236}">
                <a16:creationId xmlns="" xmlns:a16="http://schemas.microsoft.com/office/drawing/2014/main" id="{EB6DDD22-1D71-3C0B-69E8-4758132A5F17}"/>
              </a:ext>
            </a:extLst>
          </p:cNvPr>
          <p:cNvSpPr txBox="1"/>
          <p:nvPr/>
        </p:nvSpPr>
        <p:spPr>
          <a:xfrm>
            <a:off x="-31221" y="4857018"/>
            <a:ext cx="664023" cy="307777"/>
          </a:xfrm>
          <a:prstGeom prst="rect">
            <a:avLst/>
          </a:prstGeom>
          <a:noFill/>
        </p:spPr>
        <p:txBody>
          <a:bodyPr wrap="square">
            <a:spAutoFit/>
          </a:bodyPr>
          <a:lstStyle/>
          <a:p>
            <a:r>
              <a:rPr lang="en-US" b="1">
                <a:solidFill>
                  <a:srgbClr val="5F6368"/>
                </a:solidFill>
                <a:latin typeface="arial" panose="020B0604020202020204" pitchFamily="34" charset="0"/>
              </a:rPr>
              <a:t>Đ/H</a:t>
            </a:r>
            <a:endParaRPr lang="en-US"/>
          </a:p>
        </p:txBody>
      </p:sp>
    </p:spTree>
    <p:extLst>
      <p:ext uri="{BB962C8B-B14F-4D97-AF65-F5344CB8AC3E}">
        <p14:creationId xmlns:p14="http://schemas.microsoft.com/office/powerpoint/2010/main" val="226468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xEl>
                                              <p:pRg st="0" end="0"/>
                                            </p:txEl>
                                          </p:spTgt>
                                        </p:tgtEl>
                                      </p:cBhvr>
                                    </p:animEffect>
                                  </p:childTnLst>
                                </p:cTn>
                              </p:par>
                            </p:childTnLst>
                          </p:cTn>
                        </p:par>
                        <p:par>
                          <p:cTn id="12" fill="hold">
                            <p:stCondLst>
                              <p:cond delay="2150"/>
                            </p:stCondLst>
                            <p:childTnLst>
                              <p:par>
                                <p:cTn id="13" presetID="22" presetClass="emph" presetSubtype="0" fill="hold" nodeType="afterEffect">
                                  <p:stCondLst>
                                    <p:cond delay="0"/>
                                  </p:stCondLst>
                                  <p:childTnLst>
                                    <p:animClr clrSpc="hsl" dir="cw">
                                      <p:cBhvr override="childStyle">
                                        <p:cTn id="14" dur="500" fill="hold"/>
                                        <p:tgtEl>
                                          <p:spTgt spid="6"/>
                                        </p:tgtEl>
                                        <p:attrNameLst>
                                          <p:attrName>style.color</p:attrName>
                                        </p:attrNameLst>
                                      </p:cBhvr>
                                      <p:by>
                                        <p:hsl h="-7200000" s="0" l="0"/>
                                      </p:by>
                                    </p:animClr>
                                    <p:animClr clrSpc="hsl" dir="cw">
                                      <p:cBhvr>
                                        <p:cTn id="15" dur="500" fill="hold"/>
                                        <p:tgtEl>
                                          <p:spTgt spid="6"/>
                                        </p:tgtEl>
                                        <p:attrNameLst>
                                          <p:attrName>fillcolor</p:attrName>
                                        </p:attrNameLst>
                                      </p:cBhvr>
                                      <p:by>
                                        <p:hsl h="-7200000" s="0" l="0"/>
                                      </p:by>
                                    </p:animClr>
                                    <p:animClr clrSpc="hsl" dir="cw">
                                      <p:cBhvr>
                                        <p:cTn id="16" dur="500" fill="hold"/>
                                        <p:tgtEl>
                                          <p:spTgt spid="6"/>
                                        </p:tgtEl>
                                        <p:attrNameLst>
                                          <p:attrName>stroke.color</p:attrName>
                                        </p:attrNameLst>
                                      </p:cBhvr>
                                      <p:by>
                                        <p:hsl h="-7200000" s="0" l="0"/>
                                      </p:by>
                                    </p:animClr>
                                    <p:set>
                                      <p:cBhvr>
                                        <p:cTn id="17" dur="500" fill="hold"/>
                                        <p:tgtEl>
                                          <p:spTgt spid="6"/>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p:cTn id="22" dur="1000" fill="hold"/>
                                        <p:tgtEl>
                                          <p:spTgt spid="63"/>
                                        </p:tgtEl>
                                        <p:attrNameLst>
                                          <p:attrName>ppt_w</p:attrName>
                                        </p:attrNameLst>
                                      </p:cBhvr>
                                      <p:tavLst>
                                        <p:tav tm="0">
                                          <p:val>
                                            <p:strVal val="#ppt_w*0.70"/>
                                          </p:val>
                                        </p:tav>
                                        <p:tav tm="100000">
                                          <p:val>
                                            <p:strVal val="#ppt_w"/>
                                          </p:val>
                                        </p:tav>
                                      </p:tavLst>
                                    </p:anim>
                                    <p:anim calcmode="lin" valueType="num">
                                      <p:cBhvr>
                                        <p:cTn id="23" dur="1000" fill="hold"/>
                                        <p:tgtEl>
                                          <p:spTgt spid="63"/>
                                        </p:tgtEl>
                                        <p:attrNameLst>
                                          <p:attrName>ppt_h</p:attrName>
                                        </p:attrNameLst>
                                      </p:cBhvr>
                                      <p:tavLst>
                                        <p:tav tm="0">
                                          <p:val>
                                            <p:strVal val="#ppt_h"/>
                                          </p:val>
                                        </p:tav>
                                        <p:tav tm="100000">
                                          <p:val>
                                            <p:strVal val="#ppt_h"/>
                                          </p:val>
                                        </p:tav>
                                      </p:tavLst>
                                    </p:anim>
                                    <p:animEffect transition="in" filter="fade">
                                      <p:cBhvr>
                                        <p:cTn id="24" dur="1000"/>
                                        <p:tgtEl>
                                          <p:spTgt spid="63"/>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0.70"/>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248"/>
                                        </p:tgtEl>
                                        <p:attrNameLst>
                                          <p:attrName>style.visibility</p:attrName>
                                        </p:attrNameLst>
                                      </p:cBhvr>
                                      <p:to>
                                        <p:strVal val="visible"/>
                                      </p:to>
                                    </p:set>
                                    <p:animEffect transition="in" filter="wipe(down)">
                                      <p:cBhvr>
                                        <p:cTn id="34" dur="500"/>
                                        <p:tgtEl>
                                          <p:spTgt spid="10248"/>
                                        </p:tgtEl>
                                      </p:cBhvr>
                                    </p:animEffect>
                                  </p:childTnLst>
                                </p:cTn>
                              </p:par>
                              <p:par>
                                <p:cTn id="35" presetID="2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grpSp>
        <p:nvGrpSpPr>
          <p:cNvPr id="1876" name="Google Shape;1876;p39"/>
          <p:cNvGrpSpPr/>
          <p:nvPr/>
        </p:nvGrpSpPr>
        <p:grpSpPr>
          <a:xfrm rot="3600720">
            <a:off x="7068370" y="2918869"/>
            <a:ext cx="2044045" cy="2151544"/>
            <a:chOff x="1526600" y="450800"/>
            <a:chExt cx="4540675" cy="4779475"/>
          </a:xfrm>
        </p:grpSpPr>
        <p:sp>
          <p:nvSpPr>
            <p:cNvPr id="1877" name="Google Shape;1877;p3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5" name="Google Shape;1885;p39"/>
          <p:cNvSpPr/>
          <p:nvPr/>
        </p:nvSpPr>
        <p:spPr>
          <a:xfrm>
            <a:off x="919463" y="1563889"/>
            <a:ext cx="7457400" cy="2435700"/>
          </a:xfrm>
          <a:prstGeom prst="roundRect">
            <a:avLst>
              <a:gd name="adj" fmla="val 1282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9"/>
          <p:cNvSpPr/>
          <p:nvPr/>
        </p:nvSpPr>
        <p:spPr>
          <a:xfrm>
            <a:off x="843301" y="1487739"/>
            <a:ext cx="7457400" cy="2435700"/>
          </a:xfrm>
          <a:prstGeom prst="roundRect">
            <a:avLst>
              <a:gd name="adj" fmla="val 1282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7" name="Google Shape;1887;p39"/>
          <p:cNvGrpSpPr/>
          <p:nvPr/>
        </p:nvGrpSpPr>
        <p:grpSpPr>
          <a:xfrm rot="258069" flipH="1">
            <a:off x="7451227" y="989524"/>
            <a:ext cx="1966147" cy="2500244"/>
            <a:chOff x="2173834" y="-584300"/>
            <a:chExt cx="1966115" cy="2500203"/>
          </a:xfrm>
        </p:grpSpPr>
        <p:grpSp>
          <p:nvGrpSpPr>
            <p:cNvPr id="1888" name="Google Shape;1888;p39"/>
            <p:cNvGrpSpPr/>
            <p:nvPr/>
          </p:nvGrpSpPr>
          <p:grpSpPr>
            <a:xfrm rot="1413719">
              <a:off x="2539340" y="-541428"/>
              <a:ext cx="616248" cy="1925931"/>
              <a:chOff x="-1858600" y="2385325"/>
              <a:chExt cx="523125" cy="1635025"/>
            </a:xfrm>
          </p:grpSpPr>
          <p:sp>
            <p:nvSpPr>
              <p:cNvPr id="1889" name="Google Shape;1889;p39"/>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9"/>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9"/>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9"/>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3" name="Google Shape;1893;p39"/>
            <p:cNvGrpSpPr/>
            <p:nvPr/>
          </p:nvGrpSpPr>
          <p:grpSpPr>
            <a:xfrm rot="1413719">
              <a:off x="2548595" y="-367104"/>
              <a:ext cx="1216593" cy="2128592"/>
              <a:chOff x="-1779100" y="2408800"/>
              <a:chExt cx="1032750" cy="1807075"/>
            </a:xfrm>
          </p:grpSpPr>
          <p:sp>
            <p:nvSpPr>
              <p:cNvPr id="1894" name="Google Shape;1894;p39"/>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9"/>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9"/>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9"/>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8" name="Google Shape;1898;p39"/>
          <p:cNvSpPr/>
          <p:nvPr/>
        </p:nvSpPr>
        <p:spPr>
          <a:xfrm>
            <a:off x="6460675" y="539050"/>
            <a:ext cx="1973700"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9"/>
          <p:cNvSpPr txBox="1">
            <a:spLocks noGrp="1"/>
          </p:cNvSpPr>
          <p:nvPr>
            <p:ph type="ctrTitle"/>
          </p:nvPr>
        </p:nvSpPr>
        <p:spPr>
          <a:xfrm>
            <a:off x="1288500" y="1854333"/>
            <a:ext cx="6567000" cy="143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US" sz="4000">
                <a:solidFill>
                  <a:schemeClr val="accent3"/>
                </a:solidFill>
              </a:rPr>
              <a:t>B</a:t>
            </a:r>
            <a:r>
              <a:rPr lang="en" sz="4000">
                <a:solidFill>
                  <a:schemeClr val="accent3"/>
                </a:solidFill>
              </a:rPr>
              <a:t>ài 1: Hiện thực lịch sử và nhận thức lịch sử (t1) </a:t>
            </a:r>
            <a:endParaRPr sz="4000"/>
          </a:p>
        </p:txBody>
      </p:sp>
      <p:sp>
        <p:nvSpPr>
          <p:cNvPr id="1900" name="Google Shape;1900;p39"/>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History</a:t>
            </a:r>
            <a:endParaRPr/>
          </a:p>
        </p:txBody>
      </p:sp>
      <p:cxnSp>
        <p:nvCxnSpPr>
          <p:cNvPr id="1901" name="Google Shape;1901;p39"/>
          <p:cNvCxnSpPr/>
          <p:nvPr/>
        </p:nvCxnSpPr>
        <p:spPr>
          <a:xfrm>
            <a:off x="5259700" y="3463983"/>
            <a:ext cx="476100" cy="0"/>
          </a:xfrm>
          <a:prstGeom prst="straightConnector1">
            <a:avLst/>
          </a:prstGeom>
          <a:noFill/>
          <a:ln w="19050" cap="flat" cmpd="sng">
            <a:solidFill>
              <a:schemeClr val="dk1"/>
            </a:solidFill>
            <a:prstDash val="solid"/>
            <a:round/>
            <a:headEnd type="none" w="med" len="med"/>
            <a:tailEnd type="none" w="med" len="med"/>
          </a:ln>
        </p:spPr>
      </p:cxnSp>
      <p:cxnSp>
        <p:nvCxnSpPr>
          <p:cNvPr id="1902" name="Google Shape;1902;p39"/>
          <p:cNvCxnSpPr/>
          <p:nvPr/>
        </p:nvCxnSpPr>
        <p:spPr>
          <a:xfrm rot="10800000">
            <a:off x="3416600" y="3474291"/>
            <a:ext cx="476100" cy="0"/>
          </a:xfrm>
          <a:prstGeom prst="straightConnector1">
            <a:avLst/>
          </a:prstGeom>
          <a:noFill/>
          <a:ln w="19050" cap="flat" cmpd="sng">
            <a:solidFill>
              <a:schemeClr val="dk1"/>
            </a:solidFill>
            <a:prstDash val="solid"/>
            <a:round/>
            <a:headEnd type="none" w="med" len="med"/>
            <a:tailEnd type="none" w="med" len="med"/>
          </a:ln>
        </p:spPr>
      </p:cxnSp>
      <p:sp>
        <p:nvSpPr>
          <p:cNvPr id="1903" name="Google Shape;1903;p39"/>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Wellcome</a:t>
            </a:r>
            <a:endParaRPr/>
          </a:p>
        </p:txBody>
      </p:sp>
      <p:grpSp>
        <p:nvGrpSpPr>
          <p:cNvPr id="1904" name="Google Shape;1904;p39"/>
          <p:cNvGrpSpPr/>
          <p:nvPr/>
        </p:nvGrpSpPr>
        <p:grpSpPr>
          <a:xfrm rot="-400622" flipH="1">
            <a:off x="418725" y="3522243"/>
            <a:ext cx="2478297" cy="1944628"/>
            <a:chOff x="-2415600" y="2986400"/>
            <a:chExt cx="1943075" cy="1524659"/>
          </a:xfrm>
        </p:grpSpPr>
        <p:sp>
          <p:nvSpPr>
            <p:cNvPr id="1905" name="Google Shape;1905;p3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0" name="Google Shape;1910;p39"/>
            <p:cNvGrpSpPr/>
            <p:nvPr/>
          </p:nvGrpSpPr>
          <p:grpSpPr>
            <a:xfrm>
              <a:off x="-2218800" y="3088875"/>
              <a:ext cx="1598825" cy="1190475"/>
              <a:chOff x="-2218800" y="3088875"/>
              <a:chExt cx="1598825" cy="1190475"/>
            </a:xfrm>
          </p:grpSpPr>
          <p:sp>
            <p:nvSpPr>
              <p:cNvPr id="1911" name="Google Shape;1911;p3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13" name="Google Shape;1913;p39"/>
          <p:cNvGrpSpPr/>
          <p:nvPr/>
        </p:nvGrpSpPr>
        <p:grpSpPr>
          <a:xfrm rot="-448661" flipH="1">
            <a:off x="-528300" y="3082068"/>
            <a:ext cx="2175017" cy="2248022"/>
            <a:chOff x="334100" y="971800"/>
            <a:chExt cx="1810984" cy="1871771"/>
          </a:xfrm>
        </p:grpSpPr>
        <p:sp>
          <p:nvSpPr>
            <p:cNvPr id="1914" name="Google Shape;1914;p3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6" name="Google Shape;1916;p39"/>
            <p:cNvGrpSpPr/>
            <p:nvPr/>
          </p:nvGrpSpPr>
          <p:grpSpPr>
            <a:xfrm>
              <a:off x="1214129" y="978980"/>
              <a:ext cx="913828" cy="1211839"/>
              <a:chOff x="1214129" y="978980"/>
              <a:chExt cx="913828" cy="1211839"/>
            </a:xfrm>
          </p:grpSpPr>
          <p:sp>
            <p:nvSpPr>
              <p:cNvPr id="1917" name="Google Shape;1917;p3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1000" tmFilter="0, 0; .2, .5; .8, .5; 1, 0"/>
                                        <p:tgtEl>
                                          <p:spTgt spid="1899"/>
                                        </p:tgtEl>
                                      </p:cBhvr>
                                    </p:animEffect>
                                    <p:animScale>
                                      <p:cBhvr>
                                        <p:cTn id="7" dur="500" autoRev="1" fill="hold"/>
                                        <p:tgtEl>
                                          <p:spTgt spid="189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1943" name="Google Shape;1943;p42"/>
          <p:cNvSpPr/>
          <p:nvPr/>
        </p:nvSpPr>
        <p:spPr>
          <a:xfrm>
            <a:off x="915727" y="2529765"/>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2"/>
          <p:cNvSpPr/>
          <p:nvPr/>
        </p:nvSpPr>
        <p:spPr>
          <a:xfrm>
            <a:off x="893293" y="3618879"/>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2"/>
          <p:cNvSpPr/>
          <p:nvPr/>
        </p:nvSpPr>
        <p:spPr>
          <a:xfrm>
            <a:off x="893293" y="1558140"/>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2"/>
          <p:cNvSpPr/>
          <p:nvPr/>
        </p:nvSpPr>
        <p:spPr>
          <a:xfrm>
            <a:off x="2063100" y="109182"/>
            <a:ext cx="5017800" cy="917015"/>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2"/>
          <p:cNvSpPr txBox="1">
            <a:spLocks noGrp="1"/>
          </p:cNvSpPr>
          <p:nvPr>
            <p:ph type="title" idx="15"/>
          </p:nvPr>
        </p:nvSpPr>
        <p:spPr>
          <a:xfrm>
            <a:off x="2501700" y="217470"/>
            <a:ext cx="4140600" cy="77197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accent3"/>
                </a:solidFill>
              </a:rPr>
              <a:t>NỘI DUNG</a:t>
            </a:r>
            <a:endParaRPr sz="4000"/>
          </a:p>
        </p:txBody>
      </p:sp>
      <p:sp>
        <p:nvSpPr>
          <p:cNvPr id="1948" name="Google Shape;1948;p42"/>
          <p:cNvSpPr txBox="1">
            <a:spLocks noGrp="1"/>
          </p:cNvSpPr>
          <p:nvPr>
            <p:ph type="title"/>
          </p:nvPr>
        </p:nvSpPr>
        <p:spPr>
          <a:xfrm>
            <a:off x="842593" y="1671390"/>
            <a:ext cx="7335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951" name="Google Shape;1951;p42"/>
          <p:cNvSpPr txBox="1">
            <a:spLocks noGrp="1"/>
          </p:cNvSpPr>
          <p:nvPr>
            <p:ph type="title" idx="3"/>
          </p:nvPr>
        </p:nvSpPr>
        <p:spPr>
          <a:xfrm>
            <a:off x="842593" y="3732129"/>
            <a:ext cx="7335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954" name="Google Shape;1954;p42"/>
          <p:cNvSpPr txBox="1">
            <a:spLocks noGrp="1"/>
          </p:cNvSpPr>
          <p:nvPr>
            <p:ph type="title" idx="6"/>
          </p:nvPr>
        </p:nvSpPr>
        <p:spPr>
          <a:xfrm>
            <a:off x="865027" y="2643015"/>
            <a:ext cx="7335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8" name="TextBox 17">
            <a:extLst>
              <a:ext uri="{FF2B5EF4-FFF2-40B4-BE49-F238E27FC236}">
                <a16:creationId xmlns="" xmlns:a16="http://schemas.microsoft.com/office/drawing/2014/main" id="{7D371260-F711-E452-F5F2-B74346D293FF}"/>
              </a:ext>
            </a:extLst>
          </p:cNvPr>
          <p:cNvSpPr txBox="1"/>
          <p:nvPr/>
        </p:nvSpPr>
        <p:spPr>
          <a:xfrm>
            <a:off x="1598527" y="1476825"/>
            <a:ext cx="6317174" cy="461665"/>
          </a:xfrm>
          <a:prstGeom prst="rect">
            <a:avLst/>
          </a:prstGeom>
          <a:noFill/>
        </p:spPr>
        <p:txBody>
          <a:bodyPr wrap="square" rtlCol="0">
            <a:spAutoFit/>
          </a:bodyPr>
          <a:lstStyle/>
          <a:p>
            <a:pPr algn="ctr"/>
            <a:r>
              <a:rPr lang="en-US" sz="2400" err="1">
                <a:latin typeface="Times New Roman" panose="02020603050405020304" pitchFamily="18" charset="0"/>
                <a:cs typeface="Times New Roman" panose="02020603050405020304" pitchFamily="18" charset="0"/>
              </a:rPr>
              <a:t>Lịch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hiện</a:t>
            </a:r>
            <a:r>
              <a:rPr lang="en-US" sz="2400">
                <a:latin typeface="Times New Roman" panose="02020603050405020304" pitchFamily="18" charset="0"/>
                <a:cs typeface="Times New Roman" panose="02020603050405020304" pitchFamily="18" charset="0"/>
              </a:rPr>
              <a:t> thực </a:t>
            </a:r>
            <a:r>
              <a:rPr lang="en-US" sz="2400" err="1">
                <a:latin typeface="Times New Roman" panose="02020603050405020304" pitchFamily="18" charset="0"/>
                <a:cs typeface="Times New Roman" panose="02020603050405020304" pitchFamily="18" charset="0"/>
              </a:rPr>
              <a:t>lịch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nhận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thức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lịch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 xmlns:a16="http://schemas.microsoft.com/office/drawing/2014/main" id="{AC56FB5B-09BE-769C-3F24-C54699718F17}"/>
              </a:ext>
            </a:extLst>
          </p:cNvPr>
          <p:cNvSpPr txBox="1"/>
          <p:nvPr/>
        </p:nvSpPr>
        <p:spPr>
          <a:xfrm>
            <a:off x="1525393" y="2458255"/>
            <a:ext cx="6702880" cy="830997"/>
          </a:xfrm>
          <a:prstGeom prst="rect">
            <a:avLst/>
          </a:prstGeom>
          <a:noFill/>
        </p:spPr>
        <p:txBody>
          <a:bodyPr wrap="square" rtlCol="0">
            <a:spAutoFit/>
          </a:bodyPr>
          <a:lstStyle/>
          <a:p>
            <a:pPr algn="ctr"/>
            <a:r>
              <a:rPr lang="en-US" sz="2400" err="1">
                <a:latin typeface="Times New Roman" panose="02020603050405020304" pitchFamily="18" charset="0"/>
                <a:cs typeface="Times New Roman" panose="02020603050405020304" pitchFamily="18" charset="0"/>
              </a:rPr>
              <a:t>Đối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tượng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chức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năng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vụ</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nguyên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tắc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học</a:t>
            </a:r>
            <a:endParaRPr lang="en-US" sz="240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 xmlns:a16="http://schemas.microsoft.com/office/drawing/2014/main" id="{BC15D4FE-4EA8-DE2E-D1F0-A95CBB5E8323}"/>
              </a:ext>
            </a:extLst>
          </p:cNvPr>
          <p:cNvSpPr txBox="1"/>
          <p:nvPr/>
        </p:nvSpPr>
        <p:spPr>
          <a:xfrm>
            <a:off x="1626793" y="3618879"/>
            <a:ext cx="6702880" cy="830997"/>
          </a:xfrm>
          <a:prstGeom prst="rect">
            <a:avLst/>
          </a:prstGeom>
          <a:noFill/>
        </p:spPr>
        <p:txBody>
          <a:bodyPr wrap="square" rtlCol="0">
            <a:spAutoFit/>
          </a:bodyPr>
          <a:lstStyle/>
          <a:p>
            <a:pPr algn="ctr"/>
            <a:r>
              <a:rPr lang="en-US" sz="2400" err="1">
                <a:latin typeface="Times New Roman" panose="02020603050405020304" pitchFamily="18" charset="0"/>
                <a:cs typeface="Times New Roman" panose="02020603050405020304" pitchFamily="18" charset="0"/>
              </a:rPr>
              <a:t>Các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nguồn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liệu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một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số</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phương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pháp</a:t>
            </a:r>
            <a:r>
              <a:rPr lang="en-US" sz="2400">
                <a:latin typeface="Times New Roman" panose="02020603050405020304" pitchFamily="18" charset="0"/>
                <a:cs typeface="Times New Roman" panose="02020603050405020304" pitchFamily="18" charset="0"/>
              </a:rPr>
              <a:t> cơ bản của Sử học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14:presetBounceEnd="40000">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14:bounceEnd="40000">
                                          <p:cBhvr additive="base">
                                            <p:cTn id="7" dur="500" fill="hold"/>
                                            <p:tgtEl>
                                              <p:spTgt spid="194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14:presetBounceEnd="40000">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14:bounceEnd="40000">
                                          <p:cBhvr additive="base">
                                            <p:cTn id="11" dur="500" fill="hold"/>
                                            <p:tgtEl>
                                              <p:spTgt spid="1948"/>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40000" fill="hold" grpId="0" nodeType="clickEffect" p14:presetBounceEnd="40000">
                                      <p:stCondLst>
                                        <p:cond delay="0"/>
                                      </p:stCondLst>
                                      <p:childTnLst>
                                        <p:set>
                                          <p:cBhvr>
                                            <p:cTn id="20" dur="1" fill="hold">
                                              <p:stCondLst>
                                                <p:cond delay="0"/>
                                              </p:stCondLst>
                                            </p:cTn>
                                            <p:tgtEl>
                                              <p:spTgt spid="1954"/>
                                            </p:tgtEl>
                                            <p:attrNameLst>
                                              <p:attrName>style.visibility</p:attrName>
                                            </p:attrNameLst>
                                          </p:cBhvr>
                                          <p:to>
                                            <p:strVal val="visible"/>
                                          </p:to>
                                        </p:set>
                                        <p:anim calcmode="lin" valueType="num" p14:bounceEnd="40000">
                                          <p:cBhvr additive="base">
                                            <p:cTn id="21" dur="500" fill="hold"/>
                                            <p:tgtEl>
                                              <p:spTgt spid="1954"/>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1954"/>
                                            </p:tgtEl>
                                            <p:attrNameLst>
                                              <p:attrName>ppt_y</p:attrName>
                                            </p:attrNameLst>
                                          </p:cBhvr>
                                          <p:tavLst>
                                            <p:tav tm="0">
                                              <p:val>
                                                <p:strVal val="0-#ppt_h/2"/>
                                              </p:val>
                                            </p:tav>
                                            <p:tav tm="100000">
                                              <p:val>
                                                <p:strVal val="#ppt_y"/>
                                              </p:val>
                                            </p:tav>
                                          </p:tavLst>
                                        </p:anim>
                                      </p:childTnLst>
                                    </p:cTn>
                                  </p:par>
                                  <p:par>
                                    <p:cTn id="23" presetID="2" presetClass="entr" presetSubtype="1" accel="40000" fill="hold" grpId="0" nodeType="withEffect" p14:presetBounceEnd="40000">
                                      <p:stCondLst>
                                        <p:cond delay="0"/>
                                      </p:stCondLst>
                                      <p:childTnLst>
                                        <p:set>
                                          <p:cBhvr>
                                            <p:cTn id="24" dur="1" fill="hold">
                                              <p:stCondLst>
                                                <p:cond delay="0"/>
                                              </p:stCondLst>
                                            </p:cTn>
                                            <p:tgtEl>
                                              <p:spTgt spid="1943"/>
                                            </p:tgtEl>
                                            <p:attrNameLst>
                                              <p:attrName>style.visibility</p:attrName>
                                            </p:attrNameLst>
                                          </p:cBhvr>
                                          <p:to>
                                            <p:strVal val="visible"/>
                                          </p:to>
                                        </p:set>
                                        <p:anim calcmode="lin" valueType="num" p14:bounceEnd="40000">
                                          <p:cBhvr additive="base">
                                            <p:cTn id="25" dur="500" fill="hold"/>
                                            <p:tgtEl>
                                              <p:spTgt spid="1943"/>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1943"/>
                                            </p:tgtEl>
                                            <p:attrNameLst>
                                              <p:attrName>ppt_y</p:attrName>
                                            </p:attrNameLst>
                                          </p:cBhvr>
                                          <p:tavLst>
                                            <p:tav tm="0">
                                              <p:val>
                                                <p:strVal val="0-#ppt_h/2"/>
                                              </p:val>
                                            </p:tav>
                                            <p:tav tm="100000">
                                              <p:val>
                                                <p:strVal val="#ppt_y"/>
                                              </p:val>
                                            </p:tav>
                                          </p:tavLst>
                                        </p:anim>
                                      </p:childTnLst>
                                    </p:cTn>
                                  </p:par>
                                  <p:par>
                                    <p:cTn id="27" presetID="2" presetClass="entr" presetSubtype="2" accel="40000" fill="hold" grpId="0" nodeType="withEffect" p14:presetBounceEnd="40000">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14:bounceEnd="40000">
                                          <p:cBhvr additive="base">
                                            <p:cTn id="29" dur="500" fill="hold"/>
                                            <p:tgtEl>
                                              <p:spTgt spid="37"/>
                                            </p:tgtEl>
                                            <p:attrNameLst>
                                              <p:attrName>ppt_x</p:attrName>
                                            </p:attrNameLst>
                                          </p:cBhvr>
                                          <p:tavLst>
                                            <p:tav tm="0">
                                              <p:val>
                                                <p:strVal val="1+#ppt_w/2"/>
                                              </p:val>
                                            </p:tav>
                                            <p:tav tm="100000">
                                              <p:val>
                                                <p:strVal val="#ppt_x"/>
                                              </p:val>
                                            </p:tav>
                                          </p:tavLst>
                                        </p:anim>
                                        <p:anim calcmode="lin" valueType="num" p14:bounceEnd="40000">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accel="40000" fill="hold" grpId="0" nodeType="clickEffect" p14:presetBounceEnd="40000">
                                      <p:stCondLst>
                                        <p:cond delay="0"/>
                                      </p:stCondLst>
                                      <p:childTnLst>
                                        <p:set>
                                          <p:cBhvr>
                                            <p:cTn id="34" dur="1" fill="hold">
                                              <p:stCondLst>
                                                <p:cond delay="0"/>
                                              </p:stCondLst>
                                            </p:cTn>
                                            <p:tgtEl>
                                              <p:spTgt spid="1951"/>
                                            </p:tgtEl>
                                            <p:attrNameLst>
                                              <p:attrName>style.visibility</p:attrName>
                                            </p:attrNameLst>
                                          </p:cBhvr>
                                          <p:to>
                                            <p:strVal val="visible"/>
                                          </p:to>
                                        </p:set>
                                        <p:anim calcmode="lin" valueType="num" p14:bounceEnd="40000">
                                          <p:cBhvr additive="base">
                                            <p:cTn id="35" dur="500" fill="hold"/>
                                            <p:tgtEl>
                                              <p:spTgt spid="1951"/>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951"/>
                                            </p:tgtEl>
                                            <p:attrNameLst>
                                              <p:attrName>ppt_y</p:attrName>
                                            </p:attrNameLst>
                                          </p:cBhvr>
                                          <p:tavLst>
                                            <p:tav tm="0">
                                              <p:val>
                                                <p:strVal val="0-#ppt_h/2"/>
                                              </p:val>
                                            </p:tav>
                                            <p:tav tm="100000">
                                              <p:val>
                                                <p:strVal val="#ppt_y"/>
                                              </p:val>
                                            </p:tav>
                                          </p:tavLst>
                                        </p:anim>
                                      </p:childTnLst>
                                    </p:cTn>
                                  </p:par>
                                  <p:par>
                                    <p:cTn id="37" presetID="2" presetClass="entr" presetSubtype="1" accel="40000" fill="hold" grpId="0" nodeType="withEffect" p14:presetBounceEnd="40000">
                                      <p:stCondLst>
                                        <p:cond delay="0"/>
                                      </p:stCondLst>
                                      <p:childTnLst>
                                        <p:set>
                                          <p:cBhvr>
                                            <p:cTn id="38" dur="1" fill="hold">
                                              <p:stCondLst>
                                                <p:cond delay="0"/>
                                              </p:stCondLst>
                                            </p:cTn>
                                            <p:tgtEl>
                                              <p:spTgt spid="1944"/>
                                            </p:tgtEl>
                                            <p:attrNameLst>
                                              <p:attrName>style.visibility</p:attrName>
                                            </p:attrNameLst>
                                          </p:cBhvr>
                                          <p:to>
                                            <p:strVal val="visible"/>
                                          </p:to>
                                        </p:set>
                                        <p:anim calcmode="lin" valueType="num" p14:bounceEnd="40000">
                                          <p:cBhvr additive="base">
                                            <p:cTn id="39" dur="500" fill="hold"/>
                                            <p:tgtEl>
                                              <p:spTgt spid="1944"/>
                                            </p:tgtEl>
                                            <p:attrNameLst>
                                              <p:attrName>ppt_x</p:attrName>
                                            </p:attrNameLst>
                                          </p:cBhvr>
                                          <p:tavLst>
                                            <p:tav tm="0">
                                              <p:val>
                                                <p:strVal val="#ppt_x"/>
                                              </p:val>
                                            </p:tav>
                                            <p:tav tm="100000">
                                              <p:val>
                                                <p:strVal val="#ppt_x"/>
                                              </p:val>
                                            </p:tav>
                                          </p:tavLst>
                                        </p:anim>
                                        <p:anim calcmode="lin" valueType="num" p14:bounceEnd="40000">
                                          <p:cBhvr additive="base">
                                            <p:cTn id="40" dur="500" fill="hold"/>
                                            <p:tgtEl>
                                              <p:spTgt spid="1944"/>
                                            </p:tgtEl>
                                            <p:attrNameLst>
                                              <p:attrName>ppt_y</p:attrName>
                                            </p:attrNameLst>
                                          </p:cBhvr>
                                          <p:tavLst>
                                            <p:tav tm="0">
                                              <p:val>
                                                <p:strVal val="0-#ppt_h/2"/>
                                              </p:val>
                                            </p:tav>
                                            <p:tav tm="100000">
                                              <p:val>
                                                <p:strVal val="#ppt_y"/>
                                              </p:val>
                                            </p:tav>
                                          </p:tavLst>
                                        </p:anim>
                                      </p:childTnLst>
                                    </p:cTn>
                                  </p:par>
                                  <p:par>
                                    <p:cTn id="41" presetID="2" presetClass="entr" presetSubtype="2" accel="40000" fill="hold" grpId="0" nodeType="withEffect" p14:presetBounceEnd="40000">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14:bounceEnd="40000">
                                          <p:cBhvr additive="base">
                                            <p:cTn id="43" dur="500" fill="hold"/>
                                            <p:tgtEl>
                                              <p:spTgt spid="38"/>
                                            </p:tgtEl>
                                            <p:attrNameLst>
                                              <p:attrName>ppt_x</p:attrName>
                                            </p:attrNameLst>
                                          </p:cBhvr>
                                          <p:tavLst>
                                            <p:tav tm="0">
                                              <p:val>
                                                <p:strVal val="1+#ppt_w/2"/>
                                              </p:val>
                                            </p:tav>
                                            <p:tav tm="100000">
                                              <p:val>
                                                <p:strVal val="#ppt_x"/>
                                              </p:val>
                                            </p:tav>
                                          </p:tavLst>
                                        </p:anim>
                                        <p:anim calcmode="lin" valueType="num" p14:bounceEnd="40000">
                                          <p:cBhvr additive="base">
                                            <p:cTn id="44"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P spid="1944" grpId="0" animBg="1"/>
          <p:bldP spid="1945" grpId="0" animBg="1"/>
          <p:bldP spid="1948" grpId="0"/>
          <p:bldP spid="1951" grpId="0"/>
          <p:bldP spid="1954" grpId="0"/>
          <p:bldP spid="18" grpId="0"/>
          <p:bldP spid="37"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cBhvr additive="base">
                                            <p:cTn id="7" dur="500" fill="hold"/>
                                            <p:tgtEl>
                                              <p:spTgt spid="1945"/>
                                            </p:tgtEl>
                                            <p:attrNameLst>
                                              <p:attrName>ppt_x</p:attrName>
                                            </p:attrNameLst>
                                          </p:cBhvr>
                                          <p:tavLst>
                                            <p:tav tm="0">
                                              <p:val>
                                                <p:strVal val="#ppt_x"/>
                                              </p:val>
                                            </p:tav>
                                            <p:tav tm="100000">
                                              <p:val>
                                                <p:strVal val="#ppt_x"/>
                                              </p:val>
                                            </p:tav>
                                          </p:tavLst>
                                        </p:anim>
                                        <p:anim calcmode="lin" valueType="num">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cBhvr additive="base">
                                            <p:cTn id="11" dur="500" fill="hold"/>
                                            <p:tgtEl>
                                              <p:spTgt spid="1948"/>
                                            </p:tgtEl>
                                            <p:attrNameLst>
                                              <p:attrName>ppt_x</p:attrName>
                                            </p:attrNameLst>
                                          </p:cBhvr>
                                          <p:tavLst>
                                            <p:tav tm="0">
                                              <p:val>
                                                <p:strVal val="#ppt_x"/>
                                              </p:val>
                                            </p:tav>
                                            <p:tav tm="100000">
                                              <p:val>
                                                <p:strVal val="#ppt_x"/>
                                              </p:val>
                                            </p:tav>
                                          </p:tavLst>
                                        </p:anim>
                                        <p:anim calcmode="lin" valueType="num">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40000" fill="hold" grpId="0" nodeType="clickEffect">
                                      <p:stCondLst>
                                        <p:cond delay="0"/>
                                      </p:stCondLst>
                                      <p:childTnLst>
                                        <p:set>
                                          <p:cBhvr>
                                            <p:cTn id="20" dur="1" fill="hold">
                                              <p:stCondLst>
                                                <p:cond delay="0"/>
                                              </p:stCondLst>
                                            </p:cTn>
                                            <p:tgtEl>
                                              <p:spTgt spid="1954"/>
                                            </p:tgtEl>
                                            <p:attrNameLst>
                                              <p:attrName>style.visibility</p:attrName>
                                            </p:attrNameLst>
                                          </p:cBhvr>
                                          <p:to>
                                            <p:strVal val="visible"/>
                                          </p:to>
                                        </p:set>
                                        <p:anim calcmode="lin" valueType="num">
                                          <p:cBhvr additive="base">
                                            <p:cTn id="21" dur="500" fill="hold"/>
                                            <p:tgtEl>
                                              <p:spTgt spid="1954"/>
                                            </p:tgtEl>
                                            <p:attrNameLst>
                                              <p:attrName>ppt_x</p:attrName>
                                            </p:attrNameLst>
                                          </p:cBhvr>
                                          <p:tavLst>
                                            <p:tav tm="0">
                                              <p:val>
                                                <p:strVal val="#ppt_x"/>
                                              </p:val>
                                            </p:tav>
                                            <p:tav tm="100000">
                                              <p:val>
                                                <p:strVal val="#ppt_x"/>
                                              </p:val>
                                            </p:tav>
                                          </p:tavLst>
                                        </p:anim>
                                        <p:anim calcmode="lin" valueType="num">
                                          <p:cBhvr additive="base">
                                            <p:cTn id="22" dur="500" fill="hold"/>
                                            <p:tgtEl>
                                              <p:spTgt spid="1954"/>
                                            </p:tgtEl>
                                            <p:attrNameLst>
                                              <p:attrName>ppt_y</p:attrName>
                                            </p:attrNameLst>
                                          </p:cBhvr>
                                          <p:tavLst>
                                            <p:tav tm="0">
                                              <p:val>
                                                <p:strVal val="0-#ppt_h/2"/>
                                              </p:val>
                                            </p:tav>
                                            <p:tav tm="100000">
                                              <p:val>
                                                <p:strVal val="#ppt_y"/>
                                              </p:val>
                                            </p:tav>
                                          </p:tavLst>
                                        </p:anim>
                                      </p:childTnLst>
                                    </p:cTn>
                                  </p:par>
                                  <p:par>
                                    <p:cTn id="23" presetID="2" presetClass="entr" presetSubtype="1" accel="40000" fill="hold" grpId="0" nodeType="withEffect">
                                      <p:stCondLst>
                                        <p:cond delay="0"/>
                                      </p:stCondLst>
                                      <p:childTnLst>
                                        <p:set>
                                          <p:cBhvr>
                                            <p:cTn id="24" dur="1" fill="hold">
                                              <p:stCondLst>
                                                <p:cond delay="0"/>
                                              </p:stCondLst>
                                            </p:cTn>
                                            <p:tgtEl>
                                              <p:spTgt spid="1943"/>
                                            </p:tgtEl>
                                            <p:attrNameLst>
                                              <p:attrName>style.visibility</p:attrName>
                                            </p:attrNameLst>
                                          </p:cBhvr>
                                          <p:to>
                                            <p:strVal val="visible"/>
                                          </p:to>
                                        </p:set>
                                        <p:anim calcmode="lin" valueType="num">
                                          <p:cBhvr additive="base">
                                            <p:cTn id="25" dur="500" fill="hold"/>
                                            <p:tgtEl>
                                              <p:spTgt spid="1943"/>
                                            </p:tgtEl>
                                            <p:attrNameLst>
                                              <p:attrName>ppt_x</p:attrName>
                                            </p:attrNameLst>
                                          </p:cBhvr>
                                          <p:tavLst>
                                            <p:tav tm="0">
                                              <p:val>
                                                <p:strVal val="#ppt_x"/>
                                              </p:val>
                                            </p:tav>
                                            <p:tav tm="100000">
                                              <p:val>
                                                <p:strVal val="#ppt_x"/>
                                              </p:val>
                                            </p:tav>
                                          </p:tavLst>
                                        </p:anim>
                                        <p:anim calcmode="lin" valueType="num">
                                          <p:cBhvr additive="base">
                                            <p:cTn id="26" dur="500" fill="hold"/>
                                            <p:tgtEl>
                                              <p:spTgt spid="1943"/>
                                            </p:tgtEl>
                                            <p:attrNameLst>
                                              <p:attrName>ppt_y</p:attrName>
                                            </p:attrNameLst>
                                          </p:cBhvr>
                                          <p:tavLst>
                                            <p:tav tm="0">
                                              <p:val>
                                                <p:strVal val="0-#ppt_h/2"/>
                                              </p:val>
                                            </p:tav>
                                            <p:tav tm="100000">
                                              <p:val>
                                                <p:strVal val="#ppt_y"/>
                                              </p:val>
                                            </p:tav>
                                          </p:tavLst>
                                        </p:anim>
                                      </p:childTnLst>
                                    </p:cTn>
                                  </p:par>
                                  <p:par>
                                    <p:cTn id="27" presetID="2" presetClass="entr" presetSubtype="2" accel="4000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1+#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accel="40000" fill="hold" grpId="0" nodeType="clickEffect">
                                      <p:stCondLst>
                                        <p:cond delay="0"/>
                                      </p:stCondLst>
                                      <p:childTnLst>
                                        <p:set>
                                          <p:cBhvr>
                                            <p:cTn id="34" dur="1" fill="hold">
                                              <p:stCondLst>
                                                <p:cond delay="0"/>
                                              </p:stCondLst>
                                            </p:cTn>
                                            <p:tgtEl>
                                              <p:spTgt spid="1951"/>
                                            </p:tgtEl>
                                            <p:attrNameLst>
                                              <p:attrName>style.visibility</p:attrName>
                                            </p:attrNameLst>
                                          </p:cBhvr>
                                          <p:to>
                                            <p:strVal val="visible"/>
                                          </p:to>
                                        </p:set>
                                        <p:anim calcmode="lin" valueType="num">
                                          <p:cBhvr additive="base">
                                            <p:cTn id="35" dur="500" fill="hold"/>
                                            <p:tgtEl>
                                              <p:spTgt spid="1951"/>
                                            </p:tgtEl>
                                            <p:attrNameLst>
                                              <p:attrName>ppt_x</p:attrName>
                                            </p:attrNameLst>
                                          </p:cBhvr>
                                          <p:tavLst>
                                            <p:tav tm="0">
                                              <p:val>
                                                <p:strVal val="#ppt_x"/>
                                              </p:val>
                                            </p:tav>
                                            <p:tav tm="100000">
                                              <p:val>
                                                <p:strVal val="#ppt_x"/>
                                              </p:val>
                                            </p:tav>
                                          </p:tavLst>
                                        </p:anim>
                                        <p:anim calcmode="lin" valueType="num">
                                          <p:cBhvr additive="base">
                                            <p:cTn id="36" dur="500" fill="hold"/>
                                            <p:tgtEl>
                                              <p:spTgt spid="1951"/>
                                            </p:tgtEl>
                                            <p:attrNameLst>
                                              <p:attrName>ppt_y</p:attrName>
                                            </p:attrNameLst>
                                          </p:cBhvr>
                                          <p:tavLst>
                                            <p:tav tm="0">
                                              <p:val>
                                                <p:strVal val="0-#ppt_h/2"/>
                                              </p:val>
                                            </p:tav>
                                            <p:tav tm="100000">
                                              <p:val>
                                                <p:strVal val="#ppt_y"/>
                                              </p:val>
                                            </p:tav>
                                          </p:tavLst>
                                        </p:anim>
                                      </p:childTnLst>
                                    </p:cTn>
                                  </p:par>
                                  <p:par>
                                    <p:cTn id="37" presetID="2" presetClass="entr" presetSubtype="1" accel="40000" fill="hold" grpId="0" nodeType="withEffect">
                                      <p:stCondLst>
                                        <p:cond delay="0"/>
                                      </p:stCondLst>
                                      <p:childTnLst>
                                        <p:set>
                                          <p:cBhvr>
                                            <p:cTn id="38" dur="1" fill="hold">
                                              <p:stCondLst>
                                                <p:cond delay="0"/>
                                              </p:stCondLst>
                                            </p:cTn>
                                            <p:tgtEl>
                                              <p:spTgt spid="1944"/>
                                            </p:tgtEl>
                                            <p:attrNameLst>
                                              <p:attrName>style.visibility</p:attrName>
                                            </p:attrNameLst>
                                          </p:cBhvr>
                                          <p:to>
                                            <p:strVal val="visible"/>
                                          </p:to>
                                        </p:set>
                                        <p:anim calcmode="lin" valueType="num">
                                          <p:cBhvr additive="base">
                                            <p:cTn id="39" dur="500" fill="hold"/>
                                            <p:tgtEl>
                                              <p:spTgt spid="1944"/>
                                            </p:tgtEl>
                                            <p:attrNameLst>
                                              <p:attrName>ppt_x</p:attrName>
                                            </p:attrNameLst>
                                          </p:cBhvr>
                                          <p:tavLst>
                                            <p:tav tm="0">
                                              <p:val>
                                                <p:strVal val="#ppt_x"/>
                                              </p:val>
                                            </p:tav>
                                            <p:tav tm="100000">
                                              <p:val>
                                                <p:strVal val="#ppt_x"/>
                                              </p:val>
                                            </p:tav>
                                          </p:tavLst>
                                        </p:anim>
                                        <p:anim calcmode="lin" valueType="num">
                                          <p:cBhvr additive="base">
                                            <p:cTn id="40" dur="500" fill="hold"/>
                                            <p:tgtEl>
                                              <p:spTgt spid="1944"/>
                                            </p:tgtEl>
                                            <p:attrNameLst>
                                              <p:attrName>ppt_y</p:attrName>
                                            </p:attrNameLst>
                                          </p:cBhvr>
                                          <p:tavLst>
                                            <p:tav tm="0">
                                              <p:val>
                                                <p:strVal val="0-#ppt_h/2"/>
                                              </p:val>
                                            </p:tav>
                                            <p:tav tm="100000">
                                              <p:val>
                                                <p:strVal val="#ppt_y"/>
                                              </p:val>
                                            </p:tav>
                                          </p:tavLst>
                                        </p:anim>
                                      </p:childTnLst>
                                    </p:cTn>
                                  </p:par>
                                  <p:par>
                                    <p:cTn id="41" presetID="2" presetClass="entr" presetSubtype="2" accel="4000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1+#ppt_w/2"/>
                                              </p:val>
                                            </p:tav>
                                            <p:tav tm="100000">
                                              <p:val>
                                                <p:strVal val="#ppt_x"/>
                                              </p:val>
                                            </p:tav>
                                          </p:tavLst>
                                        </p:anim>
                                        <p:anim calcmode="lin" valueType="num">
                                          <p:cBhvr additive="base">
                                            <p:cTn id="44"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P spid="1944" grpId="0" animBg="1"/>
          <p:bldP spid="1945" grpId="0" animBg="1"/>
          <p:bldP spid="1948" grpId="0"/>
          <p:bldP spid="1951" grpId="0"/>
          <p:bldP spid="1954" grpId="0"/>
          <p:bldP spid="18" grpId="0"/>
          <p:bldP spid="37" grpId="0"/>
          <p:bldP spid="3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11" name="Group 10">
            <a:extLst>
              <a:ext uri="{FF2B5EF4-FFF2-40B4-BE49-F238E27FC236}">
                <a16:creationId xmlns="" xmlns:a16="http://schemas.microsoft.com/office/drawing/2014/main" id="{BB7E0547-79BA-5F19-0605-0F0219BB991C}"/>
              </a:ext>
            </a:extLst>
          </p:cNvPr>
          <p:cNvGrpSpPr/>
          <p:nvPr/>
        </p:nvGrpSpPr>
        <p:grpSpPr>
          <a:xfrm>
            <a:off x="880361" y="3750154"/>
            <a:ext cx="7444774" cy="981046"/>
            <a:chOff x="900753" y="3986921"/>
            <a:chExt cx="7444774" cy="981046"/>
          </a:xfrm>
        </p:grpSpPr>
        <p:sp>
          <p:nvSpPr>
            <p:cNvPr id="8" name="Rectangle: Rounded Corners 7">
              <a:extLst>
                <a:ext uri="{FF2B5EF4-FFF2-40B4-BE49-F238E27FC236}">
                  <a16:creationId xmlns="" xmlns:a16="http://schemas.microsoft.com/office/drawing/2014/main" id="{4A65BD03-4989-916F-9FD1-87A6731DDE9C}"/>
                </a:ext>
              </a:extLst>
            </p:cNvPr>
            <p:cNvSpPr/>
            <p:nvPr/>
          </p:nvSpPr>
          <p:spPr>
            <a:xfrm>
              <a:off x="900753" y="3986921"/>
              <a:ext cx="7444774" cy="981046"/>
            </a:xfrm>
            <a:prstGeom prst="roundRect">
              <a:avLst>
                <a:gd name="adj" fmla="val 20841"/>
              </a:avLst>
            </a:prstGeom>
            <a:effectLst>
              <a:glow rad="63500">
                <a:schemeClr val="accent1">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Rectangle 8">
              <a:extLst>
                <a:ext uri="{FF2B5EF4-FFF2-40B4-BE49-F238E27FC236}">
                  <a16:creationId xmlns="" xmlns:a16="http://schemas.microsoft.com/office/drawing/2014/main" id="{3B59C581-76CD-9453-01E2-6BB3371ECF58}"/>
                </a:ext>
              </a:extLst>
            </p:cNvPr>
            <p:cNvSpPr/>
            <p:nvPr/>
          </p:nvSpPr>
          <p:spPr>
            <a:xfrm>
              <a:off x="1555789" y="4154278"/>
              <a:ext cx="6032422" cy="646331"/>
            </a:xfrm>
            <a:prstGeom prst="rect">
              <a:avLst/>
            </a:prstGeom>
            <a:noFill/>
          </p:spPr>
          <p:txBody>
            <a:bodyPr wrap="none" lIns="91440" tIns="45720" rIns="91440" bIns="45720">
              <a:spAutoFit/>
            </a:bodyPr>
            <a:lstStyle/>
            <a:p>
              <a:pPr algn="ctr"/>
              <a:r>
                <a:rPr lang="en-US" sz="3600" b="1" cap="none" spc="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LÀM VIỆC THEO CẶP ĐÔI</a:t>
              </a:r>
            </a:p>
          </p:txBody>
        </p:sp>
      </p:grpSp>
      <p:grpSp>
        <p:nvGrpSpPr>
          <p:cNvPr id="3" name="Group 2">
            <a:extLst>
              <a:ext uri="{FF2B5EF4-FFF2-40B4-BE49-F238E27FC236}">
                <a16:creationId xmlns="" xmlns:a16="http://schemas.microsoft.com/office/drawing/2014/main" id="{61736130-8625-3263-E827-328A27923585}"/>
              </a:ext>
            </a:extLst>
          </p:cNvPr>
          <p:cNvGrpSpPr/>
          <p:nvPr/>
        </p:nvGrpSpPr>
        <p:grpSpPr>
          <a:xfrm>
            <a:off x="163773" y="175533"/>
            <a:ext cx="8816454" cy="4088458"/>
            <a:chOff x="177421" y="591232"/>
            <a:chExt cx="8816454" cy="4088458"/>
          </a:xfrm>
        </p:grpSpPr>
        <p:graphicFrame>
          <p:nvGraphicFramePr>
            <p:cNvPr id="10" name="Diagram 9">
              <a:extLst>
                <a:ext uri="{FF2B5EF4-FFF2-40B4-BE49-F238E27FC236}">
                  <a16:creationId xmlns="" xmlns:a16="http://schemas.microsoft.com/office/drawing/2014/main" id="{218364AA-1BB4-CCB8-3FFF-D1EE8378D868}"/>
                </a:ext>
              </a:extLst>
            </p:cNvPr>
            <p:cNvGraphicFramePr/>
            <p:nvPr>
              <p:extLst>
                <p:ext uri="{D42A27DB-BD31-4B8C-83A1-F6EECF244321}">
                  <p14:modId xmlns:p14="http://schemas.microsoft.com/office/powerpoint/2010/main" val="3693820946"/>
                </p:ext>
              </p:extLst>
            </p:nvPr>
          </p:nvGraphicFramePr>
          <p:xfrm>
            <a:off x="177421" y="591232"/>
            <a:ext cx="8816454" cy="4088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a:extLst>
                <a:ext uri="{FF2B5EF4-FFF2-40B4-BE49-F238E27FC236}">
                  <a16:creationId xmlns="" xmlns:a16="http://schemas.microsoft.com/office/drawing/2014/main" id="{82CCBE74-D2D6-9A52-97DB-2FED16798DD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08" t="28659" r="4723" b="29789"/>
            <a:stretch/>
          </p:blipFill>
          <p:spPr bwMode="auto">
            <a:xfrm>
              <a:off x="177421" y="1366101"/>
              <a:ext cx="2483894" cy="1143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2CC4F9CA-38F7-5DF6-98C0-33D98AB214E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0684" b="21171"/>
            <a:stretch/>
          </p:blipFill>
          <p:spPr bwMode="auto">
            <a:xfrm>
              <a:off x="3372949" y="1417660"/>
              <a:ext cx="1877746" cy="10918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 xmlns:a16="http://schemas.microsoft.com/office/drawing/2014/main" id="{5FC2860C-2DFC-0E63-721B-95711DCA3A8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680" t="4992" r="19637" b="4475"/>
            <a:stretch/>
          </p:blipFill>
          <p:spPr bwMode="auto">
            <a:xfrm>
              <a:off x="6482687" y="1217154"/>
              <a:ext cx="1545730" cy="14928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 xmlns:a16="http://schemas.microsoft.com/office/drawing/2014/main" id="{0DD8A25F-4ECF-B53C-4291-9506E0387DEF}"/>
              </a:ext>
            </a:extLst>
          </p:cNvPr>
          <p:cNvGrpSpPr/>
          <p:nvPr/>
        </p:nvGrpSpPr>
        <p:grpSpPr>
          <a:xfrm>
            <a:off x="1" y="40944"/>
            <a:ext cx="2857500" cy="604992"/>
            <a:chOff x="0" y="40944"/>
            <a:chExt cx="8543499" cy="604992"/>
          </a:xfrm>
        </p:grpSpPr>
        <p:sp>
          <p:nvSpPr>
            <p:cNvPr id="1926" name="Google Shape;1926;p40"/>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 xmlns:a16="http://schemas.microsoft.com/office/drawing/2014/main" id="{1C7D867A-D0F4-2BD0-1A2A-FA3C807B3BF8}"/>
                </a:ext>
              </a:extLst>
            </p:cNvPr>
            <p:cNvSpPr txBox="1"/>
            <p:nvPr/>
          </p:nvSpPr>
          <p:spPr>
            <a:xfrm>
              <a:off x="600501" y="54478"/>
              <a:ext cx="7422642"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2618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sp>
        <p:nvSpPr>
          <p:cNvPr id="7" name="TextBox 6">
            <a:extLst>
              <a:ext uri="{FF2B5EF4-FFF2-40B4-BE49-F238E27FC236}">
                <a16:creationId xmlns="" xmlns:a16="http://schemas.microsoft.com/office/drawing/2014/main" id="{D335E568-F498-E6AB-909F-C4265673CD5E}"/>
              </a:ext>
            </a:extLst>
          </p:cNvPr>
          <p:cNvSpPr txBox="1"/>
          <p:nvPr/>
        </p:nvSpPr>
        <p:spPr>
          <a:xfrm>
            <a:off x="201345" y="3110684"/>
            <a:ext cx="8802806" cy="954107"/>
          </a:xfrm>
          <a:prstGeom prst="rect">
            <a:avLst/>
          </a:prstGeom>
          <a:noFill/>
        </p:spPr>
        <p:txBody>
          <a:bodyPr wrap="square">
            <a:spAutoFit/>
          </a:bodyPr>
          <a:lstStyle/>
          <a:p>
            <a:pPr marL="0" lvl="0" indent="0" algn="just" rtl="0">
              <a:spcBef>
                <a:spcPts val="0"/>
              </a:spcBef>
              <a:spcAft>
                <a:spcPts val="0"/>
              </a:spcAft>
              <a:buNone/>
            </a:pPr>
            <a:r>
              <a:rPr lang="en-US" sz="2800" dirty="0">
                <a:latin typeface="+mj-lt"/>
                <a:ea typeface="Raleway"/>
                <a:cs typeface="Raleway"/>
                <a:sym typeface="Raleway"/>
              </a:rPr>
              <a:t>- </a:t>
            </a:r>
            <a:r>
              <a:rPr lang="vi-VN" sz="2800" b="1" dirty="0">
                <a:solidFill>
                  <a:srgbClr val="0070C0"/>
                </a:solidFill>
                <a:latin typeface="+mj-lt"/>
                <a:ea typeface="Raleway"/>
                <a:cs typeface="Raleway"/>
                <a:sym typeface="Raleway"/>
              </a:rPr>
              <a:t>Nhận thức lịch sử</a:t>
            </a:r>
            <a:r>
              <a:rPr lang="en-US" sz="2800" b="1" dirty="0">
                <a:solidFill>
                  <a:srgbClr val="0070C0"/>
                </a:solidFill>
                <a:latin typeface="+mj-lt"/>
                <a:ea typeface="Raleway"/>
                <a:cs typeface="Raleway"/>
                <a:sym typeface="Raleway"/>
              </a:rPr>
              <a:t>: </a:t>
            </a:r>
            <a:r>
              <a:rPr lang="vi-VN" sz="2800" dirty="0" smtClean="0">
                <a:latin typeface="+mj-lt"/>
                <a:ea typeface="Raleway"/>
                <a:cs typeface="Raleway"/>
                <a:sym typeface="Raleway"/>
              </a:rPr>
              <a:t>Là </a:t>
            </a:r>
            <a:r>
              <a:rPr lang="vi-VN" sz="2800" dirty="0">
                <a:latin typeface="+mj-lt"/>
                <a:ea typeface="Raleway"/>
                <a:cs typeface="Raleway"/>
                <a:sym typeface="Raleway"/>
              </a:rPr>
              <a:t>những </a:t>
            </a:r>
            <a:r>
              <a:rPr lang="vi-VN" sz="2800" dirty="0" smtClean="0">
                <a:latin typeface="+mj-lt"/>
                <a:ea typeface="Raleway"/>
                <a:cs typeface="Raleway"/>
                <a:sym typeface="Raleway"/>
              </a:rPr>
              <a:t>hiểu biết </a:t>
            </a:r>
            <a:r>
              <a:rPr lang="vi-VN" sz="2800" dirty="0">
                <a:latin typeface="+mj-lt"/>
                <a:ea typeface="Raleway"/>
                <a:cs typeface="Raleway"/>
                <a:sym typeface="Raleway"/>
              </a:rPr>
              <a:t>của con người về quá khứ (nhận thức về sự việc đã xảy ra).</a:t>
            </a:r>
            <a:endParaRPr lang="vi-VN" sz="2800" dirty="0">
              <a:latin typeface="+mj-lt"/>
              <a:sym typeface="Raleway"/>
            </a:endParaRPr>
          </a:p>
        </p:txBody>
      </p:sp>
      <p:sp>
        <p:nvSpPr>
          <p:cNvPr id="8" name="TextBox 7">
            <a:extLst>
              <a:ext uri="{FF2B5EF4-FFF2-40B4-BE49-F238E27FC236}">
                <a16:creationId xmlns="" xmlns:a16="http://schemas.microsoft.com/office/drawing/2014/main" id="{C4C744E5-C484-3337-1BCD-09B5429145C7}"/>
              </a:ext>
            </a:extLst>
          </p:cNvPr>
          <p:cNvSpPr txBox="1"/>
          <p:nvPr/>
        </p:nvSpPr>
        <p:spPr>
          <a:xfrm>
            <a:off x="146754" y="1542343"/>
            <a:ext cx="8911988" cy="1384995"/>
          </a:xfrm>
          <a:prstGeom prst="rect">
            <a:avLst/>
          </a:prstGeom>
          <a:noFill/>
        </p:spPr>
        <p:txBody>
          <a:bodyPr wrap="square">
            <a:spAutoFit/>
          </a:bodyPr>
          <a:lstStyle/>
          <a:p>
            <a:pPr marL="0" lvl="0" indent="0" algn="just" rtl="0">
              <a:spcBef>
                <a:spcPts val="0"/>
              </a:spcBef>
              <a:spcAft>
                <a:spcPts val="0"/>
              </a:spcAft>
              <a:buNone/>
            </a:pPr>
            <a:r>
              <a:rPr lang="en-US" sz="2800" dirty="0">
                <a:solidFill>
                  <a:schemeClr val="dk1"/>
                </a:solidFill>
                <a:latin typeface="+mj-lt"/>
                <a:ea typeface="Raleway"/>
                <a:cs typeface="Raleway"/>
                <a:sym typeface="Raleway"/>
              </a:rPr>
              <a:t>- </a:t>
            </a:r>
            <a:r>
              <a:rPr lang="vi-VN" sz="2800" b="1" dirty="0">
                <a:solidFill>
                  <a:srgbClr val="0070C0"/>
                </a:solidFill>
                <a:latin typeface="+mj-lt"/>
                <a:ea typeface="Raleway"/>
                <a:cs typeface="Raleway"/>
                <a:sym typeface="Raleway"/>
              </a:rPr>
              <a:t>Hiện thực lịch sử</a:t>
            </a:r>
            <a:r>
              <a:rPr lang="en-US" sz="2800" b="1" dirty="0">
                <a:solidFill>
                  <a:srgbClr val="0070C0"/>
                </a:solidFill>
                <a:latin typeface="+mj-lt"/>
                <a:ea typeface="Raleway"/>
                <a:cs typeface="Raleway"/>
                <a:sym typeface="Raleway"/>
              </a:rPr>
              <a:t>: </a:t>
            </a:r>
            <a:r>
              <a:rPr lang="vi-VN" sz="2800" dirty="0">
                <a:solidFill>
                  <a:schemeClr val="dk1"/>
                </a:solidFill>
                <a:latin typeface="+mj-lt"/>
                <a:ea typeface="Raleway"/>
                <a:cs typeface="Raleway"/>
                <a:sym typeface="Raleway"/>
              </a:rPr>
              <a:t>Là toàn bộ những </a:t>
            </a:r>
            <a:r>
              <a:rPr lang="vi-VN" sz="2800" dirty="0" smtClean="0">
                <a:solidFill>
                  <a:schemeClr val="dk1"/>
                </a:solidFill>
                <a:latin typeface="+mj-lt"/>
                <a:ea typeface="Raleway"/>
                <a:cs typeface="Raleway"/>
                <a:sym typeface="Raleway"/>
              </a:rPr>
              <a:t>gì</a:t>
            </a:r>
            <a:r>
              <a:rPr lang="en-US" sz="2800" dirty="0" smtClean="0">
                <a:solidFill>
                  <a:schemeClr val="dk1"/>
                </a:solidFill>
                <a:latin typeface="+mj-lt"/>
                <a:ea typeface="Raleway"/>
                <a:cs typeface="Raleway"/>
                <a:sym typeface="Raleway"/>
              </a:rPr>
              <a:t> </a:t>
            </a:r>
            <a:r>
              <a:rPr lang="vi-VN" sz="2800" dirty="0" smtClean="0">
                <a:solidFill>
                  <a:schemeClr val="dk1"/>
                </a:solidFill>
                <a:latin typeface="+mj-lt"/>
                <a:ea typeface="Raleway"/>
                <a:cs typeface="Raleway"/>
                <a:sym typeface="Raleway"/>
              </a:rPr>
              <a:t>diễn </a:t>
            </a:r>
            <a:r>
              <a:rPr lang="vi-VN" sz="2800" dirty="0">
                <a:solidFill>
                  <a:schemeClr val="dk1"/>
                </a:solidFill>
                <a:latin typeface="+mj-lt"/>
                <a:ea typeface="Raleway"/>
                <a:cs typeface="Raleway"/>
                <a:sym typeface="Raleway"/>
              </a:rPr>
              <a:t>ra trong quá khứ, tồn tại 1 cách khách quan, không phụ thuộc vào ý muốn chủ quan của con </a:t>
            </a:r>
            <a:r>
              <a:rPr lang="vi-VN" sz="2800" dirty="0" smtClean="0">
                <a:solidFill>
                  <a:schemeClr val="dk1"/>
                </a:solidFill>
                <a:latin typeface="+mj-lt"/>
                <a:ea typeface="Raleway"/>
                <a:cs typeface="Raleway"/>
                <a:sym typeface="Raleway"/>
              </a:rPr>
              <a:t>người</a:t>
            </a:r>
            <a:endParaRPr lang="vi-VN" sz="2800" dirty="0">
              <a:solidFill>
                <a:schemeClr val="dk1"/>
              </a:solidFill>
              <a:latin typeface="+mj-lt"/>
              <a:sym typeface="Raleway"/>
            </a:endParaRPr>
          </a:p>
        </p:txBody>
      </p:sp>
      <p:sp>
        <p:nvSpPr>
          <p:cNvPr id="9" name="TextBox 8">
            <a:extLst>
              <a:ext uri="{FF2B5EF4-FFF2-40B4-BE49-F238E27FC236}">
                <a16:creationId xmlns="" xmlns:a16="http://schemas.microsoft.com/office/drawing/2014/main" id="{A9CB94F2-B9F2-6C17-72E3-E5671C267488}"/>
              </a:ext>
            </a:extLst>
          </p:cNvPr>
          <p:cNvSpPr txBox="1"/>
          <p:nvPr/>
        </p:nvSpPr>
        <p:spPr>
          <a:xfrm>
            <a:off x="61415" y="769319"/>
            <a:ext cx="8911988" cy="523220"/>
          </a:xfrm>
          <a:prstGeom prst="rect">
            <a:avLst/>
          </a:prstGeom>
          <a:noFill/>
        </p:spPr>
        <p:txBody>
          <a:bodyPr wrap="square">
            <a:spAutoFit/>
          </a:bodyPr>
          <a:lstStyle/>
          <a:p>
            <a:pPr marL="0" lvl="0" indent="0" algn="just" rtl="0">
              <a:spcBef>
                <a:spcPts val="0"/>
              </a:spcBef>
              <a:spcAft>
                <a:spcPts val="0"/>
              </a:spcAft>
              <a:buNone/>
            </a:pP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dirty="0" err="1" smtClean="0">
                <a:solidFill>
                  <a:schemeClr val="dk1"/>
                </a:solidFill>
                <a:latin typeface="Times New Roman" panose="02020603050405020304" pitchFamily="18" charset="0"/>
                <a:ea typeface="Raleway"/>
                <a:cs typeface="Times New Roman" panose="02020603050405020304" pitchFamily="18" charset="0"/>
                <a:sym typeface="Raleway"/>
              </a:rPr>
              <a:t>là</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smtClean="0">
                <a:solidFill>
                  <a:schemeClr val="dk1"/>
                </a:solidFill>
                <a:latin typeface="Times New Roman" panose="02020603050405020304" pitchFamily="18" charset="0"/>
                <a:ea typeface="Raleway"/>
                <a:cs typeface="Times New Roman" panose="02020603050405020304" pitchFamily="18" charset="0"/>
                <a:sym typeface="Raleway"/>
              </a:rPr>
              <a:t>những</a:t>
            </a:r>
            <a:r>
              <a:rPr lang="en-US" sz="2800" dirty="0" smtClean="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gì</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diễn</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ra</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trong</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a:solidFill>
                  <a:schemeClr val="dk1"/>
                </a:solidFill>
                <a:latin typeface="Times New Roman" panose="02020603050405020304" pitchFamily="18" charset="0"/>
                <a:ea typeface="Raleway"/>
                <a:cs typeface="Times New Roman" panose="02020603050405020304" pitchFamily="18" charset="0"/>
                <a:sym typeface="Raleway"/>
              </a:rPr>
              <a:t>quá</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smtClean="0">
                <a:solidFill>
                  <a:schemeClr val="dk1"/>
                </a:solidFill>
                <a:latin typeface="Times New Roman" panose="02020603050405020304" pitchFamily="18" charset="0"/>
                <a:ea typeface="Raleway"/>
                <a:cs typeface="Times New Roman" panose="02020603050405020304" pitchFamily="18" charset="0"/>
                <a:sym typeface="Raleway"/>
              </a:rPr>
              <a:t>khứ</a:t>
            </a:r>
            <a:r>
              <a:rPr lang="en-US" sz="2800" dirty="0" smtClean="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smtClean="0">
                <a:solidFill>
                  <a:schemeClr val="dk1"/>
                </a:solidFill>
                <a:latin typeface="Times New Roman" panose="02020603050405020304" pitchFamily="18" charset="0"/>
                <a:ea typeface="Raleway"/>
                <a:cs typeface="Times New Roman" panose="02020603050405020304" pitchFamily="18" charset="0"/>
                <a:sym typeface="Raleway"/>
              </a:rPr>
              <a:t>cho</a:t>
            </a:r>
            <a:r>
              <a:rPr lang="en-US" sz="2800" dirty="0" smtClean="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err="1" smtClean="0">
                <a:solidFill>
                  <a:schemeClr val="dk1"/>
                </a:solidFill>
                <a:latin typeface="Times New Roman" panose="02020603050405020304" pitchFamily="18" charset="0"/>
                <a:ea typeface="Raleway"/>
                <a:cs typeface="Times New Roman" panose="02020603050405020304" pitchFamily="18" charset="0"/>
                <a:sym typeface="Raleway"/>
              </a:rPr>
              <a:t>tới</a:t>
            </a:r>
            <a:r>
              <a:rPr lang="en-US" sz="2800" dirty="0" smtClean="0">
                <a:solidFill>
                  <a:schemeClr val="dk1"/>
                </a:solidFill>
                <a:latin typeface="Times New Roman" panose="02020603050405020304" pitchFamily="18" charset="0"/>
                <a:ea typeface="Raleway"/>
                <a:cs typeface="Times New Roman" panose="02020603050405020304" pitchFamily="18" charset="0"/>
                <a:sym typeface="Raleway"/>
              </a:rPr>
              <a:t> </a:t>
            </a:r>
            <a:r>
              <a:rPr lang="en-US" sz="2800" dirty="0">
                <a:solidFill>
                  <a:schemeClr val="dk1"/>
                </a:solidFill>
                <a:latin typeface="Times New Roman" panose="02020603050405020304" pitchFamily="18" charset="0"/>
                <a:ea typeface="Raleway"/>
                <a:cs typeface="Times New Roman" panose="02020603050405020304" pitchFamily="18" charset="0"/>
                <a:sym typeface="Raleway"/>
              </a:rPr>
              <a:t>nay. </a:t>
            </a:r>
            <a:endParaRPr lang="vi-VN" sz="2800" dirty="0">
              <a:solidFill>
                <a:schemeClr val="dk1"/>
              </a:solidFill>
              <a:latin typeface="Times New Roman" panose="02020603050405020304" pitchFamily="18" charset="0"/>
              <a:cs typeface="Times New Roman" panose="02020603050405020304" pitchFamily="18" charset="0"/>
              <a:sym typeface="Raleway"/>
            </a:endParaRPr>
          </a:p>
        </p:txBody>
      </p:sp>
    </p:spTree>
    <p:extLst>
      <p:ext uri="{BB962C8B-B14F-4D97-AF65-F5344CB8AC3E}">
        <p14:creationId xmlns:p14="http://schemas.microsoft.com/office/powerpoint/2010/main" val="80166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 xmlns:a16="http://schemas.microsoft.com/office/drawing/2014/main" id="{05541104-2353-C61D-0E62-D7A0B9183C3C}"/>
              </a:ext>
            </a:extLst>
          </p:cNvPr>
          <p:cNvPicPr>
            <a:picLocks noChangeAspect="1"/>
          </p:cNvPicPr>
          <p:nvPr/>
        </p:nvPicPr>
        <p:blipFill>
          <a:blip r:embed="rId3"/>
          <a:stretch>
            <a:fillRect/>
          </a:stretch>
        </p:blipFill>
        <p:spPr>
          <a:xfrm>
            <a:off x="-95534" y="-177421"/>
            <a:ext cx="9396564" cy="5568287"/>
          </a:xfrm>
          <a:prstGeom prst="rect">
            <a:avLst/>
          </a:prstGeom>
        </p:spPr>
      </p:pic>
      <p:pic>
        <p:nvPicPr>
          <p:cNvPr id="3" name="Picture 2">
            <a:extLst>
              <a:ext uri="{FF2B5EF4-FFF2-40B4-BE49-F238E27FC236}">
                <a16:creationId xmlns="" xmlns:a16="http://schemas.microsoft.com/office/drawing/2014/main" id="{445884C4-697E-EB92-B14F-884BB4E78464}"/>
              </a:ext>
            </a:extLst>
          </p:cNvPr>
          <p:cNvPicPr>
            <a:picLocks noChangeAspect="1"/>
          </p:cNvPicPr>
          <p:nvPr/>
        </p:nvPicPr>
        <p:blipFill>
          <a:blip r:embed="rId4"/>
          <a:stretch>
            <a:fillRect/>
          </a:stretch>
        </p:blipFill>
        <p:spPr>
          <a:xfrm>
            <a:off x="131999" y="150195"/>
            <a:ext cx="4440001" cy="4012113"/>
          </a:xfrm>
          <a:prstGeom prst="roundRect">
            <a:avLst>
              <a:gd name="adj" fmla="val 11922"/>
            </a:avLst>
          </a:prstGeom>
        </p:spPr>
      </p:pic>
      <p:sp>
        <p:nvSpPr>
          <p:cNvPr id="10" name="TextBox 9">
            <a:extLst>
              <a:ext uri="{FF2B5EF4-FFF2-40B4-BE49-F238E27FC236}">
                <a16:creationId xmlns="" xmlns:a16="http://schemas.microsoft.com/office/drawing/2014/main" id="{1D8038C5-CC89-D133-7BDC-4FFDADADB7F6}"/>
              </a:ext>
            </a:extLst>
          </p:cNvPr>
          <p:cNvSpPr txBox="1"/>
          <p:nvPr/>
        </p:nvSpPr>
        <p:spPr>
          <a:xfrm>
            <a:off x="131998" y="4162308"/>
            <a:ext cx="4440001" cy="830997"/>
          </a:xfrm>
          <a:prstGeom prst="rect">
            <a:avLst/>
          </a:prstGeom>
          <a:noFill/>
        </p:spPr>
        <p:txBody>
          <a:bodyPr wrap="square">
            <a:spAutoFit/>
          </a:bodyPr>
          <a:lstStyle/>
          <a:p>
            <a:pPr algn="ctr"/>
            <a:r>
              <a:rPr lang="vi-VN" sz="2400">
                <a:latin typeface="Times New Roman" panose="02020603050405020304" pitchFamily="18" charset="0"/>
                <a:cs typeface="Times New Roman" panose="02020603050405020304" pitchFamily="18" charset="0"/>
              </a:rPr>
              <a:t>Chủ tịch Hồ Chí Minh đọc Tuyên ngôn độc lập ngày 2-9-1945</a:t>
            </a:r>
            <a:endParaRPr lang="en-US" sz="24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732BA54E-E5D1-8AF7-41A2-07EF47A84ABB}"/>
              </a:ext>
            </a:extLst>
          </p:cNvPr>
          <p:cNvPicPr>
            <a:picLocks noChangeAspect="1"/>
          </p:cNvPicPr>
          <p:nvPr/>
        </p:nvPicPr>
        <p:blipFill>
          <a:blip r:embed="rId5"/>
          <a:stretch>
            <a:fillRect/>
          </a:stretch>
        </p:blipFill>
        <p:spPr>
          <a:xfrm>
            <a:off x="4954318" y="3403635"/>
            <a:ext cx="1311214" cy="1517345"/>
          </a:xfrm>
          <a:prstGeom prst="rect">
            <a:avLst/>
          </a:prstGeom>
        </p:spPr>
      </p:pic>
      <p:sp>
        <p:nvSpPr>
          <p:cNvPr id="11" name="TextBox 10">
            <a:extLst>
              <a:ext uri="{FF2B5EF4-FFF2-40B4-BE49-F238E27FC236}">
                <a16:creationId xmlns="" xmlns:a16="http://schemas.microsoft.com/office/drawing/2014/main" id="{2D19FCB9-98B7-B4E6-89F1-74215B34027C}"/>
              </a:ext>
            </a:extLst>
          </p:cNvPr>
          <p:cNvSpPr txBox="1"/>
          <p:nvPr/>
        </p:nvSpPr>
        <p:spPr>
          <a:xfrm>
            <a:off x="4799533" y="150195"/>
            <a:ext cx="4243216" cy="3170099"/>
          </a:xfrm>
          <a:prstGeom prst="rect">
            <a:avLst/>
          </a:prstGeom>
          <a:noFill/>
        </p:spPr>
        <p:txBody>
          <a:bodyPr wrap="square" rtlCol="0">
            <a:spAutoFit/>
          </a:bodyPr>
          <a:lstStyle/>
          <a:p>
            <a:pPr algn="just"/>
            <a:r>
              <a:rPr lang="en-US" sz="2000" err="1">
                <a:latin typeface="Times New Roman" panose="02020603050405020304" pitchFamily="18" charset="0"/>
                <a:cs typeface="Times New Roman" panose="02020603050405020304" pitchFamily="18" charset="0"/>
              </a:rPr>
              <a:t>Câu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chuyện</a:t>
            </a:r>
            <a:r>
              <a:rPr lang="en-US" sz="2000">
                <a:latin typeface="Times New Roman" panose="02020603050405020304" pitchFamily="18" charset="0"/>
                <a:cs typeface="Times New Roman" panose="02020603050405020304" pitchFamily="18" charset="0"/>
              </a:rPr>
              <a:t> Con </a:t>
            </a:r>
            <a:r>
              <a:rPr lang="en-US" sz="2000" err="1">
                <a:latin typeface="Times New Roman" panose="02020603050405020304" pitchFamily="18" charset="0"/>
                <a:cs typeface="Times New Roman" panose="02020603050405020304" pitchFamily="18" charset="0"/>
              </a:rPr>
              <a:t>ngựa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thành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Tơ-roa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diễn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ra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trong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khoảng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năm</a:t>
            </a:r>
            <a:r>
              <a:rPr lang="en-US" sz="2000">
                <a:latin typeface="Times New Roman" panose="02020603050405020304" pitchFamily="18" charset="0"/>
                <a:cs typeface="Times New Roman" panose="02020603050405020304" pitchFamily="18" charset="0"/>
              </a:rPr>
              <a:t> 1200TCN. </a:t>
            </a:r>
            <a:r>
              <a:rPr lang="en-US" sz="2000" err="1">
                <a:latin typeface="Times New Roman" panose="02020603050405020304" pitchFamily="18" charset="0"/>
                <a:cs typeface="Times New Roman" panose="02020603050405020304" pitchFamily="18" charset="0"/>
              </a:rPr>
              <a:t>Cuộc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chiến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vì</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nàng</a:t>
            </a:r>
            <a:r>
              <a:rPr lang="en-US" sz="2000">
                <a:latin typeface="Times New Roman" panose="02020603050405020304" pitchFamily="18" charset="0"/>
                <a:cs typeface="Times New Roman" panose="02020603050405020304" pitchFamily="18" charset="0"/>
              </a:rPr>
              <a:t> He-</a:t>
            </a:r>
            <a:r>
              <a:rPr lang="en-US" sz="2000" err="1">
                <a:latin typeface="Times New Roman" panose="02020603050405020304" pitchFamily="18" charset="0"/>
                <a:cs typeface="Times New Roman" panose="02020603050405020304" pitchFamily="18" charset="0"/>
              </a:rPr>
              <a:t>len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chỉ</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là</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một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lát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cắt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rất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mỏng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của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bè</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dày</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lịch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sử</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thành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Tơ-roa-một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đô</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thị</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cổ</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có</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quá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khứ</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vàng</a:t>
            </a:r>
            <a:r>
              <a:rPr lang="en-US" sz="2000">
                <a:latin typeface="Times New Roman" panose="02020603050405020304" pitchFamily="18" charset="0"/>
                <a:cs typeface="Times New Roman" panose="02020603050405020304" pitchFamily="18" charset="0"/>
              </a:rPr>
              <a:t> son </a:t>
            </a:r>
            <a:r>
              <a:rPr lang="en-US" sz="2000" err="1">
                <a:latin typeface="Times New Roman" panose="02020603050405020304" pitchFamily="18" charset="0"/>
                <a:cs typeface="Times New Roman" panose="02020603050405020304" pitchFamily="18" charset="0"/>
              </a:rPr>
              <a:t>trên</a:t>
            </a:r>
            <a:r>
              <a:rPr lang="en-US" sz="2000">
                <a:latin typeface="Times New Roman" panose="02020603050405020304" pitchFamily="18" charset="0"/>
                <a:cs typeface="Times New Roman" panose="02020603050405020304" pitchFamily="18" charset="0"/>
              </a:rPr>
              <a:t> 3000 </a:t>
            </a:r>
            <a:r>
              <a:rPr lang="en-US" sz="2000" err="1">
                <a:latin typeface="Times New Roman" panose="02020603050405020304" pitchFamily="18" charset="0"/>
                <a:cs typeface="Times New Roman" panose="02020603050405020304" pitchFamily="18" charset="0"/>
              </a:rPr>
              <a:t>năm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của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nhiều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vương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triều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nằm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trên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eo</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biển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Đác-đe</a:t>
            </a:r>
            <a:r>
              <a:rPr lang="en-US" sz="2000">
                <a:latin typeface="Times New Roman" panose="02020603050405020304" pitchFamily="18" charset="0"/>
                <a:cs typeface="Times New Roman" panose="02020603050405020304" pitchFamily="18" charset="0"/>
              </a:rPr>
              <a:t> men, </a:t>
            </a:r>
            <a:r>
              <a:rPr lang="en-US" sz="2000" err="1">
                <a:latin typeface="Times New Roman" panose="02020603050405020304" pitchFamily="18" charset="0"/>
                <a:cs typeface="Times New Roman" panose="02020603050405020304" pitchFamily="18" charset="0"/>
              </a:rPr>
              <a:t>kiểm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soát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mọi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tàu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bè</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từ</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Địa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Trung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Hải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vào</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Hắc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Hải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Đó</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chỉ</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là</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một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cái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cớ</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để</a:t>
            </a:r>
            <a:r>
              <a:rPr lang="en-US" sz="2000">
                <a:latin typeface="Times New Roman" panose="02020603050405020304" pitchFamily="18" charset="0"/>
                <a:cs typeface="Times New Roman" panose="02020603050405020304" pitchFamily="18" charset="0"/>
              </a:rPr>
              <a:t> Hy </a:t>
            </a:r>
            <a:r>
              <a:rPr lang="en-US" sz="2000" err="1">
                <a:latin typeface="Times New Roman" panose="02020603050405020304" pitchFamily="18" charset="0"/>
                <a:cs typeface="Times New Roman" panose="02020603050405020304" pitchFamily="18" charset="0"/>
              </a:rPr>
              <a:t>Lạp</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gây</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chiến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tranh</a:t>
            </a:r>
            <a:r>
              <a:rPr lang="en-US" sz="2000">
                <a:latin typeface="Times New Roman" panose="02020603050405020304" pitchFamily="18" charset="0"/>
                <a:cs typeface="Times New Roman" panose="02020603050405020304" pitchFamily="18" charset="0"/>
              </a:rPr>
              <a:t>.</a:t>
            </a:r>
          </a:p>
        </p:txBody>
      </p:sp>
      <p:cxnSp>
        <p:nvCxnSpPr>
          <p:cNvPr id="13" name="Straight Arrow Connector 12">
            <a:extLst>
              <a:ext uri="{FF2B5EF4-FFF2-40B4-BE49-F238E27FC236}">
                <a16:creationId xmlns="" xmlns:a16="http://schemas.microsoft.com/office/drawing/2014/main" id="{A3908BB1-D79E-D38C-AF4E-01F663A4AFF0}"/>
              </a:ext>
            </a:extLst>
          </p:cNvPr>
          <p:cNvCxnSpPr>
            <a:cxnSpLocks/>
          </p:cNvCxnSpPr>
          <p:nvPr/>
        </p:nvCxnSpPr>
        <p:spPr>
          <a:xfrm flipV="1">
            <a:off x="4602748" y="0"/>
            <a:ext cx="0" cy="499330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TextBox 17">
            <a:extLst>
              <a:ext uri="{FF2B5EF4-FFF2-40B4-BE49-F238E27FC236}">
                <a16:creationId xmlns="" xmlns:a16="http://schemas.microsoft.com/office/drawing/2014/main" id="{3A812744-1A31-782A-2FC5-203FC8D97ECD}"/>
              </a:ext>
            </a:extLst>
          </p:cNvPr>
          <p:cNvSpPr txBox="1"/>
          <p:nvPr/>
        </p:nvSpPr>
        <p:spPr>
          <a:xfrm>
            <a:off x="6301935" y="3755415"/>
            <a:ext cx="2889912" cy="400110"/>
          </a:xfrm>
          <a:prstGeom prst="rect">
            <a:avLst/>
          </a:prstGeom>
          <a:noFill/>
        </p:spPr>
        <p:txBody>
          <a:bodyPr wrap="square">
            <a:spAutoFit/>
          </a:bodyPr>
          <a:lstStyle/>
          <a:p>
            <a:r>
              <a:rPr kumimoji="0" lang="en-US" sz="2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Con </a:t>
            </a:r>
            <a:r>
              <a:rPr kumimoji="0" lang="en-US" sz="20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ngựa</a:t>
            </a:r>
            <a:r>
              <a:rPr kumimoji="0" lang="en-US" sz="2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thành</a:t>
            </a:r>
            <a:r>
              <a:rPr kumimoji="0" lang="en-US" sz="2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Tơ-roa</a:t>
            </a:r>
            <a:r>
              <a:rPr kumimoji="0" lang="en-US" sz="2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endParaRPr lang="en-US" b="1">
              <a:solidFill>
                <a:srgbClr val="C00000"/>
              </a:solidFill>
            </a:endParaRPr>
          </a:p>
        </p:txBody>
      </p:sp>
      <p:sp>
        <p:nvSpPr>
          <p:cNvPr id="19" name="Google Shape;1946;p42">
            <a:extLst>
              <a:ext uri="{FF2B5EF4-FFF2-40B4-BE49-F238E27FC236}">
                <a16:creationId xmlns="" xmlns:a16="http://schemas.microsoft.com/office/drawing/2014/main" id="{717DCB89-89AE-166E-C0BF-4257044CAA9D}"/>
              </a:ext>
            </a:extLst>
          </p:cNvPr>
          <p:cNvSpPr/>
          <p:nvPr/>
        </p:nvSpPr>
        <p:spPr>
          <a:xfrm>
            <a:off x="95902" y="4186372"/>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i="0" u="none" strike="noStrike" err="1">
                <a:solidFill>
                  <a:srgbClr val="C00000"/>
                </a:solidFill>
                <a:effectLst/>
                <a:latin typeface="Times New Roman" panose="02020603050405020304" pitchFamily="18" charset="0"/>
                <a:ea typeface="Raleway" pitchFamily="2" charset="0"/>
                <a:cs typeface="Times New Roman" panose="02020603050405020304" pitchFamily="18" charset="0"/>
              </a:rPr>
              <a:t>Hiện</a:t>
            </a:r>
            <a:r>
              <a:rPr lang="en-US" sz="2800" b="1" i="0" u="none" strike="noStrike">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2800" b="1" i="0" u="none" strike="noStrike" err="1">
                <a:solidFill>
                  <a:srgbClr val="C00000"/>
                </a:solidFill>
                <a:effectLst/>
                <a:latin typeface="Times New Roman" panose="02020603050405020304" pitchFamily="18" charset="0"/>
                <a:ea typeface="Raleway" pitchFamily="2" charset="0"/>
                <a:cs typeface="Times New Roman" panose="02020603050405020304" pitchFamily="18" charset="0"/>
              </a:rPr>
              <a:t>thực</a:t>
            </a:r>
            <a:r>
              <a:rPr lang="en-US" sz="2800" b="1" i="0" u="none" strike="noStrike">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2800" b="1" i="0" u="none" strike="noStrike" err="1">
                <a:solidFill>
                  <a:srgbClr val="C00000"/>
                </a:solidFill>
                <a:effectLst/>
                <a:latin typeface="Times New Roman" panose="02020603050405020304" pitchFamily="18" charset="0"/>
                <a:ea typeface="Raleway" pitchFamily="2" charset="0"/>
                <a:cs typeface="Times New Roman" panose="02020603050405020304" pitchFamily="18" charset="0"/>
              </a:rPr>
              <a:t>lịch</a:t>
            </a:r>
            <a:r>
              <a:rPr lang="en-US" sz="2800" b="1" i="0" u="none" strike="noStrike">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2800" b="1" i="0" u="none" strike="noStrike" err="1">
                <a:solidFill>
                  <a:srgbClr val="C00000"/>
                </a:solidFill>
                <a:effectLst/>
                <a:latin typeface="Times New Roman" panose="02020603050405020304" pitchFamily="18" charset="0"/>
                <a:ea typeface="Raleway" pitchFamily="2" charset="0"/>
                <a:cs typeface="Times New Roman" panose="02020603050405020304" pitchFamily="18" charset="0"/>
              </a:rPr>
              <a:t>sử</a:t>
            </a:r>
            <a:endParaRPr sz="2800"/>
          </a:p>
        </p:txBody>
      </p:sp>
      <p:sp>
        <p:nvSpPr>
          <p:cNvPr id="20" name="Google Shape;1946;p42">
            <a:extLst>
              <a:ext uri="{FF2B5EF4-FFF2-40B4-BE49-F238E27FC236}">
                <a16:creationId xmlns="" xmlns:a16="http://schemas.microsoft.com/office/drawing/2014/main" id="{74F7E994-CA69-83D6-17A5-0FB4B0AD7B5F}"/>
              </a:ext>
            </a:extLst>
          </p:cNvPr>
          <p:cNvSpPr/>
          <p:nvPr/>
        </p:nvSpPr>
        <p:spPr>
          <a:xfrm>
            <a:off x="4650435" y="4186041"/>
            <a:ext cx="4518437" cy="830997"/>
          </a:xfrm>
          <a:prstGeom prst="roundRect">
            <a:avLst>
              <a:gd name="adj" fmla="val 50000"/>
            </a:avLst>
          </a:prstGeom>
          <a:solidFill>
            <a:schemeClr val="tx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rgbClr val="0070C0"/>
                </a:solidFill>
                <a:latin typeface="Times New Roman" panose="02020603050405020304" pitchFamily="18" charset="0"/>
                <a:ea typeface="Raleway"/>
                <a:cs typeface="Times New Roman" panose="02020603050405020304" pitchFamily="18" charset="0"/>
                <a:sym typeface="Raleway"/>
              </a:rPr>
              <a:t>Nhận thức lịch sử</a:t>
            </a:r>
          </a:p>
        </p:txBody>
      </p:sp>
    </p:spTree>
    <p:extLst>
      <p:ext uri="{BB962C8B-B14F-4D97-AF65-F5344CB8AC3E}">
        <p14:creationId xmlns:p14="http://schemas.microsoft.com/office/powerpoint/2010/main" val="332264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out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out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19" grpId="0" animBg="1"/>
      <p:bldP spid="20" grpId="0" animBg="1"/>
    </p:bld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1198</TotalTime>
  <Words>1339</Words>
  <Application>Microsoft Office PowerPoint</Application>
  <PresentationFormat>On-screen Show (16:9)</PresentationFormat>
  <Paragraphs>177</Paragraphs>
  <Slides>37</Slides>
  <Notes>18</Notes>
  <HiddenSlides>0</HiddenSlides>
  <MMClips>2</MMClips>
  <ScaleCrop>false</ScaleCrop>
  <HeadingPairs>
    <vt:vector size="6" baseType="variant">
      <vt:variant>
        <vt:lpstr>Fonts Used</vt:lpstr>
      </vt:variant>
      <vt:variant>
        <vt:i4>24</vt:i4>
      </vt:variant>
      <vt:variant>
        <vt:lpstr>Theme</vt:lpstr>
      </vt:variant>
      <vt:variant>
        <vt:i4>9</vt:i4>
      </vt:variant>
      <vt:variant>
        <vt:lpstr>Slide Titles</vt:lpstr>
      </vt:variant>
      <vt:variant>
        <vt:i4>37</vt:i4>
      </vt:variant>
    </vt:vector>
  </HeadingPairs>
  <TitlesOfParts>
    <vt:vector size="70" baseType="lpstr">
      <vt:lpstr>Wingdings 2</vt:lpstr>
      <vt:lpstr>Open Sans</vt:lpstr>
      <vt:lpstr>Georgia</vt:lpstr>
      <vt:lpstr>Roboto Condensed Light</vt:lpstr>
      <vt:lpstr>Cabin</vt:lpstr>
      <vt:lpstr>PT Sans</vt:lpstr>
      <vt:lpstr>arial</vt:lpstr>
      <vt:lpstr>arial</vt:lpstr>
      <vt:lpstr>Quintessential</vt:lpstr>
      <vt:lpstr>UVN Bach Tuyet Nang</vt:lpstr>
      <vt:lpstr>Raleway</vt:lpstr>
      <vt:lpstr>Calibri Light</vt:lpstr>
      <vt:lpstr>字魂59号-创粗黑</vt:lpstr>
      <vt:lpstr>ITC Avant Garde Std Bk</vt:lpstr>
      <vt:lpstr>Wingdings</vt:lpstr>
      <vt:lpstr>印品丫丫体-D版</vt:lpstr>
      <vt:lpstr>Times New Roman</vt:lpstr>
      <vt:lpstr>Cabin Condensed</vt:lpstr>
      <vt:lpstr>Anaheim</vt:lpstr>
      <vt:lpstr>微软雅黑</vt:lpstr>
      <vt:lpstr>Josefin Sans</vt:lpstr>
      <vt:lpstr>Poppins</vt:lpstr>
      <vt:lpstr>宋体</vt:lpstr>
      <vt:lpstr>Calibri</vt:lpstr>
      <vt:lpstr>Language Arts Subject for High School - 9th Grade: Grammar by Slidesgo</vt:lpstr>
      <vt:lpstr>Dongzhi Festival by Slidesgo</vt:lpstr>
      <vt:lpstr>Snug</vt:lpstr>
      <vt:lpstr>1_Office Theme</vt:lpstr>
      <vt:lpstr>7_Office Theme</vt:lpstr>
      <vt:lpstr>Civic</vt:lpstr>
      <vt:lpstr>2_Office Theme</vt:lpstr>
      <vt:lpstr>4_Office Theme</vt:lpstr>
      <vt:lpstr>1_Non Canonical Gospels Thesis by Slidesgo</vt:lpstr>
      <vt:lpstr>PowerPoint Presentation</vt:lpstr>
      <vt:lpstr>PowerPoint Presentation</vt:lpstr>
      <vt:lpstr>PowerPoint Presentation</vt:lpstr>
      <vt:lpstr>Ý kiến thứ nhất: Mỹ ném bom nguyên tử xuống Nhật Bản làm cho CTTG 2 chấm dứt sớm hơn nhiều tháng, hạn chế sinh mạng cho các bên tham chiến.</vt:lpstr>
      <vt:lpstr>Bài 1: Hiện thực lịch sử và nhận thức lịch sử (t1) </vt:lpstr>
      <vt:lpstr>NỘI DUNG</vt:lpstr>
      <vt:lpstr>PowerPoint Presentation</vt:lpstr>
      <vt:lpstr>PowerPoint Presentation</vt:lpstr>
      <vt:lpstr>PowerPoint Presentation</vt:lpstr>
      <vt:lpstr>BÀI TẬP XÁC ĐỊNH  Hiện thực lịch sử Nhận thức lịch sử</vt:lpstr>
      <vt:lpstr>PowerPoint Presentation</vt:lpstr>
      <vt:lpstr>PowerPoint Presentation</vt:lpstr>
      <vt:lpstr>2. Đối tượng, chức năng, nhiệm vụ và nguyên tắc cơ bản của Sử học</vt:lpstr>
      <vt:lpstr>HOẠT ĐỘNG NHÓM</vt:lpstr>
      <vt:lpstr>PowerPoint Presentation</vt:lpstr>
      <vt:lpstr>PowerPoint Presentation</vt:lpstr>
      <vt:lpstr>PowerPoint Presentation</vt:lpstr>
      <vt:lpstr>PowerPoint Presentation</vt:lpstr>
      <vt:lpstr>PowerPoint Presentation</vt:lpstr>
      <vt:lpstr>Nhiệm vụ của sử học</vt:lpstr>
      <vt:lpstr>PowerPoint Presentation</vt:lpstr>
      <vt:lpstr>PowerPoint Presentation</vt:lpstr>
      <vt:lpstr>PowerPoint Presentation</vt:lpstr>
      <vt:lpstr>Khách quan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Hiện thực lịch sử và nhận thức lịch sử</dc:title>
  <dc:creator>Administrator</dc:creator>
  <cp:lastModifiedBy>admin</cp:lastModifiedBy>
  <cp:revision>40</cp:revision>
  <dcterms:modified xsi:type="dcterms:W3CDTF">2022-09-08T10:05:55Z</dcterms:modified>
</cp:coreProperties>
</file>