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21" r:id="rId3"/>
    <p:sldMasterId id="2147483733" r:id="rId4"/>
    <p:sldMasterId id="2147483745" r:id="rId5"/>
    <p:sldMasterId id="2147483757" r:id="rId6"/>
    <p:sldMasterId id="2147483769" r:id="rId7"/>
  </p:sldMasterIdLst>
  <p:notesMasterIdLst>
    <p:notesMasterId r:id="rId41"/>
  </p:notesMasterIdLst>
  <p:sldIdLst>
    <p:sldId id="430" r:id="rId8"/>
    <p:sldId id="260" r:id="rId9"/>
    <p:sldId id="423" r:id="rId10"/>
    <p:sldId id="261" r:id="rId11"/>
    <p:sldId id="280" r:id="rId12"/>
    <p:sldId id="262" r:id="rId13"/>
    <p:sldId id="442" r:id="rId14"/>
    <p:sldId id="454" r:id="rId15"/>
    <p:sldId id="444" r:id="rId16"/>
    <p:sldId id="440" r:id="rId17"/>
    <p:sldId id="449" r:id="rId18"/>
    <p:sldId id="278" r:id="rId19"/>
    <p:sldId id="446" r:id="rId20"/>
    <p:sldId id="269" r:id="rId21"/>
    <p:sldId id="457" r:id="rId22"/>
    <p:sldId id="270" r:id="rId23"/>
    <p:sldId id="271" r:id="rId24"/>
    <p:sldId id="272" r:id="rId25"/>
    <p:sldId id="294" r:id="rId26"/>
    <p:sldId id="296" r:id="rId27"/>
    <p:sldId id="274" r:id="rId28"/>
    <p:sldId id="295" r:id="rId29"/>
    <p:sldId id="448" r:id="rId30"/>
    <p:sldId id="453" r:id="rId31"/>
    <p:sldId id="282" r:id="rId32"/>
    <p:sldId id="283" r:id="rId33"/>
    <p:sldId id="284" r:id="rId34"/>
    <p:sldId id="285" r:id="rId35"/>
    <p:sldId id="289" r:id="rId36"/>
    <p:sldId id="432" r:id="rId37"/>
    <p:sldId id="286" r:id="rId38"/>
    <p:sldId id="436" r:id="rId39"/>
    <p:sldId id="34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018582"/>
    <a:srgbClr val="66FF33"/>
    <a:srgbClr val="262626"/>
    <a:srgbClr val="01A19D"/>
    <a:srgbClr val="E05E5E"/>
    <a:srgbClr val="FEAF43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3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0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he" userId="d0fdb7a541edaf10" providerId="LiveId" clId="{710C4FAD-7781-4697-8BC8-7F98967FB672}"/>
    <pc:docChg chg="modSld">
      <pc:chgData name="thu he" userId="d0fdb7a541edaf10" providerId="LiveId" clId="{710C4FAD-7781-4697-8BC8-7F98967FB672}" dt="2023-05-06T13:29:59.474" v="6" actId="20577"/>
      <pc:docMkLst>
        <pc:docMk/>
      </pc:docMkLst>
      <pc:sldChg chg="modSp mod">
        <pc:chgData name="thu he" userId="d0fdb7a541edaf10" providerId="LiveId" clId="{710C4FAD-7781-4697-8BC8-7F98967FB672}" dt="2023-05-06T13:29:59.474" v="6" actId="20577"/>
        <pc:sldMkLst>
          <pc:docMk/>
          <pc:sldMk cId="1058682909" sldId="347"/>
        </pc:sldMkLst>
        <pc:spChg chg="mod">
          <ac:chgData name="thu he" userId="d0fdb7a541edaf10" providerId="LiveId" clId="{710C4FAD-7781-4697-8BC8-7F98967FB672}" dt="2023-05-06T13:29:59.474" v="6" actId="20577"/>
          <ac:spMkLst>
            <pc:docMk/>
            <pc:sldMk cId="1058682909" sldId="347"/>
            <ac:spMk id="3" creationId="{00000000-0000-0000-0000-000000000000}"/>
          </ac:spMkLst>
        </pc:spChg>
      </pc:sldChg>
    </pc:docChg>
  </pc:docChgLst>
  <pc:docChgLst>
    <pc:chgData name="thu he" userId="d0fdb7a541edaf10" providerId="LiveId" clId="{8F64C3F0-AB1E-472A-AF40-C42A6DC0B86E}"/>
    <pc:docChg chg="undo custSel addSld delSld modSld sldOrd delMainMaster">
      <pc:chgData name="thu he" userId="d0fdb7a541edaf10" providerId="LiveId" clId="{8F64C3F0-AB1E-472A-AF40-C42A6DC0B86E}" dt="2023-03-15T08:38:39.504" v="8798" actId="14100"/>
      <pc:docMkLst>
        <pc:docMk/>
      </pc:docMkLst>
      <pc:sldChg chg="modSp del mod">
        <pc:chgData name="thu he" userId="d0fdb7a541edaf10" providerId="LiveId" clId="{8F64C3F0-AB1E-472A-AF40-C42A6DC0B86E}" dt="2023-03-05T14:34:03.906" v="1" actId="47"/>
        <pc:sldMkLst>
          <pc:docMk/>
          <pc:sldMk cId="2851044536" sldId="256"/>
        </pc:sldMkLst>
        <pc:spChg chg="mod">
          <ac:chgData name="thu he" userId="d0fdb7a541edaf10" providerId="LiveId" clId="{8F64C3F0-AB1E-472A-AF40-C42A6DC0B86E}" dt="2023-03-05T14:33:59.593" v="0" actId="1076"/>
          <ac:spMkLst>
            <pc:docMk/>
            <pc:sldMk cId="2851044536" sldId="256"/>
            <ac:spMk id="10" creationId="{D9E03F5B-07E3-4915-9F4E-53B1AE5F8D19}"/>
          </ac:spMkLst>
        </pc:spChg>
      </pc:sldChg>
      <pc:sldChg chg="del">
        <pc:chgData name="thu he" userId="d0fdb7a541edaf10" providerId="LiveId" clId="{8F64C3F0-AB1E-472A-AF40-C42A6DC0B86E}" dt="2023-03-05T16:33:04.587" v="4907" actId="47"/>
        <pc:sldMkLst>
          <pc:docMk/>
          <pc:sldMk cId="2755210559" sldId="259"/>
        </pc:sldMkLst>
      </pc:sldChg>
      <pc:sldChg chg="modSp add mod ord">
        <pc:chgData name="thu he" userId="d0fdb7a541edaf10" providerId="LiveId" clId="{8F64C3F0-AB1E-472A-AF40-C42A6DC0B86E}" dt="2023-03-06T03:45:01.634" v="6408" actId="14100"/>
        <pc:sldMkLst>
          <pc:docMk/>
          <pc:sldMk cId="2640453744" sldId="260"/>
        </pc:sldMkLst>
        <pc:spChg chg="mod">
          <ac:chgData name="thu he" userId="d0fdb7a541edaf10" providerId="LiveId" clId="{8F64C3F0-AB1E-472A-AF40-C42A6DC0B86E}" dt="2023-03-06T03:45:01.634" v="6408" actId="14100"/>
          <ac:spMkLst>
            <pc:docMk/>
            <pc:sldMk cId="2640453744" sldId="260"/>
            <ac:spMk id="5" creationId="{00000000-0000-0000-0000-000000000000}"/>
          </ac:spMkLst>
        </pc:spChg>
      </pc:sldChg>
      <pc:sldChg chg="modSp add mod">
        <pc:chgData name="thu he" userId="d0fdb7a541edaf10" providerId="LiveId" clId="{8F64C3F0-AB1E-472A-AF40-C42A6DC0B86E}" dt="2023-03-06T04:56:40.398" v="8775" actId="14100"/>
        <pc:sldMkLst>
          <pc:docMk/>
          <pc:sldMk cId="9350646" sldId="261"/>
        </pc:sldMkLst>
        <pc:spChg chg="mod">
          <ac:chgData name="thu he" userId="d0fdb7a541edaf10" providerId="LiveId" clId="{8F64C3F0-AB1E-472A-AF40-C42A6DC0B86E}" dt="2023-03-06T04:56:40.398" v="8775" actId="14100"/>
          <ac:spMkLst>
            <pc:docMk/>
            <pc:sldMk cId="9350646" sldId="261"/>
            <ac:spMk id="4" creationId="{00000000-0000-0000-0000-000000000000}"/>
          </ac:spMkLst>
        </pc:spChg>
        <pc:spChg chg="mod">
          <ac:chgData name="thu he" userId="d0fdb7a541edaf10" providerId="LiveId" clId="{8F64C3F0-AB1E-472A-AF40-C42A6DC0B86E}" dt="2023-03-06T04:56:35.730" v="8774" actId="2711"/>
          <ac:spMkLst>
            <pc:docMk/>
            <pc:sldMk cId="9350646" sldId="261"/>
            <ac:spMk id="6" creationId="{00000000-0000-0000-0000-000000000000}"/>
          </ac:spMkLst>
        </pc:spChg>
        <pc:spChg chg="mod">
          <ac:chgData name="thu he" userId="d0fdb7a541edaf10" providerId="LiveId" clId="{8F64C3F0-AB1E-472A-AF40-C42A6DC0B86E}" dt="2023-03-06T04:56:35.730" v="8774" actId="2711"/>
          <ac:spMkLst>
            <pc:docMk/>
            <pc:sldMk cId="9350646" sldId="261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6T04:56:35.730" v="8774" actId="2711"/>
          <ac:spMkLst>
            <pc:docMk/>
            <pc:sldMk cId="9350646" sldId="261"/>
            <ac:spMk id="10" creationId="{00000000-0000-0000-0000-000000000000}"/>
          </ac:spMkLst>
        </pc:spChg>
        <pc:picChg chg="mod">
          <ac:chgData name="thu he" userId="d0fdb7a541edaf10" providerId="LiveId" clId="{8F64C3F0-AB1E-472A-AF40-C42A6DC0B86E}" dt="2023-03-06T04:56:35.730" v="8774" actId="2711"/>
          <ac:picMkLst>
            <pc:docMk/>
            <pc:sldMk cId="9350646" sldId="261"/>
            <ac:picMk id="5" creationId="{00000000-0000-0000-0000-000000000000}"/>
          </ac:picMkLst>
        </pc:picChg>
        <pc:picChg chg="mod">
          <ac:chgData name="thu he" userId="d0fdb7a541edaf10" providerId="LiveId" clId="{8F64C3F0-AB1E-472A-AF40-C42A6DC0B86E}" dt="2023-03-06T04:56:35.730" v="8774" actId="2711"/>
          <ac:picMkLst>
            <pc:docMk/>
            <pc:sldMk cId="9350646" sldId="261"/>
            <ac:picMk id="1026" creationId="{00000000-0000-0000-0000-000000000000}"/>
          </ac:picMkLst>
        </pc:picChg>
      </pc:sldChg>
      <pc:sldChg chg="modSp add mod">
        <pc:chgData name="thu he" userId="d0fdb7a541edaf10" providerId="LiveId" clId="{8F64C3F0-AB1E-472A-AF40-C42A6DC0B86E}" dt="2023-03-05T15:37:42.079" v="2955" actId="14100"/>
        <pc:sldMkLst>
          <pc:docMk/>
          <pc:sldMk cId="909671839" sldId="262"/>
        </pc:sldMkLst>
        <pc:spChg chg="mod">
          <ac:chgData name="thu he" userId="d0fdb7a541edaf10" providerId="LiveId" clId="{8F64C3F0-AB1E-472A-AF40-C42A6DC0B86E}" dt="2023-03-05T15:36:51.984" v="2938" actId="1076"/>
          <ac:spMkLst>
            <pc:docMk/>
            <pc:sldMk cId="909671839" sldId="262"/>
            <ac:spMk id="6" creationId="{00000000-0000-0000-0000-000000000000}"/>
          </ac:spMkLst>
        </pc:spChg>
        <pc:spChg chg="mod">
          <ac:chgData name="thu he" userId="d0fdb7a541edaf10" providerId="LiveId" clId="{8F64C3F0-AB1E-472A-AF40-C42A6DC0B86E}" dt="2023-03-05T15:36:53.983" v="2939" actId="1076"/>
          <ac:spMkLst>
            <pc:docMk/>
            <pc:sldMk cId="909671839" sldId="262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5T15:37:42.079" v="2955" actId="14100"/>
          <ac:spMkLst>
            <pc:docMk/>
            <pc:sldMk cId="909671839" sldId="262"/>
            <ac:spMk id="9" creationId="{00000000-0000-0000-0000-000000000000}"/>
          </ac:spMkLst>
        </pc:spChg>
        <pc:picChg chg="mod">
          <ac:chgData name="thu he" userId="d0fdb7a541edaf10" providerId="LiveId" clId="{8F64C3F0-AB1E-472A-AF40-C42A6DC0B86E}" dt="2023-03-05T15:36:57.160" v="2940" actId="1076"/>
          <ac:picMkLst>
            <pc:docMk/>
            <pc:sldMk cId="909671839" sldId="262"/>
            <ac:picMk id="5" creationId="{00000000-0000-0000-0000-000000000000}"/>
          </ac:picMkLst>
        </pc:picChg>
        <pc:picChg chg="mod">
          <ac:chgData name="thu he" userId="d0fdb7a541edaf10" providerId="LiveId" clId="{8F64C3F0-AB1E-472A-AF40-C42A6DC0B86E}" dt="2023-03-05T15:36:59.164" v="2941" actId="1076"/>
          <ac:picMkLst>
            <pc:docMk/>
            <pc:sldMk cId="909671839" sldId="262"/>
            <ac:picMk id="2050" creationId="{00000000-0000-0000-0000-000000000000}"/>
          </ac:picMkLst>
        </pc:picChg>
      </pc:sldChg>
      <pc:sldChg chg="addSp delSp modSp del mod addAnim delAnim">
        <pc:chgData name="thu he" userId="d0fdb7a541edaf10" providerId="LiveId" clId="{8F64C3F0-AB1E-472A-AF40-C42A6DC0B86E}" dt="2023-03-05T16:47:41.254" v="5445" actId="47"/>
        <pc:sldMkLst>
          <pc:docMk/>
          <pc:sldMk cId="4212962489" sldId="264"/>
        </pc:sldMkLst>
        <pc:spChg chg="add del">
          <ac:chgData name="thu he" userId="d0fdb7a541edaf10" providerId="LiveId" clId="{8F64C3F0-AB1E-472A-AF40-C42A6DC0B86E}" dt="2023-03-05T14:46:54.360" v="543" actId="478"/>
          <ac:spMkLst>
            <pc:docMk/>
            <pc:sldMk cId="4212962489" sldId="264"/>
            <ac:spMk id="2" creationId="{D3079CD5-8381-4F68-B789-0E20CEABAA88}"/>
          </ac:spMkLst>
        </pc:spChg>
        <pc:spChg chg="add del mod">
          <ac:chgData name="thu he" userId="d0fdb7a541edaf10" providerId="LiveId" clId="{8F64C3F0-AB1E-472A-AF40-C42A6DC0B86E}" dt="2023-03-05T14:46:54.360" v="543" actId="478"/>
          <ac:spMkLst>
            <pc:docMk/>
            <pc:sldMk cId="4212962489" sldId="264"/>
            <ac:spMk id="4" creationId="{B8EC343D-6E12-4CA0-FEBA-8729A3092D0F}"/>
          </ac:spMkLst>
        </pc:spChg>
        <pc:spChg chg="mod">
          <ac:chgData name="thu he" userId="d0fdb7a541edaf10" providerId="LiveId" clId="{8F64C3F0-AB1E-472A-AF40-C42A6DC0B86E}" dt="2023-03-05T14:46:30.602" v="537" actId="1076"/>
          <ac:spMkLst>
            <pc:docMk/>
            <pc:sldMk cId="4212962489" sldId="264"/>
            <ac:spMk id="5" creationId="{795F7447-6C8A-4698-A76B-EC373303E0F3}"/>
          </ac:spMkLst>
        </pc:spChg>
        <pc:spChg chg="mod">
          <ac:chgData name="thu he" userId="d0fdb7a541edaf10" providerId="LiveId" clId="{8F64C3F0-AB1E-472A-AF40-C42A6DC0B86E}" dt="2023-03-05T14:46:53.594" v="542" actId="1076"/>
          <ac:spMkLst>
            <pc:docMk/>
            <pc:sldMk cId="4212962489" sldId="264"/>
            <ac:spMk id="9" creationId="{641AF81F-61C6-4DBC-A483-352E2B01C62E}"/>
          </ac:spMkLst>
        </pc:spChg>
        <pc:spChg chg="mod">
          <ac:chgData name="thu he" userId="d0fdb7a541edaf10" providerId="LiveId" clId="{8F64C3F0-AB1E-472A-AF40-C42A6DC0B86E}" dt="2023-03-05T14:46:29.797" v="536" actId="1076"/>
          <ac:spMkLst>
            <pc:docMk/>
            <pc:sldMk cId="4212962489" sldId="264"/>
            <ac:spMk id="17" creationId="{8346E458-5183-49FD-A1AF-80DB6CA07897}"/>
          </ac:spMkLst>
        </pc:spChg>
        <pc:picChg chg="del">
          <ac:chgData name="thu he" userId="d0fdb7a541edaf10" providerId="LiveId" clId="{8F64C3F0-AB1E-472A-AF40-C42A6DC0B86E}" dt="2023-03-05T14:46:35.527" v="538" actId="478"/>
          <ac:picMkLst>
            <pc:docMk/>
            <pc:sldMk cId="4212962489" sldId="264"/>
            <ac:picMk id="11" creationId="{19EC168B-9C56-47B5-8897-411AB438CA8A}"/>
          </ac:picMkLst>
        </pc:picChg>
      </pc:sldChg>
      <pc:sldChg chg="del">
        <pc:chgData name="thu he" userId="d0fdb7a541edaf10" providerId="LiveId" clId="{8F64C3F0-AB1E-472A-AF40-C42A6DC0B86E}" dt="2023-03-05T16:33:01.544" v="4899" actId="47"/>
        <pc:sldMkLst>
          <pc:docMk/>
          <pc:sldMk cId="3798303025" sldId="265"/>
        </pc:sldMkLst>
      </pc:sldChg>
      <pc:sldChg chg="del">
        <pc:chgData name="thu he" userId="d0fdb7a541edaf10" providerId="LiveId" clId="{8F64C3F0-AB1E-472A-AF40-C42A6DC0B86E}" dt="2023-03-05T16:33:02.150" v="4901" actId="47"/>
        <pc:sldMkLst>
          <pc:docMk/>
          <pc:sldMk cId="4157796655" sldId="266"/>
        </pc:sldMkLst>
      </pc:sldChg>
      <pc:sldChg chg="del">
        <pc:chgData name="thu he" userId="d0fdb7a541edaf10" providerId="LiveId" clId="{8F64C3F0-AB1E-472A-AF40-C42A6DC0B86E}" dt="2023-03-05T16:33:01.858" v="4900" actId="47"/>
        <pc:sldMkLst>
          <pc:docMk/>
          <pc:sldMk cId="1485283442" sldId="267"/>
        </pc:sldMkLst>
      </pc:sldChg>
      <pc:sldChg chg="del">
        <pc:chgData name="thu he" userId="d0fdb7a541edaf10" providerId="LiveId" clId="{8F64C3F0-AB1E-472A-AF40-C42A6DC0B86E}" dt="2023-03-05T16:33:02.763" v="4902" actId="47"/>
        <pc:sldMkLst>
          <pc:docMk/>
          <pc:sldMk cId="3230041090" sldId="268"/>
        </pc:sldMkLst>
      </pc:sldChg>
      <pc:sldChg chg="addSp delSp modSp add mod modAnim">
        <pc:chgData name="thu he" userId="d0fdb7a541edaf10" providerId="LiveId" clId="{8F64C3F0-AB1E-472A-AF40-C42A6DC0B86E}" dt="2023-03-06T04:50:27.262" v="8703" actId="14100"/>
        <pc:sldMkLst>
          <pc:docMk/>
          <pc:sldMk cId="618317944" sldId="269"/>
        </pc:sldMkLst>
        <pc:spChg chg="add mod">
          <ac:chgData name="thu he" userId="d0fdb7a541edaf10" providerId="LiveId" clId="{8F64C3F0-AB1E-472A-AF40-C42A6DC0B86E}" dt="2023-03-05T16:40:58.123" v="5217" actId="122"/>
          <ac:spMkLst>
            <pc:docMk/>
            <pc:sldMk cId="618317944" sldId="269"/>
            <ac:spMk id="4" creationId="{63960F5D-BC45-690F-F2F5-71B4DD8E4EAE}"/>
          </ac:spMkLst>
        </pc:spChg>
        <pc:spChg chg="add mod">
          <ac:chgData name="thu he" userId="d0fdb7a541edaf10" providerId="LiveId" clId="{8F64C3F0-AB1E-472A-AF40-C42A6DC0B86E}" dt="2023-03-05T16:41:03.517" v="5225" actId="20577"/>
          <ac:spMkLst>
            <pc:docMk/>
            <pc:sldMk cId="618317944" sldId="269"/>
            <ac:spMk id="5" creationId="{8327335A-C9AA-E97A-FA0E-E52DC0ABEE03}"/>
          </ac:spMkLst>
        </pc:spChg>
        <pc:spChg chg="add mod">
          <ac:chgData name="thu he" userId="d0fdb7a541edaf10" providerId="LiveId" clId="{8F64C3F0-AB1E-472A-AF40-C42A6DC0B86E}" dt="2023-03-06T04:08:58.776" v="7272" actId="1076"/>
          <ac:spMkLst>
            <pc:docMk/>
            <pc:sldMk cId="618317944" sldId="269"/>
            <ac:spMk id="6" creationId="{0546AD73-D1EF-627A-36D1-179F9975DFD0}"/>
          </ac:spMkLst>
        </pc:spChg>
        <pc:spChg chg="mod">
          <ac:chgData name="thu he" userId="d0fdb7a541edaf10" providerId="LiveId" clId="{8F64C3F0-AB1E-472A-AF40-C42A6DC0B86E}" dt="2023-03-06T04:50:27.262" v="8703" actId="14100"/>
          <ac:spMkLst>
            <pc:docMk/>
            <pc:sldMk cId="618317944" sldId="269"/>
            <ac:spMk id="14" creationId="{00000000-0000-0000-0000-000000000000}"/>
          </ac:spMkLst>
        </pc:spChg>
        <pc:spChg chg="del">
          <ac:chgData name="thu he" userId="d0fdb7a541edaf10" providerId="LiveId" clId="{8F64C3F0-AB1E-472A-AF40-C42A6DC0B86E}" dt="2023-03-05T16:14:45.526" v="3352" actId="478"/>
          <ac:spMkLst>
            <pc:docMk/>
            <pc:sldMk cId="618317944" sldId="269"/>
            <ac:spMk id="15" creationId="{00000000-0000-0000-0000-000000000000}"/>
          </ac:spMkLst>
        </pc:spChg>
        <pc:spChg chg="del">
          <ac:chgData name="thu he" userId="d0fdb7a541edaf10" providerId="LiveId" clId="{8F64C3F0-AB1E-472A-AF40-C42A6DC0B86E}" dt="2023-03-05T16:14:46.896" v="3353" actId="478"/>
          <ac:spMkLst>
            <pc:docMk/>
            <pc:sldMk cId="618317944" sldId="269"/>
            <ac:spMk id="16" creationId="{00000000-0000-0000-0000-000000000000}"/>
          </ac:spMkLst>
        </pc:spChg>
        <pc:picChg chg="add mod">
          <ac:chgData name="thu he" userId="d0fdb7a541edaf10" providerId="LiveId" clId="{8F64C3F0-AB1E-472A-AF40-C42A6DC0B86E}" dt="2023-03-05T16:38:28.490" v="4970" actId="14100"/>
          <ac:picMkLst>
            <pc:docMk/>
            <pc:sldMk cId="618317944" sldId="269"/>
            <ac:picMk id="3" creationId="{1DA34A35-5ED2-5CF7-F3CA-DCFE94844385}"/>
          </ac:picMkLst>
        </pc:picChg>
      </pc:sldChg>
      <pc:sldChg chg="addSp modSp add mod">
        <pc:chgData name="thu he" userId="d0fdb7a541edaf10" providerId="LiveId" clId="{8F64C3F0-AB1E-472A-AF40-C42A6DC0B86E}" dt="2023-03-06T04:49:26.508" v="8693" actId="14100"/>
        <pc:sldMkLst>
          <pc:docMk/>
          <pc:sldMk cId="3368789243" sldId="270"/>
        </pc:sldMkLst>
        <pc:spChg chg="mod">
          <ac:chgData name="thu he" userId="d0fdb7a541edaf10" providerId="LiveId" clId="{8F64C3F0-AB1E-472A-AF40-C42A6DC0B86E}" dt="2023-03-06T04:09:27.926" v="7273" actId="6549"/>
          <ac:spMkLst>
            <pc:docMk/>
            <pc:sldMk cId="3368789243" sldId="270"/>
            <ac:spMk id="3" creationId="{00000000-0000-0000-0000-00000000000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5" creationId="{0A64F8D9-24DF-2CF9-3947-382561EB465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" creationId="{26EB3E0A-A4D3-132C-3DD4-5B408EB6F80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" creationId="{26EE6962-8791-CB7A-4B45-B6B1631CA1B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" creationId="{85146DB0-763D-674F-F77D-865E39DFEA7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" creationId="{BE6E9E81-4369-5390-7BCF-436846F5E89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" creationId="{C0A08B5F-15D7-0021-1D91-609A1FFA495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" creationId="{C49C19BE-19A5-45ED-DB60-3D1B76A63F4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" creationId="{ED04B6CF-BF24-FD41-E5C4-E6EC7010E69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" creationId="{367C4613-1E9D-E7CC-DCC2-A8950C6CC4F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" creationId="{850BD20E-F352-D86B-561C-327DC668BE0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" creationId="{99252BF0-55AE-CDBE-7C06-FAC02B4A0C1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" creationId="{88952470-7DAF-C53A-5CBB-80FCFED4028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" creationId="{EDB16CF2-9C8D-B6F8-44A4-38E23659FF9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" creationId="{C11ADD14-751B-C520-A092-189AB02C06B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" creationId="{6F00E669-E991-B1FC-06C0-4769AFACC71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" creationId="{CBE7890F-7D9D-79D3-576D-D6711A65537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" creationId="{AD8C3080-D7DC-A0F8-5A31-7483B807A86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" creationId="{30A7FACE-8FC5-3A70-E579-4FF75C220D9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" creationId="{CAA99CF6-3A9D-0B42-7C2B-D3325EF61AD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" creationId="{36A4EF4A-D82C-206C-8930-E702635F4F2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" creationId="{5FBC8AE0-0EAC-346F-F378-DE418C6CF88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6" creationId="{9B1F8031-2DC7-3805-3B87-780C498AE9C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7" creationId="{354BB19D-8E6B-7580-B590-3707B3628C4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8" creationId="{196C4596-22D2-B76F-226E-5371D41DB90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9" creationId="{460E65F4-B037-90AC-4FDE-9E209DDFEED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0" creationId="{FB5296D0-3906-665C-325D-E246A7D57F0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1" creationId="{2E1093A6-F6D5-7B78-EF8B-F47BD27C931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2" creationId="{396B665D-DFE1-C686-1144-9C633E6F067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3" creationId="{EC24505C-3798-6FA0-860C-1CA3BA607BA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4" creationId="{EBEDE9D2-10EB-37E7-1DC8-9FFCEA5B470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5" creationId="{AF65E9E1-97E9-9F82-9561-61E7A1165D0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6" creationId="{88903A52-556C-88CF-9E8A-4DD88A01694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7" creationId="{5B33957F-3297-BCAB-B604-0BDA575D330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8" creationId="{C84489B2-2014-1448-1CE9-CC5B28CA6C5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39" creationId="{36D8BD60-9F33-5527-7686-177B898D92E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40" creationId="{97988496-FC44-BDB5-97D9-68702A0933B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41" creationId="{091383D6-C66E-F222-76AE-902C8F817CA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42" creationId="{C7D33CE7-7189-FE86-87C9-5B26C3E67F3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43" creationId="{51B8D191-F9A4-92AB-1F90-896166DD5F0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57" creationId="{B0522728-6C29-867E-A4C7-39F76DCDF35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58" creationId="{2DDC3E80-8024-7CEB-B78B-AC9C2B1F999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59" creationId="{436A67E0-5A51-9CE4-F7AE-D31153D0B33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0" creationId="{74518FB7-67AA-E9A4-F472-802462B07CB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1" creationId="{609B56A6-DF67-4865-2AAB-61552640291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2" creationId="{AD4B20C0-29AE-CECB-784C-F9022B20AF9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3" creationId="{3C5B7CD2-B094-625E-E6A2-8AD99D89649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4" creationId="{8B5B3D05-A9F9-1726-1C2B-DC0D026E12B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5" creationId="{A6C217B9-C7FA-86E1-927D-5D2F93830E6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6" creationId="{1CBA7114-AE17-CA58-F386-1915EF82381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7" creationId="{CC8BDF9F-BBFB-6C3A-83FF-D7F3B00E172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8" creationId="{4069AEC3-890C-C45E-24A5-DC39597F660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69" creationId="{951DA8D9-40B5-7661-474D-05A87EB16CA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0" creationId="{1C1BD713-B290-B29A-D498-31853A55070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1" creationId="{B0E82685-0887-BD99-B2F3-A715FDAAEB0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2" creationId="{1CD2478B-0E2A-3B25-64F4-9A163FDF722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3" creationId="{ADF376AE-E467-A0E7-D7C3-869F441BEAB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4" creationId="{802E6B39-19AE-6908-9F9A-1E53072BE59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5" creationId="{9B3B2E09-214F-1B3A-4AEC-DC2DCE2B20D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6" creationId="{4D780042-BA0E-BC15-93C7-B2D378A0C78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7" creationId="{7956002C-E084-B395-903E-6B9FAC22C43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8" creationId="{BE601287-B49A-2284-884B-97F7C2ADF7A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79" creationId="{BC164B14-621F-174F-F455-0A9A9A2103F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0" creationId="{56C739D7-8DB0-0CCD-CEFE-2EA2F58BEBA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1" creationId="{CDC15AB3-6FF0-8EF3-F509-E2CB0A6CA6D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2" creationId="{E107F92B-17B3-EBA6-46FD-3B12AB912DE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3" creationId="{2B86CC0D-AD02-2249-8767-D7FA84D3754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4" creationId="{8F02B8EF-98ED-8276-8974-2E2CC0AC0F4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5" creationId="{DEE1EE83-A85C-CF4A-860F-A0B9F6B8917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6" creationId="{3FC1CE1E-B467-4700-A062-5BDB1FF8032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7" creationId="{3A45691A-84F6-F03E-A5E9-9359F8EF6E1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8" creationId="{9C2C68F2-6730-408B-B457-7E87655F4C9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89" creationId="{8F0518BC-7229-E208-2DB0-72592AE4B58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0" creationId="{F86EB02D-7CBE-8267-4DC3-94A7FF96DB5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1" creationId="{F8AA4BDE-A6BB-E8CE-39E1-10EAECE0FC8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2" creationId="{8BC46325-8706-9375-545E-0F4C5B134AF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3" creationId="{B4E78F77-76FE-F8E9-DBA5-9A0ECEF15F3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4" creationId="{E25E57CE-136B-0D0F-E4A2-0CBE4683B1C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5" creationId="{74860568-2133-9E39-FF80-2F07A28C342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6" creationId="{9F7F3252-40A1-10E5-72B8-8776A84BDF4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7" creationId="{FA659CD2-D032-5976-A7EC-25D0200AC3D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8" creationId="{C0CF0B0E-92C3-2EF1-89A6-FDF3D40E4AB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99" creationId="{205A70D5-827E-2ECC-74FB-47D1BA9B28A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0" creationId="{E634052B-B66C-DC7D-D6A9-FD4B205E2E0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1" creationId="{548694CA-54E3-082A-A1EF-006CA814D70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2" creationId="{A5323526-F086-EE64-F950-7660FC5A143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3" creationId="{871BE513-36EC-0750-DA0D-23962EACEA1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4" creationId="{EB0C1180-1AB2-547D-B5A9-8F403AE5BD7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5" creationId="{2ADE26CF-E2B2-6F1F-73DE-67CF44D5632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6" creationId="{1E451CE2-7861-D30C-5E19-F8298E937D7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7" creationId="{D65110C3-4659-525C-9D9F-3E64653CBA1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8" creationId="{69D8A25F-9ABA-DCE6-952D-5DADE0F1AB1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09" creationId="{04293CC6-195C-C032-DD79-92D43FDA06F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0" creationId="{A061F641-79F0-0927-DA11-6DB266C646D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1" creationId="{F72BFB58-CE8A-0B03-A2E2-CED3A52FA1D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2" creationId="{D2A609A3-A29D-C384-A56B-22CB058ED10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3" creationId="{28378C68-7E59-6888-6802-6FD517193C1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4" creationId="{1CB755DF-CFF7-B00D-395F-E61983A7418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5" creationId="{D317D155-A0BC-7BB9-B2CE-C218383E61D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6" creationId="{55068035-CED9-7C12-7ABD-1873B12188B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7" creationId="{77CDEE06-D24A-FAA0-1248-248E850B3FC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8" creationId="{8BEF2A49-749E-5AB8-F6BF-1024A485732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19" creationId="{DE053BA4-BAD5-A76C-09EF-52E3E72B1F2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0" creationId="{28A6BC9F-BB08-E71C-7B15-58CFE907095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1" creationId="{4A5D00FB-B0C8-85DF-3068-0C5110E3F0E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2" creationId="{E67F2EB0-4A43-1DF5-C76F-F15A68792EF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3" creationId="{6ABD1876-38B6-03B5-8AFB-03A22976DA0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4" creationId="{98C177B1-F4BE-B7C1-6903-3B66F77EFDF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5" creationId="{074CF4B1-197A-0ED6-D5C6-0FA3133295B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6" creationId="{671152D2-B4D3-17AB-D3E0-91D4A825B18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7" creationId="{C0A5E49A-8523-1D5C-3E83-DA36FF3106B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8" creationId="{6165291A-DCBE-4C15-BB60-6C8359AF341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29" creationId="{145F3E63-B42C-8A7A-7CD3-263DEC6AE24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0" creationId="{BF688F42-55C5-AEA4-ADA9-C872577AD5A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1" creationId="{66474104-5E24-31E7-6FE4-87C724BD83E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2" creationId="{96C63A1A-737D-B19A-6C4C-2C1E6150A42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3" creationId="{67153B5C-7E26-F8FD-4E6C-8E9EFAA4A74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4" creationId="{A3298ACB-390F-B9D9-8443-0E3A27324F9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5" creationId="{F8427868-3343-0E3B-A28F-E14DA0587F9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6" creationId="{312EF27F-0F21-9CD7-02C5-153241C8DEF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7" creationId="{C55E60B1-2CE5-414C-CC32-6BB9B5B2563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8" creationId="{636879D9-8AF8-6722-EC4D-AF4C52E6BBB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39" creationId="{05983914-7A28-4D10-A3C9-2501E665677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0" creationId="{31EA55F8-5B88-8C93-6014-78C7AF66957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1" creationId="{3F14E07A-7E00-8D26-E8F8-0F25CC01569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2" creationId="{EF9F05C1-0604-5BFD-3036-2672517A82F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3" creationId="{46A6A825-F0DA-4B49-DE55-0F8FD9F438D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4" creationId="{DAF27DB4-1C0F-A035-A1E9-2FF5D5C4F3E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5" creationId="{3FEE70E6-3427-CD19-1355-7C3B0759445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6" creationId="{244FDC78-7C89-52DD-9BE0-24CD7A0D883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7" creationId="{8FD858A2-CDD8-9A76-8146-C96554018A8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8" creationId="{10EA4889-C992-98A3-2E0B-48450CEB878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49" creationId="{E5095712-4E59-E260-24CE-B3624A31E53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0" creationId="{646FC818-BB05-8EA1-0427-A0EC6C2CCED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1" creationId="{AF07C820-548C-5305-0BB5-C9A97BB0EC9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2" creationId="{F0FAB9A7-C771-5C5B-1F1D-1E8F12198AD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3" creationId="{76D53512-7466-9F77-2F21-867DB92A2E7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4" creationId="{FD4C8031-7B72-9087-BAAE-88CBC56A24D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5" creationId="{8B64B2AC-B557-F76E-2289-285C72D6591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6" creationId="{C32C84C2-E990-B00A-C830-0C46ACE111E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7" creationId="{7F5A3D87-183D-3651-2599-6746B3AA4D9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8" creationId="{8E8D1223-65BA-1F16-F204-212AAC0E597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59" creationId="{B3BA36E8-9DA3-9187-DC89-3C0C9E05B26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0" creationId="{B67D7E7E-1C69-5CBF-79B1-96876319D95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1" creationId="{E6782077-C0E4-C0BF-277B-0BB4CE174A9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2" creationId="{E48041B0-4FFC-E76D-B028-2F53102D203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3" creationId="{243E3FCA-2350-8B0F-37F5-C992204E9EE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4" creationId="{0165BD0B-0F1E-DEB7-284E-9CF33B8ECE0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5" creationId="{1719DB01-ED67-D227-C00E-1B587D2DBC2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6" creationId="{1473168C-A865-39E0-A986-3F47579A1C0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7" creationId="{F0BAE23C-C70B-ACC9-ADC6-5B083A9A859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8" creationId="{78D70D32-BDC6-D809-D300-F1BFDD84316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69" creationId="{BE8DDE01-FF27-F6D5-3F38-318DC63C4B2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0" creationId="{5ACDFD43-AC3D-FA92-1580-425DBDF0CEF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1" creationId="{6EBB52A5-39C3-DDE0-CA69-1D3BCFE2BC7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2" creationId="{F3C221E4-C850-1526-CF50-3443CC6B145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3" creationId="{D7ACABB6-FECD-6EAD-17B6-979CA9511A4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4" creationId="{9DCC1FC3-72FE-8230-BE9F-847CE48850D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5" creationId="{04BD2B03-CAD5-7007-A213-FAC014F2AAB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6" creationId="{95799857-BB3E-C4FE-285A-9D3F749E0D9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7" creationId="{F4648105-21D0-7E26-716E-A9A26869B27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8" creationId="{001FCE58-D6DF-56CB-A8AF-7A37E03AA16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79" creationId="{30AC72C2-3978-9668-F9EC-4956690D759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0" creationId="{C68E76EF-AB6E-9F65-0E16-A0C2E033016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1" creationId="{0FBFE7FC-DB68-5D18-597B-1001A6A287B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2" creationId="{95EE78CB-72E4-26A2-3FD5-25D2E2368B5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3" creationId="{F7D5D802-07CC-D093-A14A-A37DBDCB90F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4" creationId="{DB477D2A-298E-B8B8-E1D7-41B54D4BDAF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5" creationId="{7D01EC58-1C52-C0FB-2368-07313BCA0BD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6" creationId="{DB985934-9106-71E1-9116-CF3E3F3DC98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7" creationId="{43891196-20A1-E92E-7B6F-0A499F52569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8" creationId="{2A49F811-5E4F-7CC2-F439-80086444671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89" creationId="{A56CF855-59AE-2DBA-06FB-3E14CFA4131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0" creationId="{D4010FF6-4270-63E7-0814-69EB123FEE7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1" creationId="{D52C1E17-F30D-DC7B-B955-BCFE74C9F92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2" creationId="{6B131A76-7C47-8F7A-D568-4D12CDCB2A6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3" creationId="{2F6005B2-D73C-90F0-0F7F-2DC2FF311AD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4" creationId="{1BDCF837-256F-8CA9-7DAF-1A7CDDF5498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5" creationId="{BDBBD3AD-3BC5-7A73-CB66-9CF614AB0E1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6" creationId="{1C45925D-582F-E9B4-86AA-008AEAE2977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7" creationId="{1ADA9D35-BF5C-9114-D410-3E421270A5C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8" creationId="{47D6E3A1-11A0-D801-2EB7-5C72412942E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199" creationId="{1693BBB7-AE23-40F0-60E9-1B87B875DE0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0" creationId="{EE905EC3-27D6-C0F4-C7F7-0BCB6A0069C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1" creationId="{BD367981-A559-106A-217A-1F53BCD12E8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2" creationId="{244B92AD-CE63-1857-287A-9EB6807A9E8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3" creationId="{A2CD9BCF-A21B-1D39-A9F4-4378529D35C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4" creationId="{0200FA5F-1695-D3F4-9D8C-B5F163240CB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5" creationId="{49272C14-13E8-26D2-FD01-995299429A5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6" creationId="{42D9C455-EC67-636D-7A3E-5914C6CD1CE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7" creationId="{FAC2794D-6930-B1B8-2CD6-F42E429F53A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8" creationId="{0C7E1D86-04AB-F692-08E2-BCCF2ACF47A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09" creationId="{539C9CE7-8A9A-A8DB-6D0C-178B6D0D8E3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0" creationId="{5B431D9F-3779-CB9A-E6D5-A0D801F7C3F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1" creationId="{DBBADC2C-4386-B1C7-A8C5-974A987EA4E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2" creationId="{82E9E6B2-BCBF-8EAC-BEFD-BB2B6FF4B70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3" creationId="{9DBD885B-5C95-67B4-7DA3-A458D89A529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4" creationId="{F47F5AA9-185A-729D-ED9B-2A746078C14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5" creationId="{D55D7030-950A-4D68-6C43-32AD56FC38E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6" creationId="{A4A34BDC-160A-897A-2E32-D5688E31AA2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7" creationId="{0FF18C69-71E5-2A57-2189-F1BCDC5E1AFB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8" creationId="{C9E85EDE-B372-F2F5-0E51-CB83A5A0F7C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19" creationId="{EED718F0-0B75-B3B7-DFC1-131CC60F8B3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0" creationId="{03A1CA00-782F-FA17-29F1-BC5FA43D0C7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1" creationId="{398B1E79-9890-FB54-132C-96A2A57292F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2" creationId="{F0E0A0EE-9059-DF44-FC83-7771DA0B752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3" creationId="{CDC6DCAB-3E96-0CCF-E132-A1434F06035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4" creationId="{D34FB2ED-D6A6-1660-2774-432164F26B6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5" creationId="{83CEBB31-671F-8BF1-2D94-4466C9A93A83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6" creationId="{CBEE7799-C98F-430F-2E94-ACA54BF1A8A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7" creationId="{AAAF365C-252A-368B-AC2B-9048C8762C8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8" creationId="{E384F6C8-1E5A-766D-1D4F-5B7FB24D537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29" creationId="{F2FC2DB8-7262-FEA6-8AC6-0C7228FD2A6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0" creationId="{9F2C40A9-DEF2-E2A8-A13D-E080396F3DC2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1" creationId="{9D5C832F-616E-267C-811C-957253759F3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2" creationId="{E3929CCA-6D90-430D-5275-2D1845070B9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3" creationId="{7EAF91E5-C600-565A-0F0C-A08BDE8B6E4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4" creationId="{271A1F2F-54ED-004E-9593-6530F7B583AF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5" creationId="{AE9153D4-1BDB-43BA-90AE-A2A2B4AFB2D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6" creationId="{EA8E5080-4135-5216-7C49-5AC3A52D3F8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7" creationId="{F43A4320-0FE8-900D-4027-0A1FD87E957A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8" creationId="{F5BB008F-B893-B1CF-359E-C8C471715176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39" creationId="{EDC71CE5-D313-9FCE-BD54-15F7A01A43D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0" creationId="{AA926118-A6DA-6722-50F0-4317867E97E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1" creationId="{D74205FF-81C1-20E5-C21D-4A322585FFA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2" creationId="{6357DF42-7145-5BDE-E2E2-B30D9D8A542C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3" creationId="{1B1FAC6A-5182-D6FC-853F-E9AB2CA9DD2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4" creationId="{2B70BF40-C31E-C67E-FC25-92C4E9EC069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5" creationId="{F1369618-B29D-6C99-592C-821CD9C52D6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6" creationId="{CB102712-48AA-DCE6-CA4E-2EAD56201EC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7" creationId="{9C4CCF38-22BD-3EB1-BBFE-360E2B48E225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8" creationId="{C6375126-3E18-2412-567F-0035A1160EC0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49" creationId="{6553068A-7A89-E28D-911E-A989A87D97C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0" creationId="{30658522-9297-0E90-D985-803766864F58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1" creationId="{0E53758E-0CF9-F4E8-5AB7-8BFD3B81EF1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2" creationId="{B3655C80-BE2D-F423-50AF-0DD5499F77E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3" creationId="{30196158-D9D9-8F7A-8E57-62720CE62501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4" creationId="{A578A1A3-8111-2F4D-F47C-D37A17BD584D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5" creationId="{1315BA22-A8B2-B47F-E409-113FFC74DAEE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6" creationId="{BDF55BE4-449E-977A-E914-A3C3D3BC5A07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7" creationId="{1F1F67F6-8269-68E5-FAC0-3CA1C99F0DE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8" creationId="{4875BA7A-3CD1-0414-2F1C-E19BC8482A2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59" creationId="{A2728EC3-549F-FA07-0B26-7553C1A06DE4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60" creationId="{DF5F239D-F759-8755-E4DD-C5DF2F900E99}"/>
          </ac:spMkLst>
        </pc:spChg>
        <pc:spChg chg="mod">
          <ac:chgData name="thu he" userId="d0fdb7a541edaf10" providerId="LiveId" clId="{8F64C3F0-AB1E-472A-AF40-C42A6DC0B86E}" dt="2023-03-05T16:45:42.239" v="5437" actId="1076"/>
          <ac:spMkLst>
            <pc:docMk/>
            <pc:sldMk cId="3368789243" sldId="270"/>
            <ac:spMk id="261" creationId="{F4017C36-5E48-2074-2418-F5673190E6E0}"/>
          </ac:spMkLst>
        </pc:spChg>
        <pc:grpChg chg="add mod">
          <ac:chgData name="thu he" userId="d0fdb7a541edaf10" providerId="LiveId" clId="{8F64C3F0-AB1E-472A-AF40-C42A6DC0B86E}" dt="2023-03-05T16:45:42.239" v="5437" actId="1076"/>
          <ac:grpSpMkLst>
            <pc:docMk/>
            <pc:sldMk cId="3368789243" sldId="270"/>
            <ac:grpSpMk id="4" creationId="{7E99EEFC-9AD4-B80E-82C5-C80DD0C4BB72}"/>
          </ac:grpSpMkLst>
        </pc:grpChg>
        <pc:graphicFrameChg chg="mod modGraphic">
          <ac:chgData name="thu he" userId="d0fdb7a541edaf10" providerId="LiveId" clId="{8F64C3F0-AB1E-472A-AF40-C42A6DC0B86E}" dt="2023-03-06T04:49:26.508" v="8693" actId="14100"/>
          <ac:graphicFrameMkLst>
            <pc:docMk/>
            <pc:sldMk cId="3368789243" sldId="270"/>
            <ac:graphicFrameMk id="2" creationId="{00000000-0000-0000-0000-000000000000}"/>
          </ac:graphicFrameMkLst>
        </pc:graphicFrameChg>
      </pc:sldChg>
      <pc:sldChg chg="add">
        <pc:chgData name="thu he" userId="d0fdb7a541edaf10" providerId="LiveId" clId="{8F64C3F0-AB1E-472A-AF40-C42A6DC0B86E}" dt="2023-03-05T16:13:57.033" v="3336"/>
        <pc:sldMkLst>
          <pc:docMk/>
          <pc:sldMk cId="404288856" sldId="271"/>
        </pc:sldMkLst>
      </pc:sldChg>
      <pc:sldChg chg="del">
        <pc:chgData name="thu he" userId="d0fdb7a541edaf10" providerId="LiveId" clId="{8F64C3F0-AB1E-472A-AF40-C42A6DC0B86E}" dt="2023-03-05T15:30:46.657" v="2862" actId="47"/>
        <pc:sldMkLst>
          <pc:docMk/>
          <pc:sldMk cId="4293881573" sldId="271"/>
        </pc:sldMkLst>
      </pc:sldChg>
      <pc:sldChg chg="add">
        <pc:chgData name="thu he" userId="d0fdb7a541edaf10" providerId="LiveId" clId="{8F64C3F0-AB1E-472A-AF40-C42A6DC0B86E}" dt="2023-03-05T16:13:57.033" v="3336"/>
        <pc:sldMkLst>
          <pc:docMk/>
          <pc:sldMk cId="1343891385" sldId="272"/>
        </pc:sldMkLst>
      </pc:sldChg>
      <pc:sldChg chg="del">
        <pc:chgData name="thu he" userId="d0fdb7a541edaf10" providerId="LiveId" clId="{8F64C3F0-AB1E-472A-AF40-C42A6DC0B86E}" dt="2023-03-05T15:30:48.227" v="2863" actId="47"/>
        <pc:sldMkLst>
          <pc:docMk/>
          <pc:sldMk cId="3447931728" sldId="273"/>
        </pc:sldMkLst>
      </pc:sldChg>
      <pc:sldChg chg="modSp add mod">
        <pc:chgData name="thu he" userId="d0fdb7a541edaf10" providerId="LiveId" clId="{8F64C3F0-AB1E-472A-AF40-C42A6DC0B86E}" dt="2023-03-06T04:24:49.943" v="8172" actId="1076"/>
        <pc:sldMkLst>
          <pc:docMk/>
          <pc:sldMk cId="1656170821" sldId="274"/>
        </pc:sldMkLst>
        <pc:spChg chg="mod">
          <ac:chgData name="thu he" userId="d0fdb7a541edaf10" providerId="LiveId" clId="{8F64C3F0-AB1E-472A-AF40-C42A6DC0B86E}" dt="2023-03-06T04:24:39.950" v="8171" actId="2711"/>
          <ac:spMkLst>
            <pc:docMk/>
            <pc:sldMk cId="1656170821" sldId="274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6T04:24:39.950" v="8171" actId="2711"/>
          <ac:spMkLst>
            <pc:docMk/>
            <pc:sldMk cId="1656170821" sldId="274"/>
            <ac:spMk id="9" creationId="{00000000-0000-0000-0000-000000000000}"/>
          </ac:spMkLst>
        </pc:spChg>
        <pc:spChg chg="mod">
          <ac:chgData name="thu he" userId="d0fdb7a541edaf10" providerId="LiveId" clId="{8F64C3F0-AB1E-472A-AF40-C42A6DC0B86E}" dt="2023-03-06T04:24:39.950" v="8171" actId="2711"/>
          <ac:spMkLst>
            <pc:docMk/>
            <pc:sldMk cId="1656170821" sldId="274"/>
            <ac:spMk id="11" creationId="{00000000-0000-0000-0000-000000000000}"/>
          </ac:spMkLst>
        </pc:spChg>
        <pc:spChg chg="mod">
          <ac:chgData name="thu he" userId="d0fdb7a541edaf10" providerId="LiveId" clId="{8F64C3F0-AB1E-472A-AF40-C42A6DC0B86E}" dt="2023-03-06T04:24:49.943" v="8172" actId="1076"/>
          <ac:spMkLst>
            <pc:docMk/>
            <pc:sldMk cId="1656170821" sldId="274"/>
            <ac:spMk id="12" creationId="{00000000-0000-0000-0000-000000000000}"/>
          </ac:spMkLst>
        </pc:spChg>
        <pc:picChg chg="mod">
          <ac:chgData name="thu he" userId="d0fdb7a541edaf10" providerId="LiveId" clId="{8F64C3F0-AB1E-472A-AF40-C42A6DC0B86E}" dt="2023-03-06T04:24:39.950" v="8171" actId="2711"/>
          <ac:picMkLst>
            <pc:docMk/>
            <pc:sldMk cId="1656170821" sldId="274"/>
            <ac:picMk id="6" creationId="{00000000-0000-0000-0000-000000000000}"/>
          </ac:picMkLst>
        </pc:picChg>
      </pc:sldChg>
      <pc:sldChg chg="del">
        <pc:chgData name="thu he" userId="d0fdb7a541edaf10" providerId="LiveId" clId="{8F64C3F0-AB1E-472A-AF40-C42A6DC0B86E}" dt="2023-03-05T16:33:05.619" v="4910" actId="47"/>
        <pc:sldMkLst>
          <pc:docMk/>
          <pc:sldMk cId="2341624257" sldId="275"/>
        </pc:sldMkLst>
      </pc:sldChg>
      <pc:sldChg chg="del">
        <pc:chgData name="thu he" userId="d0fdb7a541edaf10" providerId="LiveId" clId="{8F64C3F0-AB1E-472A-AF40-C42A6DC0B86E}" dt="2023-03-05T14:34:05.307" v="2" actId="47"/>
        <pc:sldMkLst>
          <pc:docMk/>
          <pc:sldMk cId="934539549" sldId="278"/>
        </pc:sldMkLst>
      </pc:sldChg>
      <pc:sldChg chg="addSp delSp modSp add mod ord addAnim delAnim modAnim">
        <pc:chgData name="thu he" userId="d0fdb7a541edaf10" providerId="LiveId" clId="{8F64C3F0-AB1E-472A-AF40-C42A6DC0B86E}" dt="2023-03-06T04:51:23.157" v="8720" actId="1076"/>
        <pc:sldMkLst>
          <pc:docMk/>
          <pc:sldMk cId="3672814942" sldId="278"/>
        </pc:sldMkLst>
        <pc:spChg chg="del mod">
          <ac:chgData name="thu he" userId="d0fdb7a541edaf10" providerId="LiveId" clId="{8F64C3F0-AB1E-472A-AF40-C42A6DC0B86E}" dt="2023-03-05T17:13:14.196" v="6014" actId="478"/>
          <ac:spMkLst>
            <pc:docMk/>
            <pc:sldMk cId="3672814942" sldId="278"/>
            <ac:spMk id="2" creationId="{00000000-0000-0000-0000-000000000000}"/>
          </ac:spMkLst>
        </pc:spChg>
        <pc:spChg chg="add del mod">
          <ac:chgData name="thu he" userId="d0fdb7a541edaf10" providerId="LiveId" clId="{8F64C3F0-AB1E-472A-AF40-C42A6DC0B86E}" dt="2023-03-06T04:51:10.815" v="8716" actId="478"/>
          <ac:spMkLst>
            <pc:docMk/>
            <pc:sldMk cId="3672814942" sldId="278"/>
            <ac:spMk id="2" creationId="{D0DE406C-7D2B-7380-2C99-CDA148F674DC}"/>
          </ac:spMkLst>
        </pc:spChg>
        <pc:spChg chg="del mod">
          <ac:chgData name="thu he" userId="d0fdb7a541edaf10" providerId="LiveId" clId="{8F64C3F0-AB1E-472A-AF40-C42A6DC0B86E}" dt="2023-03-05T17:12:09.048" v="6003" actId="478"/>
          <ac:spMkLst>
            <pc:docMk/>
            <pc:sldMk cId="3672814942" sldId="278"/>
            <ac:spMk id="3" creationId="{00000000-0000-0000-0000-000000000000}"/>
          </ac:spMkLst>
        </pc:spChg>
        <pc:spChg chg="mod">
          <ac:chgData name="thu he" userId="d0fdb7a541edaf10" providerId="LiveId" clId="{8F64C3F0-AB1E-472A-AF40-C42A6DC0B86E}" dt="2023-03-06T04:51:20.974" v="8719" actId="1076"/>
          <ac:spMkLst>
            <pc:docMk/>
            <pc:sldMk cId="3672814942" sldId="278"/>
            <ac:spMk id="7" creationId="{00000000-0000-0000-0000-000000000000}"/>
          </ac:spMkLst>
        </pc:spChg>
        <pc:spChg chg="mod">
          <ac:chgData name="thu he" userId="d0fdb7a541edaf10" providerId="LiveId" clId="{8F64C3F0-AB1E-472A-AF40-C42A6DC0B86E}" dt="2023-03-06T04:51:23.157" v="8720" actId="1076"/>
          <ac:spMkLst>
            <pc:docMk/>
            <pc:sldMk cId="3672814942" sldId="278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6T04:51:15.661" v="8717" actId="1076"/>
          <ac:spMkLst>
            <pc:docMk/>
            <pc:sldMk cId="3672814942" sldId="278"/>
            <ac:spMk id="9" creationId="{00000000-0000-0000-0000-000000000000}"/>
          </ac:spMkLst>
        </pc:spChg>
        <pc:picChg chg="add mod">
          <ac:chgData name="thu he" userId="d0fdb7a541edaf10" providerId="LiveId" clId="{8F64C3F0-AB1E-472A-AF40-C42A6DC0B86E}" dt="2023-03-06T04:51:18.374" v="8718" actId="1076"/>
          <ac:picMkLst>
            <pc:docMk/>
            <pc:sldMk cId="3672814942" sldId="278"/>
            <ac:picMk id="4" creationId="{73677916-9489-FB21-F70D-B5AF3A0AEAF2}"/>
          </ac:picMkLst>
        </pc:picChg>
      </pc:sldChg>
      <pc:sldChg chg="modSp add mod">
        <pc:chgData name="thu he" userId="d0fdb7a541edaf10" providerId="LiveId" clId="{8F64C3F0-AB1E-472A-AF40-C42A6DC0B86E}" dt="2023-03-06T04:56:55.975" v="8777" actId="2711"/>
        <pc:sldMkLst>
          <pc:docMk/>
          <pc:sldMk cId="1901402196" sldId="280"/>
        </pc:sldMkLst>
        <pc:spChg chg="mod">
          <ac:chgData name="thu he" userId="d0fdb7a541edaf10" providerId="LiveId" clId="{8F64C3F0-AB1E-472A-AF40-C42A6DC0B86E}" dt="2023-03-06T04:56:55.975" v="8777" actId="2711"/>
          <ac:spMkLst>
            <pc:docMk/>
            <pc:sldMk cId="1901402196" sldId="280"/>
            <ac:spMk id="3" creationId="{00000000-0000-0000-0000-000000000000}"/>
          </ac:spMkLst>
        </pc:spChg>
        <pc:spChg chg="mod">
          <ac:chgData name="thu he" userId="d0fdb7a541edaf10" providerId="LiveId" clId="{8F64C3F0-AB1E-472A-AF40-C42A6DC0B86E}" dt="2023-03-06T04:56:47.971" v="8776" actId="2711"/>
          <ac:spMkLst>
            <pc:docMk/>
            <pc:sldMk cId="1901402196" sldId="280"/>
            <ac:spMk id="9" creationId="{00000000-0000-0000-0000-000000000000}"/>
          </ac:spMkLst>
        </pc:spChg>
        <pc:spChg chg="mod">
          <ac:chgData name="thu he" userId="d0fdb7a541edaf10" providerId="LiveId" clId="{8F64C3F0-AB1E-472A-AF40-C42A6DC0B86E}" dt="2023-03-06T03:46:49.316" v="6437" actId="14100"/>
          <ac:spMkLst>
            <pc:docMk/>
            <pc:sldMk cId="1901402196" sldId="280"/>
            <ac:spMk id="10" creationId="{00000000-0000-0000-0000-000000000000}"/>
          </ac:spMkLst>
        </pc:spChg>
      </pc:sldChg>
      <pc:sldChg chg="modSp add del ord setBg">
        <pc:chgData name="thu he" userId="d0fdb7a541edaf10" providerId="LiveId" clId="{8F64C3F0-AB1E-472A-AF40-C42A6DC0B86E}" dt="2023-03-06T04:47:05.042" v="8633" actId="47"/>
        <pc:sldMkLst>
          <pc:docMk/>
          <pc:sldMk cId="1441693951" sldId="281"/>
        </pc:sldMkLst>
        <pc:picChg chg="mod">
          <ac:chgData name="thu he" userId="d0fdb7a541edaf10" providerId="LiveId" clId="{8F64C3F0-AB1E-472A-AF40-C42A6DC0B86E}" dt="2023-03-05T17:00:54.971" v="5790" actId="1076"/>
          <ac:picMkLst>
            <pc:docMk/>
            <pc:sldMk cId="1441693951" sldId="281"/>
            <ac:picMk id="8" creationId="{00000000-0000-0000-0000-000000000000}"/>
          </ac:picMkLst>
        </pc:picChg>
      </pc:sldChg>
      <pc:sldChg chg="modSp add del mod">
        <pc:chgData name="thu he" userId="d0fdb7a541edaf10" providerId="LiveId" clId="{8F64C3F0-AB1E-472A-AF40-C42A6DC0B86E}" dt="2023-03-06T04:49:03.808" v="8692" actId="20577"/>
        <pc:sldMkLst>
          <pc:docMk/>
          <pc:sldMk cId="3639077408" sldId="282"/>
        </pc:sldMkLst>
        <pc:spChg chg="mod">
          <ac:chgData name="thu he" userId="d0fdb7a541edaf10" providerId="LiveId" clId="{8F64C3F0-AB1E-472A-AF40-C42A6DC0B86E}" dt="2023-03-06T04:49:03.808" v="8692" actId="20577"/>
          <ac:spMkLst>
            <pc:docMk/>
            <pc:sldMk cId="3639077408" sldId="282"/>
            <ac:spMk id="5" creationId="{00000000-0000-0000-0000-000000000000}"/>
          </ac:spMkLst>
        </pc:spChg>
      </pc:sldChg>
      <pc:sldChg chg="modSp add del mod">
        <pc:chgData name="thu he" userId="d0fdb7a541edaf10" providerId="LiveId" clId="{8F64C3F0-AB1E-472A-AF40-C42A6DC0B86E}" dt="2023-03-05T16:54:28.067" v="5625" actId="1076"/>
        <pc:sldMkLst>
          <pc:docMk/>
          <pc:sldMk cId="1594235432" sldId="283"/>
        </pc:sldMkLst>
        <pc:spChg chg="mod">
          <ac:chgData name="thu he" userId="d0fdb7a541edaf10" providerId="LiveId" clId="{8F64C3F0-AB1E-472A-AF40-C42A6DC0B86E}" dt="2023-03-05T15:13:52.268" v="693" actId="20577"/>
          <ac:spMkLst>
            <pc:docMk/>
            <pc:sldMk cId="1594235432" sldId="283"/>
            <ac:spMk id="30" creationId="{00000000-0000-0000-0000-000000000000}"/>
          </ac:spMkLst>
        </pc:spChg>
        <pc:spChg chg="mod">
          <ac:chgData name="thu he" userId="d0fdb7a541edaf10" providerId="LiveId" clId="{8F64C3F0-AB1E-472A-AF40-C42A6DC0B86E}" dt="2023-03-05T16:54:12.892" v="5621" actId="1076"/>
          <ac:spMkLst>
            <pc:docMk/>
            <pc:sldMk cId="1594235432" sldId="283"/>
            <ac:spMk id="58" creationId="{00000000-0000-0000-0000-000000000000}"/>
          </ac:spMkLst>
        </pc:spChg>
        <pc:spChg chg="mod">
          <ac:chgData name="thu he" userId="d0fdb7a541edaf10" providerId="LiveId" clId="{8F64C3F0-AB1E-472A-AF40-C42A6DC0B86E}" dt="2023-03-05T16:54:28.067" v="5625" actId="1076"/>
          <ac:spMkLst>
            <pc:docMk/>
            <pc:sldMk cId="1594235432" sldId="283"/>
            <ac:spMk id="60" creationId="{00000000-0000-0000-0000-000000000000}"/>
          </ac:spMkLst>
        </pc:spChg>
      </pc:sldChg>
      <pc:sldChg chg="modSp add del">
        <pc:chgData name="thu he" userId="d0fdb7a541edaf10" providerId="LiveId" clId="{8F64C3F0-AB1E-472A-AF40-C42A6DC0B86E}" dt="2023-03-05T16:58:59.680" v="5778" actId="20577"/>
        <pc:sldMkLst>
          <pc:docMk/>
          <pc:sldMk cId="2084599391" sldId="284"/>
        </pc:sldMkLst>
        <pc:spChg chg="mod">
          <ac:chgData name="thu he" userId="d0fdb7a541edaf10" providerId="LiveId" clId="{8F64C3F0-AB1E-472A-AF40-C42A6DC0B86E}" dt="2023-03-05T16:58:59.680" v="5778" actId="20577"/>
          <ac:spMkLst>
            <pc:docMk/>
            <pc:sldMk cId="2084599391" sldId="284"/>
            <ac:spMk id="60" creationId="{00000000-0000-0000-0000-000000000000}"/>
          </ac:spMkLst>
        </pc:spChg>
      </pc:sldChg>
      <pc:sldChg chg="modSp add del mod ord">
        <pc:chgData name="thu he" userId="d0fdb7a541edaf10" providerId="LiveId" clId="{8F64C3F0-AB1E-472A-AF40-C42A6DC0B86E}" dt="2023-03-06T04:46:48.906" v="8631"/>
        <pc:sldMkLst>
          <pc:docMk/>
          <pc:sldMk cId="983631063" sldId="285"/>
        </pc:sldMkLst>
        <pc:spChg chg="mod">
          <ac:chgData name="thu he" userId="d0fdb7a541edaf10" providerId="LiveId" clId="{8F64C3F0-AB1E-472A-AF40-C42A6DC0B86E}" dt="2023-03-05T15:18:26.243" v="1355" actId="20577"/>
          <ac:spMkLst>
            <pc:docMk/>
            <pc:sldMk cId="983631063" sldId="285"/>
            <ac:spMk id="30" creationId="{00000000-0000-0000-0000-000000000000}"/>
          </ac:spMkLst>
        </pc:spChg>
        <pc:spChg chg="mod">
          <ac:chgData name="thu he" userId="d0fdb7a541edaf10" providerId="LiveId" clId="{8F64C3F0-AB1E-472A-AF40-C42A6DC0B86E}" dt="2023-03-05T16:59:13.498" v="5782" actId="20577"/>
          <ac:spMkLst>
            <pc:docMk/>
            <pc:sldMk cId="983631063" sldId="285"/>
            <ac:spMk id="34" creationId="{00000000-0000-0000-0000-000000000000}"/>
          </ac:spMkLst>
        </pc:spChg>
        <pc:spChg chg="mod">
          <ac:chgData name="thu he" userId="d0fdb7a541edaf10" providerId="LiveId" clId="{8F64C3F0-AB1E-472A-AF40-C42A6DC0B86E}" dt="2023-03-05T15:24:06.213" v="2441" actId="1076"/>
          <ac:spMkLst>
            <pc:docMk/>
            <pc:sldMk cId="983631063" sldId="285"/>
            <ac:spMk id="58" creationId="{00000000-0000-0000-0000-000000000000}"/>
          </ac:spMkLst>
        </pc:spChg>
        <pc:spChg chg="mod">
          <ac:chgData name="thu he" userId="d0fdb7a541edaf10" providerId="LiveId" clId="{8F64C3F0-AB1E-472A-AF40-C42A6DC0B86E}" dt="2023-03-05T15:24:08.854" v="2442" actId="14100"/>
          <ac:spMkLst>
            <pc:docMk/>
            <pc:sldMk cId="983631063" sldId="285"/>
            <ac:spMk id="60" creationId="{00000000-0000-0000-0000-000000000000}"/>
          </ac:spMkLst>
        </pc:spChg>
      </pc:sldChg>
      <pc:sldChg chg="modSp add del mod">
        <pc:chgData name="thu he" userId="d0fdb7a541edaf10" providerId="LiveId" clId="{8F64C3F0-AB1E-472A-AF40-C42A6DC0B86E}" dt="2023-03-05T16:59:19.989" v="5784" actId="20577"/>
        <pc:sldMkLst>
          <pc:docMk/>
          <pc:sldMk cId="2518056560" sldId="286"/>
        </pc:sldMkLst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7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18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22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29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30" creationId="{00000000-0000-0000-0000-000000000000}"/>
          </ac:spMkLst>
        </pc:spChg>
        <pc:spChg chg="mod">
          <ac:chgData name="thu he" userId="d0fdb7a541edaf10" providerId="LiveId" clId="{8F64C3F0-AB1E-472A-AF40-C42A6DC0B86E}" dt="2023-03-05T16:59:19.989" v="5784" actId="20577"/>
          <ac:spMkLst>
            <pc:docMk/>
            <pc:sldMk cId="2518056560" sldId="286"/>
            <ac:spMk id="34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35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37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44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45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46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47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48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49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0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1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2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4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5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6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7" creationId="{00000000-0000-0000-0000-000000000000}"/>
          </ac:spMkLst>
        </pc:spChg>
        <pc:spChg chg="mod">
          <ac:chgData name="thu he" userId="d0fdb7a541edaf10" providerId="LiveId" clId="{8F64C3F0-AB1E-472A-AF40-C42A6DC0B86E}" dt="2023-03-05T15:23:24.549" v="2434" actId="1076"/>
          <ac:spMkLst>
            <pc:docMk/>
            <pc:sldMk cId="2518056560" sldId="286"/>
            <ac:spMk id="58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59" creationId="{00000000-0000-0000-0000-000000000000}"/>
          </ac:spMkLst>
        </pc:spChg>
        <pc:spChg chg="mod">
          <ac:chgData name="thu he" userId="d0fdb7a541edaf10" providerId="LiveId" clId="{8F64C3F0-AB1E-472A-AF40-C42A6DC0B86E}" dt="2023-03-05T15:23:27.817" v="2435" actId="14100"/>
          <ac:spMkLst>
            <pc:docMk/>
            <pc:sldMk cId="2518056560" sldId="286"/>
            <ac:spMk id="60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64" creationId="{00000000-0000-0000-0000-000000000000}"/>
          </ac:spMkLst>
        </pc:spChg>
        <pc:spChg chg="mod">
          <ac:chgData name="thu he" userId="d0fdb7a541edaf10" providerId="LiveId" clId="{8F64C3F0-AB1E-472A-AF40-C42A6DC0B86E}" dt="2023-03-05T15:22:59.190" v="2424" actId="1076"/>
          <ac:spMkLst>
            <pc:docMk/>
            <pc:sldMk cId="2518056560" sldId="286"/>
            <ac:spMk id="65" creationId="{00000000-0000-0000-0000-000000000000}"/>
          </ac:spMkLst>
        </pc:spChg>
        <pc:grpChg chg="mod">
          <ac:chgData name="thu he" userId="d0fdb7a541edaf10" providerId="LiveId" clId="{8F64C3F0-AB1E-472A-AF40-C42A6DC0B86E}" dt="2023-03-05T15:22:59.190" v="2424" actId="1076"/>
          <ac:grpSpMkLst>
            <pc:docMk/>
            <pc:sldMk cId="2518056560" sldId="286"/>
            <ac:grpSpMk id="5" creationId="{00000000-0000-0000-0000-000000000000}"/>
          </ac:grpSpMkLst>
        </pc:grpChg>
        <pc:grpChg chg="mod">
          <ac:chgData name="thu he" userId="d0fdb7a541edaf10" providerId="LiveId" clId="{8F64C3F0-AB1E-472A-AF40-C42A6DC0B86E}" dt="2023-03-05T15:22:59.190" v="2424" actId="1076"/>
          <ac:grpSpMkLst>
            <pc:docMk/>
            <pc:sldMk cId="2518056560" sldId="286"/>
            <ac:grpSpMk id="8" creationId="{00000000-0000-0000-0000-000000000000}"/>
          </ac:grpSpMkLst>
        </pc:grpChg>
        <pc:grpChg chg="mod">
          <ac:chgData name="thu he" userId="d0fdb7a541edaf10" providerId="LiveId" clId="{8F64C3F0-AB1E-472A-AF40-C42A6DC0B86E}" dt="2023-03-05T15:22:59.190" v="2424" actId="1076"/>
          <ac:grpSpMkLst>
            <pc:docMk/>
            <pc:sldMk cId="2518056560" sldId="286"/>
            <ac:grpSpMk id="23" creationId="{00000000-0000-0000-0000-000000000000}"/>
          </ac:grpSpMkLst>
        </pc:grpChg>
        <pc:grpChg chg="mod">
          <ac:chgData name="thu he" userId="d0fdb7a541edaf10" providerId="LiveId" clId="{8F64C3F0-AB1E-472A-AF40-C42A6DC0B86E}" dt="2023-03-05T15:22:59.190" v="2424" actId="1076"/>
          <ac:grpSpMkLst>
            <pc:docMk/>
            <pc:sldMk cId="2518056560" sldId="286"/>
            <ac:grpSpMk id="28" creationId="{00000000-0000-0000-0000-000000000000}"/>
          </ac:grpSpMkLst>
        </pc:grpChg>
        <pc:grpChg chg="mod">
          <ac:chgData name="thu he" userId="d0fdb7a541edaf10" providerId="LiveId" clId="{8F64C3F0-AB1E-472A-AF40-C42A6DC0B86E}" dt="2023-03-05T15:22:59.190" v="2424" actId="1076"/>
          <ac:grpSpMkLst>
            <pc:docMk/>
            <pc:sldMk cId="2518056560" sldId="286"/>
            <ac:grpSpMk id="31" creationId="{00000000-0000-0000-0000-000000000000}"/>
          </ac:grpSpMkLst>
        </pc:grpChg>
        <pc:grpChg chg="mod">
          <ac:chgData name="thu he" userId="d0fdb7a541edaf10" providerId="LiveId" clId="{8F64C3F0-AB1E-472A-AF40-C42A6DC0B86E}" dt="2023-03-05T15:22:59.190" v="2424" actId="1076"/>
          <ac:grpSpMkLst>
            <pc:docMk/>
            <pc:sldMk cId="2518056560" sldId="286"/>
            <ac:grpSpMk id="53" creationId="{00000000-0000-0000-0000-000000000000}"/>
          </ac:grpSpMkLst>
        </pc:grpChg>
        <pc:grpChg chg="mod">
          <ac:chgData name="thu he" userId="d0fdb7a541edaf10" providerId="LiveId" clId="{8F64C3F0-AB1E-472A-AF40-C42A6DC0B86E}" dt="2023-03-05T15:23:09.462" v="2428" actId="14100"/>
          <ac:grpSpMkLst>
            <pc:docMk/>
            <pc:sldMk cId="2518056560" sldId="286"/>
            <ac:grpSpMk id="61" creationId="{00000000-0000-0000-0000-000000000000}"/>
          </ac:grpSpMkLst>
        </pc:grpChg>
        <pc:picChg chg="mod">
          <ac:chgData name="thu he" userId="d0fdb7a541edaf10" providerId="LiveId" clId="{8F64C3F0-AB1E-472A-AF40-C42A6DC0B86E}" dt="2023-03-05T15:22:59.190" v="2424" actId="1076"/>
          <ac:picMkLst>
            <pc:docMk/>
            <pc:sldMk cId="2518056560" sldId="286"/>
            <ac:picMk id="15" creationId="{00000000-0000-0000-0000-000000000000}"/>
          </ac:picMkLst>
        </pc:picChg>
        <pc:picChg chg="mod">
          <ac:chgData name="thu he" userId="d0fdb7a541edaf10" providerId="LiveId" clId="{8F64C3F0-AB1E-472A-AF40-C42A6DC0B86E}" dt="2023-03-05T15:22:59.190" v="2424" actId="1076"/>
          <ac:picMkLst>
            <pc:docMk/>
            <pc:sldMk cId="2518056560" sldId="286"/>
            <ac:picMk id="32" creationId="{00000000-0000-0000-0000-000000000000}"/>
          </ac:picMkLst>
        </pc:picChg>
        <pc:picChg chg="mod">
          <ac:chgData name="thu he" userId="d0fdb7a541edaf10" providerId="LiveId" clId="{8F64C3F0-AB1E-472A-AF40-C42A6DC0B86E}" dt="2023-03-05T15:22:59.190" v="2424" actId="1076"/>
          <ac:picMkLst>
            <pc:docMk/>
            <pc:sldMk cId="2518056560" sldId="286"/>
            <ac:picMk id="33" creationId="{00000000-0000-0000-0000-000000000000}"/>
          </ac:picMkLst>
        </pc:picChg>
        <pc:picChg chg="mod">
          <ac:chgData name="thu he" userId="d0fdb7a541edaf10" providerId="LiveId" clId="{8F64C3F0-AB1E-472A-AF40-C42A6DC0B86E}" dt="2023-03-05T15:22:59.190" v="2424" actId="1076"/>
          <ac:picMkLst>
            <pc:docMk/>
            <pc:sldMk cId="2518056560" sldId="286"/>
            <ac:picMk id="38" creationId="{00000000-0000-0000-0000-000000000000}"/>
          </ac:picMkLst>
        </pc:picChg>
        <pc:cxnChg chg="mod">
          <ac:chgData name="thu he" userId="d0fdb7a541edaf10" providerId="LiveId" clId="{8F64C3F0-AB1E-472A-AF40-C42A6DC0B86E}" dt="2023-03-05T15:22:59.190" v="2424" actId="1076"/>
          <ac:cxnSpMkLst>
            <pc:docMk/>
            <pc:sldMk cId="2518056560" sldId="286"/>
            <ac:cxnSpMk id="13" creationId="{00000000-0000-0000-0000-000000000000}"/>
          </ac:cxnSpMkLst>
        </pc:cxnChg>
        <pc:cxnChg chg="mod">
          <ac:chgData name="thu he" userId="d0fdb7a541edaf10" providerId="LiveId" clId="{8F64C3F0-AB1E-472A-AF40-C42A6DC0B86E}" dt="2023-03-05T15:22:59.190" v="2424" actId="1076"/>
          <ac:cxnSpMkLst>
            <pc:docMk/>
            <pc:sldMk cId="2518056560" sldId="286"/>
            <ac:cxnSpMk id="75" creationId="{00000000-0000-0000-0000-000000000000}"/>
          </ac:cxnSpMkLst>
        </pc:cxnChg>
        <pc:cxnChg chg="mod">
          <ac:chgData name="thu he" userId="d0fdb7a541edaf10" providerId="LiveId" clId="{8F64C3F0-AB1E-472A-AF40-C42A6DC0B86E}" dt="2023-03-05T15:22:59.190" v="2424" actId="1076"/>
          <ac:cxnSpMkLst>
            <pc:docMk/>
            <pc:sldMk cId="2518056560" sldId="286"/>
            <ac:cxnSpMk id="83" creationId="{00000000-0000-0000-0000-000000000000}"/>
          </ac:cxnSpMkLst>
        </pc:cxnChg>
      </pc:sldChg>
      <pc:sldChg chg="del">
        <pc:chgData name="thu he" userId="d0fdb7a541edaf10" providerId="LiveId" clId="{8F64C3F0-AB1E-472A-AF40-C42A6DC0B86E}" dt="2023-03-05T16:33:06.769" v="4913" actId="47"/>
        <pc:sldMkLst>
          <pc:docMk/>
          <pc:sldMk cId="2904176751" sldId="288"/>
        </pc:sldMkLst>
      </pc:sldChg>
      <pc:sldChg chg="modSp add del mod ord">
        <pc:chgData name="thu he" userId="d0fdb7a541edaf10" providerId="LiveId" clId="{8F64C3F0-AB1E-472A-AF40-C42A6DC0B86E}" dt="2023-03-06T04:46:46.901" v="8629" actId="20577"/>
        <pc:sldMkLst>
          <pc:docMk/>
          <pc:sldMk cId="2342060565" sldId="289"/>
        </pc:sldMkLst>
        <pc:spChg chg="mod">
          <ac:chgData name="thu he" userId="d0fdb7a541edaf10" providerId="LiveId" clId="{8F64C3F0-AB1E-472A-AF40-C42A6DC0B86E}" dt="2023-03-05T16:58:35.641" v="5761" actId="20577"/>
          <ac:spMkLst>
            <pc:docMk/>
            <pc:sldMk cId="2342060565" sldId="289"/>
            <ac:spMk id="30" creationId="{00000000-0000-0000-0000-000000000000}"/>
          </ac:spMkLst>
        </pc:spChg>
        <pc:spChg chg="mod">
          <ac:chgData name="thu he" userId="d0fdb7a541edaf10" providerId="LiveId" clId="{8F64C3F0-AB1E-472A-AF40-C42A6DC0B86E}" dt="2023-03-06T04:46:46.901" v="8629" actId="20577"/>
          <ac:spMkLst>
            <pc:docMk/>
            <pc:sldMk cId="2342060565" sldId="289"/>
            <ac:spMk id="34" creationId="{00000000-0000-0000-0000-000000000000}"/>
          </ac:spMkLst>
        </pc:spChg>
        <pc:spChg chg="mod">
          <ac:chgData name="thu he" userId="d0fdb7a541edaf10" providerId="LiveId" clId="{8F64C3F0-AB1E-472A-AF40-C42A6DC0B86E}" dt="2023-03-05T16:57:11.085" v="5742" actId="14100"/>
          <ac:spMkLst>
            <pc:docMk/>
            <pc:sldMk cId="2342060565" sldId="289"/>
            <ac:spMk id="58" creationId="{00000000-0000-0000-0000-000000000000}"/>
          </ac:spMkLst>
        </pc:spChg>
        <pc:spChg chg="mod">
          <ac:chgData name="thu he" userId="d0fdb7a541edaf10" providerId="LiveId" clId="{8F64C3F0-AB1E-472A-AF40-C42A6DC0B86E}" dt="2023-03-05T16:58:28.580" v="5760" actId="108"/>
          <ac:spMkLst>
            <pc:docMk/>
            <pc:sldMk cId="2342060565" sldId="289"/>
            <ac:spMk id="60" creationId="{00000000-0000-0000-0000-000000000000}"/>
          </ac:spMkLst>
        </pc:spChg>
      </pc:sldChg>
      <pc:sldChg chg="add del">
        <pc:chgData name="thu he" userId="d0fdb7a541edaf10" providerId="LiveId" clId="{8F64C3F0-AB1E-472A-AF40-C42A6DC0B86E}" dt="2023-03-05T16:33:24.699" v="4920" actId="47"/>
        <pc:sldMkLst>
          <pc:docMk/>
          <pc:sldMk cId="1010230257" sldId="290"/>
        </pc:sldMkLst>
      </pc:sldChg>
      <pc:sldChg chg="del">
        <pc:chgData name="thu he" userId="d0fdb7a541edaf10" providerId="LiveId" clId="{8F64C3F0-AB1E-472A-AF40-C42A6DC0B86E}" dt="2023-03-05T14:57:30.681" v="595" actId="47"/>
        <pc:sldMkLst>
          <pc:docMk/>
          <pc:sldMk cId="3115295098" sldId="290"/>
        </pc:sldMkLst>
      </pc:sldChg>
      <pc:sldChg chg="add del">
        <pc:chgData name="thu he" userId="d0fdb7a541edaf10" providerId="LiveId" clId="{8F64C3F0-AB1E-472A-AF40-C42A6DC0B86E}" dt="2023-03-05T16:33:25.618" v="4921" actId="47"/>
        <pc:sldMkLst>
          <pc:docMk/>
          <pc:sldMk cId="871576301" sldId="291"/>
        </pc:sldMkLst>
      </pc:sldChg>
      <pc:sldChg chg="del">
        <pc:chgData name="thu he" userId="d0fdb7a541edaf10" providerId="LiveId" clId="{8F64C3F0-AB1E-472A-AF40-C42A6DC0B86E}" dt="2023-03-05T14:57:31.315" v="596" actId="47"/>
        <pc:sldMkLst>
          <pc:docMk/>
          <pc:sldMk cId="2017536475" sldId="291"/>
        </pc:sldMkLst>
      </pc:sldChg>
      <pc:sldChg chg="add del">
        <pc:chgData name="thu he" userId="d0fdb7a541edaf10" providerId="LiveId" clId="{8F64C3F0-AB1E-472A-AF40-C42A6DC0B86E}" dt="2023-03-05T16:33:26.491" v="4922" actId="47"/>
        <pc:sldMkLst>
          <pc:docMk/>
          <pc:sldMk cId="349128870" sldId="292"/>
        </pc:sldMkLst>
      </pc:sldChg>
      <pc:sldChg chg="del">
        <pc:chgData name="thu he" userId="d0fdb7a541edaf10" providerId="LiveId" clId="{8F64C3F0-AB1E-472A-AF40-C42A6DC0B86E}" dt="2023-03-05T14:57:31.703" v="597" actId="47"/>
        <pc:sldMkLst>
          <pc:docMk/>
          <pc:sldMk cId="3518305521" sldId="292"/>
        </pc:sldMkLst>
      </pc:sldChg>
      <pc:sldChg chg="del">
        <pc:chgData name="thu he" userId="d0fdb7a541edaf10" providerId="LiveId" clId="{8F64C3F0-AB1E-472A-AF40-C42A6DC0B86E}" dt="2023-03-05T14:57:32.012" v="598" actId="47"/>
        <pc:sldMkLst>
          <pc:docMk/>
          <pc:sldMk cId="216304487" sldId="293"/>
        </pc:sldMkLst>
      </pc:sldChg>
      <pc:sldChg chg="add del">
        <pc:chgData name="thu he" userId="d0fdb7a541edaf10" providerId="LiveId" clId="{8F64C3F0-AB1E-472A-AF40-C42A6DC0B86E}" dt="2023-03-05T16:33:27.390" v="4923" actId="47"/>
        <pc:sldMkLst>
          <pc:docMk/>
          <pc:sldMk cId="3322713793" sldId="293"/>
        </pc:sldMkLst>
      </pc:sldChg>
      <pc:sldChg chg="del">
        <pc:chgData name="thu he" userId="d0fdb7a541edaf10" providerId="LiveId" clId="{8F64C3F0-AB1E-472A-AF40-C42A6DC0B86E}" dt="2023-03-05T14:57:32.350" v="599" actId="47"/>
        <pc:sldMkLst>
          <pc:docMk/>
          <pc:sldMk cId="1228677438" sldId="294"/>
        </pc:sldMkLst>
      </pc:sldChg>
      <pc:sldChg chg="modSp add mod">
        <pc:chgData name="thu he" userId="d0fdb7a541edaf10" providerId="LiveId" clId="{8F64C3F0-AB1E-472A-AF40-C42A6DC0B86E}" dt="2023-03-06T04:31:31.134" v="8310" actId="20577"/>
        <pc:sldMkLst>
          <pc:docMk/>
          <pc:sldMk cId="2549639003" sldId="294"/>
        </pc:sldMkLst>
        <pc:spChg chg="mod">
          <ac:chgData name="thu he" userId="d0fdb7a541edaf10" providerId="LiveId" clId="{8F64C3F0-AB1E-472A-AF40-C42A6DC0B86E}" dt="2023-03-06T04:23:01.587" v="8162" actId="207"/>
          <ac:spMkLst>
            <pc:docMk/>
            <pc:sldMk cId="2549639003" sldId="294"/>
            <ac:spMk id="5" creationId="{00000000-0000-0000-0000-000000000000}"/>
          </ac:spMkLst>
        </pc:spChg>
        <pc:spChg chg="mod">
          <ac:chgData name="thu he" userId="d0fdb7a541edaf10" providerId="LiveId" clId="{8F64C3F0-AB1E-472A-AF40-C42A6DC0B86E}" dt="2023-03-06T04:23:51.762" v="8169" actId="14100"/>
          <ac:spMkLst>
            <pc:docMk/>
            <pc:sldMk cId="2549639003" sldId="294"/>
            <ac:spMk id="7" creationId="{00000000-0000-0000-0000-000000000000}"/>
          </ac:spMkLst>
        </pc:spChg>
        <pc:spChg chg="mod">
          <ac:chgData name="thu he" userId="d0fdb7a541edaf10" providerId="LiveId" clId="{8F64C3F0-AB1E-472A-AF40-C42A6DC0B86E}" dt="2023-03-06T04:31:31.134" v="8310" actId="20577"/>
          <ac:spMkLst>
            <pc:docMk/>
            <pc:sldMk cId="2549639003" sldId="294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6T04:23:35.864" v="8168" actId="2711"/>
          <ac:spMkLst>
            <pc:docMk/>
            <pc:sldMk cId="2549639003" sldId="294"/>
            <ac:spMk id="14" creationId="{00000000-0000-0000-0000-000000000000}"/>
          </ac:spMkLst>
        </pc:spChg>
        <pc:spChg chg="mod">
          <ac:chgData name="thu he" userId="d0fdb7a541edaf10" providerId="LiveId" clId="{8F64C3F0-AB1E-472A-AF40-C42A6DC0B86E}" dt="2023-03-06T04:23:16.809" v="8164" actId="2711"/>
          <ac:spMkLst>
            <pc:docMk/>
            <pc:sldMk cId="2549639003" sldId="294"/>
            <ac:spMk id="15" creationId="{00000000-0000-0000-0000-000000000000}"/>
          </ac:spMkLst>
        </pc:spChg>
        <pc:spChg chg="mod">
          <ac:chgData name="thu he" userId="d0fdb7a541edaf10" providerId="LiveId" clId="{8F64C3F0-AB1E-472A-AF40-C42A6DC0B86E}" dt="2023-03-06T04:23:22.829" v="8165" actId="2711"/>
          <ac:spMkLst>
            <pc:docMk/>
            <pc:sldMk cId="2549639003" sldId="294"/>
            <ac:spMk id="16" creationId="{00000000-0000-0000-0000-000000000000}"/>
          </ac:spMkLst>
        </pc:spChg>
        <pc:graphicFrameChg chg="mod modGraphic">
          <ac:chgData name="thu he" userId="d0fdb7a541edaf10" providerId="LiveId" clId="{8F64C3F0-AB1E-472A-AF40-C42A6DC0B86E}" dt="2023-03-06T04:22:10.356" v="8160" actId="207"/>
          <ac:graphicFrameMkLst>
            <pc:docMk/>
            <pc:sldMk cId="2549639003" sldId="294"/>
            <ac:graphicFrameMk id="4" creationId="{00000000-0000-0000-0000-000000000000}"/>
          </ac:graphicFrameMkLst>
        </pc:graphicFrameChg>
        <pc:picChg chg="mod">
          <ac:chgData name="thu he" userId="d0fdb7a541edaf10" providerId="LiveId" clId="{8F64C3F0-AB1E-472A-AF40-C42A6DC0B86E}" dt="2023-03-06T04:18:58.675" v="8114" actId="1076"/>
          <ac:picMkLst>
            <pc:docMk/>
            <pc:sldMk cId="2549639003" sldId="294"/>
            <ac:picMk id="11" creationId="{00000000-0000-0000-0000-000000000000}"/>
          </ac:picMkLst>
        </pc:picChg>
        <pc:picChg chg="mod">
          <ac:chgData name="thu he" userId="d0fdb7a541edaf10" providerId="LiveId" clId="{8F64C3F0-AB1E-472A-AF40-C42A6DC0B86E}" dt="2023-03-06T04:18:55.334" v="8112" actId="1076"/>
          <ac:picMkLst>
            <pc:docMk/>
            <pc:sldMk cId="2549639003" sldId="294"/>
            <ac:picMk id="12" creationId="{00000000-0000-0000-0000-000000000000}"/>
          </ac:picMkLst>
        </pc:picChg>
        <pc:picChg chg="mod">
          <ac:chgData name="thu he" userId="d0fdb7a541edaf10" providerId="LiveId" clId="{8F64C3F0-AB1E-472A-AF40-C42A6DC0B86E}" dt="2023-03-06T04:18:47.962" v="8109" actId="14100"/>
          <ac:picMkLst>
            <pc:docMk/>
            <pc:sldMk cId="2549639003" sldId="294"/>
            <ac:picMk id="13" creationId="{00000000-0000-0000-0000-000000000000}"/>
          </ac:picMkLst>
        </pc:picChg>
      </pc:sldChg>
      <pc:sldChg chg="addSp delSp modSp add mod delAnim modAnim">
        <pc:chgData name="thu he" userId="d0fdb7a541edaf10" providerId="LiveId" clId="{8F64C3F0-AB1E-472A-AF40-C42A6DC0B86E}" dt="2023-03-06T07:06:08.926" v="8785" actId="1076"/>
        <pc:sldMkLst>
          <pc:docMk/>
          <pc:sldMk cId="12120737" sldId="295"/>
        </pc:sldMkLst>
        <pc:spChg chg="add del mod">
          <ac:chgData name="thu he" userId="d0fdb7a541edaf10" providerId="LiveId" clId="{8F64C3F0-AB1E-472A-AF40-C42A6DC0B86E}" dt="2023-03-06T07:05:45.041" v="8781" actId="21"/>
          <ac:spMkLst>
            <pc:docMk/>
            <pc:sldMk cId="12120737" sldId="295"/>
            <ac:spMk id="2" creationId="{A113CA16-5CBF-6BCA-857F-68F7A92DAB1A}"/>
          </ac:spMkLst>
        </pc:spChg>
        <pc:spChg chg="mod">
          <ac:chgData name="thu he" userId="d0fdb7a541edaf10" providerId="LiveId" clId="{8F64C3F0-AB1E-472A-AF40-C42A6DC0B86E}" dt="2023-03-05T16:43:44.466" v="5262" actId="14100"/>
          <ac:spMkLst>
            <pc:docMk/>
            <pc:sldMk cId="12120737" sldId="295"/>
            <ac:spMk id="5" creationId="{00000000-0000-0000-0000-000000000000}"/>
          </ac:spMkLst>
        </pc:spChg>
        <pc:spChg chg="mod">
          <ac:chgData name="thu he" userId="d0fdb7a541edaf10" providerId="LiveId" clId="{8F64C3F0-AB1E-472A-AF40-C42A6DC0B86E}" dt="2023-03-06T04:33:32.281" v="8323" actId="1076"/>
          <ac:spMkLst>
            <pc:docMk/>
            <pc:sldMk cId="12120737" sldId="295"/>
            <ac:spMk id="7" creationId="{00000000-0000-0000-0000-000000000000}"/>
          </ac:spMkLst>
        </pc:spChg>
        <pc:spChg chg="mod">
          <ac:chgData name="thu he" userId="d0fdb7a541edaf10" providerId="LiveId" clId="{8F64C3F0-AB1E-472A-AF40-C42A6DC0B86E}" dt="2023-03-06T07:06:08.926" v="8785" actId="1076"/>
          <ac:spMkLst>
            <pc:docMk/>
            <pc:sldMk cId="12120737" sldId="295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5T16:43:44.466" v="5262" actId="14100"/>
          <ac:spMkLst>
            <pc:docMk/>
            <pc:sldMk cId="12120737" sldId="295"/>
            <ac:spMk id="9" creationId="{00000000-0000-0000-0000-000000000000}"/>
          </ac:spMkLst>
        </pc:spChg>
        <pc:picChg chg="mod">
          <ac:chgData name="thu he" userId="d0fdb7a541edaf10" providerId="LiveId" clId="{8F64C3F0-AB1E-472A-AF40-C42A6DC0B86E}" dt="2023-03-05T16:44:15.513" v="5269" actId="14100"/>
          <ac:picMkLst>
            <pc:docMk/>
            <pc:sldMk cId="12120737" sldId="295"/>
            <ac:picMk id="4" creationId="{00000000-0000-0000-0000-000000000000}"/>
          </ac:picMkLst>
        </pc:picChg>
        <pc:picChg chg="mod">
          <ac:chgData name="thu he" userId="d0fdb7a541edaf10" providerId="LiveId" clId="{8F64C3F0-AB1E-472A-AF40-C42A6DC0B86E}" dt="2023-03-05T16:44:20.251" v="5270" actId="1076"/>
          <ac:picMkLst>
            <pc:docMk/>
            <pc:sldMk cId="12120737" sldId="295"/>
            <ac:picMk id="6" creationId="{00000000-0000-0000-0000-000000000000}"/>
          </ac:picMkLst>
        </pc:picChg>
      </pc:sldChg>
      <pc:sldChg chg="del">
        <pc:chgData name="thu he" userId="d0fdb7a541edaf10" providerId="LiveId" clId="{8F64C3F0-AB1E-472A-AF40-C42A6DC0B86E}" dt="2023-03-05T14:57:32.723" v="600" actId="47"/>
        <pc:sldMkLst>
          <pc:docMk/>
          <pc:sldMk cId="1063224766" sldId="295"/>
        </pc:sldMkLst>
      </pc:sldChg>
      <pc:sldChg chg="modSp add ord">
        <pc:chgData name="thu he" userId="d0fdb7a541edaf10" providerId="LiveId" clId="{8F64C3F0-AB1E-472A-AF40-C42A6DC0B86E}" dt="2023-03-06T04:28:15.398" v="8260"/>
        <pc:sldMkLst>
          <pc:docMk/>
          <pc:sldMk cId="1195165678" sldId="296"/>
        </pc:sldMkLst>
        <pc:spChg chg="mod">
          <ac:chgData name="thu he" userId="d0fdb7a541edaf10" providerId="LiveId" clId="{8F64C3F0-AB1E-472A-AF40-C42A6DC0B86E}" dt="2023-03-06T04:28:08.519" v="8258" actId="1076"/>
          <ac:spMkLst>
            <pc:docMk/>
            <pc:sldMk cId="1195165678" sldId="296"/>
            <ac:spMk id="45061" creationId="{00000000-0000-0000-0000-000000000000}"/>
          </ac:spMkLst>
        </pc:spChg>
        <pc:spChg chg="mod">
          <ac:chgData name="thu he" userId="d0fdb7a541edaf10" providerId="LiveId" clId="{8F64C3F0-AB1E-472A-AF40-C42A6DC0B86E}" dt="2023-03-06T04:27:18.718" v="8255" actId="20577"/>
          <ac:spMkLst>
            <pc:docMk/>
            <pc:sldMk cId="1195165678" sldId="296"/>
            <ac:spMk id="45064" creationId="{00000000-0000-0000-0000-000000000000}"/>
          </ac:spMkLst>
        </pc:spChg>
      </pc:sldChg>
      <pc:sldChg chg="del">
        <pc:chgData name="thu he" userId="d0fdb7a541edaf10" providerId="LiveId" clId="{8F64C3F0-AB1E-472A-AF40-C42A6DC0B86E}" dt="2023-03-05T14:57:33.061" v="601" actId="47"/>
        <pc:sldMkLst>
          <pc:docMk/>
          <pc:sldMk cId="1236452102" sldId="296"/>
        </pc:sldMkLst>
      </pc:sldChg>
      <pc:sldChg chg="del">
        <pc:chgData name="thu he" userId="d0fdb7a541edaf10" providerId="LiveId" clId="{8F64C3F0-AB1E-472A-AF40-C42A6DC0B86E}" dt="2023-03-05T14:57:33.477" v="602" actId="47"/>
        <pc:sldMkLst>
          <pc:docMk/>
          <pc:sldMk cId="2769578708" sldId="297"/>
        </pc:sldMkLst>
      </pc:sldChg>
      <pc:sldChg chg="modSp add del mod">
        <pc:chgData name="thu he" userId="d0fdb7a541edaf10" providerId="LiveId" clId="{8F64C3F0-AB1E-472A-AF40-C42A6DC0B86E}" dt="2023-03-13T04:54:53.097" v="8793" actId="47"/>
        <pc:sldMkLst>
          <pc:docMk/>
          <pc:sldMk cId="3608301747" sldId="299"/>
        </pc:sldMkLst>
        <pc:picChg chg="mod">
          <ac:chgData name="thu he" userId="d0fdb7a541edaf10" providerId="LiveId" clId="{8F64C3F0-AB1E-472A-AF40-C42A6DC0B86E}" dt="2023-03-05T16:01:38.848" v="3032" actId="14100"/>
          <ac:picMkLst>
            <pc:docMk/>
            <pc:sldMk cId="3608301747" sldId="299"/>
            <ac:picMk id="3" creationId="{00000000-0000-0000-0000-000000000000}"/>
          </ac:picMkLst>
        </pc:picChg>
      </pc:sldChg>
      <pc:sldChg chg="del">
        <pc:chgData name="thu he" userId="d0fdb7a541edaf10" providerId="LiveId" clId="{8F64C3F0-AB1E-472A-AF40-C42A6DC0B86E}" dt="2023-03-05T14:57:33.796" v="603" actId="47"/>
        <pc:sldMkLst>
          <pc:docMk/>
          <pc:sldMk cId="2102478299" sldId="300"/>
        </pc:sldMkLst>
      </pc:sldChg>
      <pc:sldChg chg="add del">
        <pc:chgData name="thu he" userId="d0fdb7a541edaf10" providerId="LiveId" clId="{8F64C3F0-AB1E-472A-AF40-C42A6DC0B86E}" dt="2023-03-06T04:24:27.540" v="8170" actId="47"/>
        <pc:sldMkLst>
          <pc:docMk/>
          <pc:sldMk cId="3962041201" sldId="300"/>
        </pc:sldMkLst>
      </pc:sldChg>
      <pc:sldChg chg="modSp add del">
        <pc:chgData name="thu he" userId="d0fdb7a541edaf10" providerId="LiveId" clId="{8F64C3F0-AB1E-472A-AF40-C42A6DC0B86E}" dt="2023-03-06T04:37:41.590" v="8500" actId="47"/>
        <pc:sldMkLst>
          <pc:docMk/>
          <pc:sldMk cId="2751530713" sldId="301"/>
        </pc:sldMkLst>
        <pc:spChg chg="mod">
          <ac:chgData name="thu he" userId="d0fdb7a541edaf10" providerId="LiveId" clId="{8F64C3F0-AB1E-472A-AF40-C42A6DC0B86E}" dt="2023-03-05T16:47:28.817" v="5444" actId="1076"/>
          <ac:spMkLst>
            <pc:docMk/>
            <pc:sldMk cId="2751530713" sldId="301"/>
            <ac:spMk id="5" creationId="{00000000-0000-0000-0000-000000000000}"/>
          </ac:spMkLst>
        </pc:spChg>
      </pc:sldChg>
      <pc:sldChg chg="del">
        <pc:chgData name="thu he" userId="d0fdb7a541edaf10" providerId="LiveId" clId="{8F64C3F0-AB1E-472A-AF40-C42A6DC0B86E}" dt="2023-03-05T14:57:34.157" v="604" actId="47"/>
        <pc:sldMkLst>
          <pc:docMk/>
          <pc:sldMk cId="4227279453" sldId="301"/>
        </pc:sldMkLst>
      </pc:sldChg>
      <pc:sldChg chg="add del">
        <pc:chgData name="thu he" userId="d0fdb7a541edaf10" providerId="LiveId" clId="{8F64C3F0-AB1E-472A-AF40-C42A6DC0B86E}" dt="2023-03-05T14:57:39.472" v="607" actId="47"/>
        <pc:sldMkLst>
          <pc:docMk/>
          <pc:sldMk cId="1037954532" sldId="302"/>
        </pc:sldMkLst>
      </pc:sldChg>
      <pc:sldChg chg="addSp modSp add del mod modAnim">
        <pc:chgData name="thu he" userId="d0fdb7a541edaf10" providerId="LiveId" clId="{8F64C3F0-AB1E-472A-AF40-C42A6DC0B86E}" dt="2023-03-13T04:54:49.566" v="8792" actId="47"/>
        <pc:sldMkLst>
          <pc:docMk/>
          <pc:sldMk cId="3212847209" sldId="302"/>
        </pc:sldMkLst>
        <pc:spChg chg="add mod">
          <ac:chgData name="thu he" userId="d0fdb7a541edaf10" providerId="LiveId" clId="{8F64C3F0-AB1E-472A-AF40-C42A6DC0B86E}" dt="2023-03-05T16:04:21.518" v="3186" actId="14100"/>
          <ac:spMkLst>
            <pc:docMk/>
            <pc:sldMk cId="3212847209" sldId="302"/>
            <ac:spMk id="3" creationId="{FD8CD4BB-1842-2367-6D6B-44EB1E935FFA}"/>
          </ac:spMkLst>
        </pc:spChg>
        <pc:picChg chg="mod">
          <ac:chgData name="thu he" userId="d0fdb7a541edaf10" providerId="LiveId" clId="{8F64C3F0-AB1E-472A-AF40-C42A6DC0B86E}" dt="2023-03-05T16:02:14.202" v="3040" actId="1076"/>
          <ac:picMkLst>
            <pc:docMk/>
            <pc:sldMk cId="3212847209" sldId="302"/>
            <ac:picMk id="2" creationId="{00000000-0000-0000-0000-000000000000}"/>
          </ac:picMkLst>
        </pc:picChg>
      </pc:sldChg>
      <pc:sldChg chg="del">
        <pc:chgData name="thu he" userId="d0fdb7a541edaf10" providerId="LiveId" clId="{8F64C3F0-AB1E-472A-AF40-C42A6DC0B86E}" dt="2023-03-05T16:33:03.300" v="4904" actId="47"/>
        <pc:sldMkLst>
          <pc:docMk/>
          <pc:sldMk cId="112012914" sldId="303"/>
        </pc:sldMkLst>
      </pc:sldChg>
      <pc:sldChg chg="del">
        <pc:chgData name="thu he" userId="d0fdb7a541edaf10" providerId="LiveId" clId="{8F64C3F0-AB1E-472A-AF40-C42A6DC0B86E}" dt="2023-03-05T16:33:03.587" v="4905" actId="47"/>
        <pc:sldMkLst>
          <pc:docMk/>
          <pc:sldMk cId="199485310" sldId="304"/>
        </pc:sldMkLst>
      </pc:sldChg>
      <pc:sldChg chg="modSp add del mod">
        <pc:chgData name="thu he" userId="d0fdb7a541edaf10" providerId="LiveId" clId="{8F64C3F0-AB1E-472A-AF40-C42A6DC0B86E}" dt="2023-03-06T04:04:01.690" v="7122" actId="47"/>
        <pc:sldMkLst>
          <pc:docMk/>
          <pc:sldMk cId="3893877220" sldId="316"/>
        </pc:sldMkLst>
        <pc:spChg chg="mod">
          <ac:chgData name="thu he" userId="d0fdb7a541edaf10" providerId="LiveId" clId="{8F64C3F0-AB1E-472A-AF40-C42A6DC0B86E}" dt="2023-03-06T03:58:34.424" v="6863" actId="207"/>
          <ac:spMkLst>
            <pc:docMk/>
            <pc:sldMk cId="3893877220" sldId="316"/>
            <ac:spMk id="262" creationId="{00000000-0000-0000-0000-000000000000}"/>
          </ac:spMkLst>
        </pc:spChg>
        <pc:grpChg chg="mod">
          <ac:chgData name="thu he" userId="d0fdb7a541edaf10" providerId="LiveId" clId="{8F64C3F0-AB1E-472A-AF40-C42A6DC0B86E}" dt="2023-03-05T16:30:05.959" v="4578" actId="14100"/>
          <ac:grpSpMkLst>
            <pc:docMk/>
            <pc:sldMk cId="3893877220" sldId="316"/>
            <ac:grpSpMk id="260" creationId="{00000000-0000-0000-0000-000000000000}"/>
          </ac:grpSpMkLst>
        </pc:grpChg>
      </pc:sldChg>
      <pc:sldChg chg="modSp add del mod">
        <pc:chgData name="thu he" userId="d0fdb7a541edaf10" providerId="LiveId" clId="{8F64C3F0-AB1E-472A-AF40-C42A6DC0B86E}" dt="2023-03-06T04:47:31.263" v="8635" actId="47"/>
        <pc:sldMkLst>
          <pc:docMk/>
          <pc:sldMk cId="2476256234" sldId="340"/>
        </pc:sldMkLst>
        <pc:spChg chg="mod">
          <ac:chgData name="thu he" userId="d0fdb7a541edaf10" providerId="LiveId" clId="{8F64C3F0-AB1E-472A-AF40-C42A6DC0B86E}" dt="2023-03-05T15:30:32.353" v="2861" actId="1076"/>
          <ac:spMkLst>
            <pc:docMk/>
            <pc:sldMk cId="2476256234" sldId="340"/>
            <ac:spMk id="2" creationId="{00000000-0000-0000-0000-000000000000}"/>
          </ac:spMkLst>
        </pc:spChg>
      </pc:sldChg>
      <pc:sldChg chg="modSp add mod">
        <pc:chgData name="thu he" userId="d0fdb7a541edaf10" providerId="LiveId" clId="{8F64C3F0-AB1E-472A-AF40-C42A6DC0B86E}" dt="2023-03-05T14:58:33.552" v="617" actId="403"/>
        <pc:sldMkLst>
          <pc:docMk/>
          <pc:sldMk cId="1058682909" sldId="347"/>
        </pc:sldMkLst>
        <pc:spChg chg="mod">
          <ac:chgData name="thu he" userId="d0fdb7a541edaf10" providerId="LiveId" clId="{8F64C3F0-AB1E-472A-AF40-C42A6DC0B86E}" dt="2023-03-05T14:58:33.552" v="617" actId="403"/>
          <ac:spMkLst>
            <pc:docMk/>
            <pc:sldMk cId="1058682909" sldId="347"/>
            <ac:spMk id="3" creationId="{00000000-0000-0000-0000-000000000000}"/>
          </ac:spMkLst>
        </pc:spChg>
      </pc:sldChg>
      <pc:sldChg chg="del">
        <pc:chgData name="thu he" userId="d0fdb7a541edaf10" providerId="LiveId" clId="{8F64C3F0-AB1E-472A-AF40-C42A6DC0B86E}" dt="2023-03-05T16:33:04.206" v="4906" actId="47"/>
        <pc:sldMkLst>
          <pc:docMk/>
          <pc:sldMk cId="0" sldId="406"/>
        </pc:sldMkLst>
      </pc:sldChg>
      <pc:sldChg chg="del">
        <pc:chgData name="thu he" userId="d0fdb7a541edaf10" providerId="LiveId" clId="{8F64C3F0-AB1E-472A-AF40-C42A6DC0B86E}" dt="2023-03-05T16:33:04.751" v="4908" actId="47"/>
        <pc:sldMkLst>
          <pc:docMk/>
          <pc:sldMk cId="0" sldId="408"/>
        </pc:sldMkLst>
      </pc:sldChg>
      <pc:sldChg chg="del">
        <pc:chgData name="thu he" userId="d0fdb7a541edaf10" providerId="LiveId" clId="{8F64C3F0-AB1E-472A-AF40-C42A6DC0B86E}" dt="2023-03-05T16:33:05.941" v="4911" actId="47"/>
        <pc:sldMkLst>
          <pc:docMk/>
          <pc:sldMk cId="2106580635" sldId="414"/>
        </pc:sldMkLst>
      </pc:sldChg>
      <pc:sldChg chg="del">
        <pc:chgData name="thu he" userId="d0fdb7a541edaf10" providerId="LiveId" clId="{8F64C3F0-AB1E-472A-AF40-C42A6DC0B86E}" dt="2023-03-05T16:33:07.227" v="4914" actId="47"/>
        <pc:sldMkLst>
          <pc:docMk/>
          <pc:sldMk cId="1353522498" sldId="415"/>
        </pc:sldMkLst>
      </pc:sldChg>
      <pc:sldChg chg="del">
        <pc:chgData name="thu he" userId="d0fdb7a541edaf10" providerId="LiveId" clId="{8F64C3F0-AB1E-472A-AF40-C42A6DC0B86E}" dt="2023-03-05T16:33:07.865" v="4915" actId="47"/>
        <pc:sldMkLst>
          <pc:docMk/>
          <pc:sldMk cId="4025538231" sldId="416"/>
        </pc:sldMkLst>
      </pc:sldChg>
      <pc:sldChg chg="del">
        <pc:chgData name="thu he" userId="d0fdb7a541edaf10" providerId="LiveId" clId="{8F64C3F0-AB1E-472A-AF40-C42A6DC0B86E}" dt="2023-03-05T16:33:08.341" v="4916" actId="47"/>
        <pc:sldMkLst>
          <pc:docMk/>
          <pc:sldMk cId="2481685804" sldId="417"/>
        </pc:sldMkLst>
      </pc:sldChg>
      <pc:sldChg chg="del">
        <pc:chgData name="thu he" userId="d0fdb7a541edaf10" providerId="LiveId" clId="{8F64C3F0-AB1E-472A-AF40-C42A6DC0B86E}" dt="2023-03-05T16:33:09.027" v="4917" actId="47"/>
        <pc:sldMkLst>
          <pc:docMk/>
          <pc:sldMk cId="2733839323" sldId="418"/>
        </pc:sldMkLst>
      </pc:sldChg>
      <pc:sldChg chg="del">
        <pc:chgData name="thu he" userId="d0fdb7a541edaf10" providerId="LiveId" clId="{8F64C3F0-AB1E-472A-AF40-C42A6DC0B86E}" dt="2023-03-05T16:33:09.928" v="4918" actId="47"/>
        <pc:sldMkLst>
          <pc:docMk/>
          <pc:sldMk cId="0" sldId="419"/>
        </pc:sldMkLst>
      </pc:sldChg>
      <pc:sldChg chg="del">
        <pc:chgData name="thu he" userId="d0fdb7a541edaf10" providerId="LiveId" clId="{8F64C3F0-AB1E-472A-AF40-C42A6DC0B86E}" dt="2023-03-05T16:33:03.085" v="4903" actId="47"/>
        <pc:sldMkLst>
          <pc:docMk/>
          <pc:sldMk cId="3387058727" sldId="420"/>
        </pc:sldMkLst>
      </pc:sldChg>
      <pc:sldChg chg="del">
        <pc:chgData name="thu he" userId="d0fdb7a541edaf10" providerId="LiveId" clId="{8F64C3F0-AB1E-472A-AF40-C42A6DC0B86E}" dt="2023-03-05T16:33:05.046" v="4909" actId="47"/>
        <pc:sldMkLst>
          <pc:docMk/>
          <pc:sldMk cId="3999771999" sldId="421"/>
        </pc:sldMkLst>
      </pc:sldChg>
      <pc:sldChg chg="del">
        <pc:chgData name="thu he" userId="d0fdb7a541edaf10" providerId="LiveId" clId="{8F64C3F0-AB1E-472A-AF40-C42A6DC0B86E}" dt="2023-03-05T16:33:06.467" v="4912" actId="47"/>
        <pc:sldMkLst>
          <pc:docMk/>
          <pc:sldMk cId="1365498922" sldId="422"/>
        </pc:sldMkLst>
      </pc:sldChg>
      <pc:sldChg chg="addSp delSp modSp new mod ord modAnim">
        <pc:chgData name="thu he" userId="d0fdb7a541edaf10" providerId="LiveId" clId="{8F64C3F0-AB1E-472A-AF40-C42A6DC0B86E}" dt="2023-03-05T17:03:01.811" v="5810" actId="1076"/>
        <pc:sldMkLst>
          <pc:docMk/>
          <pc:sldMk cId="2181828463" sldId="423"/>
        </pc:sldMkLst>
        <pc:spChg chg="del">
          <ac:chgData name="thu he" userId="d0fdb7a541edaf10" providerId="LiveId" clId="{8F64C3F0-AB1E-472A-AF40-C42A6DC0B86E}" dt="2023-03-05T14:35:44.282" v="7" actId="478"/>
          <ac:spMkLst>
            <pc:docMk/>
            <pc:sldMk cId="2181828463" sldId="423"/>
            <ac:spMk id="2" creationId="{0F6F36FC-14B4-484B-538D-F75018864AEF}"/>
          </ac:spMkLst>
        </pc:spChg>
        <pc:spChg chg="del">
          <ac:chgData name="thu he" userId="d0fdb7a541edaf10" providerId="LiveId" clId="{8F64C3F0-AB1E-472A-AF40-C42A6DC0B86E}" dt="2023-03-05T14:35:46.286" v="8" actId="478"/>
          <ac:spMkLst>
            <pc:docMk/>
            <pc:sldMk cId="2181828463" sldId="423"/>
            <ac:spMk id="3" creationId="{9765D57B-3082-6721-1029-11E8DD7E6977}"/>
          </ac:spMkLst>
        </pc:spChg>
        <pc:spChg chg="add mod">
          <ac:chgData name="thu he" userId="d0fdb7a541edaf10" providerId="LiveId" clId="{8F64C3F0-AB1E-472A-AF40-C42A6DC0B86E}" dt="2023-03-05T17:03:01.811" v="5810" actId="1076"/>
          <ac:spMkLst>
            <pc:docMk/>
            <pc:sldMk cId="2181828463" sldId="423"/>
            <ac:spMk id="4" creationId="{4046CB7F-816A-6733-F8D1-50171C9EF2E9}"/>
          </ac:spMkLst>
        </pc:spChg>
        <pc:spChg chg="add mod">
          <ac:chgData name="thu he" userId="d0fdb7a541edaf10" providerId="LiveId" clId="{8F64C3F0-AB1E-472A-AF40-C42A6DC0B86E}" dt="2023-03-05T17:01:55.018" v="5793" actId="1076"/>
          <ac:spMkLst>
            <pc:docMk/>
            <pc:sldMk cId="2181828463" sldId="423"/>
            <ac:spMk id="5" creationId="{DA9DE89B-F89A-DD5F-F278-AC64E0C1BFA0}"/>
          </ac:spMkLst>
        </pc:spChg>
        <pc:spChg chg="add mod">
          <ac:chgData name="thu he" userId="d0fdb7a541edaf10" providerId="LiveId" clId="{8F64C3F0-AB1E-472A-AF40-C42A6DC0B86E}" dt="2023-03-05T17:01:55.018" v="5793" actId="1076"/>
          <ac:spMkLst>
            <pc:docMk/>
            <pc:sldMk cId="2181828463" sldId="423"/>
            <ac:spMk id="6" creationId="{FC9B128A-6180-CA1C-0452-BD3E54BC573D}"/>
          </ac:spMkLst>
        </pc:spChg>
        <pc:spChg chg="add mod">
          <ac:chgData name="thu he" userId="d0fdb7a541edaf10" providerId="LiveId" clId="{8F64C3F0-AB1E-472A-AF40-C42A6DC0B86E}" dt="2023-03-05T17:01:55.018" v="5793" actId="1076"/>
          <ac:spMkLst>
            <pc:docMk/>
            <pc:sldMk cId="2181828463" sldId="423"/>
            <ac:spMk id="8" creationId="{A6CA2814-E642-6879-F368-6EB8823736B4}"/>
          </ac:spMkLst>
        </pc:spChg>
        <pc:spChg chg="add mod">
          <ac:chgData name="thu he" userId="d0fdb7a541edaf10" providerId="LiveId" clId="{8F64C3F0-AB1E-472A-AF40-C42A6DC0B86E}" dt="2023-03-05T17:01:55.018" v="5793" actId="1076"/>
          <ac:spMkLst>
            <pc:docMk/>
            <pc:sldMk cId="2181828463" sldId="423"/>
            <ac:spMk id="9" creationId="{AB6A11D9-472F-5EB1-F8A3-EB7ED8D2491C}"/>
          </ac:spMkLst>
        </pc:spChg>
        <pc:spChg chg="add del mod">
          <ac:chgData name="thu he" userId="d0fdb7a541edaf10" providerId="LiveId" clId="{8F64C3F0-AB1E-472A-AF40-C42A6DC0B86E}" dt="2023-03-05T14:43:43.975" v="294" actId="478"/>
          <ac:spMkLst>
            <pc:docMk/>
            <pc:sldMk cId="2181828463" sldId="423"/>
            <ac:spMk id="11" creationId="{FD3C0C37-2D2C-55E2-B662-6DF3430C8A94}"/>
          </ac:spMkLst>
        </pc:spChg>
        <pc:spChg chg="add mod">
          <ac:chgData name="thu he" userId="d0fdb7a541edaf10" providerId="LiveId" clId="{8F64C3F0-AB1E-472A-AF40-C42A6DC0B86E}" dt="2023-03-05T17:01:55.018" v="5793" actId="1076"/>
          <ac:spMkLst>
            <pc:docMk/>
            <pc:sldMk cId="2181828463" sldId="423"/>
            <ac:spMk id="12" creationId="{14C59D0D-E04B-3675-102D-031C5761E3BB}"/>
          </ac:spMkLst>
        </pc:spChg>
        <pc:spChg chg="add mod">
          <ac:chgData name="thu he" userId="d0fdb7a541edaf10" providerId="LiveId" clId="{8F64C3F0-AB1E-472A-AF40-C42A6DC0B86E}" dt="2023-03-05T17:01:55.018" v="5793" actId="1076"/>
          <ac:spMkLst>
            <pc:docMk/>
            <pc:sldMk cId="2181828463" sldId="423"/>
            <ac:spMk id="13" creationId="{3D84AEE9-E09D-481D-17DC-CCBDC5C863D7}"/>
          </ac:spMkLst>
        </pc:spChg>
        <pc:spChg chg="add mod">
          <ac:chgData name="thu he" userId="d0fdb7a541edaf10" providerId="LiveId" clId="{8F64C3F0-AB1E-472A-AF40-C42A6DC0B86E}" dt="2023-03-05T17:02:50.163" v="5805" actId="1076"/>
          <ac:spMkLst>
            <pc:docMk/>
            <pc:sldMk cId="2181828463" sldId="423"/>
            <ac:spMk id="14" creationId="{15B2151B-4BC8-A139-4214-247033061350}"/>
          </ac:spMkLst>
        </pc:spChg>
        <pc:spChg chg="add mod">
          <ac:chgData name="thu he" userId="d0fdb7a541edaf10" providerId="LiveId" clId="{8F64C3F0-AB1E-472A-AF40-C42A6DC0B86E}" dt="2023-03-05T17:02:23.564" v="5798" actId="1076"/>
          <ac:spMkLst>
            <pc:docMk/>
            <pc:sldMk cId="2181828463" sldId="423"/>
            <ac:spMk id="23" creationId="{D56335C1-0486-E904-5DFB-D82DCF5AE1EE}"/>
          </ac:spMkLst>
        </pc:spChg>
        <pc:spChg chg="add mod">
          <ac:chgData name="thu he" userId="d0fdb7a541edaf10" providerId="LiveId" clId="{8F64C3F0-AB1E-472A-AF40-C42A6DC0B86E}" dt="2023-03-05T17:02:47.516" v="5804" actId="1076"/>
          <ac:spMkLst>
            <pc:docMk/>
            <pc:sldMk cId="2181828463" sldId="423"/>
            <ac:spMk id="24" creationId="{4A8DFF9F-6E60-EE5D-CA4E-E29199932673}"/>
          </ac:spMkLst>
        </pc:spChg>
        <pc:picChg chg="add del mod">
          <ac:chgData name="thu he" userId="d0fdb7a541edaf10" providerId="LiveId" clId="{8F64C3F0-AB1E-472A-AF40-C42A6DC0B86E}" dt="2023-03-05T14:39:51.185" v="288" actId="478"/>
          <ac:picMkLst>
            <pc:docMk/>
            <pc:sldMk cId="2181828463" sldId="423"/>
            <ac:picMk id="7" creationId="{E47C1D79-E14E-5100-3BD8-8528CE546356}"/>
          </ac:picMkLst>
        </pc:picChg>
        <pc:picChg chg="add mod">
          <ac:chgData name="thu he" userId="d0fdb7a541edaf10" providerId="LiveId" clId="{8F64C3F0-AB1E-472A-AF40-C42A6DC0B86E}" dt="2023-03-05T17:02:59.123" v="5809" actId="1076"/>
          <ac:picMkLst>
            <pc:docMk/>
            <pc:sldMk cId="2181828463" sldId="423"/>
            <ac:picMk id="10" creationId="{F8BEC2F1-2124-FB91-B701-D448DA1640C7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15" creationId="{4EFFF504-B077-DA1D-D5C4-2E9F2F4D7F68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16" creationId="{1BBF8453-2CFF-9A1E-6870-AE2E4E7ECBB2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17" creationId="{7CF57C6D-2641-9992-D661-DAFD2FEA786F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18" creationId="{3A184D1B-2FC8-E243-B93B-88085B334D02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19" creationId="{240B27B2-47DC-1CC3-8B20-173E277BC251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20" creationId="{110BC0C8-8102-C4C7-7813-CA1D7B844D68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21" creationId="{129D2DEB-06DA-550C-A5AA-580F2ECFFA9A}"/>
          </ac:picMkLst>
        </pc:picChg>
        <pc:picChg chg="add mod">
          <ac:chgData name="thu he" userId="d0fdb7a541edaf10" providerId="LiveId" clId="{8F64C3F0-AB1E-472A-AF40-C42A6DC0B86E}" dt="2023-03-05T17:02:06.124" v="5794" actId="1076"/>
          <ac:picMkLst>
            <pc:docMk/>
            <pc:sldMk cId="2181828463" sldId="423"/>
            <ac:picMk id="22" creationId="{74B2A197-56E6-4C84-C8C5-C92038968024}"/>
          </ac:picMkLst>
        </pc:picChg>
      </pc:sldChg>
      <pc:sldChg chg="addSp delSp modSp new del mod ord modAnim">
        <pc:chgData name="thu he" userId="d0fdb7a541edaf10" providerId="LiveId" clId="{8F64C3F0-AB1E-472A-AF40-C42A6DC0B86E}" dt="2023-03-05T17:03:03.916" v="5811" actId="47"/>
        <pc:sldMkLst>
          <pc:docMk/>
          <pc:sldMk cId="2225171177" sldId="424"/>
        </pc:sldMkLst>
        <pc:spChg chg="mod">
          <ac:chgData name="thu he" userId="d0fdb7a541edaf10" providerId="LiveId" clId="{8F64C3F0-AB1E-472A-AF40-C42A6DC0B86E}" dt="2023-03-05T14:43:37.387" v="291"/>
          <ac:spMkLst>
            <pc:docMk/>
            <pc:sldMk cId="2225171177" sldId="424"/>
            <ac:spMk id="6" creationId="{77C6E1C9-64A0-E753-FAB9-8243B51A3A6E}"/>
          </ac:spMkLst>
        </pc:spChg>
        <pc:spChg chg="mod">
          <ac:chgData name="thu he" userId="d0fdb7a541edaf10" providerId="LiveId" clId="{8F64C3F0-AB1E-472A-AF40-C42A6DC0B86E}" dt="2023-03-05T14:43:37.387" v="291"/>
          <ac:spMkLst>
            <pc:docMk/>
            <pc:sldMk cId="2225171177" sldId="424"/>
            <ac:spMk id="7" creationId="{768F7F1B-10B3-8344-48D9-2739C68F243C}"/>
          </ac:spMkLst>
        </pc:spChg>
        <pc:spChg chg="add mod">
          <ac:chgData name="thu he" userId="d0fdb7a541edaf10" providerId="LiveId" clId="{8F64C3F0-AB1E-472A-AF40-C42A6DC0B86E}" dt="2023-03-05T14:43:37.387" v="291"/>
          <ac:spMkLst>
            <pc:docMk/>
            <pc:sldMk cId="2225171177" sldId="424"/>
            <ac:spMk id="8" creationId="{8B131EDA-DE9D-5458-CF8C-CA4DAB44702B}"/>
          </ac:spMkLst>
        </pc:spChg>
        <pc:spChg chg="add mod">
          <ac:chgData name="thu he" userId="d0fdb7a541edaf10" providerId="LiveId" clId="{8F64C3F0-AB1E-472A-AF40-C42A6DC0B86E}" dt="2023-03-05T14:44:34.932" v="377" actId="14100"/>
          <ac:spMkLst>
            <pc:docMk/>
            <pc:sldMk cId="2225171177" sldId="424"/>
            <ac:spMk id="9" creationId="{83FCA1B5-2AC2-719B-9F3D-B714645CB61A}"/>
          </ac:spMkLst>
        </pc:spChg>
        <pc:spChg chg="add mod">
          <ac:chgData name="thu he" userId="d0fdb7a541edaf10" providerId="LiveId" clId="{8F64C3F0-AB1E-472A-AF40-C42A6DC0B86E}" dt="2023-03-05T14:45:11.316" v="437" actId="1076"/>
          <ac:spMkLst>
            <pc:docMk/>
            <pc:sldMk cId="2225171177" sldId="424"/>
            <ac:spMk id="10" creationId="{6C708871-5F3D-7C0C-A7FB-094A7F44C159}"/>
          </ac:spMkLst>
        </pc:spChg>
        <pc:spChg chg="add mod">
          <ac:chgData name="thu he" userId="d0fdb7a541edaf10" providerId="LiveId" clId="{8F64C3F0-AB1E-472A-AF40-C42A6DC0B86E}" dt="2023-03-05T14:45:05.323" v="435" actId="403"/>
          <ac:spMkLst>
            <pc:docMk/>
            <pc:sldMk cId="2225171177" sldId="424"/>
            <ac:spMk id="11" creationId="{85711B14-3C7E-4D0F-2242-5E0FB6CF30DD}"/>
          </ac:spMkLst>
        </pc:spChg>
        <pc:spChg chg="add del mod">
          <ac:chgData name="thu he" userId="d0fdb7a541edaf10" providerId="LiveId" clId="{8F64C3F0-AB1E-472A-AF40-C42A6DC0B86E}" dt="2023-03-05T14:45:15.516" v="440"/>
          <ac:spMkLst>
            <pc:docMk/>
            <pc:sldMk cId="2225171177" sldId="424"/>
            <ac:spMk id="12" creationId="{EE20EC07-3793-EC9E-207A-E3FBADA725A8}"/>
          </ac:spMkLst>
        </pc:spChg>
        <pc:spChg chg="add mod">
          <ac:chgData name="thu he" userId="d0fdb7a541edaf10" providerId="LiveId" clId="{8F64C3F0-AB1E-472A-AF40-C42A6DC0B86E}" dt="2023-03-05T14:44:26.756" v="374" actId="1076"/>
          <ac:spMkLst>
            <pc:docMk/>
            <pc:sldMk cId="2225171177" sldId="424"/>
            <ac:spMk id="13" creationId="{9ED886C3-6263-CF11-D9AF-5B88B2F74411}"/>
          </ac:spMkLst>
        </pc:spChg>
        <pc:spChg chg="add mod">
          <ac:chgData name="thu he" userId="d0fdb7a541edaf10" providerId="LiveId" clId="{8F64C3F0-AB1E-472A-AF40-C42A6DC0B86E}" dt="2023-03-05T14:43:37.387" v="291"/>
          <ac:spMkLst>
            <pc:docMk/>
            <pc:sldMk cId="2225171177" sldId="424"/>
            <ac:spMk id="14" creationId="{C0D93646-89FF-F6D1-FFFB-E2042AC8B76C}"/>
          </ac:spMkLst>
        </pc:spChg>
        <pc:grpChg chg="add mod">
          <ac:chgData name="thu he" userId="d0fdb7a541edaf10" providerId="LiveId" clId="{8F64C3F0-AB1E-472A-AF40-C42A6DC0B86E}" dt="2023-03-05T14:45:09.213" v="436" actId="1076"/>
          <ac:grpSpMkLst>
            <pc:docMk/>
            <pc:sldMk cId="2225171177" sldId="424"/>
            <ac:grpSpMk id="5" creationId="{CEBBFDA2-46CB-9822-9C42-B679360F8B8D}"/>
          </ac:grpSpMkLst>
        </pc:grpChg>
        <pc:picChg chg="add mod">
          <ac:chgData name="thu he" userId="d0fdb7a541edaf10" providerId="LiveId" clId="{8F64C3F0-AB1E-472A-AF40-C42A6DC0B86E}" dt="2023-03-05T14:45:12.787" v="438" actId="1076"/>
          <ac:picMkLst>
            <pc:docMk/>
            <pc:sldMk cId="2225171177" sldId="424"/>
            <ac:picMk id="4" creationId="{7643553C-8D3F-9AB9-F3BD-BA4AC8F0A39C}"/>
          </ac:picMkLst>
        </pc:picChg>
      </pc:sldChg>
      <pc:sldChg chg="addSp delSp modSp new del modAnim">
        <pc:chgData name="thu he" userId="d0fdb7a541edaf10" providerId="LiveId" clId="{8F64C3F0-AB1E-472A-AF40-C42A6DC0B86E}" dt="2023-03-05T14:46:05.501" v="462" actId="47"/>
        <pc:sldMkLst>
          <pc:docMk/>
          <pc:sldMk cId="251023670" sldId="425"/>
        </pc:sldMkLst>
        <pc:spChg chg="add del mod">
          <ac:chgData name="thu he" userId="d0fdb7a541edaf10" providerId="LiveId" clId="{8F64C3F0-AB1E-472A-AF40-C42A6DC0B86E}" dt="2023-03-05T14:46:00.500" v="460"/>
          <ac:spMkLst>
            <pc:docMk/>
            <pc:sldMk cId="251023670" sldId="425"/>
            <ac:spMk id="4" creationId="{503CB924-E06A-95A9-A705-E42878416BF0}"/>
          </ac:spMkLst>
        </pc:spChg>
        <pc:spChg chg="add del mod">
          <ac:chgData name="thu he" userId="d0fdb7a541edaf10" providerId="LiveId" clId="{8F64C3F0-AB1E-472A-AF40-C42A6DC0B86E}" dt="2023-03-05T14:46:00.500" v="460"/>
          <ac:spMkLst>
            <pc:docMk/>
            <pc:sldMk cId="251023670" sldId="425"/>
            <ac:spMk id="5" creationId="{08640CE0-33D2-BF1D-6D28-A3309697C356}"/>
          </ac:spMkLst>
        </pc:spChg>
        <pc:spChg chg="add del mod">
          <ac:chgData name="thu he" userId="d0fdb7a541edaf10" providerId="LiveId" clId="{8F64C3F0-AB1E-472A-AF40-C42A6DC0B86E}" dt="2023-03-05T14:46:00.500" v="460"/>
          <ac:spMkLst>
            <pc:docMk/>
            <pc:sldMk cId="251023670" sldId="425"/>
            <ac:spMk id="7" creationId="{88741317-3FE9-1BE0-5D78-4449FFFC188C}"/>
          </ac:spMkLst>
        </pc:spChg>
        <pc:spChg chg="add del mod">
          <ac:chgData name="thu he" userId="d0fdb7a541edaf10" providerId="LiveId" clId="{8F64C3F0-AB1E-472A-AF40-C42A6DC0B86E}" dt="2023-03-05T14:46:00.500" v="460"/>
          <ac:spMkLst>
            <pc:docMk/>
            <pc:sldMk cId="251023670" sldId="425"/>
            <ac:spMk id="8" creationId="{8A7AB4E5-1611-4556-F26D-9323D0E541FD}"/>
          </ac:spMkLst>
        </pc:spChg>
        <pc:cxnChg chg="add del mod">
          <ac:chgData name="thu he" userId="d0fdb7a541edaf10" providerId="LiveId" clId="{8F64C3F0-AB1E-472A-AF40-C42A6DC0B86E}" dt="2023-03-05T14:46:00.500" v="460"/>
          <ac:cxnSpMkLst>
            <pc:docMk/>
            <pc:sldMk cId="251023670" sldId="425"/>
            <ac:cxnSpMk id="6" creationId="{A62479B6-DD5D-8E97-7705-6484D400F7FE}"/>
          </ac:cxnSpMkLst>
        </pc:cxnChg>
      </pc:sldChg>
      <pc:sldChg chg="add del">
        <pc:chgData name="thu he" userId="d0fdb7a541edaf10" providerId="LiveId" clId="{8F64C3F0-AB1E-472A-AF40-C42A6DC0B86E}" dt="2023-03-05T16:33:01.172" v="4898" actId="47"/>
        <pc:sldMkLst>
          <pc:docMk/>
          <pc:sldMk cId="1804783742" sldId="426"/>
        </pc:sldMkLst>
      </pc:sldChg>
      <pc:sldChg chg="addSp modSp new del mod ord">
        <pc:chgData name="thu he" userId="d0fdb7a541edaf10" providerId="LiveId" clId="{8F64C3F0-AB1E-472A-AF40-C42A6DC0B86E}" dt="2023-03-06T04:53:15.363" v="8763" actId="47"/>
        <pc:sldMkLst>
          <pc:docMk/>
          <pc:sldMk cId="3914635816" sldId="427"/>
        </pc:sldMkLst>
        <pc:picChg chg="add mod">
          <ac:chgData name="thu he" userId="d0fdb7a541edaf10" providerId="LiveId" clId="{8F64C3F0-AB1E-472A-AF40-C42A6DC0B86E}" dt="2023-03-05T14:48:18.764" v="551" actId="14100"/>
          <ac:picMkLst>
            <pc:docMk/>
            <pc:sldMk cId="3914635816" sldId="427"/>
            <ac:picMk id="5" creationId="{FB1FE572-8B62-B66B-CC9E-01F669F7C05F}"/>
          </ac:picMkLst>
        </pc:picChg>
      </pc:sldChg>
      <pc:sldChg chg="add del ord">
        <pc:chgData name="thu he" userId="d0fdb7a541edaf10" providerId="LiveId" clId="{8F64C3F0-AB1E-472A-AF40-C42A6DC0B86E}" dt="2023-03-05T16:33:00.258" v="4897" actId="47"/>
        <pc:sldMkLst>
          <pc:docMk/>
          <pc:sldMk cId="1885809682" sldId="428"/>
        </pc:sldMkLst>
      </pc:sldChg>
      <pc:sldChg chg="add del">
        <pc:chgData name="thu he" userId="d0fdb7a541edaf10" providerId="LiveId" clId="{8F64C3F0-AB1E-472A-AF40-C42A6DC0B86E}" dt="2023-03-05T14:53:02.724" v="594" actId="47"/>
        <pc:sldMkLst>
          <pc:docMk/>
          <pc:sldMk cId="855442811" sldId="429"/>
        </pc:sldMkLst>
      </pc:sldChg>
      <pc:sldChg chg="addSp delSp modSp new mod ord addAnim delAnim modAnim">
        <pc:chgData name="thu he" userId="d0fdb7a541edaf10" providerId="LiveId" clId="{8F64C3F0-AB1E-472A-AF40-C42A6DC0B86E}" dt="2023-03-15T08:38:39.504" v="8798" actId="14100"/>
        <pc:sldMkLst>
          <pc:docMk/>
          <pc:sldMk cId="2628625698" sldId="430"/>
        </pc:sldMkLst>
        <pc:spChg chg="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2" creationId="{0B610237-A652-EAD7-599E-612DD4D169B7}"/>
          </ac:spMkLst>
        </pc:spChg>
        <pc:spChg chg="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3" creationId="{6983941A-99C5-9900-AED8-14D0EE1EA5B5}"/>
          </ac:spMkLst>
        </pc:spChg>
        <pc:spChg chg="add mod">
          <ac:chgData name="thu he" userId="d0fdb7a541edaf10" providerId="LiveId" clId="{8F64C3F0-AB1E-472A-AF40-C42A6DC0B86E}" dt="2023-03-15T08:38:39.504" v="8798" actId="14100"/>
          <ac:spMkLst>
            <pc:docMk/>
            <pc:sldMk cId="2628625698" sldId="430"/>
            <ac:spMk id="4" creationId="{0724A8CF-36B9-202D-7ACA-CCD4BFF508D5}"/>
          </ac:spMkLst>
        </pc:spChg>
        <pc:spChg chg="add 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9" creationId="{7EEAFCDD-147F-BA2D-DDF4-8496254D5D7E}"/>
          </ac:spMkLst>
        </pc:spChg>
        <pc:spChg chg="add del 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10" creationId="{7E12E040-E2CE-C41E-9F71-8EAAA848004F}"/>
          </ac:spMkLst>
        </pc:spChg>
        <pc:spChg chg="add 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11" creationId="{D4B2437B-1BCD-4FF6-CC65-49098DCFEAC5}"/>
          </ac:spMkLst>
        </pc:spChg>
        <pc:spChg chg="add 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13" creationId="{690F87A6-B801-E73D-F387-3D05AF483F09}"/>
          </ac:spMkLst>
        </pc:spChg>
        <pc:spChg chg="add mod">
          <ac:chgData name="thu he" userId="d0fdb7a541edaf10" providerId="LiveId" clId="{8F64C3F0-AB1E-472A-AF40-C42A6DC0B86E}" dt="2023-03-15T08:38:10.952" v="8797" actId="2711"/>
          <ac:spMkLst>
            <pc:docMk/>
            <pc:sldMk cId="2628625698" sldId="430"/>
            <ac:spMk id="14" creationId="{92A76DD2-3D1D-5EBD-3B51-A8DA80DB1F02}"/>
          </ac:spMkLst>
        </pc:spChg>
        <pc:spChg chg="add del mod">
          <ac:chgData name="thu he" userId="d0fdb7a541edaf10" providerId="LiveId" clId="{8F64C3F0-AB1E-472A-AF40-C42A6DC0B86E}" dt="2023-03-06T04:52:32.013" v="8753" actId="478"/>
          <ac:spMkLst>
            <pc:docMk/>
            <pc:sldMk cId="2628625698" sldId="430"/>
            <ac:spMk id="15" creationId="{05399995-A767-F6FE-B164-51A660C753F1}"/>
          </ac:spMkLst>
        </pc:spChg>
        <pc:spChg chg="add del mod">
          <ac:chgData name="thu he" userId="d0fdb7a541edaf10" providerId="LiveId" clId="{8F64C3F0-AB1E-472A-AF40-C42A6DC0B86E}" dt="2023-03-06T04:52:33.521" v="8754" actId="478"/>
          <ac:spMkLst>
            <pc:docMk/>
            <pc:sldMk cId="2628625698" sldId="430"/>
            <ac:spMk id="16" creationId="{4B1D7A53-4931-09D6-71EF-411DA509309E}"/>
          </ac:spMkLst>
        </pc:spChg>
        <pc:spChg chg="add del mod">
          <ac:chgData name="thu he" userId="d0fdb7a541edaf10" providerId="LiveId" clId="{8F64C3F0-AB1E-472A-AF40-C42A6DC0B86E}" dt="2023-03-06T04:52:36.784" v="8756" actId="478"/>
          <ac:spMkLst>
            <pc:docMk/>
            <pc:sldMk cId="2628625698" sldId="430"/>
            <ac:spMk id="17" creationId="{82071B48-FD19-9FF9-FBE0-6BA4725F6D9D}"/>
          </ac:spMkLst>
        </pc:spChg>
        <pc:spChg chg="add del mod">
          <ac:chgData name="thu he" userId="d0fdb7a541edaf10" providerId="LiveId" clId="{8F64C3F0-AB1E-472A-AF40-C42A6DC0B86E}" dt="2023-03-06T04:52:34.868" v="8755" actId="478"/>
          <ac:spMkLst>
            <pc:docMk/>
            <pc:sldMk cId="2628625698" sldId="430"/>
            <ac:spMk id="18" creationId="{1A847F5F-6261-50C9-E517-153F51B4C14E}"/>
          </ac:spMkLst>
        </pc:spChg>
        <pc:picChg chg="add mod">
          <ac:chgData name="thu he" userId="d0fdb7a541edaf10" providerId="LiveId" clId="{8F64C3F0-AB1E-472A-AF40-C42A6DC0B86E}" dt="2023-03-05T14:51:29.183" v="577" actId="1076"/>
          <ac:picMkLst>
            <pc:docMk/>
            <pc:sldMk cId="2628625698" sldId="430"/>
            <ac:picMk id="5" creationId="{125530C8-4D0D-C034-91C4-9E1551C5DD93}"/>
          </ac:picMkLst>
        </pc:picChg>
        <pc:picChg chg="add mod">
          <ac:chgData name="thu he" userId="d0fdb7a541edaf10" providerId="LiveId" clId="{8F64C3F0-AB1E-472A-AF40-C42A6DC0B86E}" dt="2023-03-15T08:38:01.245" v="8795" actId="1076"/>
          <ac:picMkLst>
            <pc:docMk/>
            <pc:sldMk cId="2628625698" sldId="430"/>
            <ac:picMk id="6" creationId="{3D92ABD4-4757-B95D-1DD4-F880F40E63A0}"/>
          </ac:picMkLst>
        </pc:picChg>
        <pc:picChg chg="add mod">
          <ac:chgData name="thu he" userId="d0fdb7a541edaf10" providerId="LiveId" clId="{8F64C3F0-AB1E-472A-AF40-C42A6DC0B86E}" dt="2023-03-05T14:51:04.651" v="568" actId="1076"/>
          <ac:picMkLst>
            <pc:docMk/>
            <pc:sldMk cId="2628625698" sldId="430"/>
            <ac:picMk id="7" creationId="{A6D10298-264D-15C3-1B76-2D76A8C526BB}"/>
          </ac:picMkLst>
        </pc:picChg>
        <pc:picChg chg="add mod">
          <ac:chgData name="thu he" userId="d0fdb7a541edaf10" providerId="LiveId" clId="{8F64C3F0-AB1E-472A-AF40-C42A6DC0B86E}" dt="2023-03-06T04:52:50.309" v="8759" actId="14100"/>
          <ac:picMkLst>
            <pc:docMk/>
            <pc:sldMk cId="2628625698" sldId="430"/>
            <ac:picMk id="8" creationId="{7836231E-A20A-121F-45C1-B667666163C2}"/>
          </ac:picMkLst>
        </pc:picChg>
        <pc:picChg chg="add mod">
          <ac:chgData name="thu he" userId="d0fdb7a541edaf10" providerId="LiveId" clId="{8F64C3F0-AB1E-472A-AF40-C42A6DC0B86E}" dt="2023-03-05T14:51:06.685" v="569" actId="1076"/>
          <ac:picMkLst>
            <pc:docMk/>
            <pc:sldMk cId="2628625698" sldId="430"/>
            <ac:picMk id="12" creationId="{E965E754-E406-3FB0-DE1F-9C2C9BD0DC45}"/>
          </ac:picMkLst>
        </pc:picChg>
      </pc:sldChg>
      <pc:sldChg chg="new del">
        <pc:chgData name="thu he" userId="d0fdb7a541edaf10" providerId="LiveId" clId="{8F64C3F0-AB1E-472A-AF40-C42A6DC0B86E}" dt="2023-03-05T15:09:42.381" v="621" actId="47"/>
        <pc:sldMkLst>
          <pc:docMk/>
          <pc:sldMk cId="3411311988" sldId="431"/>
        </pc:sldMkLst>
      </pc:sldChg>
      <pc:sldChg chg="add del setBg">
        <pc:chgData name="thu he" userId="d0fdb7a541edaf10" providerId="LiveId" clId="{8F64C3F0-AB1E-472A-AF40-C42A6DC0B86E}" dt="2023-03-05T15:08:59.218" v="619"/>
        <pc:sldMkLst>
          <pc:docMk/>
          <pc:sldMk cId="2345071735" sldId="432"/>
        </pc:sldMkLst>
      </pc:sldChg>
      <pc:sldChg chg="modSp add mod ord modAnim">
        <pc:chgData name="thu he" userId="d0fdb7a541edaf10" providerId="LiveId" clId="{8F64C3F0-AB1E-472A-AF40-C42A6DC0B86E}" dt="2023-03-06T04:46:57.417" v="8632" actId="20577"/>
        <pc:sldMkLst>
          <pc:docMk/>
          <pc:sldMk cId="3984797587" sldId="432"/>
        </pc:sldMkLst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7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18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22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29" creationId="{00000000-0000-0000-0000-000000000000}"/>
          </ac:spMkLst>
        </pc:spChg>
        <pc:spChg chg="mod">
          <ac:chgData name="thu he" userId="d0fdb7a541edaf10" providerId="LiveId" clId="{8F64C3F0-AB1E-472A-AF40-C42A6DC0B86E}" dt="2023-03-05T16:52:53.157" v="5619" actId="20577"/>
          <ac:spMkLst>
            <pc:docMk/>
            <pc:sldMk cId="3984797587" sldId="432"/>
            <ac:spMk id="30" creationId="{00000000-0000-0000-0000-000000000000}"/>
          </ac:spMkLst>
        </pc:spChg>
        <pc:spChg chg="mod">
          <ac:chgData name="thu he" userId="d0fdb7a541edaf10" providerId="LiveId" clId="{8F64C3F0-AB1E-472A-AF40-C42A6DC0B86E}" dt="2023-03-06T04:46:57.417" v="8632" actId="20577"/>
          <ac:spMkLst>
            <pc:docMk/>
            <pc:sldMk cId="3984797587" sldId="432"/>
            <ac:spMk id="34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35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37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44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45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46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47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48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49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0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1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2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4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5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6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7" creationId="{00000000-0000-0000-0000-000000000000}"/>
          </ac:spMkLst>
        </pc:spChg>
        <pc:spChg chg="mod">
          <ac:chgData name="thu he" userId="d0fdb7a541edaf10" providerId="LiveId" clId="{8F64C3F0-AB1E-472A-AF40-C42A6DC0B86E}" dt="2023-03-05T16:52:28.259" v="5576" actId="1076"/>
          <ac:spMkLst>
            <pc:docMk/>
            <pc:sldMk cId="3984797587" sldId="432"/>
            <ac:spMk id="58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59" creationId="{00000000-0000-0000-0000-000000000000}"/>
          </ac:spMkLst>
        </pc:spChg>
        <pc:spChg chg="mod">
          <ac:chgData name="thu he" userId="d0fdb7a541edaf10" providerId="LiveId" clId="{8F64C3F0-AB1E-472A-AF40-C42A6DC0B86E}" dt="2023-03-05T16:52:45.389" v="5618" actId="20577"/>
          <ac:spMkLst>
            <pc:docMk/>
            <pc:sldMk cId="3984797587" sldId="432"/>
            <ac:spMk id="60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64" creationId="{00000000-0000-0000-0000-000000000000}"/>
          </ac:spMkLst>
        </pc:spChg>
        <pc:spChg chg="mod">
          <ac:chgData name="thu he" userId="d0fdb7a541edaf10" providerId="LiveId" clId="{8F64C3F0-AB1E-472A-AF40-C42A6DC0B86E}" dt="2023-03-05T16:51:47.682" v="5563" actId="1076"/>
          <ac:spMkLst>
            <pc:docMk/>
            <pc:sldMk cId="3984797587" sldId="432"/>
            <ac:spMk id="65" creationId="{00000000-0000-0000-0000-000000000000}"/>
          </ac:spMkLst>
        </pc:spChg>
        <pc:grpChg chg="mod">
          <ac:chgData name="thu he" userId="d0fdb7a541edaf10" providerId="LiveId" clId="{8F64C3F0-AB1E-472A-AF40-C42A6DC0B86E}" dt="2023-03-05T16:51:47.682" v="5563" actId="1076"/>
          <ac:grpSpMkLst>
            <pc:docMk/>
            <pc:sldMk cId="3984797587" sldId="432"/>
            <ac:grpSpMk id="5" creationId="{00000000-0000-0000-0000-000000000000}"/>
          </ac:grpSpMkLst>
        </pc:grpChg>
        <pc:grpChg chg="mod">
          <ac:chgData name="thu he" userId="d0fdb7a541edaf10" providerId="LiveId" clId="{8F64C3F0-AB1E-472A-AF40-C42A6DC0B86E}" dt="2023-03-05T16:51:47.682" v="5563" actId="1076"/>
          <ac:grpSpMkLst>
            <pc:docMk/>
            <pc:sldMk cId="3984797587" sldId="432"/>
            <ac:grpSpMk id="8" creationId="{00000000-0000-0000-0000-000000000000}"/>
          </ac:grpSpMkLst>
        </pc:grpChg>
        <pc:grpChg chg="mod">
          <ac:chgData name="thu he" userId="d0fdb7a541edaf10" providerId="LiveId" clId="{8F64C3F0-AB1E-472A-AF40-C42A6DC0B86E}" dt="2023-03-05T16:51:47.682" v="5563" actId="1076"/>
          <ac:grpSpMkLst>
            <pc:docMk/>
            <pc:sldMk cId="3984797587" sldId="432"/>
            <ac:grpSpMk id="23" creationId="{00000000-0000-0000-0000-000000000000}"/>
          </ac:grpSpMkLst>
        </pc:grpChg>
        <pc:grpChg chg="mod">
          <ac:chgData name="thu he" userId="d0fdb7a541edaf10" providerId="LiveId" clId="{8F64C3F0-AB1E-472A-AF40-C42A6DC0B86E}" dt="2023-03-05T16:51:47.682" v="5563" actId="1076"/>
          <ac:grpSpMkLst>
            <pc:docMk/>
            <pc:sldMk cId="3984797587" sldId="432"/>
            <ac:grpSpMk id="28" creationId="{00000000-0000-0000-0000-000000000000}"/>
          </ac:grpSpMkLst>
        </pc:grpChg>
        <pc:grpChg chg="mod">
          <ac:chgData name="thu he" userId="d0fdb7a541edaf10" providerId="LiveId" clId="{8F64C3F0-AB1E-472A-AF40-C42A6DC0B86E}" dt="2023-03-05T16:51:47.682" v="5563" actId="1076"/>
          <ac:grpSpMkLst>
            <pc:docMk/>
            <pc:sldMk cId="3984797587" sldId="432"/>
            <ac:grpSpMk id="31" creationId="{00000000-0000-0000-0000-000000000000}"/>
          </ac:grpSpMkLst>
        </pc:grpChg>
        <pc:grpChg chg="mod">
          <ac:chgData name="thu he" userId="d0fdb7a541edaf10" providerId="LiveId" clId="{8F64C3F0-AB1E-472A-AF40-C42A6DC0B86E}" dt="2023-03-05T16:51:47.682" v="5563" actId="1076"/>
          <ac:grpSpMkLst>
            <pc:docMk/>
            <pc:sldMk cId="3984797587" sldId="432"/>
            <ac:grpSpMk id="53" creationId="{00000000-0000-0000-0000-000000000000}"/>
          </ac:grpSpMkLst>
        </pc:grpChg>
        <pc:grpChg chg="mod">
          <ac:chgData name="thu he" userId="d0fdb7a541edaf10" providerId="LiveId" clId="{8F64C3F0-AB1E-472A-AF40-C42A6DC0B86E}" dt="2023-03-05T16:52:21.538" v="5574" actId="1076"/>
          <ac:grpSpMkLst>
            <pc:docMk/>
            <pc:sldMk cId="3984797587" sldId="432"/>
            <ac:grpSpMk id="61" creationId="{00000000-0000-0000-0000-000000000000}"/>
          </ac:grpSpMkLst>
        </pc:grpChg>
        <pc:picChg chg="mod">
          <ac:chgData name="thu he" userId="d0fdb7a541edaf10" providerId="LiveId" clId="{8F64C3F0-AB1E-472A-AF40-C42A6DC0B86E}" dt="2023-03-05T16:51:47.682" v="5563" actId="1076"/>
          <ac:picMkLst>
            <pc:docMk/>
            <pc:sldMk cId="3984797587" sldId="432"/>
            <ac:picMk id="15" creationId="{00000000-0000-0000-0000-000000000000}"/>
          </ac:picMkLst>
        </pc:picChg>
        <pc:picChg chg="mod">
          <ac:chgData name="thu he" userId="d0fdb7a541edaf10" providerId="LiveId" clId="{8F64C3F0-AB1E-472A-AF40-C42A6DC0B86E}" dt="2023-03-05T16:51:47.682" v="5563" actId="1076"/>
          <ac:picMkLst>
            <pc:docMk/>
            <pc:sldMk cId="3984797587" sldId="432"/>
            <ac:picMk id="32" creationId="{00000000-0000-0000-0000-000000000000}"/>
          </ac:picMkLst>
        </pc:picChg>
        <pc:picChg chg="mod">
          <ac:chgData name="thu he" userId="d0fdb7a541edaf10" providerId="LiveId" clId="{8F64C3F0-AB1E-472A-AF40-C42A6DC0B86E}" dt="2023-03-05T16:51:47.682" v="5563" actId="1076"/>
          <ac:picMkLst>
            <pc:docMk/>
            <pc:sldMk cId="3984797587" sldId="432"/>
            <ac:picMk id="33" creationId="{00000000-0000-0000-0000-000000000000}"/>
          </ac:picMkLst>
        </pc:picChg>
        <pc:picChg chg="mod">
          <ac:chgData name="thu he" userId="d0fdb7a541edaf10" providerId="LiveId" clId="{8F64C3F0-AB1E-472A-AF40-C42A6DC0B86E}" dt="2023-03-05T16:51:47.682" v="5563" actId="1076"/>
          <ac:picMkLst>
            <pc:docMk/>
            <pc:sldMk cId="3984797587" sldId="432"/>
            <ac:picMk id="38" creationId="{00000000-0000-0000-0000-000000000000}"/>
          </ac:picMkLst>
        </pc:picChg>
        <pc:cxnChg chg="mod">
          <ac:chgData name="thu he" userId="d0fdb7a541edaf10" providerId="LiveId" clId="{8F64C3F0-AB1E-472A-AF40-C42A6DC0B86E}" dt="2023-03-05T16:51:47.682" v="5563" actId="1076"/>
          <ac:cxnSpMkLst>
            <pc:docMk/>
            <pc:sldMk cId="3984797587" sldId="432"/>
            <ac:cxnSpMk id="13" creationId="{00000000-0000-0000-0000-000000000000}"/>
          </ac:cxnSpMkLst>
        </pc:cxnChg>
        <pc:cxnChg chg="mod">
          <ac:chgData name="thu he" userId="d0fdb7a541edaf10" providerId="LiveId" clId="{8F64C3F0-AB1E-472A-AF40-C42A6DC0B86E}" dt="2023-03-05T16:51:47.682" v="5563" actId="1076"/>
          <ac:cxnSpMkLst>
            <pc:docMk/>
            <pc:sldMk cId="3984797587" sldId="432"/>
            <ac:cxnSpMk id="75" creationId="{00000000-0000-0000-0000-000000000000}"/>
          </ac:cxnSpMkLst>
        </pc:cxnChg>
        <pc:cxnChg chg="mod">
          <ac:chgData name="thu he" userId="d0fdb7a541edaf10" providerId="LiveId" clId="{8F64C3F0-AB1E-472A-AF40-C42A6DC0B86E}" dt="2023-03-05T16:51:47.682" v="5563" actId="1076"/>
          <ac:cxnSpMkLst>
            <pc:docMk/>
            <pc:sldMk cId="3984797587" sldId="432"/>
            <ac:cxnSpMk id="83" creationId="{00000000-0000-0000-0000-000000000000}"/>
          </ac:cxnSpMkLst>
        </pc:cxnChg>
      </pc:sldChg>
      <pc:sldChg chg="addSp delSp modSp new del mod">
        <pc:chgData name="thu he" userId="d0fdb7a541edaf10" providerId="LiveId" clId="{8F64C3F0-AB1E-472A-AF40-C42A6DC0B86E}" dt="2023-03-05T16:33:11.541" v="4919" actId="47"/>
        <pc:sldMkLst>
          <pc:docMk/>
          <pc:sldMk cId="1896978982" sldId="433"/>
        </pc:sldMkLst>
        <pc:spChg chg="add del mod">
          <ac:chgData name="thu he" userId="d0fdb7a541edaf10" providerId="LiveId" clId="{8F64C3F0-AB1E-472A-AF40-C42A6DC0B86E}" dt="2023-03-05T15:24:55.406" v="2444" actId="478"/>
          <ac:spMkLst>
            <pc:docMk/>
            <pc:sldMk cId="1896978982" sldId="433"/>
            <ac:spMk id="4" creationId="{1CDE7CCD-BFD5-0FFF-AD5F-14D2923971D2}"/>
          </ac:spMkLst>
        </pc:spChg>
      </pc:sldChg>
      <pc:sldChg chg="add del">
        <pc:chgData name="thu he" userId="d0fdb7a541edaf10" providerId="LiveId" clId="{8F64C3F0-AB1E-472A-AF40-C42A6DC0B86E}" dt="2023-03-05T15:08:59.218" v="619"/>
        <pc:sldMkLst>
          <pc:docMk/>
          <pc:sldMk cId="3984797587" sldId="433"/>
        </pc:sldMkLst>
      </pc:sldChg>
      <pc:sldChg chg="new del">
        <pc:chgData name="thu he" userId="d0fdb7a541edaf10" providerId="LiveId" clId="{8F64C3F0-AB1E-472A-AF40-C42A6DC0B86E}" dt="2023-03-05T16:58:40.640" v="5762" actId="47"/>
        <pc:sldMkLst>
          <pc:docMk/>
          <pc:sldMk cId="3845033498" sldId="434"/>
        </pc:sldMkLst>
      </pc:sldChg>
      <pc:sldChg chg="new del">
        <pc:chgData name="thu he" userId="d0fdb7a541edaf10" providerId="LiveId" clId="{8F64C3F0-AB1E-472A-AF40-C42A6DC0B86E}" dt="2023-03-05T15:25:58.012" v="2480" actId="680"/>
        <pc:sldMkLst>
          <pc:docMk/>
          <pc:sldMk cId="838215716" sldId="435"/>
        </pc:sldMkLst>
      </pc:sldChg>
      <pc:sldChg chg="new del ord">
        <pc:chgData name="thu he" userId="d0fdb7a541edaf10" providerId="LiveId" clId="{8F64C3F0-AB1E-472A-AF40-C42A6DC0B86E}" dt="2023-03-05T15:26:05.791" v="2485" actId="47"/>
        <pc:sldMkLst>
          <pc:docMk/>
          <pc:sldMk cId="1786214017" sldId="435"/>
        </pc:sldMkLst>
      </pc:sldChg>
      <pc:sldChg chg="modSp add mod">
        <pc:chgData name="thu he" userId="d0fdb7a541edaf10" providerId="LiveId" clId="{8F64C3F0-AB1E-472A-AF40-C42A6DC0B86E}" dt="2023-03-06T00:23:25.529" v="6404" actId="20577"/>
        <pc:sldMkLst>
          <pc:docMk/>
          <pc:sldMk cId="3782078201" sldId="436"/>
        </pc:sldMkLst>
        <pc:spChg chg="mod">
          <ac:chgData name="thu he" userId="d0fdb7a541edaf10" providerId="LiveId" clId="{8F64C3F0-AB1E-472A-AF40-C42A6DC0B86E}" dt="2023-03-05T15:28:12.638" v="2814" actId="20577"/>
          <ac:spMkLst>
            <pc:docMk/>
            <pc:sldMk cId="3782078201" sldId="436"/>
            <ac:spMk id="68610" creationId="{00000000-0000-0000-0000-000000000000}"/>
          </ac:spMkLst>
        </pc:spChg>
        <pc:spChg chg="mod">
          <ac:chgData name="thu he" userId="d0fdb7a541edaf10" providerId="LiveId" clId="{8F64C3F0-AB1E-472A-AF40-C42A6DC0B86E}" dt="2023-03-06T00:23:25.529" v="6404" actId="20577"/>
          <ac:spMkLst>
            <pc:docMk/>
            <pc:sldMk cId="3782078201" sldId="436"/>
            <ac:spMk id="72707" creationId="{00000000-0000-0000-0000-000000000000}"/>
          </ac:spMkLst>
        </pc:spChg>
      </pc:sldChg>
      <pc:sldChg chg="new del">
        <pc:chgData name="thu he" userId="d0fdb7a541edaf10" providerId="LiveId" clId="{8F64C3F0-AB1E-472A-AF40-C42A6DC0B86E}" dt="2023-03-05T15:32:37.786" v="2866" actId="47"/>
        <pc:sldMkLst>
          <pc:docMk/>
          <pc:sldMk cId="441549274" sldId="437"/>
        </pc:sldMkLst>
      </pc:sldChg>
      <pc:sldChg chg="modSp add del mod">
        <pc:chgData name="thu he" userId="d0fdb7a541edaf10" providerId="LiveId" clId="{8F64C3F0-AB1E-472A-AF40-C42A6DC0B86E}" dt="2023-03-05T16:00:49.627" v="3022" actId="47"/>
        <pc:sldMkLst>
          <pc:docMk/>
          <pc:sldMk cId="1331522782" sldId="438"/>
        </pc:sldMkLst>
        <pc:spChg chg="mod">
          <ac:chgData name="thu he" userId="d0fdb7a541edaf10" providerId="LiveId" clId="{8F64C3F0-AB1E-472A-AF40-C42A6DC0B86E}" dt="2023-03-05T15:57:32.144" v="2993" actId="14100"/>
          <ac:spMkLst>
            <pc:docMk/>
            <pc:sldMk cId="1331522782" sldId="438"/>
            <ac:spMk id="4" creationId="{78A3DC99-651F-C9D0-2064-2A206FDE77A7}"/>
          </ac:spMkLst>
        </pc:spChg>
      </pc:sldChg>
      <pc:sldChg chg="addSp delSp modSp add del mod modAnim">
        <pc:chgData name="thu he" userId="d0fdb7a541edaf10" providerId="LiveId" clId="{8F64C3F0-AB1E-472A-AF40-C42A6DC0B86E}" dt="2023-03-05T16:12:23.762" v="3332" actId="47"/>
        <pc:sldMkLst>
          <pc:docMk/>
          <pc:sldMk cId="2369387789" sldId="439"/>
        </pc:sldMkLst>
        <pc:spChg chg="mod">
          <ac:chgData name="thu he" userId="d0fdb7a541edaf10" providerId="LiveId" clId="{8F64C3F0-AB1E-472A-AF40-C42A6DC0B86E}" dt="2023-03-05T16:07:17.043" v="3294" actId="1076"/>
          <ac:spMkLst>
            <pc:docMk/>
            <pc:sldMk cId="2369387789" sldId="439"/>
            <ac:spMk id="8198" creationId="{00000000-0000-0000-0000-000000000000}"/>
          </ac:spMkLst>
        </pc:spChg>
        <pc:spChg chg="mod">
          <ac:chgData name="thu he" userId="d0fdb7a541edaf10" providerId="LiveId" clId="{8F64C3F0-AB1E-472A-AF40-C42A6DC0B86E}" dt="2023-03-05T16:08:58.282" v="3312" actId="1582"/>
          <ac:spMkLst>
            <pc:docMk/>
            <pc:sldMk cId="2369387789" sldId="439"/>
            <ac:spMk id="8201" creationId="{00000000-0000-0000-0000-000000000000}"/>
          </ac:spMkLst>
        </pc:spChg>
        <pc:spChg chg="mod">
          <ac:chgData name="thu he" userId="d0fdb7a541edaf10" providerId="LiveId" clId="{8F64C3F0-AB1E-472A-AF40-C42A6DC0B86E}" dt="2023-03-05T16:09:08.776" v="3314" actId="208"/>
          <ac:spMkLst>
            <pc:docMk/>
            <pc:sldMk cId="2369387789" sldId="439"/>
            <ac:spMk id="8202" creationId="{00000000-0000-0000-0000-000000000000}"/>
          </ac:spMkLst>
        </pc:spChg>
        <pc:spChg chg="mod">
          <ac:chgData name="thu he" userId="d0fdb7a541edaf10" providerId="LiveId" clId="{8F64C3F0-AB1E-472A-AF40-C42A6DC0B86E}" dt="2023-03-05T16:09:17.595" v="3316" actId="208"/>
          <ac:spMkLst>
            <pc:docMk/>
            <pc:sldMk cId="2369387789" sldId="439"/>
            <ac:spMk id="8203" creationId="{00000000-0000-0000-0000-000000000000}"/>
          </ac:spMkLst>
        </pc:spChg>
        <pc:spChg chg="mod">
          <ac:chgData name="thu he" userId="d0fdb7a541edaf10" providerId="LiveId" clId="{8F64C3F0-AB1E-472A-AF40-C42A6DC0B86E}" dt="2023-03-05T16:09:57.426" v="3319" actId="1076"/>
          <ac:spMkLst>
            <pc:docMk/>
            <pc:sldMk cId="2369387789" sldId="439"/>
            <ac:spMk id="8204" creationId="{00000000-0000-0000-0000-000000000000}"/>
          </ac:spMkLst>
        </pc:spChg>
        <pc:spChg chg="add del">
          <ac:chgData name="thu he" userId="d0fdb7a541edaf10" providerId="LiveId" clId="{8F64C3F0-AB1E-472A-AF40-C42A6DC0B86E}" dt="2023-03-05T16:05:35.038" v="3196" actId="478"/>
          <ac:spMkLst>
            <pc:docMk/>
            <pc:sldMk cId="2369387789" sldId="439"/>
            <ac:spMk id="8205" creationId="{00000000-0000-0000-0000-000000000000}"/>
          </ac:spMkLst>
        </pc:spChg>
        <pc:spChg chg="mod">
          <ac:chgData name="thu he" userId="d0fdb7a541edaf10" providerId="LiveId" clId="{8F64C3F0-AB1E-472A-AF40-C42A6DC0B86E}" dt="2023-03-05T16:08:23.020" v="3307" actId="1076"/>
          <ac:spMkLst>
            <pc:docMk/>
            <pc:sldMk cId="2369387789" sldId="439"/>
            <ac:spMk id="126980" creationId="{00000000-0000-0000-0000-000000000000}"/>
          </ac:spMkLst>
        </pc:spChg>
        <pc:spChg chg="mod">
          <ac:chgData name="thu he" userId="d0fdb7a541edaf10" providerId="LiveId" clId="{8F64C3F0-AB1E-472A-AF40-C42A6DC0B86E}" dt="2023-03-05T16:08:23.020" v="3307" actId="1076"/>
          <ac:spMkLst>
            <pc:docMk/>
            <pc:sldMk cId="2369387789" sldId="439"/>
            <ac:spMk id="126981" creationId="{00000000-0000-0000-0000-000000000000}"/>
          </ac:spMkLst>
        </pc:spChg>
        <pc:grpChg chg="mod">
          <ac:chgData name="thu he" userId="d0fdb7a541edaf10" providerId="LiveId" clId="{8F64C3F0-AB1E-472A-AF40-C42A6DC0B86E}" dt="2023-03-05T16:08:23.020" v="3307" actId="1076"/>
          <ac:grpSpMkLst>
            <pc:docMk/>
            <pc:sldMk cId="2369387789" sldId="439"/>
            <ac:grpSpMk id="2" creationId="{00000000-0000-0000-0000-000000000000}"/>
          </ac:grpSpMkLst>
        </pc:grpChg>
        <pc:picChg chg="add del mod">
          <ac:chgData name="thu he" userId="d0fdb7a541edaf10" providerId="LiveId" clId="{8F64C3F0-AB1E-472A-AF40-C42A6DC0B86E}" dt="2023-03-05T16:07:17.043" v="3294" actId="1076"/>
          <ac:picMkLst>
            <pc:docMk/>
            <pc:sldMk cId="2369387789" sldId="439"/>
            <ac:picMk id="3" creationId="{718BC799-6B95-1950-2478-563E0023FBD2}"/>
          </ac:picMkLst>
        </pc:picChg>
        <pc:picChg chg="mod">
          <ac:chgData name="thu he" userId="d0fdb7a541edaf10" providerId="LiveId" clId="{8F64C3F0-AB1E-472A-AF40-C42A6DC0B86E}" dt="2023-03-05T16:08:23.020" v="3307" actId="1076"/>
          <ac:picMkLst>
            <pc:docMk/>
            <pc:sldMk cId="2369387789" sldId="439"/>
            <ac:picMk id="126979" creationId="{00000000-0000-0000-0000-000000000000}"/>
          </ac:picMkLst>
        </pc:picChg>
      </pc:sldChg>
      <pc:sldChg chg="add">
        <pc:chgData name="thu he" userId="d0fdb7a541edaf10" providerId="LiveId" clId="{8F64C3F0-AB1E-472A-AF40-C42A6DC0B86E}" dt="2023-03-05T15:32:35.027" v="2865"/>
        <pc:sldMkLst>
          <pc:docMk/>
          <pc:sldMk cId="782350479" sldId="440"/>
        </pc:sldMkLst>
      </pc:sldChg>
      <pc:sldChg chg="add del">
        <pc:chgData name="thu he" userId="d0fdb7a541edaf10" providerId="LiveId" clId="{8F64C3F0-AB1E-472A-AF40-C42A6DC0B86E}" dt="2023-03-05T16:34:18.689" v="4934" actId="47"/>
        <pc:sldMkLst>
          <pc:docMk/>
          <pc:sldMk cId="3325899196" sldId="441"/>
        </pc:sldMkLst>
      </pc:sldChg>
      <pc:sldChg chg="addSp delSp modSp new mod delAnim modAnim">
        <pc:chgData name="thu he" userId="d0fdb7a541edaf10" providerId="LiveId" clId="{8F64C3F0-AB1E-472A-AF40-C42A6DC0B86E}" dt="2023-03-05T17:10:59.845" v="5986" actId="21"/>
        <pc:sldMkLst>
          <pc:docMk/>
          <pc:sldMk cId="2647516733" sldId="442"/>
        </pc:sldMkLst>
        <pc:spChg chg="add del mod">
          <ac:chgData name="thu he" userId="d0fdb7a541edaf10" providerId="LiveId" clId="{8F64C3F0-AB1E-472A-AF40-C42A6DC0B86E}" dt="2023-03-05T17:10:59.845" v="5986" actId="21"/>
          <ac:spMkLst>
            <pc:docMk/>
            <pc:sldMk cId="2647516733" sldId="442"/>
            <ac:spMk id="19" creationId="{000212D4-8C25-CEEF-4998-82CAC3CA72C1}"/>
          </ac:spMkLst>
        </pc:spChg>
        <pc:spChg chg="add del mod">
          <ac:chgData name="thu he" userId="d0fdb7a541edaf10" providerId="LiveId" clId="{8F64C3F0-AB1E-472A-AF40-C42A6DC0B86E}" dt="2023-03-05T17:10:59.845" v="5986" actId="21"/>
          <ac:spMkLst>
            <pc:docMk/>
            <pc:sldMk cId="2647516733" sldId="442"/>
            <ac:spMk id="20" creationId="{09450490-F294-4AB9-EB83-57168B7AD881}"/>
          </ac:spMkLst>
        </pc:spChg>
        <pc:spChg chg="add del mod">
          <ac:chgData name="thu he" userId="d0fdb7a541edaf10" providerId="LiveId" clId="{8F64C3F0-AB1E-472A-AF40-C42A6DC0B86E}" dt="2023-03-05T17:06:36.251" v="5889" actId="478"/>
          <ac:spMkLst>
            <pc:docMk/>
            <pc:sldMk cId="2647516733" sldId="442"/>
            <ac:spMk id="21" creationId="{728BEB91-CC39-333A-E0D7-F5B918903DB5}"/>
          </ac:spMkLst>
        </pc:spChg>
        <pc:picChg chg="add mod">
          <ac:chgData name="thu he" userId="d0fdb7a541edaf10" providerId="LiveId" clId="{8F64C3F0-AB1E-472A-AF40-C42A6DC0B86E}" dt="2023-03-05T15:52:40.281" v="2962" actId="1076"/>
          <ac:picMkLst>
            <pc:docMk/>
            <pc:sldMk cId="2647516733" sldId="442"/>
            <ac:picMk id="5" creationId="{65BD8839-1FD7-8246-0044-88CF3519F099}"/>
          </ac:picMkLst>
        </pc:picChg>
        <pc:cxnChg chg="add mod">
          <ac:chgData name="thu he" userId="d0fdb7a541edaf10" providerId="LiveId" clId="{8F64C3F0-AB1E-472A-AF40-C42A6DC0B86E}" dt="2023-03-05T15:55:08.090" v="2974" actId="1582"/>
          <ac:cxnSpMkLst>
            <pc:docMk/>
            <pc:sldMk cId="2647516733" sldId="442"/>
            <ac:cxnSpMk id="7" creationId="{DB809FC9-42CC-D1FC-3EB8-854D1BBC9981}"/>
          </ac:cxnSpMkLst>
        </pc:cxnChg>
        <pc:cxnChg chg="add mod">
          <ac:chgData name="thu he" userId="d0fdb7a541edaf10" providerId="LiveId" clId="{8F64C3F0-AB1E-472A-AF40-C42A6DC0B86E}" dt="2023-03-05T15:55:40.517" v="2978" actId="208"/>
          <ac:cxnSpMkLst>
            <pc:docMk/>
            <pc:sldMk cId="2647516733" sldId="442"/>
            <ac:cxnSpMk id="9" creationId="{3599CF33-232E-8E99-C916-22D2887B9940}"/>
          </ac:cxnSpMkLst>
        </pc:cxnChg>
        <pc:cxnChg chg="add mod">
          <ac:chgData name="thu he" userId="d0fdb7a541edaf10" providerId="LiveId" clId="{8F64C3F0-AB1E-472A-AF40-C42A6DC0B86E}" dt="2023-03-05T15:55:17.211" v="2975" actId="1582"/>
          <ac:cxnSpMkLst>
            <pc:docMk/>
            <pc:sldMk cId="2647516733" sldId="442"/>
            <ac:cxnSpMk id="11" creationId="{94CC215F-7ACF-EA49-E3B8-44DA475907D3}"/>
          </ac:cxnSpMkLst>
        </pc:cxnChg>
        <pc:cxnChg chg="add mod">
          <ac:chgData name="thu he" userId="d0fdb7a541edaf10" providerId="LiveId" clId="{8F64C3F0-AB1E-472A-AF40-C42A6DC0B86E}" dt="2023-03-05T15:55:24.186" v="2976" actId="1582"/>
          <ac:cxnSpMkLst>
            <pc:docMk/>
            <pc:sldMk cId="2647516733" sldId="442"/>
            <ac:cxnSpMk id="13" creationId="{DDB0CC6D-2730-1191-44CA-9DF644CF11DA}"/>
          </ac:cxnSpMkLst>
        </pc:cxnChg>
        <pc:cxnChg chg="add mod">
          <ac:chgData name="thu he" userId="d0fdb7a541edaf10" providerId="LiveId" clId="{8F64C3F0-AB1E-472A-AF40-C42A6DC0B86E}" dt="2023-03-05T15:55:48.598" v="2980" actId="1582"/>
          <ac:cxnSpMkLst>
            <pc:docMk/>
            <pc:sldMk cId="2647516733" sldId="442"/>
            <ac:cxnSpMk id="16" creationId="{09C84E6F-A359-49B7-E0F1-B6FA61D567A0}"/>
          </ac:cxnSpMkLst>
        </pc:cxnChg>
        <pc:cxnChg chg="add mod">
          <ac:chgData name="thu he" userId="d0fdb7a541edaf10" providerId="LiveId" clId="{8F64C3F0-AB1E-472A-AF40-C42A6DC0B86E}" dt="2023-03-05T15:55:59.609" v="2982" actId="208"/>
          <ac:cxnSpMkLst>
            <pc:docMk/>
            <pc:sldMk cId="2647516733" sldId="442"/>
            <ac:cxnSpMk id="18" creationId="{A9599239-C611-1BFA-9F14-BA3A823E4103}"/>
          </ac:cxnSpMkLst>
        </pc:cxnChg>
      </pc:sldChg>
      <pc:sldChg chg="new del">
        <pc:chgData name="thu he" userId="d0fdb7a541edaf10" providerId="LiveId" clId="{8F64C3F0-AB1E-472A-AF40-C42A6DC0B86E}" dt="2023-03-05T16:11:38.267" v="3325" actId="47"/>
        <pc:sldMkLst>
          <pc:docMk/>
          <pc:sldMk cId="1974871978" sldId="443"/>
        </pc:sldMkLst>
      </pc:sldChg>
      <pc:sldChg chg="addSp delSp modSp add mod">
        <pc:chgData name="thu he" userId="d0fdb7a541edaf10" providerId="LiveId" clId="{8F64C3F0-AB1E-472A-AF40-C42A6DC0B86E}" dt="2023-03-05T16:11:51.559" v="3330" actId="1076"/>
        <pc:sldMkLst>
          <pc:docMk/>
          <pc:sldMk cId="1636086329" sldId="444"/>
        </pc:sldMkLst>
        <pc:spChg chg="mod">
          <ac:chgData name="thu he" userId="d0fdb7a541edaf10" providerId="LiveId" clId="{8F64C3F0-AB1E-472A-AF40-C42A6DC0B86E}" dt="2023-03-05T16:11:51.559" v="3330" actId="1076"/>
          <ac:spMkLst>
            <pc:docMk/>
            <pc:sldMk cId="1636086329" sldId="444"/>
            <ac:spMk id="8198" creationId="{00000000-0000-0000-0000-000000000000}"/>
          </ac:spMkLst>
        </pc:spChg>
        <pc:spChg chg="mod">
          <ac:chgData name="thu he" userId="d0fdb7a541edaf10" providerId="LiveId" clId="{8F64C3F0-AB1E-472A-AF40-C42A6DC0B86E}" dt="2023-03-05T16:11:34.739" v="3324" actId="1076"/>
          <ac:spMkLst>
            <pc:docMk/>
            <pc:sldMk cId="1636086329" sldId="444"/>
            <ac:spMk id="8201" creationId="{00000000-0000-0000-0000-000000000000}"/>
          </ac:spMkLst>
        </pc:spChg>
        <pc:spChg chg="mod">
          <ac:chgData name="thu he" userId="d0fdb7a541edaf10" providerId="LiveId" clId="{8F64C3F0-AB1E-472A-AF40-C42A6DC0B86E}" dt="2023-03-05T16:11:34.739" v="3324" actId="1076"/>
          <ac:spMkLst>
            <pc:docMk/>
            <pc:sldMk cId="1636086329" sldId="444"/>
            <ac:spMk id="8202" creationId="{00000000-0000-0000-0000-000000000000}"/>
          </ac:spMkLst>
        </pc:spChg>
        <pc:spChg chg="mod">
          <ac:chgData name="thu he" userId="d0fdb7a541edaf10" providerId="LiveId" clId="{8F64C3F0-AB1E-472A-AF40-C42A6DC0B86E}" dt="2023-03-05T16:11:34.739" v="3324" actId="1076"/>
          <ac:spMkLst>
            <pc:docMk/>
            <pc:sldMk cId="1636086329" sldId="444"/>
            <ac:spMk id="8203" creationId="{00000000-0000-0000-0000-000000000000}"/>
          </ac:spMkLst>
        </pc:spChg>
        <pc:spChg chg="mod">
          <ac:chgData name="thu he" userId="d0fdb7a541edaf10" providerId="LiveId" clId="{8F64C3F0-AB1E-472A-AF40-C42A6DC0B86E}" dt="2023-03-05T16:11:34.739" v="3324" actId="1076"/>
          <ac:spMkLst>
            <pc:docMk/>
            <pc:sldMk cId="1636086329" sldId="444"/>
            <ac:spMk id="8204" creationId="{00000000-0000-0000-0000-000000000000}"/>
          </ac:spMkLst>
        </pc:spChg>
        <pc:spChg chg="del mod">
          <ac:chgData name="thu he" userId="d0fdb7a541edaf10" providerId="LiveId" clId="{8F64C3F0-AB1E-472A-AF40-C42A6DC0B86E}" dt="2023-03-05T16:11:30.109" v="3323" actId="478"/>
          <ac:spMkLst>
            <pc:docMk/>
            <pc:sldMk cId="1636086329" sldId="444"/>
            <ac:spMk id="8205" creationId="{00000000-0000-0000-0000-000000000000}"/>
          </ac:spMkLst>
        </pc:spChg>
        <pc:spChg chg="mod">
          <ac:chgData name="thu he" userId="d0fdb7a541edaf10" providerId="LiveId" clId="{8F64C3F0-AB1E-472A-AF40-C42A6DC0B86E}" dt="2023-03-05T16:11:34.739" v="3324" actId="1076"/>
          <ac:spMkLst>
            <pc:docMk/>
            <pc:sldMk cId="1636086329" sldId="444"/>
            <ac:spMk id="126980" creationId="{00000000-0000-0000-0000-000000000000}"/>
          </ac:spMkLst>
        </pc:spChg>
        <pc:spChg chg="mod">
          <ac:chgData name="thu he" userId="d0fdb7a541edaf10" providerId="LiveId" clId="{8F64C3F0-AB1E-472A-AF40-C42A6DC0B86E}" dt="2023-03-05T16:11:34.739" v="3324" actId="1076"/>
          <ac:spMkLst>
            <pc:docMk/>
            <pc:sldMk cId="1636086329" sldId="444"/>
            <ac:spMk id="126981" creationId="{00000000-0000-0000-0000-000000000000}"/>
          </ac:spMkLst>
        </pc:spChg>
        <pc:grpChg chg="mod">
          <ac:chgData name="thu he" userId="d0fdb7a541edaf10" providerId="LiveId" clId="{8F64C3F0-AB1E-472A-AF40-C42A6DC0B86E}" dt="2023-03-05T16:11:34.739" v="3324" actId="1076"/>
          <ac:grpSpMkLst>
            <pc:docMk/>
            <pc:sldMk cId="1636086329" sldId="444"/>
            <ac:grpSpMk id="2" creationId="{00000000-0000-0000-0000-000000000000}"/>
          </ac:grpSpMkLst>
        </pc:grpChg>
        <pc:picChg chg="add mod">
          <ac:chgData name="thu he" userId="d0fdb7a541edaf10" providerId="LiveId" clId="{8F64C3F0-AB1E-472A-AF40-C42A6DC0B86E}" dt="2023-03-05T16:11:48.408" v="3329" actId="14100"/>
          <ac:picMkLst>
            <pc:docMk/>
            <pc:sldMk cId="1636086329" sldId="444"/>
            <ac:picMk id="3" creationId="{F7E90F4E-5CC4-45CB-0FA0-5EA39478220A}"/>
          </ac:picMkLst>
        </pc:picChg>
        <pc:picChg chg="mod">
          <ac:chgData name="thu he" userId="d0fdb7a541edaf10" providerId="LiveId" clId="{8F64C3F0-AB1E-472A-AF40-C42A6DC0B86E}" dt="2023-03-05T16:11:34.739" v="3324" actId="1076"/>
          <ac:picMkLst>
            <pc:docMk/>
            <pc:sldMk cId="1636086329" sldId="444"/>
            <ac:picMk id="126979" creationId="{00000000-0000-0000-0000-000000000000}"/>
          </ac:picMkLst>
        </pc:picChg>
      </pc:sldChg>
      <pc:sldChg chg="new del">
        <pc:chgData name="thu he" userId="d0fdb7a541edaf10" providerId="LiveId" clId="{8F64C3F0-AB1E-472A-AF40-C42A6DC0B86E}" dt="2023-03-05T16:13:59.631" v="3337" actId="47"/>
        <pc:sldMkLst>
          <pc:docMk/>
          <pc:sldMk cId="905254787" sldId="445"/>
        </pc:sldMkLst>
      </pc:sldChg>
      <pc:sldChg chg="new del">
        <pc:chgData name="thu he" userId="d0fdb7a541edaf10" providerId="LiveId" clId="{8F64C3F0-AB1E-472A-AF40-C42A6DC0B86E}" dt="2023-03-05T16:11:58.039" v="3331" actId="47"/>
        <pc:sldMkLst>
          <pc:docMk/>
          <pc:sldMk cId="2514289778" sldId="445"/>
        </pc:sldMkLst>
      </pc:sldChg>
      <pc:sldChg chg="addSp delSp modSp add mod delAnim modAnim">
        <pc:chgData name="thu he" userId="d0fdb7a541edaf10" providerId="LiveId" clId="{8F64C3F0-AB1E-472A-AF40-C42A6DC0B86E}" dt="2023-03-06T04:50:04.117" v="8698" actId="1076"/>
        <pc:sldMkLst>
          <pc:docMk/>
          <pc:sldMk cId="3503001063" sldId="446"/>
        </pc:sldMkLst>
        <pc:spChg chg="add mod">
          <ac:chgData name="thu he" userId="d0fdb7a541edaf10" providerId="LiveId" clId="{8F64C3F0-AB1E-472A-AF40-C42A6DC0B86E}" dt="2023-03-06T04:50:04.117" v="8698" actId="1076"/>
          <ac:spMkLst>
            <pc:docMk/>
            <pc:sldMk cId="3503001063" sldId="446"/>
            <ac:spMk id="2" creationId="{4FBB4F98-9201-2627-81BD-AD6031FB0357}"/>
          </ac:spMkLst>
        </pc:spChg>
        <pc:spChg chg="add del mod">
          <ac:chgData name="thu he" userId="d0fdb7a541edaf10" providerId="LiveId" clId="{8F64C3F0-AB1E-472A-AF40-C42A6DC0B86E}" dt="2023-03-05T16:14:31.953" v="3350" actId="478"/>
          <ac:spMkLst>
            <pc:docMk/>
            <pc:sldMk cId="3503001063" sldId="446"/>
            <ac:spMk id="4" creationId="{EF04E614-1AA9-2955-2E3B-267814A38B8C}"/>
          </ac:spMkLst>
        </pc:spChg>
        <pc:spChg chg="mod">
          <ac:chgData name="thu he" userId="d0fdb7a541edaf10" providerId="LiveId" clId="{8F64C3F0-AB1E-472A-AF40-C42A6DC0B86E}" dt="2023-03-06T04:07:24.653" v="7268" actId="20577"/>
          <ac:spMkLst>
            <pc:docMk/>
            <pc:sldMk cId="3503001063" sldId="446"/>
            <ac:spMk id="10248" creationId="{00000000-0000-0000-0000-000000000000}"/>
          </ac:spMkLst>
        </pc:spChg>
        <pc:spChg chg="del">
          <ac:chgData name="thu he" userId="d0fdb7a541edaf10" providerId="LiveId" clId="{8F64C3F0-AB1E-472A-AF40-C42A6DC0B86E}" dt="2023-03-05T16:14:29.269" v="3349" actId="478"/>
          <ac:spMkLst>
            <pc:docMk/>
            <pc:sldMk cId="3503001063" sldId="446"/>
            <ac:spMk id="64516" creationId="{00000000-0000-0000-0000-000000000000}"/>
          </ac:spMkLst>
        </pc:spChg>
        <pc:spChg chg="mod">
          <ac:chgData name="thu he" userId="d0fdb7a541edaf10" providerId="LiveId" clId="{8F64C3F0-AB1E-472A-AF40-C42A6DC0B86E}" dt="2023-03-06T04:07:47.977" v="7271" actId="2711"/>
          <ac:spMkLst>
            <pc:docMk/>
            <pc:sldMk cId="3503001063" sldId="446"/>
            <ac:spMk id="64527" creationId="{00000000-0000-0000-0000-000000000000}"/>
          </ac:spMkLst>
        </pc:spChg>
        <pc:spChg chg="mod">
          <ac:chgData name="thu he" userId="d0fdb7a541edaf10" providerId="LiveId" clId="{8F64C3F0-AB1E-472A-AF40-C42A6DC0B86E}" dt="2023-03-06T04:07:07.561" v="7249" actId="1076"/>
          <ac:spMkLst>
            <pc:docMk/>
            <pc:sldMk cId="3503001063" sldId="446"/>
            <ac:spMk id="64543" creationId="{00000000-0000-0000-0000-000000000000}"/>
          </ac:spMkLst>
        </pc:spChg>
        <pc:picChg chg="mod">
          <ac:chgData name="thu he" userId="d0fdb7a541edaf10" providerId="LiveId" clId="{8F64C3F0-AB1E-472A-AF40-C42A6DC0B86E}" dt="2023-03-06T04:07:05.674" v="7248" actId="1076"/>
          <ac:picMkLst>
            <pc:docMk/>
            <pc:sldMk cId="3503001063" sldId="446"/>
            <ac:picMk id="18437" creationId="{00000000-0000-0000-0000-000000000000}"/>
          </ac:picMkLst>
        </pc:picChg>
        <pc:picChg chg="mod">
          <ac:chgData name="thu he" userId="d0fdb7a541edaf10" providerId="LiveId" clId="{8F64C3F0-AB1E-472A-AF40-C42A6DC0B86E}" dt="2023-03-06T04:06:26.072" v="7239" actId="1076"/>
          <ac:picMkLst>
            <pc:docMk/>
            <pc:sldMk cId="3503001063" sldId="446"/>
            <ac:picMk id="18442" creationId="{00000000-0000-0000-0000-000000000000}"/>
          </ac:picMkLst>
        </pc:picChg>
        <pc:picChg chg="mod">
          <ac:chgData name="thu he" userId="d0fdb7a541edaf10" providerId="LiveId" clId="{8F64C3F0-AB1E-472A-AF40-C42A6DC0B86E}" dt="2023-03-06T04:06:26.072" v="7239" actId="1076"/>
          <ac:picMkLst>
            <pc:docMk/>
            <pc:sldMk cId="3503001063" sldId="446"/>
            <ac:picMk id="64544" creationId="{00000000-0000-0000-0000-000000000000}"/>
          </ac:picMkLst>
        </pc:picChg>
        <pc:picChg chg="mod">
          <ac:chgData name="thu he" userId="d0fdb7a541edaf10" providerId="LiveId" clId="{8F64C3F0-AB1E-472A-AF40-C42A6DC0B86E}" dt="2023-03-06T04:06:26.072" v="7239" actId="1076"/>
          <ac:picMkLst>
            <pc:docMk/>
            <pc:sldMk cId="3503001063" sldId="446"/>
            <ac:picMk id="64545" creationId="{00000000-0000-0000-0000-000000000000}"/>
          </ac:picMkLst>
        </pc:picChg>
        <pc:picChg chg="mod">
          <ac:chgData name="thu he" userId="d0fdb7a541edaf10" providerId="LiveId" clId="{8F64C3F0-AB1E-472A-AF40-C42A6DC0B86E}" dt="2023-03-06T04:06:26.072" v="7239" actId="1076"/>
          <ac:picMkLst>
            <pc:docMk/>
            <pc:sldMk cId="3503001063" sldId="446"/>
            <ac:picMk id="64546" creationId="{00000000-0000-0000-0000-000000000000}"/>
          </ac:picMkLst>
        </pc:picChg>
      </pc:sldChg>
      <pc:sldChg chg="modSp add del mod">
        <pc:chgData name="thu he" userId="d0fdb7a541edaf10" providerId="LiveId" clId="{8F64C3F0-AB1E-472A-AF40-C42A6DC0B86E}" dt="2023-03-05T16:46:06.361" v="5441" actId="47"/>
        <pc:sldMkLst>
          <pc:docMk/>
          <pc:sldMk cId="3829976111" sldId="447"/>
        </pc:sldMkLst>
        <pc:spChg chg="mod">
          <ac:chgData name="thu he" userId="d0fdb7a541edaf10" providerId="LiveId" clId="{8F64C3F0-AB1E-472A-AF40-C42A6DC0B86E}" dt="2023-03-05T16:43:17.427" v="5255" actId="1076"/>
          <ac:spMkLst>
            <pc:docMk/>
            <pc:sldMk cId="3829976111" sldId="447"/>
            <ac:spMk id="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3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4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5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6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7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8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9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0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1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2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3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4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5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6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7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8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19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0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1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2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7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8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39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0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1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2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3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4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5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6" creationId="{00000000-0000-0000-0000-000000000000}"/>
          </ac:spMkLst>
        </pc:spChg>
        <pc:spChg chg="mod">
          <ac:chgData name="thu he" userId="d0fdb7a541edaf10" providerId="LiveId" clId="{8F64C3F0-AB1E-472A-AF40-C42A6DC0B86E}" dt="2023-03-05T16:43:08.541" v="5253" actId="1076"/>
          <ac:spMkLst>
            <pc:docMk/>
            <pc:sldMk cId="3829976111" sldId="447"/>
            <ac:spMk id="247" creationId="{00000000-0000-0000-0000-000000000000}"/>
          </ac:spMkLst>
        </pc:spChg>
        <pc:grpChg chg="mod">
          <ac:chgData name="thu he" userId="d0fdb7a541edaf10" providerId="LiveId" clId="{8F64C3F0-AB1E-472A-AF40-C42A6DC0B86E}" dt="2023-03-05T16:43:08.541" v="5253" actId="1076"/>
          <ac:grpSpMkLst>
            <pc:docMk/>
            <pc:sldMk cId="3829976111" sldId="447"/>
            <ac:grpSpMk id="3" creationId="{00000000-0000-0000-0000-000000000000}"/>
          </ac:grpSpMkLst>
        </pc:grpChg>
      </pc:sldChg>
      <pc:sldChg chg="addSp delSp modSp add mod modAnim">
        <pc:chgData name="thu he" userId="d0fdb7a541edaf10" providerId="LiveId" clId="{8F64C3F0-AB1E-472A-AF40-C42A6DC0B86E}" dt="2023-03-06T04:44:57.745" v="8504"/>
        <pc:sldMkLst>
          <pc:docMk/>
          <pc:sldMk cId="3359099168" sldId="448"/>
        </pc:sldMkLst>
        <pc:spChg chg="mod">
          <ac:chgData name="thu he" userId="d0fdb7a541edaf10" providerId="LiveId" clId="{8F64C3F0-AB1E-472A-AF40-C42A6DC0B86E}" dt="2023-03-06T04:29:57.861" v="8280" actId="1036"/>
          <ac:spMkLst>
            <pc:docMk/>
            <pc:sldMk cId="3359099168" sldId="448"/>
            <ac:spMk id="5" creationId="{00000000-0000-0000-0000-000000000000}"/>
          </ac:spMkLst>
        </pc:spChg>
        <pc:spChg chg="add mod">
          <ac:chgData name="thu he" userId="d0fdb7a541edaf10" providerId="LiveId" clId="{8F64C3F0-AB1E-472A-AF40-C42A6DC0B86E}" dt="2023-03-06T04:37:46.542" v="8501" actId="1076"/>
          <ac:spMkLst>
            <pc:docMk/>
            <pc:sldMk cId="3359099168" sldId="448"/>
            <ac:spMk id="6" creationId="{4F24206C-8E19-C2F4-0FBF-EB649733AC51}"/>
          </ac:spMkLst>
        </pc:spChg>
        <pc:spChg chg="add mod">
          <ac:chgData name="thu he" userId="d0fdb7a541edaf10" providerId="LiveId" clId="{8F64C3F0-AB1E-472A-AF40-C42A6DC0B86E}" dt="2023-03-06T04:37:55.047" v="8502" actId="207"/>
          <ac:spMkLst>
            <pc:docMk/>
            <pc:sldMk cId="3359099168" sldId="448"/>
            <ac:spMk id="7" creationId="{EC2AB3B1-B427-B114-2EE0-6CE2DEC6B996}"/>
          </ac:spMkLst>
        </pc:spChg>
        <pc:spChg chg="mod">
          <ac:chgData name="thu he" userId="d0fdb7a541edaf10" providerId="LiveId" clId="{8F64C3F0-AB1E-472A-AF40-C42A6DC0B86E}" dt="2023-03-06T04:31:05.820" v="8302" actId="207"/>
          <ac:spMkLst>
            <pc:docMk/>
            <pc:sldMk cId="3359099168" sldId="448"/>
            <ac:spMk id="8" creationId="{00000000-0000-0000-0000-000000000000}"/>
          </ac:spMkLst>
        </pc:spChg>
        <pc:spChg chg="mod">
          <ac:chgData name="thu he" userId="d0fdb7a541edaf10" providerId="LiveId" clId="{8F64C3F0-AB1E-472A-AF40-C42A6DC0B86E}" dt="2023-03-06T04:31:25.156" v="8307" actId="20577"/>
          <ac:spMkLst>
            <pc:docMk/>
            <pc:sldMk cId="3359099168" sldId="448"/>
            <ac:spMk id="9" creationId="{00000000-0000-0000-0000-000000000000}"/>
          </ac:spMkLst>
        </pc:spChg>
        <pc:spChg chg="del mod">
          <ac:chgData name="thu he" userId="d0fdb7a541edaf10" providerId="LiveId" clId="{8F64C3F0-AB1E-472A-AF40-C42A6DC0B86E}" dt="2023-03-06T04:32:04.706" v="8312" actId="478"/>
          <ac:spMkLst>
            <pc:docMk/>
            <pc:sldMk cId="3359099168" sldId="448"/>
            <ac:spMk id="11" creationId="{00000000-0000-0000-0000-000000000000}"/>
          </ac:spMkLst>
        </pc:spChg>
        <pc:graphicFrameChg chg="mod modGraphic">
          <ac:chgData name="thu he" userId="d0fdb7a541edaf10" providerId="LiveId" clId="{8F64C3F0-AB1E-472A-AF40-C42A6DC0B86E}" dt="2023-03-06T04:29:39.707" v="8273" actId="207"/>
          <ac:graphicFrameMkLst>
            <pc:docMk/>
            <pc:sldMk cId="3359099168" sldId="448"/>
            <ac:graphicFrameMk id="2" creationId="{00000000-0000-0000-0000-000000000000}"/>
          </ac:graphicFrameMkLst>
        </pc:graphicFrameChg>
        <pc:picChg chg="add mod">
          <ac:chgData name="thu he" userId="d0fdb7a541edaf10" providerId="LiveId" clId="{8F64C3F0-AB1E-472A-AF40-C42A6DC0B86E}" dt="2023-03-06T04:34:29.062" v="8329" actId="1076"/>
          <ac:picMkLst>
            <pc:docMk/>
            <pc:sldMk cId="3359099168" sldId="448"/>
            <ac:picMk id="3" creationId="{7AE18655-EB04-16F0-8BAA-158B99B6B97B}"/>
          </ac:picMkLst>
        </pc:picChg>
        <pc:picChg chg="add mod">
          <ac:chgData name="thu he" userId="d0fdb7a541edaf10" providerId="LiveId" clId="{8F64C3F0-AB1E-472A-AF40-C42A6DC0B86E}" dt="2023-03-06T04:34:32.342" v="8330" actId="1076"/>
          <ac:picMkLst>
            <pc:docMk/>
            <pc:sldMk cId="3359099168" sldId="448"/>
            <ac:picMk id="4" creationId="{7692772B-401A-1C97-D1EA-2C9D4871FF96}"/>
          </ac:picMkLst>
        </pc:picChg>
        <pc:picChg chg="del mod">
          <ac:chgData name="thu he" userId="d0fdb7a541edaf10" providerId="LiveId" clId="{8F64C3F0-AB1E-472A-AF40-C42A6DC0B86E}" dt="2023-03-06T04:32:02.813" v="8311" actId="478"/>
          <ac:picMkLst>
            <pc:docMk/>
            <pc:sldMk cId="3359099168" sldId="448"/>
            <ac:picMk id="10" creationId="{00000000-0000-0000-0000-000000000000}"/>
          </ac:picMkLst>
        </pc:picChg>
      </pc:sldChg>
      <pc:sldChg chg="addSp modSp new mod modAnim">
        <pc:chgData name="thu he" userId="d0fdb7a541edaf10" providerId="LiveId" clId="{8F64C3F0-AB1E-472A-AF40-C42A6DC0B86E}" dt="2023-03-05T16:20:29.892" v="3638" actId="1076"/>
        <pc:sldMkLst>
          <pc:docMk/>
          <pc:sldMk cId="26755056" sldId="449"/>
        </pc:sldMkLst>
        <pc:spChg chg="add mod">
          <ac:chgData name="thu he" userId="d0fdb7a541edaf10" providerId="LiveId" clId="{8F64C3F0-AB1E-472A-AF40-C42A6DC0B86E}" dt="2023-03-05T16:20:29.892" v="3638" actId="1076"/>
          <ac:spMkLst>
            <pc:docMk/>
            <pc:sldMk cId="26755056" sldId="449"/>
            <ac:spMk id="4" creationId="{116D3D08-F993-5D2C-CEC6-2D722752904D}"/>
          </ac:spMkLst>
        </pc:spChg>
        <pc:spChg chg="add mod">
          <ac:chgData name="thu he" userId="d0fdb7a541edaf10" providerId="LiveId" clId="{8F64C3F0-AB1E-472A-AF40-C42A6DC0B86E}" dt="2023-03-05T16:20:29.892" v="3638" actId="1076"/>
          <ac:spMkLst>
            <pc:docMk/>
            <pc:sldMk cId="26755056" sldId="449"/>
            <ac:spMk id="5" creationId="{793F8233-D9CF-77C5-867A-6DA2C5632BEE}"/>
          </ac:spMkLst>
        </pc:spChg>
        <pc:spChg chg="add mod">
          <ac:chgData name="thu he" userId="d0fdb7a541edaf10" providerId="LiveId" clId="{8F64C3F0-AB1E-472A-AF40-C42A6DC0B86E}" dt="2023-03-05T16:20:29.892" v="3638" actId="1076"/>
          <ac:spMkLst>
            <pc:docMk/>
            <pc:sldMk cId="26755056" sldId="449"/>
            <ac:spMk id="6" creationId="{0EED5D48-84D8-CEDB-4958-F4FEB93018A8}"/>
          </ac:spMkLst>
        </pc:spChg>
        <pc:spChg chg="add mod">
          <ac:chgData name="thu he" userId="d0fdb7a541edaf10" providerId="LiveId" clId="{8F64C3F0-AB1E-472A-AF40-C42A6DC0B86E}" dt="2023-03-05T16:20:29.892" v="3638" actId="1076"/>
          <ac:spMkLst>
            <pc:docMk/>
            <pc:sldMk cId="26755056" sldId="449"/>
            <ac:spMk id="7" creationId="{B1A0B5CD-E569-1D43-661F-D2AB75C56C22}"/>
          </ac:spMkLst>
        </pc:spChg>
        <pc:spChg chg="add mod">
          <ac:chgData name="thu he" userId="d0fdb7a541edaf10" providerId="LiveId" clId="{8F64C3F0-AB1E-472A-AF40-C42A6DC0B86E}" dt="2023-03-05T16:20:29.892" v="3638" actId="1076"/>
          <ac:spMkLst>
            <pc:docMk/>
            <pc:sldMk cId="26755056" sldId="449"/>
            <ac:spMk id="8" creationId="{A6EC79EF-944F-FA23-0FDA-034A581A2A79}"/>
          </ac:spMkLst>
        </pc:spChg>
        <pc:picChg chg="add mod">
          <ac:chgData name="thu he" userId="d0fdb7a541edaf10" providerId="LiveId" clId="{8F64C3F0-AB1E-472A-AF40-C42A6DC0B86E}" dt="2023-03-05T16:20:29.892" v="3638" actId="1076"/>
          <ac:picMkLst>
            <pc:docMk/>
            <pc:sldMk cId="26755056" sldId="449"/>
            <ac:picMk id="3" creationId="{6B0BCCE6-7576-3858-8203-5514E2E038FD}"/>
          </ac:picMkLst>
        </pc:picChg>
      </pc:sldChg>
      <pc:sldChg chg="new del">
        <pc:chgData name="thu he" userId="d0fdb7a541edaf10" providerId="LiveId" clId="{8F64C3F0-AB1E-472A-AF40-C42A6DC0B86E}" dt="2023-03-05T16:25:59.322" v="4220" actId="47"/>
        <pc:sldMkLst>
          <pc:docMk/>
          <pc:sldMk cId="553525716" sldId="450"/>
        </pc:sldMkLst>
      </pc:sldChg>
      <pc:sldChg chg="new del">
        <pc:chgData name="thu he" userId="d0fdb7a541edaf10" providerId="LiveId" clId="{8F64C3F0-AB1E-472A-AF40-C42A6DC0B86E}" dt="2023-03-05T16:23:35.214" v="3642" actId="47"/>
        <pc:sldMkLst>
          <pc:docMk/>
          <pc:sldMk cId="2097024430" sldId="451"/>
        </pc:sldMkLst>
      </pc:sldChg>
      <pc:sldChg chg="modSp add del mod">
        <pc:chgData name="thu he" userId="d0fdb7a541edaf10" providerId="LiveId" clId="{8F64C3F0-AB1E-472A-AF40-C42A6DC0B86E}" dt="2023-03-13T04:54:40.623" v="8791" actId="47"/>
        <pc:sldMkLst>
          <pc:docMk/>
          <pc:sldMk cId="0" sldId="452"/>
        </pc:sldMkLst>
        <pc:spChg chg="mod">
          <ac:chgData name="thu he" userId="d0fdb7a541edaf10" providerId="LiveId" clId="{8F64C3F0-AB1E-472A-AF40-C42A6DC0B86E}" dt="2023-03-06T00:19:37.229" v="6225" actId="1076"/>
          <ac:spMkLst>
            <pc:docMk/>
            <pc:sldMk cId="0" sldId="452"/>
            <ac:spMk id="66" creationId="{00000000-0000-0000-0000-000000000000}"/>
          </ac:spMkLst>
        </pc:spChg>
        <pc:spChg chg="mod">
          <ac:chgData name="thu he" userId="d0fdb7a541edaf10" providerId="LiveId" clId="{8F64C3F0-AB1E-472A-AF40-C42A6DC0B86E}" dt="2023-03-06T07:17:07.573" v="8786" actId="6549"/>
          <ac:spMkLst>
            <pc:docMk/>
            <pc:sldMk cId="0" sldId="452"/>
            <ac:spMk id="67" creationId="{00000000-0000-0000-0000-000000000000}"/>
          </ac:spMkLst>
        </pc:spChg>
        <pc:grpChg chg="mod">
          <ac:chgData name="thu he" userId="d0fdb7a541edaf10" providerId="LiveId" clId="{8F64C3F0-AB1E-472A-AF40-C42A6DC0B86E}" dt="2023-03-06T00:19:33.141" v="6224" actId="14100"/>
          <ac:grpSpMkLst>
            <pc:docMk/>
            <pc:sldMk cId="0" sldId="452"/>
            <ac:grpSpMk id="65" creationId="{00000000-0000-0000-0000-000000000000}"/>
          </ac:grpSpMkLst>
        </pc:grpChg>
      </pc:sldChg>
      <pc:sldChg chg="addSp modSp new mod">
        <pc:chgData name="thu he" userId="d0fdb7a541edaf10" providerId="LiveId" clId="{8F64C3F0-AB1E-472A-AF40-C42A6DC0B86E}" dt="2023-03-06T07:18:34.400" v="8789" actId="14100"/>
        <pc:sldMkLst>
          <pc:docMk/>
          <pc:sldMk cId="4173360549" sldId="453"/>
        </pc:sldMkLst>
        <pc:spChg chg="add mod">
          <ac:chgData name="thu he" userId="d0fdb7a541edaf10" providerId="LiveId" clId="{8F64C3F0-AB1E-472A-AF40-C42A6DC0B86E}" dt="2023-03-06T07:18:34.400" v="8789" actId="14100"/>
          <ac:spMkLst>
            <pc:docMk/>
            <pc:sldMk cId="4173360549" sldId="453"/>
            <ac:spMk id="3" creationId="{57E7E964-580A-79C3-EA49-B7030A84A485}"/>
          </ac:spMkLst>
        </pc:spChg>
        <pc:picChg chg="add mod">
          <ac:chgData name="thu he" userId="d0fdb7a541edaf10" providerId="LiveId" clId="{8F64C3F0-AB1E-472A-AF40-C42A6DC0B86E}" dt="2023-03-06T07:05:59.722" v="8783" actId="1076"/>
          <ac:picMkLst>
            <pc:docMk/>
            <pc:sldMk cId="4173360549" sldId="453"/>
            <ac:picMk id="2" creationId="{73C1AF69-CAF5-3664-3707-B6C17FAB1110}"/>
          </ac:picMkLst>
        </pc:picChg>
      </pc:sldChg>
      <pc:sldChg chg="addSp modSp new mod modAnim">
        <pc:chgData name="thu he" userId="d0fdb7a541edaf10" providerId="LiveId" clId="{8F64C3F0-AB1E-472A-AF40-C42A6DC0B86E}" dt="2023-03-06T04:57:28.156" v="8778" actId="20577"/>
        <pc:sldMkLst>
          <pc:docMk/>
          <pc:sldMk cId="2989730929" sldId="454"/>
        </pc:sldMkLst>
        <pc:spChg chg="mod">
          <ac:chgData name="thu he" userId="d0fdb7a541edaf10" providerId="LiveId" clId="{8F64C3F0-AB1E-472A-AF40-C42A6DC0B86E}" dt="2023-03-05T17:09:58.725" v="5973" actId="1076"/>
          <ac:spMkLst>
            <pc:docMk/>
            <pc:sldMk cId="2989730929" sldId="454"/>
            <ac:spMk id="2" creationId="{B0495130-DE1C-5069-6D48-4623154C70D7}"/>
          </ac:spMkLst>
        </pc:spChg>
        <pc:spChg chg="mod">
          <ac:chgData name="thu he" userId="d0fdb7a541edaf10" providerId="LiveId" clId="{8F64C3F0-AB1E-472A-AF40-C42A6DC0B86E}" dt="2023-03-05T17:09:58.725" v="5973" actId="1076"/>
          <ac:spMkLst>
            <pc:docMk/>
            <pc:sldMk cId="2989730929" sldId="454"/>
            <ac:spMk id="3" creationId="{F817E1F8-1DFB-7DE6-4FDF-F52F5C654838}"/>
          </ac:spMkLst>
        </pc:spChg>
        <pc:spChg chg="add mod">
          <ac:chgData name="thu he" userId="d0fdb7a541edaf10" providerId="LiveId" clId="{8F64C3F0-AB1E-472A-AF40-C42A6DC0B86E}" dt="2023-03-06T04:57:28.156" v="8778" actId="20577"/>
          <ac:spMkLst>
            <pc:docMk/>
            <pc:sldMk cId="2989730929" sldId="454"/>
            <ac:spMk id="4" creationId="{89C8BF75-2D83-CBD0-F496-13E445281E12}"/>
          </ac:spMkLst>
        </pc:spChg>
        <pc:spChg chg="add mod">
          <ac:chgData name="thu he" userId="d0fdb7a541edaf10" providerId="LiveId" clId="{8F64C3F0-AB1E-472A-AF40-C42A6DC0B86E}" dt="2023-03-05T17:11:27.165" v="5996" actId="1076"/>
          <ac:spMkLst>
            <pc:docMk/>
            <pc:sldMk cId="2989730929" sldId="454"/>
            <ac:spMk id="5" creationId="{B13E9C76-6575-4CAB-6088-2F0780D7B299}"/>
          </ac:spMkLst>
        </pc:spChg>
        <pc:spChg chg="add mod">
          <ac:chgData name="thu he" userId="d0fdb7a541edaf10" providerId="LiveId" clId="{8F64C3F0-AB1E-472A-AF40-C42A6DC0B86E}" dt="2023-03-05T17:11:11.454" v="5990" actId="1076"/>
          <ac:spMkLst>
            <pc:docMk/>
            <pc:sldMk cId="2989730929" sldId="454"/>
            <ac:spMk id="9" creationId="{7228EBBB-61FC-2333-9497-70935F469146}"/>
          </ac:spMkLst>
        </pc:spChg>
        <pc:spChg chg="add mod">
          <ac:chgData name="thu he" userId="d0fdb7a541edaf10" providerId="LiveId" clId="{8F64C3F0-AB1E-472A-AF40-C42A6DC0B86E}" dt="2023-03-05T17:11:11.454" v="5990" actId="1076"/>
          <ac:spMkLst>
            <pc:docMk/>
            <pc:sldMk cId="2989730929" sldId="454"/>
            <ac:spMk id="10" creationId="{1B757B7B-0629-529F-C24C-A402DB411088}"/>
          </ac:spMkLst>
        </pc:spChg>
        <pc:picChg chg="add mod">
          <ac:chgData name="thu he" userId="d0fdb7a541edaf10" providerId="LiveId" clId="{8F64C3F0-AB1E-472A-AF40-C42A6DC0B86E}" dt="2023-03-05T17:11:29.490" v="5997" actId="1076"/>
          <ac:picMkLst>
            <pc:docMk/>
            <pc:sldMk cId="2989730929" sldId="454"/>
            <ac:picMk id="7" creationId="{68308E66-DBF8-AD90-EA48-00E9590006F6}"/>
          </ac:picMkLst>
        </pc:picChg>
        <pc:picChg chg="add mod">
          <ac:chgData name="thu he" userId="d0fdb7a541edaf10" providerId="LiveId" clId="{8F64C3F0-AB1E-472A-AF40-C42A6DC0B86E}" dt="2023-03-05T17:11:14.620" v="5991" actId="14100"/>
          <ac:picMkLst>
            <pc:docMk/>
            <pc:sldMk cId="2989730929" sldId="454"/>
            <ac:picMk id="8" creationId="{E3C137C1-4978-60F1-01CE-7FFDDA976D9E}"/>
          </ac:picMkLst>
        </pc:picChg>
      </pc:sldChg>
      <pc:sldChg chg="addSp modSp new del mod">
        <pc:chgData name="thu he" userId="d0fdb7a541edaf10" providerId="LiveId" clId="{8F64C3F0-AB1E-472A-AF40-C42A6DC0B86E}" dt="2023-03-06T04:04:00.881" v="7121" actId="47"/>
        <pc:sldMkLst>
          <pc:docMk/>
          <pc:sldMk cId="1338593759" sldId="455"/>
        </pc:sldMkLst>
        <pc:spChg chg="add mod">
          <ac:chgData name="thu he" userId="d0fdb7a541edaf10" providerId="LiveId" clId="{8F64C3F0-AB1E-472A-AF40-C42A6DC0B86E}" dt="2023-03-06T03:59:30.721" v="6926" actId="1076"/>
          <ac:spMkLst>
            <pc:docMk/>
            <pc:sldMk cId="1338593759" sldId="455"/>
            <ac:spMk id="2" creationId="{FAD59364-4BB8-3F91-5BBD-9C2212D9516D}"/>
          </ac:spMkLst>
        </pc:spChg>
      </pc:sldChg>
      <pc:sldChg chg="addSp modSp new del mod">
        <pc:chgData name="thu he" userId="d0fdb7a541edaf10" providerId="LiveId" clId="{8F64C3F0-AB1E-472A-AF40-C42A6DC0B86E}" dt="2023-03-13T04:55:10.102" v="8794" actId="47"/>
        <pc:sldMkLst>
          <pc:docMk/>
          <pc:sldMk cId="3577121398" sldId="456"/>
        </pc:sldMkLst>
        <pc:spChg chg="add mod">
          <ac:chgData name="thu he" userId="d0fdb7a541edaf10" providerId="LiveId" clId="{8F64C3F0-AB1E-472A-AF40-C42A6DC0B86E}" dt="2023-03-06T04:03:55.822" v="7119" actId="20577"/>
          <ac:spMkLst>
            <pc:docMk/>
            <pc:sldMk cId="3577121398" sldId="456"/>
            <ac:spMk id="2" creationId="{5515B349-0AAB-0362-E35B-8C53AA943816}"/>
          </ac:spMkLst>
        </pc:spChg>
        <pc:spChg chg="add mod">
          <ac:chgData name="thu he" userId="d0fdb7a541edaf10" providerId="LiveId" clId="{8F64C3F0-AB1E-472A-AF40-C42A6DC0B86E}" dt="2023-03-06T04:03:59.129" v="7120" actId="1076"/>
          <ac:spMkLst>
            <pc:docMk/>
            <pc:sldMk cId="3577121398" sldId="456"/>
            <ac:spMk id="3" creationId="{21033B81-ED49-B10D-95B9-3D640AE84325}"/>
          </ac:spMkLst>
        </pc:spChg>
      </pc:sldChg>
      <pc:sldChg chg="addSp modSp new mod">
        <pc:chgData name="thu he" userId="d0fdb7a541edaf10" providerId="LiveId" clId="{8F64C3F0-AB1E-472A-AF40-C42A6DC0B86E}" dt="2023-03-06T07:02:32.056" v="8780" actId="20577"/>
        <pc:sldMkLst>
          <pc:docMk/>
          <pc:sldMk cId="3159836228" sldId="457"/>
        </pc:sldMkLst>
        <pc:spChg chg="add mod">
          <ac:chgData name="thu he" userId="d0fdb7a541edaf10" providerId="LiveId" clId="{8F64C3F0-AB1E-472A-AF40-C42A6DC0B86E}" dt="2023-03-06T04:17:33.516" v="8108" actId="404"/>
          <ac:spMkLst>
            <pc:docMk/>
            <pc:sldMk cId="3159836228" sldId="457"/>
            <ac:spMk id="2" creationId="{593B0170-3EB3-D3EB-B110-8A655B73008D}"/>
          </ac:spMkLst>
        </pc:spChg>
        <pc:spChg chg="add mod">
          <ac:chgData name="thu he" userId="d0fdb7a541edaf10" providerId="LiveId" clId="{8F64C3F0-AB1E-472A-AF40-C42A6DC0B86E}" dt="2023-03-06T04:17:14.415" v="8092" actId="1076"/>
          <ac:spMkLst>
            <pc:docMk/>
            <pc:sldMk cId="3159836228" sldId="457"/>
            <ac:spMk id="3" creationId="{9945D5C0-7A0A-CB68-74E6-2BD736FD4F40}"/>
          </ac:spMkLst>
        </pc:spChg>
        <pc:spChg chg="add mod">
          <ac:chgData name="thu he" userId="d0fdb7a541edaf10" providerId="LiveId" clId="{8F64C3F0-AB1E-472A-AF40-C42A6DC0B86E}" dt="2023-03-06T07:02:32.056" v="8780" actId="20577"/>
          <ac:spMkLst>
            <pc:docMk/>
            <pc:sldMk cId="3159836228" sldId="457"/>
            <ac:spMk id="4" creationId="{BD5E2FCD-D9ED-CF4C-7BEE-6DCE19240CFB}"/>
          </ac:spMkLst>
        </pc:spChg>
      </pc:sldChg>
      <pc:sldChg chg="new del">
        <pc:chgData name="thu he" userId="d0fdb7a541edaf10" providerId="LiveId" clId="{8F64C3F0-AB1E-472A-AF40-C42A6DC0B86E}" dt="2023-03-06T04:02:30.625" v="7070" actId="680"/>
        <pc:sldMkLst>
          <pc:docMk/>
          <pc:sldMk cId="4249690725" sldId="457"/>
        </pc:sldMkLst>
      </pc:sldChg>
      <pc:sldChg chg="addSp delSp modSp new del mod ord">
        <pc:chgData name="thu he" userId="d0fdb7a541edaf10" providerId="LiveId" clId="{8F64C3F0-AB1E-472A-AF40-C42A6DC0B86E}" dt="2023-03-13T04:54:33.867" v="8790" actId="47"/>
        <pc:sldMkLst>
          <pc:docMk/>
          <pc:sldMk cId="2059194314" sldId="458"/>
        </pc:sldMkLst>
        <pc:spChg chg="del">
          <ac:chgData name="thu he" userId="d0fdb7a541edaf10" providerId="LiveId" clId="{8F64C3F0-AB1E-472A-AF40-C42A6DC0B86E}" dt="2023-03-06T04:55:19.641" v="8767"/>
          <ac:spMkLst>
            <pc:docMk/>
            <pc:sldMk cId="2059194314" sldId="458"/>
            <ac:spMk id="3" creationId="{84EFA15D-40F8-4405-8B44-030CF00BB2C0}"/>
          </ac:spMkLst>
        </pc:spChg>
        <pc:picChg chg="add mod">
          <ac:chgData name="thu he" userId="d0fdb7a541edaf10" providerId="LiveId" clId="{8F64C3F0-AB1E-472A-AF40-C42A6DC0B86E}" dt="2023-03-06T04:55:38.662" v="8773" actId="1076"/>
          <ac:picMkLst>
            <pc:docMk/>
            <pc:sldMk cId="2059194314" sldId="458"/>
            <ac:picMk id="5" creationId="{75245ABB-EA9E-7BFB-1EB3-4160125D5A28}"/>
          </ac:picMkLst>
        </pc:picChg>
      </pc:sldChg>
      <pc:sldMasterChg chg="del delSldLayout">
        <pc:chgData name="thu he" userId="d0fdb7a541edaf10" providerId="LiveId" clId="{8F64C3F0-AB1E-472A-AF40-C42A6DC0B86E}" dt="2023-03-05T16:33:03.085" v="4903" actId="47"/>
        <pc:sldMasterMkLst>
          <pc:docMk/>
          <pc:sldMasterMk cId="3142594796" sldId="2147483672"/>
        </pc:sldMasterMkLst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3643234307" sldId="2147483673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1142017795" sldId="2147483674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2347921632" sldId="2147483675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1995273537" sldId="2147483676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530073522" sldId="2147483677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746288662" sldId="2147483678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143568114" sldId="2147483679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3209257784" sldId="2147483680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262509639" sldId="2147483681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33069458" sldId="2147483682"/>
          </pc:sldLayoutMkLst>
        </pc:sldLayoutChg>
        <pc:sldLayoutChg chg="del">
          <pc:chgData name="thu he" userId="d0fdb7a541edaf10" providerId="LiveId" clId="{8F64C3F0-AB1E-472A-AF40-C42A6DC0B86E}" dt="2023-03-05T16:33:03.085" v="4903" actId="47"/>
          <pc:sldLayoutMkLst>
            <pc:docMk/>
            <pc:sldMasterMk cId="3142594796" sldId="2147483672"/>
            <pc:sldLayoutMk cId="3684851204" sldId="2147483683"/>
          </pc:sldLayoutMkLst>
        </pc:sldLayoutChg>
      </pc:sldMasterChg>
      <pc:sldMasterChg chg="del delSldLayout">
        <pc:chgData name="thu he" userId="d0fdb7a541edaf10" providerId="LiveId" clId="{8F64C3F0-AB1E-472A-AF40-C42A6DC0B86E}" dt="2023-03-05T16:33:05.046" v="4909" actId="47"/>
        <pc:sldMasterMkLst>
          <pc:docMk/>
          <pc:sldMasterMk cId="1048158764" sldId="2147483684"/>
        </pc:sldMasterMkLst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997499378" sldId="2147483685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2822252525" sldId="2147483686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592150356" sldId="2147483687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2304719292" sldId="2147483688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1049899289" sldId="2147483689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2613132070" sldId="2147483690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2259437599" sldId="2147483691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37810867" sldId="2147483692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1249005389" sldId="2147483693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3844432092" sldId="2147483694"/>
          </pc:sldLayoutMkLst>
        </pc:sldLayoutChg>
        <pc:sldLayoutChg chg="del">
          <pc:chgData name="thu he" userId="d0fdb7a541edaf10" providerId="LiveId" clId="{8F64C3F0-AB1E-472A-AF40-C42A6DC0B86E}" dt="2023-03-05T16:33:05.046" v="4909" actId="47"/>
          <pc:sldLayoutMkLst>
            <pc:docMk/>
            <pc:sldMasterMk cId="1048158764" sldId="2147483684"/>
            <pc:sldLayoutMk cId="850052905" sldId="2147483695"/>
          </pc:sldLayoutMkLst>
        </pc:sldLayoutChg>
      </pc:sldMasterChg>
      <pc:sldMasterChg chg="del delSldLayout">
        <pc:chgData name="thu he" userId="d0fdb7a541edaf10" providerId="LiveId" clId="{8F64C3F0-AB1E-472A-AF40-C42A6DC0B86E}" dt="2023-03-06T04:47:31.263" v="8635" actId="47"/>
        <pc:sldMasterMkLst>
          <pc:docMk/>
          <pc:sldMasterMk cId="3203257848" sldId="2147483708"/>
        </pc:sldMasterMkLst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2264696208" sldId="2147483709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1075830752" sldId="2147483710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4186098683" sldId="2147483711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1901123851" sldId="2147483712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1789873016" sldId="2147483713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3084617140" sldId="2147483714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900097882" sldId="2147483715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4033779975" sldId="2147483716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308543744" sldId="2147483717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3821689945" sldId="2147483718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2364681939" sldId="2147483719"/>
          </pc:sldLayoutMkLst>
        </pc:sldLayoutChg>
        <pc:sldLayoutChg chg="del">
          <pc:chgData name="thu he" userId="d0fdb7a541edaf10" providerId="LiveId" clId="{8F64C3F0-AB1E-472A-AF40-C42A6DC0B86E}" dt="2023-03-06T04:47:31.263" v="8635" actId="47"/>
          <pc:sldLayoutMkLst>
            <pc:docMk/>
            <pc:sldMasterMk cId="3203257848" sldId="2147483708"/>
            <pc:sldLayoutMk cId="673799592" sldId="2147483720"/>
          </pc:sldLayoutMkLst>
        </pc:sldLayoutChg>
      </pc:sldMasterChg>
      <pc:sldMasterChg chg="del delSldLayout">
        <pc:chgData name="thu he" userId="d0fdb7a541edaf10" providerId="LiveId" clId="{8F64C3F0-AB1E-472A-AF40-C42A6DC0B86E}" dt="2023-03-13T04:54:40.623" v="8791" actId="47"/>
        <pc:sldMasterMkLst>
          <pc:docMk/>
          <pc:sldMasterMk cId="4200048139" sldId="2147483781"/>
        </pc:sldMasterMkLst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2190238970" sldId="2147483782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976360568" sldId="2147483783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4138550691" sldId="2147483784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132446565" sldId="2147483785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795049878" sldId="2147483786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763840538" sldId="2147483787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2470741255" sldId="2147483788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722053948" sldId="2147483789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844480227" sldId="2147483790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1900309956" sldId="2147483791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875932994" sldId="2147483792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090370630" sldId="2147483793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3672393421" sldId="2147483794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497022991" sldId="2147483795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2243925324" sldId="2147483796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4113883266" sldId="2147483797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2008442684" sldId="2147483798"/>
          </pc:sldLayoutMkLst>
        </pc:sldLayoutChg>
        <pc:sldLayoutChg chg="del">
          <pc:chgData name="thu he" userId="d0fdb7a541edaf10" providerId="LiveId" clId="{8F64C3F0-AB1E-472A-AF40-C42A6DC0B86E}" dt="2023-03-13T04:54:40.623" v="8791" actId="47"/>
          <pc:sldLayoutMkLst>
            <pc:docMk/>
            <pc:sldMasterMk cId="4200048139" sldId="2147483781"/>
            <pc:sldLayoutMk cId="1581373517" sldId="2147483799"/>
          </pc:sldLayoutMkLst>
        </pc:sldLayoutChg>
      </pc:sldMasterChg>
      <pc:sldMasterChg chg="del delSldLayout">
        <pc:chgData name="thu he" userId="d0fdb7a541edaf10" providerId="LiveId" clId="{8F64C3F0-AB1E-472A-AF40-C42A6DC0B86E}" dt="2023-03-06T04:47:05.042" v="8633" actId="47"/>
        <pc:sldMasterMkLst>
          <pc:docMk/>
          <pc:sldMasterMk cId="3540278354" sldId="2147483800"/>
        </pc:sldMasterMkLst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2506692551" sldId="2147483801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977358104" sldId="2147483802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3552665103" sldId="2147483803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544297792" sldId="2147483804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1749574324" sldId="2147483805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2575879902" sldId="2147483806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4002454645" sldId="2147483807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2610090037" sldId="2147483808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3566389912" sldId="2147483809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2236693880" sldId="2147483810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3600526240" sldId="2147483811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726942386" sldId="2147483812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1678076839" sldId="2147483813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812805643" sldId="2147483814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247400039" sldId="2147483815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2156510628" sldId="2147483816"/>
          </pc:sldLayoutMkLst>
        </pc:sldLayoutChg>
        <pc:sldLayoutChg chg="del">
          <pc:chgData name="thu he" userId="d0fdb7a541edaf10" providerId="LiveId" clId="{8F64C3F0-AB1E-472A-AF40-C42A6DC0B86E}" dt="2023-03-06T04:47:05.042" v="8633" actId="47"/>
          <pc:sldLayoutMkLst>
            <pc:docMk/>
            <pc:sldMasterMk cId="3540278354" sldId="2147483800"/>
            <pc:sldLayoutMk cId="563308083" sldId="214748381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1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7C975-043A-462F-B967-4183AA5B3D25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798DE-8368-438E-B477-52CE2B2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77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0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4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16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5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1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8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2363-391F-423A-B187-F67C43BB6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BF825-ED07-43EF-B54B-9903FF385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9B6E7-EDEC-4A3C-BFB7-7189B1E3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307D1-B1BD-4283-9C41-90FC9FDD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873B8-D9CF-4355-BAD7-54EB4ED7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8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FD24-0E9F-433A-935F-DD0E88EE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F577D-CFB8-4794-8C57-76CD303A1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1F729-387F-4CB8-B26D-B7F7E721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4F14-0DED-40A4-AE8D-AD1F0548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44B8-22F0-4A82-9BA8-DD2C32F0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367A05-280A-4D2D-BA5F-EA066F0A1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D2EEB-DC32-46EE-95CD-B28D36290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85608-FB0E-4E3F-950B-573DABCA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8CBC9-9F6B-4429-AC28-29118BD5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8133-EF06-4248-9AB0-3D90CA31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81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2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48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9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6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64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9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08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1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1027-6077-4755-941D-9BB56052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028DE-D1F5-4406-AF68-B9FCECA2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7DF92-B8D1-4944-ADC6-296C4C5B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33F2C-DF3E-4C05-9A60-CA8C2A102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43B6-291C-4EA6-A2AF-561103F0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13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5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81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4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FB7D-BB95-4975-9B41-463126C230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D673F-9B7F-4019-8640-78A9282F88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52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98B2-A99F-4E4B-984E-A6FFE7A90C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A1A94-A80A-4E3D-A267-ADA842912FD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16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F3EA-48C9-47A2-804F-D614FB2AD0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491B9-E5E5-4BE4-9889-9240B1464B6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04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7C2A3-8E55-4F84-B586-BC9074EA62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9E45E-F12E-42DA-8E73-B955FFDD1EB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43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17"/>
            </a:lvl1pPr>
            <a:lvl2pPr>
              <a:defRPr sz="2000"/>
            </a:lvl2pPr>
            <a:lvl3pPr>
              <a:defRPr sz="1833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17"/>
            </a:lvl1pPr>
            <a:lvl2pPr>
              <a:defRPr sz="2000"/>
            </a:lvl2pPr>
            <a:lvl3pPr>
              <a:defRPr sz="1833"/>
            </a:lvl3pPr>
            <a:lvl4pPr>
              <a:defRPr sz="1583"/>
            </a:lvl4pPr>
            <a:lvl5pPr>
              <a:defRPr sz="1583"/>
            </a:lvl5pPr>
            <a:lvl6pPr>
              <a:defRPr sz="1583"/>
            </a:lvl6pPr>
            <a:lvl7pPr>
              <a:defRPr sz="1583"/>
            </a:lvl7pPr>
            <a:lvl8pPr>
              <a:defRPr sz="1583"/>
            </a:lvl8pPr>
            <a:lvl9pPr>
              <a:defRPr sz="1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4C52F-B8AD-4B36-B9D6-E94831CE00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A3555-EDE0-4F0E-8A03-1E8F941ABD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761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B485-C7E8-4DC6-BC05-6EAEE8805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B174D-DDA2-4EE2-9DCB-377829CEF0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69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22D1-4FBE-47FB-BCB3-090EEC660A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649CF-715B-4D4E-ACF8-593AFE947C6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6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51F23-AFE0-4AC6-A584-83D06593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E3D9-2422-4E27-8D33-4E1F7BF68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C48C-272B-4A18-8351-231D5C17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1433-BA64-4299-8976-B668DBBD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1DD3-275C-4C56-9108-3F82B327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6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67"/>
            </a:lvl1pPr>
            <a:lvl2pPr>
              <a:defRPr sz="2833"/>
            </a:lvl2pPr>
            <a:lvl3pPr>
              <a:defRPr sz="241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17"/>
            </a:lvl1pPr>
            <a:lvl2pPr marL="457182" indent="0">
              <a:buNone/>
              <a:defRPr sz="1167"/>
            </a:lvl2pPr>
            <a:lvl3pPr marL="914363" indent="0">
              <a:buNone/>
              <a:defRPr sz="1000"/>
            </a:lvl3pPr>
            <a:lvl4pPr marL="1371545" indent="0">
              <a:buNone/>
              <a:defRPr sz="917"/>
            </a:lvl4pPr>
            <a:lvl5pPr marL="1828727" indent="0">
              <a:buNone/>
              <a:defRPr sz="917"/>
            </a:lvl5pPr>
            <a:lvl6pPr marL="2285909" indent="0">
              <a:buNone/>
              <a:defRPr sz="917"/>
            </a:lvl6pPr>
            <a:lvl7pPr marL="2743090" indent="0">
              <a:buNone/>
              <a:defRPr sz="917"/>
            </a:lvl7pPr>
            <a:lvl8pPr marL="3200272" indent="0">
              <a:buNone/>
              <a:defRPr sz="917"/>
            </a:lvl8pPr>
            <a:lvl9pPr marL="3657454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D5ED-4368-4D3F-94F8-3826F4B46C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FB113-1C69-496C-92C4-07FADD1AD3B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54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67"/>
            </a:lvl1pPr>
            <a:lvl2pPr marL="457182" indent="0">
              <a:buNone/>
              <a:defRPr sz="2833"/>
            </a:lvl2pPr>
            <a:lvl3pPr marL="914363" indent="0">
              <a:buNone/>
              <a:defRPr sz="2417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17"/>
            </a:lvl1pPr>
            <a:lvl2pPr marL="457182" indent="0">
              <a:buNone/>
              <a:defRPr sz="1167"/>
            </a:lvl2pPr>
            <a:lvl3pPr marL="914363" indent="0">
              <a:buNone/>
              <a:defRPr sz="1000"/>
            </a:lvl3pPr>
            <a:lvl4pPr marL="1371545" indent="0">
              <a:buNone/>
              <a:defRPr sz="917"/>
            </a:lvl4pPr>
            <a:lvl5pPr marL="1828727" indent="0">
              <a:buNone/>
              <a:defRPr sz="917"/>
            </a:lvl5pPr>
            <a:lvl6pPr marL="2285909" indent="0">
              <a:buNone/>
              <a:defRPr sz="917"/>
            </a:lvl6pPr>
            <a:lvl7pPr marL="2743090" indent="0">
              <a:buNone/>
              <a:defRPr sz="917"/>
            </a:lvl7pPr>
            <a:lvl8pPr marL="3200272" indent="0">
              <a:buNone/>
              <a:defRPr sz="917"/>
            </a:lvl8pPr>
            <a:lvl9pPr marL="3657454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F9106-CF30-4D3C-8423-43895FA836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392AA-AA1D-4302-9069-A5BC53C7948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8156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14F1A-2B21-445A-9FA1-B9EDB534EC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2FF48-3A98-4066-8B3B-8925C8C77AA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57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56F92-5AB8-460D-9830-1C2025C880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E969D-22E6-4AFB-8B8B-B5F8AD1D20B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595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3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8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666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3855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7712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157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542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1928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313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6992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0852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5" y="1920875"/>
            <a:ext cx="8676216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14" y="1920875"/>
            <a:ext cx="8676218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7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855" indent="0">
              <a:buNone/>
              <a:defRPr sz="2417" b="1"/>
            </a:lvl2pPr>
            <a:lvl3pPr marL="1087712" indent="0">
              <a:buNone/>
              <a:defRPr sz="2167" b="1"/>
            </a:lvl3pPr>
            <a:lvl4pPr marL="1631573" indent="0">
              <a:buNone/>
              <a:defRPr sz="1917" b="1"/>
            </a:lvl4pPr>
            <a:lvl5pPr marL="2175429" indent="0">
              <a:buNone/>
              <a:defRPr sz="1917" b="1"/>
            </a:lvl5pPr>
            <a:lvl6pPr marL="2719281" indent="0">
              <a:buNone/>
              <a:defRPr sz="1917" b="1"/>
            </a:lvl6pPr>
            <a:lvl7pPr marL="3263139" indent="0">
              <a:buNone/>
              <a:defRPr sz="1917" b="1"/>
            </a:lvl7pPr>
            <a:lvl8pPr marL="3806992" indent="0">
              <a:buNone/>
              <a:defRPr sz="1917" b="1"/>
            </a:lvl8pPr>
            <a:lvl9pPr marL="4350852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855" indent="0">
              <a:buNone/>
              <a:defRPr sz="2417" b="1"/>
            </a:lvl2pPr>
            <a:lvl3pPr marL="1087712" indent="0">
              <a:buNone/>
              <a:defRPr sz="2167" b="1"/>
            </a:lvl3pPr>
            <a:lvl4pPr marL="1631573" indent="0">
              <a:buNone/>
              <a:defRPr sz="1917" b="1"/>
            </a:lvl4pPr>
            <a:lvl5pPr marL="2175429" indent="0">
              <a:buNone/>
              <a:defRPr sz="1917" b="1"/>
            </a:lvl5pPr>
            <a:lvl6pPr marL="2719281" indent="0">
              <a:buNone/>
              <a:defRPr sz="1917" b="1"/>
            </a:lvl6pPr>
            <a:lvl7pPr marL="3263139" indent="0">
              <a:buNone/>
              <a:defRPr sz="1917" b="1"/>
            </a:lvl7pPr>
            <a:lvl8pPr marL="3806992" indent="0">
              <a:buNone/>
              <a:defRPr sz="1917" b="1"/>
            </a:lvl8pPr>
            <a:lvl9pPr marL="4350852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9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29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572E5-694D-463E-9553-0D6EF9BD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01060-9789-41ED-8D6C-942ACBA32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AB572-F657-4105-BF89-674F9D88D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8AA63-1083-42A2-A659-4B09E8CC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0E8F7-9DF4-4DDD-92D2-7EBD95E3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78281-A52D-4948-A167-59129435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66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7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6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6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3855" indent="0">
              <a:buNone/>
              <a:defRPr sz="1417"/>
            </a:lvl2pPr>
            <a:lvl3pPr marL="1087712" indent="0">
              <a:buNone/>
              <a:defRPr sz="1167"/>
            </a:lvl3pPr>
            <a:lvl4pPr marL="1631573" indent="0">
              <a:buNone/>
              <a:defRPr sz="1083"/>
            </a:lvl4pPr>
            <a:lvl5pPr marL="2175429" indent="0">
              <a:buNone/>
              <a:defRPr sz="1083"/>
            </a:lvl5pPr>
            <a:lvl6pPr marL="2719281" indent="0">
              <a:buNone/>
              <a:defRPr sz="1083"/>
            </a:lvl6pPr>
            <a:lvl7pPr marL="3263139" indent="0">
              <a:buNone/>
              <a:defRPr sz="1083"/>
            </a:lvl7pPr>
            <a:lvl8pPr marL="3806992" indent="0">
              <a:buNone/>
              <a:defRPr sz="1083"/>
            </a:lvl8pPr>
            <a:lvl9pPr marL="4350852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3855" indent="0">
              <a:buNone/>
              <a:defRPr sz="3333"/>
            </a:lvl2pPr>
            <a:lvl3pPr marL="1087712" indent="0">
              <a:buNone/>
              <a:defRPr sz="2833"/>
            </a:lvl3pPr>
            <a:lvl4pPr marL="1631573" indent="0">
              <a:buNone/>
              <a:defRPr sz="2417"/>
            </a:lvl4pPr>
            <a:lvl5pPr marL="2175429" indent="0">
              <a:buNone/>
              <a:defRPr sz="2417"/>
            </a:lvl5pPr>
            <a:lvl6pPr marL="2719281" indent="0">
              <a:buNone/>
              <a:defRPr sz="2417"/>
            </a:lvl6pPr>
            <a:lvl7pPr marL="3263139" indent="0">
              <a:buNone/>
              <a:defRPr sz="2417"/>
            </a:lvl7pPr>
            <a:lvl8pPr marL="3806992" indent="0">
              <a:buNone/>
              <a:defRPr sz="2417"/>
            </a:lvl8pPr>
            <a:lvl9pPr marL="4350852" indent="0">
              <a:buNone/>
              <a:defRPr sz="241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3855" indent="0">
              <a:buNone/>
              <a:defRPr sz="1417"/>
            </a:lvl2pPr>
            <a:lvl3pPr marL="1087712" indent="0">
              <a:buNone/>
              <a:defRPr sz="1167"/>
            </a:lvl3pPr>
            <a:lvl4pPr marL="1631573" indent="0">
              <a:buNone/>
              <a:defRPr sz="1083"/>
            </a:lvl4pPr>
            <a:lvl5pPr marL="2175429" indent="0">
              <a:buNone/>
              <a:defRPr sz="1083"/>
            </a:lvl5pPr>
            <a:lvl6pPr marL="2719281" indent="0">
              <a:buNone/>
              <a:defRPr sz="1083"/>
            </a:lvl6pPr>
            <a:lvl7pPr marL="3263139" indent="0">
              <a:buNone/>
              <a:defRPr sz="1083"/>
            </a:lvl7pPr>
            <a:lvl8pPr marL="3806992" indent="0">
              <a:buNone/>
              <a:defRPr sz="1083"/>
            </a:lvl8pPr>
            <a:lvl9pPr marL="4350852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7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1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72" y="330200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99" y="330200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5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3908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7821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173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564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1955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346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7372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12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908" indent="0">
              <a:buNone/>
              <a:defRPr sz="2417" b="1"/>
            </a:lvl2pPr>
            <a:lvl3pPr marL="1087821" indent="0">
              <a:buNone/>
              <a:defRPr sz="2167" b="1"/>
            </a:lvl3pPr>
            <a:lvl4pPr marL="1631736" indent="0">
              <a:buNone/>
              <a:defRPr sz="1917" b="1"/>
            </a:lvl4pPr>
            <a:lvl5pPr marL="2175645" indent="0">
              <a:buNone/>
              <a:defRPr sz="1917" b="1"/>
            </a:lvl5pPr>
            <a:lvl6pPr marL="2719551" indent="0">
              <a:buNone/>
              <a:defRPr sz="1917" b="1"/>
            </a:lvl6pPr>
            <a:lvl7pPr marL="3263464" indent="0">
              <a:buNone/>
              <a:defRPr sz="1917" b="1"/>
            </a:lvl7pPr>
            <a:lvl8pPr marL="3807372" indent="0">
              <a:buNone/>
              <a:defRPr sz="1917" b="1"/>
            </a:lvl8pPr>
            <a:lvl9pPr marL="4351285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908" indent="0">
              <a:buNone/>
              <a:defRPr sz="2417" b="1"/>
            </a:lvl2pPr>
            <a:lvl3pPr marL="1087821" indent="0">
              <a:buNone/>
              <a:defRPr sz="2167" b="1"/>
            </a:lvl3pPr>
            <a:lvl4pPr marL="1631736" indent="0">
              <a:buNone/>
              <a:defRPr sz="1917" b="1"/>
            </a:lvl4pPr>
            <a:lvl5pPr marL="2175645" indent="0">
              <a:buNone/>
              <a:defRPr sz="1917" b="1"/>
            </a:lvl5pPr>
            <a:lvl6pPr marL="2719551" indent="0">
              <a:buNone/>
              <a:defRPr sz="1917" b="1"/>
            </a:lvl6pPr>
            <a:lvl7pPr marL="3263464" indent="0">
              <a:buNone/>
              <a:defRPr sz="1917" b="1"/>
            </a:lvl7pPr>
            <a:lvl8pPr marL="3807372" indent="0">
              <a:buNone/>
              <a:defRPr sz="1917" b="1"/>
            </a:lvl8pPr>
            <a:lvl9pPr marL="4351285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96B1-0288-4733-9486-292484EB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B977D-0B8E-490B-AF00-268B38632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E04C8-CAFF-42D9-BAE2-942D20401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C2CDA-C9AC-4CE8-86F6-CC7171B21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C5DA7-7890-4EBD-A475-3AA233742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BF8CF-5997-42D7-A2B3-12BEC1E3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8BFCE-1CF6-4202-9827-CDFBD86B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1B1E0-23E8-4402-9CAE-EEEB66E1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173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5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2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2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3908" indent="0">
              <a:buNone/>
              <a:defRPr sz="1417"/>
            </a:lvl2pPr>
            <a:lvl3pPr marL="1087821" indent="0">
              <a:buNone/>
              <a:defRPr sz="1167"/>
            </a:lvl3pPr>
            <a:lvl4pPr marL="1631736" indent="0">
              <a:buNone/>
              <a:defRPr sz="1083"/>
            </a:lvl4pPr>
            <a:lvl5pPr marL="2175645" indent="0">
              <a:buNone/>
              <a:defRPr sz="1083"/>
            </a:lvl5pPr>
            <a:lvl6pPr marL="2719551" indent="0">
              <a:buNone/>
              <a:defRPr sz="1083"/>
            </a:lvl6pPr>
            <a:lvl7pPr marL="3263464" indent="0">
              <a:buNone/>
              <a:defRPr sz="1083"/>
            </a:lvl7pPr>
            <a:lvl8pPr marL="3807372" indent="0">
              <a:buNone/>
              <a:defRPr sz="1083"/>
            </a:lvl8pPr>
            <a:lvl9pPr marL="4351285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3908" indent="0">
              <a:buNone/>
              <a:defRPr sz="3333"/>
            </a:lvl2pPr>
            <a:lvl3pPr marL="1087821" indent="0">
              <a:buNone/>
              <a:defRPr sz="2833"/>
            </a:lvl3pPr>
            <a:lvl4pPr marL="1631736" indent="0">
              <a:buNone/>
              <a:defRPr sz="2417"/>
            </a:lvl4pPr>
            <a:lvl5pPr marL="2175645" indent="0">
              <a:buNone/>
              <a:defRPr sz="2417"/>
            </a:lvl5pPr>
            <a:lvl6pPr marL="2719551" indent="0">
              <a:buNone/>
              <a:defRPr sz="2417"/>
            </a:lvl6pPr>
            <a:lvl7pPr marL="3263464" indent="0">
              <a:buNone/>
              <a:defRPr sz="2417"/>
            </a:lvl7pPr>
            <a:lvl8pPr marL="3807372" indent="0">
              <a:buNone/>
              <a:defRPr sz="2417"/>
            </a:lvl8pPr>
            <a:lvl9pPr marL="4351285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3908" indent="0">
              <a:buNone/>
              <a:defRPr sz="1417"/>
            </a:lvl2pPr>
            <a:lvl3pPr marL="1087821" indent="0">
              <a:buNone/>
              <a:defRPr sz="1167"/>
            </a:lvl3pPr>
            <a:lvl4pPr marL="1631736" indent="0">
              <a:buNone/>
              <a:defRPr sz="1083"/>
            </a:lvl4pPr>
            <a:lvl5pPr marL="2175645" indent="0">
              <a:buNone/>
              <a:defRPr sz="1083"/>
            </a:lvl5pPr>
            <a:lvl6pPr marL="2719551" indent="0">
              <a:buNone/>
              <a:defRPr sz="1083"/>
            </a:lvl6pPr>
            <a:lvl7pPr marL="3263464" indent="0">
              <a:buNone/>
              <a:defRPr sz="1083"/>
            </a:lvl7pPr>
            <a:lvl8pPr marL="3807372" indent="0">
              <a:buNone/>
              <a:defRPr sz="1083"/>
            </a:lvl8pPr>
            <a:lvl9pPr marL="4351285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6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0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3992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798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197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597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1996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395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794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193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777B-D81F-4893-9CCB-B63E97FC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7C5BF-A553-478C-893E-C03A72CA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F1ACB-D970-435F-9C03-9C127BA1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E2BCB-DA30-443E-8763-44B698CC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35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992" indent="0">
              <a:buNone/>
              <a:defRPr sz="2417" b="1"/>
            </a:lvl2pPr>
            <a:lvl3pPr marL="1087983" indent="0">
              <a:buNone/>
              <a:defRPr sz="2167" b="1"/>
            </a:lvl3pPr>
            <a:lvl4pPr marL="1631979" indent="0">
              <a:buNone/>
              <a:defRPr sz="1917" b="1"/>
            </a:lvl4pPr>
            <a:lvl5pPr marL="2175970" indent="0">
              <a:buNone/>
              <a:defRPr sz="1917" b="1"/>
            </a:lvl5pPr>
            <a:lvl6pPr marL="2719960" indent="0">
              <a:buNone/>
              <a:defRPr sz="1917" b="1"/>
            </a:lvl6pPr>
            <a:lvl7pPr marL="3263954" indent="0">
              <a:buNone/>
              <a:defRPr sz="1917" b="1"/>
            </a:lvl7pPr>
            <a:lvl8pPr marL="3807944" indent="0">
              <a:buNone/>
              <a:defRPr sz="1917" b="1"/>
            </a:lvl8pPr>
            <a:lvl9pPr marL="4351935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992" indent="0">
              <a:buNone/>
              <a:defRPr sz="2417" b="1"/>
            </a:lvl2pPr>
            <a:lvl3pPr marL="1087983" indent="0">
              <a:buNone/>
              <a:defRPr sz="2167" b="1"/>
            </a:lvl3pPr>
            <a:lvl4pPr marL="1631979" indent="0">
              <a:buNone/>
              <a:defRPr sz="1917" b="1"/>
            </a:lvl4pPr>
            <a:lvl5pPr marL="2175970" indent="0">
              <a:buNone/>
              <a:defRPr sz="1917" b="1"/>
            </a:lvl5pPr>
            <a:lvl6pPr marL="2719960" indent="0">
              <a:buNone/>
              <a:defRPr sz="1917" b="1"/>
            </a:lvl6pPr>
            <a:lvl7pPr marL="3263954" indent="0">
              <a:buNone/>
              <a:defRPr sz="1917" b="1"/>
            </a:lvl7pPr>
            <a:lvl8pPr marL="3807944" indent="0">
              <a:buNone/>
              <a:defRPr sz="1917" b="1"/>
            </a:lvl8pPr>
            <a:lvl9pPr marL="4351935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3992" indent="0">
              <a:buNone/>
              <a:defRPr sz="1417"/>
            </a:lvl2pPr>
            <a:lvl3pPr marL="1087983" indent="0">
              <a:buNone/>
              <a:defRPr sz="1167"/>
            </a:lvl3pPr>
            <a:lvl4pPr marL="1631979" indent="0">
              <a:buNone/>
              <a:defRPr sz="1083"/>
            </a:lvl4pPr>
            <a:lvl5pPr marL="2175970" indent="0">
              <a:buNone/>
              <a:defRPr sz="1083"/>
            </a:lvl5pPr>
            <a:lvl6pPr marL="2719960" indent="0">
              <a:buNone/>
              <a:defRPr sz="1083"/>
            </a:lvl6pPr>
            <a:lvl7pPr marL="3263954" indent="0">
              <a:buNone/>
              <a:defRPr sz="1083"/>
            </a:lvl7pPr>
            <a:lvl8pPr marL="3807944" indent="0">
              <a:buNone/>
              <a:defRPr sz="1083"/>
            </a:lvl8pPr>
            <a:lvl9pPr marL="4351935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3992" indent="0">
              <a:buNone/>
              <a:defRPr sz="3333"/>
            </a:lvl2pPr>
            <a:lvl3pPr marL="1087983" indent="0">
              <a:buNone/>
              <a:defRPr sz="2833"/>
            </a:lvl3pPr>
            <a:lvl4pPr marL="1631979" indent="0">
              <a:buNone/>
              <a:defRPr sz="2417"/>
            </a:lvl4pPr>
            <a:lvl5pPr marL="2175970" indent="0">
              <a:buNone/>
              <a:defRPr sz="2417"/>
            </a:lvl5pPr>
            <a:lvl6pPr marL="2719960" indent="0">
              <a:buNone/>
              <a:defRPr sz="2417"/>
            </a:lvl6pPr>
            <a:lvl7pPr marL="3263954" indent="0">
              <a:buNone/>
              <a:defRPr sz="2417"/>
            </a:lvl7pPr>
            <a:lvl8pPr marL="3807944" indent="0">
              <a:buNone/>
              <a:defRPr sz="2417"/>
            </a:lvl8pPr>
            <a:lvl9pPr marL="4351935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3992" indent="0">
              <a:buNone/>
              <a:defRPr sz="1417"/>
            </a:lvl2pPr>
            <a:lvl3pPr marL="1087983" indent="0">
              <a:buNone/>
              <a:defRPr sz="1167"/>
            </a:lvl3pPr>
            <a:lvl4pPr marL="1631979" indent="0">
              <a:buNone/>
              <a:defRPr sz="1083"/>
            </a:lvl4pPr>
            <a:lvl5pPr marL="2175970" indent="0">
              <a:buNone/>
              <a:defRPr sz="1083"/>
            </a:lvl5pPr>
            <a:lvl6pPr marL="2719960" indent="0">
              <a:buNone/>
              <a:defRPr sz="1083"/>
            </a:lvl6pPr>
            <a:lvl7pPr marL="3263954" indent="0">
              <a:buNone/>
              <a:defRPr sz="1083"/>
            </a:lvl7pPr>
            <a:lvl8pPr marL="3807944" indent="0">
              <a:buNone/>
              <a:defRPr sz="1083"/>
            </a:lvl8pPr>
            <a:lvl9pPr marL="4351935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666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3855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7712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157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542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1928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3139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6992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0852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B3E92-EC82-4A0D-87A5-B082195F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F1CC-EA38-4CBA-9D94-168F3E34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9D08-76E6-4AA5-87C5-64195BC6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27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5" y="1920875"/>
            <a:ext cx="8676216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14" y="1920875"/>
            <a:ext cx="8676218" cy="5430838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855" indent="0">
              <a:buNone/>
              <a:defRPr sz="2417" b="1"/>
            </a:lvl2pPr>
            <a:lvl3pPr marL="1087712" indent="0">
              <a:buNone/>
              <a:defRPr sz="2167" b="1"/>
            </a:lvl3pPr>
            <a:lvl4pPr marL="1631573" indent="0">
              <a:buNone/>
              <a:defRPr sz="1917" b="1"/>
            </a:lvl4pPr>
            <a:lvl5pPr marL="2175429" indent="0">
              <a:buNone/>
              <a:defRPr sz="1917" b="1"/>
            </a:lvl5pPr>
            <a:lvl6pPr marL="2719281" indent="0">
              <a:buNone/>
              <a:defRPr sz="1917" b="1"/>
            </a:lvl6pPr>
            <a:lvl7pPr marL="3263139" indent="0">
              <a:buNone/>
              <a:defRPr sz="1917" b="1"/>
            </a:lvl7pPr>
            <a:lvl8pPr marL="3806992" indent="0">
              <a:buNone/>
              <a:defRPr sz="1917" b="1"/>
            </a:lvl8pPr>
            <a:lvl9pPr marL="4350852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3855" indent="0">
              <a:buNone/>
              <a:defRPr sz="2417" b="1"/>
            </a:lvl2pPr>
            <a:lvl3pPr marL="1087712" indent="0">
              <a:buNone/>
              <a:defRPr sz="2167" b="1"/>
            </a:lvl3pPr>
            <a:lvl4pPr marL="1631573" indent="0">
              <a:buNone/>
              <a:defRPr sz="1917" b="1"/>
            </a:lvl4pPr>
            <a:lvl5pPr marL="2175429" indent="0">
              <a:buNone/>
              <a:defRPr sz="1917" b="1"/>
            </a:lvl5pPr>
            <a:lvl6pPr marL="2719281" indent="0">
              <a:buNone/>
              <a:defRPr sz="1917" b="1"/>
            </a:lvl6pPr>
            <a:lvl7pPr marL="3263139" indent="0">
              <a:buNone/>
              <a:defRPr sz="1917" b="1"/>
            </a:lvl7pPr>
            <a:lvl8pPr marL="3806992" indent="0">
              <a:buNone/>
              <a:defRPr sz="1917" b="1"/>
            </a:lvl8pPr>
            <a:lvl9pPr marL="4350852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6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6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3855" indent="0">
              <a:buNone/>
              <a:defRPr sz="1417"/>
            </a:lvl2pPr>
            <a:lvl3pPr marL="1087712" indent="0">
              <a:buNone/>
              <a:defRPr sz="1167"/>
            </a:lvl3pPr>
            <a:lvl4pPr marL="1631573" indent="0">
              <a:buNone/>
              <a:defRPr sz="1083"/>
            </a:lvl4pPr>
            <a:lvl5pPr marL="2175429" indent="0">
              <a:buNone/>
              <a:defRPr sz="1083"/>
            </a:lvl5pPr>
            <a:lvl6pPr marL="2719281" indent="0">
              <a:buNone/>
              <a:defRPr sz="1083"/>
            </a:lvl6pPr>
            <a:lvl7pPr marL="3263139" indent="0">
              <a:buNone/>
              <a:defRPr sz="1083"/>
            </a:lvl7pPr>
            <a:lvl8pPr marL="3806992" indent="0">
              <a:buNone/>
              <a:defRPr sz="1083"/>
            </a:lvl8pPr>
            <a:lvl9pPr marL="4350852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3855" indent="0">
              <a:buNone/>
              <a:defRPr sz="3333"/>
            </a:lvl2pPr>
            <a:lvl3pPr marL="1087712" indent="0">
              <a:buNone/>
              <a:defRPr sz="2833"/>
            </a:lvl3pPr>
            <a:lvl4pPr marL="1631573" indent="0">
              <a:buNone/>
              <a:defRPr sz="2417"/>
            </a:lvl4pPr>
            <a:lvl5pPr marL="2175429" indent="0">
              <a:buNone/>
              <a:defRPr sz="2417"/>
            </a:lvl5pPr>
            <a:lvl6pPr marL="2719281" indent="0">
              <a:buNone/>
              <a:defRPr sz="2417"/>
            </a:lvl6pPr>
            <a:lvl7pPr marL="3263139" indent="0">
              <a:buNone/>
              <a:defRPr sz="2417"/>
            </a:lvl7pPr>
            <a:lvl8pPr marL="3806992" indent="0">
              <a:buNone/>
              <a:defRPr sz="2417"/>
            </a:lvl8pPr>
            <a:lvl9pPr marL="4350852" indent="0">
              <a:buNone/>
              <a:defRPr sz="241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3855" indent="0">
              <a:buNone/>
              <a:defRPr sz="1417"/>
            </a:lvl2pPr>
            <a:lvl3pPr marL="1087712" indent="0">
              <a:buNone/>
              <a:defRPr sz="1167"/>
            </a:lvl3pPr>
            <a:lvl4pPr marL="1631573" indent="0">
              <a:buNone/>
              <a:defRPr sz="1083"/>
            </a:lvl4pPr>
            <a:lvl5pPr marL="2175429" indent="0">
              <a:buNone/>
              <a:defRPr sz="1083"/>
            </a:lvl5pPr>
            <a:lvl6pPr marL="2719281" indent="0">
              <a:buNone/>
              <a:defRPr sz="1083"/>
            </a:lvl6pPr>
            <a:lvl7pPr marL="3263139" indent="0">
              <a:buNone/>
              <a:defRPr sz="1083"/>
            </a:lvl7pPr>
            <a:lvl8pPr marL="3806992" indent="0">
              <a:buNone/>
              <a:defRPr sz="1083"/>
            </a:lvl8pPr>
            <a:lvl9pPr marL="4350852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72" y="330200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99" y="330200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7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9D8E-EFDA-4B48-A5A8-447D05E4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146D8-02F4-438E-B7EB-59258918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C8BE7-AF4E-4B0F-AD3E-8FE204B19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444BF-438A-4D0F-B131-F1D7DFA4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2060C-8D20-472A-BBB8-1787675E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04E25-6754-412D-B30E-B74242278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9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208E4-3267-46DB-A65D-1466981A4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E7BD1-2E30-495A-86D6-FC5511426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DC8AF-38B1-4D90-834B-F21F3F6EE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FEBB9-9E25-4094-8B2F-A9B82DA98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6DBD-5589-4DF5-BFBC-EEB653458498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C0765-6528-42E2-A8A1-4F7C0725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41627-007B-4A46-B6C0-F770E1CE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2124-F3FA-4505-B837-18AE8F06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0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8DA5C-5103-4CB1-A213-ED98EBDF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CD0B3-DC2E-4BAE-A6EE-592DBE5A7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BFB0-DCAF-4AD4-95E7-DE1B90C4D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974B0-8DB5-4B5E-9657-9631830F036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F492D-CE9B-4559-AD80-1B39ADD7C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8D235-C527-48CB-B66A-E6EEA64BF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558-1B5D-497F-93D1-077CA876B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0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6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761970">
              <a:defRPr/>
            </a:pPr>
            <a:fld id="{D0FD26DE-AA88-442F-AC81-4A2894F197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61970">
                <a:defRPr/>
              </a:pPr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6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7619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67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fld id="{9728E145-231A-4E51-9D13-1EB5D6F5A1BB}" type="slidenum">
              <a:rPr lang="en-US" altLang="vi-VN" smtClean="0">
                <a:cs typeface="Arial" pitchFamily="34" charset="0"/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1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5pPr>
      <a:lvl6pPr marL="457182" algn="ctr" rtl="0" fontAlgn="base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6pPr>
      <a:lvl7pPr marL="914363" algn="ctr" rtl="0" fontAlgn="base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7pPr>
      <a:lvl8pPr marL="1371545" algn="ctr" rtl="0" fontAlgn="base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416">
          <a:solidFill>
            <a:schemeClr val="tx1"/>
          </a:solidFill>
          <a:latin typeface="Calibri" pitchFamily="34" charset="0"/>
        </a:defRPr>
      </a:lvl9pPr>
    </p:titleStyle>
    <p:bodyStyle>
      <a:lvl1pPr marL="342886" indent="-34288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67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525" tIns="65264" rIns="130525" bIns="6526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525" tIns="65264" rIns="130525" bIns="652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30525" tIns="65264" rIns="130525" bIns="65264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B2EAE-E4D0-460E-9BC6-057AAECE2D98}" type="datetimeFigureOut">
              <a:rPr lang="vi-VN" smtClean="0"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30525" tIns="65264" rIns="130525" bIns="65264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30525" tIns="65264" rIns="130525" bIns="65264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BCB92-6679-4981-9A4A-8D7B4A5E6C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5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1087712" rtl="0" eaLnBrk="1" latinLnBrk="0" hangingPunct="1">
        <a:spcBef>
          <a:spcPct val="0"/>
        </a:spcBef>
        <a:buNone/>
        <a:defRPr sz="51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94" indent="-407894" algn="l" defTabSz="1087712" rtl="0" eaLnBrk="1" latinLnBrk="0" hangingPunct="1">
        <a:spcBef>
          <a:spcPct val="20000"/>
        </a:spcBef>
        <a:buFont typeface="Arial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770" indent="-339912" algn="l" defTabSz="1087712" rtl="0" eaLnBrk="1" latinLnBrk="0" hangingPunct="1">
        <a:spcBef>
          <a:spcPct val="20000"/>
        </a:spcBef>
        <a:buFont typeface="Arial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641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496" indent="-271925" algn="l" defTabSz="1087712" rtl="0" eaLnBrk="1" latinLnBrk="0" hangingPunct="1">
        <a:spcBef>
          <a:spcPct val="20000"/>
        </a:spcBef>
        <a:buFont typeface="Arial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7350" indent="-271925" algn="l" defTabSz="1087712" rtl="0" eaLnBrk="1" latinLnBrk="0" hangingPunct="1">
        <a:spcBef>
          <a:spcPct val="20000"/>
        </a:spcBef>
        <a:buFont typeface="Arial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1202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5063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78919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2776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3855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7712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1573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5429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9281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3139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6992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0852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543" tIns="65270" rIns="130543" bIns="652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543" tIns="65270" rIns="130543" bIns="652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30543" tIns="65270" rIns="130543" bIns="6527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821"/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21"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30543" tIns="65270" rIns="130543" bIns="6527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8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30543" tIns="65270" rIns="130543" bIns="6527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821"/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8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7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1087821" rtl="0" eaLnBrk="1" latinLnBrk="0" hangingPunct="1">
        <a:spcBef>
          <a:spcPct val="0"/>
        </a:spcBef>
        <a:buNone/>
        <a:defRPr sz="51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34" indent="-407934" algn="l" defTabSz="10878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855" indent="-339946" algn="l" defTabSz="10878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776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686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95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1502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5415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79327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3238" indent="-271952" algn="l" defTabSz="10878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3908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7821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1736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5645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9551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3464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7372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1285" algn="l" defTabSz="1087821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561" tIns="65282" rIns="130561" bIns="652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561" tIns="65282" rIns="130561" bIns="652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30561" tIns="65282" rIns="130561" bIns="65282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83"/>
            <a:fld id="{7C49469D-CC1E-4DDA-B665-274EACFF1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83"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30561" tIns="65282" rIns="130561" bIns="65282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30561" tIns="65282" rIns="130561" bIns="65282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983"/>
            <a:fld id="{A514FE8E-CE8D-44CD-A291-1041B6564B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9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1087983" rtl="0" eaLnBrk="1" latinLnBrk="0" hangingPunct="1">
        <a:spcBef>
          <a:spcPct val="0"/>
        </a:spcBef>
        <a:buNone/>
        <a:defRPr sz="51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95" indent="-407995" algn="l" defTabSz="1087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990" indent="-339996" algn="l" defTabSz="1087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977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971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7962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1952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5947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79938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3932" indent="-271994" algn="l" defTabSz="10879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3992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7983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1979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5970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9960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3954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7944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1935" algn="l" defTabSz="108798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525" tIns="65264" rIns="130525" bIns="6526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525" tIns="65264" rIns="130525" bIns="652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30525" tIns="65264" rIns="130525" bIns="65264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B2EAE-E4D0-460E-9BC6-057AAECE2D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130525" tIns="65264" rIns="130525" bIns="65264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30525" tIns="65264" rIns="130525" bIns="65264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BCB92-6679-4981-9A4A-8D7B4A5E6C6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1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1087712" rtl="0" eaLnBrk="1" latinLnBrk="0" hangingPunct="1">
        <a:spcBef>
          <a:spcPct val="0"/>
        </a:spcBef>
        <a:buNone/>
        <a:defRPr sz="51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894" indent="-407894" algn="l" defTabSz="1087712" rtl="0" eaLnBrk="1" latinLnBrk="0" hangingPunct="1">
        <a:spcBef>
          <a:spcPct val="20000"/>
        </a:spcBef>
        <a:buFont typeface="Arial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770" indent="-339912" algn="l" defTabSz="1087712" rtl="0" eaLnBrk="1" latinLnBrk="0" hangingPunct="1">
        <a:spcBef>
          <a:spcPct val="20000"/>
        </a:spcBef>
        <a:buFont typeface="Arial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641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496" indent="-271925" algn="l" defTabSz="1087712" rtl="0" eaLnBrk="1" latinLnBrk="0" hangingPunct="1">
        <a:spcBef>
          <a:spcPct val="20000"/>
        </a:spcBef>
        <a:buFont typeface="Arial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7350" indent="-271925" algn="l" defTabSz="1087712" rtl="0" eaLnBrk="1" latinLnBrk="0" hangingPunct="1">
        <a:spcBef>
          <a:spcPct val="20000"/>
        </a:spcBef>
        <a:buFont typeface="Arial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1202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5063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78919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2776" indent="-271925" algn="l" defTabSz="1087712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3855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7712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1573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5429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9281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3139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6992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0852" algn="l" defTabSz="1087712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6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2.wmf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6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2.wmf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6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2.wmf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6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2.wmf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6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6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2.wmf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audio6.wav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52.wmf"/><Relationship Id="rId5" Type="http://schemas.openxmlformats.org/officeDocument/2006/relationships/audio" Target="../media/audio8.wav"/><Relationship Id="rId10" Type="http://schemas.openxmlformats.org/officeDocument/2006/relationships/slide" Target="slide4.xml"/><Relationship Id="rId4" Type="http://schemas.openxmlformats.org/officeDocument/2006/relationships/audio" Target="../media/audio7.wav"/><Relationship Id="rId9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0237-A652-EAD7-599E-612DD4D1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>
              <a:latin typeface="#9Slide03 Swiss Condensed Bold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941A-99C5-9900-AED8-14D0EE1EA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>
              <a:latin typeface="#9Slide03 Swiss Condensed Bold" panose="02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530C8-4D0D-C034-91C4-9E1551C5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11" y="-62596"/>
            <a:ext cx="12186276" cy="6839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2ABD4-4757-B95D-1DD4-F880F40E6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963" r="27017"/>
          <a:stretch/>
        </p:blipFill>
        <p:spPr>
          <a:xfrm>
            <a:off x="608214" y="46682"/>
            <a:ext cx="3670840" cy="3214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10298-264D-15C3-1B76-2D76A8C52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14068" r="14772" b="15714"/>
          <a:stretch/>
        </p:blipFill>
        <p:spPr>
          <a:xfrm>
            <a:off x="7912946" y="21287"/>
            <a:ext cx="3670840" cy="2956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6231E-A20A-121F-45C1-B667666163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5"/>
          <a:stretch/>
        </p:blipFill>
        <p:spPr>
          <a:xfrm>
            <a:off x="1923779" y="5353835"/>
            <a:ext cx="4686842" cy="275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7EEAFCDD-147F-BA2D-DDF4-8496254D5D7E}"/>
              </a:ext>
            </a:extLst>
          </p:cNvPr>
          <p:cNvSpPr/>
          <p:nvPr/>
        </p:nvSpPr>
        <p:spPr>
          <a:xfrm>
            <a:off x="924439" y="2691947"/>
            <a:ext cx="3648607" cy="4970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latin typeface="#9Slide03 Swiss Condensed Bold" panose="02000500000000000000" pitchFamily="2" charset="0"/>
              </a:rPr>
              <a:t>Hướng</a:t>
            </a:r>
            <a:r>
              <a:rPr lang="en-US" sz="3733" b="1" dirty="0">
                <a:latin typeface="#9Slide03 Swiss Condensed Bold" panose="02000500000000000000" pitchFamily="2" charset="0"/>
              </a:rPr>
              <a:t> </a:t>
            </a:r>
            <a:r>
              <a:rPr lang="en-US" sz="3733" b="1" dirty="0" err="1">
                <a:latin typeface="#9Slide03 Swiss Condensed Bold" panose="02000500000000000000" pitchFamily="2" charset="0"/>
              </a:rPr>
              <a:t>tiếp</a:t>
            </a:r>
            <a:r>
              <a:rPr lang="en-US" sz="3733" b="1" dirty="0">
                <a:latin typeface="#9Slide03 Swiss Condensed Bold" panose="02000500000000000000" pitchFamily="2" charset="0"/>
              </a:rPr>
              <a:t> </a:t>
            </a:r>
            <a:r>
              <a:rPr lang="en-US" sz="3733" b="1" dirty="0" err="1">
                <a:latin typeface="#9Slide03 Swiss Condensed Bold" panose="02000500000000000000" pitchFamily="2" charset="0"/>
              </a:rPr>
              <a:t>xúc</a:t>
            </a:r>
            <a:endParaRPr lang="en-US" sz="3733" b="1" dirty="0">
              <a:latin typeface="#9Slide03 Swiss Condensed Bold" panose="02000500000000000000" pitchFamily="2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7E12E040-E2CE-C41E-9F71-8EAAA848004F}"/>
              </a:ext>
            </a:extLst>
          </p:cNvPr>
          <p:cNvSpPr/>
          <p:nvPr/>
        </p:nvSpPr>
        <p:spPr>
          <a:xfrm>
            <a:off x="8083518" y="2717800"/>
            <a:ext cx="4064268" cy="81465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wiss Condensed Bold" panose="02000500000000000000" pitchFamily="2" charset="0"/>
              </a:rPr>
              <a:t>Ứng</a:t>
            </a:r>
            <a:r>
              <a:rPr lang="en-US" sz="3200" b="1" dirty="0">
                <a:latin typeface="#9Slide03 Swiss Condensed Bold" panose="02000500000000000000" pitchFamily="2" charset="0"/>
              </a:rPr>
              <a:t> </a:t>
            </a:r>
            <a:r>
              <a:rPr lang="en-US" sz="3200" b="1" dirty="0" err="1">
                <a:latin typeface="#9Slide03 Swiss Condensed Bold" panose="02000500000000000000" pitchFamily="2" charset="0"/>
              </a:rPr>
              <a:t>động</a:t>
            </a:r>
            <a:r>
              <a:rPr lang="en-US" sz="3200" b="1" dirty="0">
                <a:latin typeface="#9Slide03 Swiss Condensed Bold" panose="02000500000000000000" pitchFamily="2" charset="0"/>
              </a:rPr>
              <a:t> </a:t>
            </a:r>
            <a:r>
              <a:rPr lang="en-US" sz="3200" b="1" dirty="0" err="1">
                <a:latin typeface="#9Slide03 Swiss Condensed Bold" panose="02000500000000000000" pitchFamily="2" charset="0"/>
              </a:rPr>
              <a:t>không</a:t>
            </a:r>
            <a:r>
              <a:rPr lang="en-US" sz="3200" b="1" dirty="0">
                <a:latin typeface="#9Slide03 Swiss Condensed Bold" panose="02000500000000000000" pitchFamily="2" charset="0"/>
              </a:rPr>
              <a:t> </a:t>
            </a:r>
            <a:r>
              <a:rPr lang="en-US" sz="3200" b="1" dirty="0" err="1">
                <a:latin typeface="#9Slide03 Swiss Condensed Bold" panose="02000500000000000000" pitchFamily="2" charset="0"/>
              </a:rPr>
              <a:t>sinh</a:t>
            </a:r>
            <a:r>
              <a:rPr lang="en-US" sz="3200" b="1" dirty="0">
                <a:latin typeface="#9Slide03 Swiss Condensed Bold" panose="02000500000000000000" pitchFamily="2" charset="0"/>
              </a:rPr>
              <a:t> </a:t>
            </a:r>
            <a:r>
              <a:rPr lang="en-US" sz="3200" b="1" dirty="0" err="1">
                <a:latin typeface="#9Slide03 Swiss Condensed Bold" panose="02000500000000000000" pitchFamily="2" charset="0"/>
              </a:rPr>
              <a:t>trưởng</a:t>
            </a:r>
            <a:endParaRPr lang="en-US" sz="3200" b="1" dirty="0">
              <a:latin typeface="#9Slide03 Swiss Condensed Bold" panose="02000500000000000000" pitchFamily="2" charset="0"/>
            </a:endParaRP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D4B2437B-1BCD-4FF6-CC65-49098DCFEAC5}"/>
              </a:ext>
            </a:extLst>
          </p:cNvPr>
          <p:cNvSpPr/>
          <p:nvPr/>
        </p:nvSpPr>
        <p:spPr>
          <a:xfrm>
            <a:off x="760034" y="6225808"/>
            <a:ext cx="4612642" cy="5855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67" b="1" dirty="0" err="1">
                <a:latin typeface="#9Slide03 Swiss Condensed Bold" panose="02000500000000000000" pitchFamily="2" charset="0"/>
              </a:rPr>
              <a:t>Ứng</a:t>
            </a:r>
            <a:r>
              <a:rPr lang="en-US" sz="3467" b="1" dirty="0">
                <a:latin typeface="#9Slide03 Swiss Condensed Bold" panose="02000500000000000000" pitchFamily="2" charset="0"/>
              </a:rPr>
              <a:t> </a:t>
            </a:r>
            <a:r>
              <a:rPr lang="en-US" sz="3467" b="1" dirty="0" err="1">
                <a:latin typeface="#9Slide03 Swiss Condensed Bold" panose="02000500000000000000" pitchFamily="2" charset="0"/>
              </a:rPr>
              <a:t>động</a:t>
            </a:r>
            <a:r>
              <a:rPr lang="en-US" sz="3467" b="1" dirty="0">
                <a:latin typeface="#9Slide03 Swiss Condensed Bold" panose="02000500000000000000" pitchFamily="2" charset="0"/>
              </a:rPr>
              <a:t> </a:t>
            </a:r>
            <a:r>
              <a:rPr lang="en-US" sz="3467" b="1" dirty="0" err="1">
                <a:latin typeface="#9Slide03 Swiss Condensed Bold" panose="02000500000000000000" pitchFamily="2" charset="0"/>
              </a:rPr>
              <a:t>sinh</a:t>
            </a:r>
            <a:r>
              <a:rPr lang="en-US" sz="3467" b="1" dirty="0">
                <a:latin typeface="#9Slide03 Swiss Condensed Bold" panose="02000500000000000000" pitchFamily="2" charset="0"/>
              </a:rPr>
              <a:t> </a:t>
            </a:r>
            <a:r>
              <a:rPr lang="en-US" sz="3467" b="1" dirty="0" err="1">
                <a:latin typeface="#9Slide03 Swiss Condensed Bold" panose="02000500000000000000" pitchFamily="2" charset="0"/>
              </a:rPr>
              <a:t>trưởng</a:t>
            </a:r>
            <a:endParaRPr lang="en-US" sz="3467" b="1" dirty="0">
              <a:latin typeface="#9Slide03 Swiss Condensed Bold" panose="02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65E754-E406-3FB0-DE1F-9C2C9BD0DC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5017" r="3500" b="19552"/>
          <a:stretch/>
        </p:blipFill>
        <p:spPr>
          <a:xfrm>
            <a:off x="7868193" y="3532454"/>
            <a:ext cx="3973747" cy="3543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690F87A6-B801-E73D-F387-3D05AF483F09}"/>
              </a:ext>
            </a:extLst>
          </p:cNvPr>
          <p:cNvSpPr/>
          <p:nvPr/>
        </p:nvSpPr>
        <p:spPr>
          <a:xfrm>
            <a:off x="8317942" y="6198838"/>
            <a:ext cx="3431178" cy="5559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latin typeface="#9Slide03 Swiss Condensed Bold" panose="02000500000000000000" pitchFamily="2" charset="0"/>
              </a:rPr>
              <a:t>Hướng</a:t>
            </a:r>
            <a:r>
              <a:rPr lang="en-US" sz="3733" b="1" dirty="0">
                <a:latin typeface="#9Slide03 Swiss Condensed Bold" panose="02000500000000000000" pitchFamily="2" charset="0"/>
              </a:rPr>
              <a:t> </a:t>
            </a:r>
            <a:r>
              <a:rPr lang="en-US" sz="3733" b="1" dirty="0" err="1">
                <a:latin typeface="#9Slide03 Swiss Condensed Bold" panose="02000500000000000000" pitchFamily="2" charset="0"/>
              </a:rPr>
              <a:t>sáng</a:t>
            </a:r>
            <a:endParaRPr lang="en-US" sz="3733" b="1" dirty="0">
              <a:latin typeface="#9Slide03 Swiss Condensed Bold" panose="02000500000000000000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A76DD2-3D1D-5EBD-3B51-A8DA80DB1F02}"/>
              </a:ext>
            </a:extLst>
          </p:cNvPr>
          <p:cNvSpPr/>
          <p:nvPr/>
        </p:nvSpPr>
        <p:spPr>
          <a:xfrm>
            <a:off x="5327082" y="1061070"/>
            <a:ext cx="2145791" cy="571563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CẢM ỨNG Ở THỰC VẬT</a:t>
            </a:r>
          </a:p>
        </p:txBody>
      </p:sp>
      <p:sp>
        <p:nvSpPr>
          <p:cNvPr id="4" name="WordArt 7">
            <a:extLst>
              <a:ext uri="{FF2B5EF4-FFF2-40B4-BE49-F238E27FC236}">
                <a16:creationId xmlns:a16="http://schemas.microsoft.com/office/drawing/2014/main" id="{0724A8CF-36B9-202D-7ACA-CCD4BFF508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9040" y="72242"/>
            <a:ext cx="3359153" cy="642937"/>
          </a:xfrm>
          <a:prstGeom prst="rect">
            <a:avLst/>
          </a:prstGeom>
        </p:spPr>
        <p:txBody>
          <a:bodyPr wrap="none" lIns="91404" tIns="45702" rIns="91404" bIns="4570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0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358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12393903" algn="ctr" rotWithShape="0">
                    <a:srgbClr val="FFFF0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ĐỘNG </a:t>
            </a:r>
            <a:endParaRPr lang="vi-VN" sz="358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8398" dir="12393903" algn="ctr" rotWithShape="0">
                  <a:srgbClr val="FFFF0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86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" y="1219201"/>
            <a:ext cx="11582400" cy="4613274"/>
            <a:chOff x="144" y="892"/>
            <a:chExt cx="5472" cy="1884"/>
          </a:xfrm>
        </p:grpSpPr>
        <p:pic>
          <p:nvPicPr>
            <p:cNvPr id="87043" name="Picture 3" descr="So do cung phan xa tu ve o nguo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92"/>
              <a:ext cx="5472" cy="1884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044" name="Text Box 4"/>
            <p:cNvSpPr txBox="1">
              <a:spLocks noChangeArrowheads="1"/>
            </p:cNvSpPr>
            <p:nvPr/>
          </p:nvSpPr>
          <p:spPr bwMode="auto">
            <a:xfrm>
              <a:off x="3504" y="1110"/>
              <a:ext cx="672" cy="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087712">
                <a:spcBef>
                  <a:spcPct val="5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Gai</a:t>
              </a:r>
              <a:r>
                <a:rPr lang="en-US" sz="2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nhọn</a:t>
              </a:r>
              <a:r>
                <a:rPr lang="en-US" sz="1417" b="1" dirty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87045" name="Text Box 5"/>
            <p:cNvSpPr txBox="1">
              <a:spLocks noChangeArrowheads="1"/>
            </p:cNvSpPr>
            <p:nvPr/>
          </p:nvSpPr>
          <p:spPr bwMode="auto">
            <a:xfrm>
              <a:off x="384" y="1612"/>
              <a:ext cx="624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087712">
                <a:spcBef>
                  <a:spcPct val="50000"/>
                </a:spcBef>
              </a:pPr>
              <a:r>
                <a:rPr lang="en-US" sz="1917">
                  <a:solidFill>
                    <a:prstClr val="black"/>
                  </a:solidFill>
                </a:rPr>
                <a:t>Cơ tay</a:t>
              </a:r>
            </a:p>
          </p:txBody>
        </p:sp>
      </p:grp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930400" y="6096000"/>
            <a:ext cx="8331200" cy="48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71" tIns="54387" rIns="108771" bIns="5438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712">
              <a:spcBef>
                <a:spcPct val="50000"/>
              </a:spcBef>
            </a:pPr>
            <a:r>
              <a:rPr lang="en-US" sz="2417" b="1" i="1" dirty="0">
                <a:solidFill>
                  <a:srgbClr val="FF0000"/>
                </a:solidFill>
                <a:latin typeface="Times New Roman" pitchFamily="18" charset="0"/>
              </a:rPr>
              <a:t>SƠ ĐỒ MỘT CUNG PHẢN XẠ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572000" y="0"/>
            <a:ext cx="3860800" cy="1016000"/>
          </a:xfrm>
          <a:prstGeom prst="wedgeRoundRectCallout">
            <a:avLst>
              <a:gd name="adj1" fmla="val 1877"/>
              <a:gd name="adj2" fmla="val 12103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lIns="108771" tIns="54387" rIns="108771" bIns="54387"/>
          <a:lstStyle/>
          <a:p>
            <a:pPr algn="ctr" defTabSz="1087712"/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Bộ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phận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tiếp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nhận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kích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thích</a:t>
            </a:r>
            <a:endParaRPr lang="en-US" sz="2583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9245600" y="0"/>
            <a:ext cx="2336800" cy="1016000"/>
          </a:xfrm>
          <a:prstGeom prst="wedgeRoundRectCallout">
            <a:avLst>
              <a:gd name="adj1" fmla="val -142394"/>
              <a:gd name="adj2" fmla="val 125994"/>
              <a:gd name="adj3" fmla="val 16667"/>
            </a:avLst>
          </a:prstGeom>
          <a:solidFill>
            <a:srgbClr val="C7FDCC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lIns="108771" tIns="54387" rIns="108771" bIns="54387"/>
          <a:lstStyle/>
          <a:p>
            <a:pPr algn="ctr" defTabSz="1087712"/>
            <a:r>
              <a:rPr lang="en-US" sz="2583" b="1" dirty="0" err="1">
                <a:solidFill>
                  <a:srgbClr val="CC0000"/>
                </a:solidFill>
                <a:latin typeface="Times New Roman" pitchFamily="18" charset="0"/>
              </a:rPr>
              <a:t>Tác</a:t>
            </a:r>
            <a:r>
              <a:rPr lang="en-US" sz="2583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srgbClr val="CC0000"/>
                </a:solidFill>
                <a:latin typeface="Times New Roman" pitchFamily="18" charset="0"/>
              </a:rPr>
              <a:t>nhân</a:t>
            </a:r>
            <a:r>
              <a:rPr lang="en-US" sz="2583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srgbClr val="CC0000"/>
                </a:solidFill>
                <a:latin typeface="Times New Roman" pitchFamily="18" charset="0"/>
              </a:rPr>
              <a:t>kích</a:t>
            </a:r>
            <a:r>
              <a:rPr lang="en-US" sz="2583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srgbClr val="CC0000"/>
                </a:solidFill>
                <a:latin typeface="Times New Roman" pitchFamily="18" charset="0"/>
              </a:rPr>
              <a:t>thích</a:t>
            </a:r>
            <a:endParaRPr lang="en-US" sz="2583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7213600" y="1752600"/>
            <a:ext cx="1625600" cy="4572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pPr defTabSz="1087712"/>
            <a:endParaRPr lang="vi-VN" sz="2167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434724" y="2400300"/>
            <a:ext cx="2438400" cy="685800"/>
          </a:xfrm>
          <a:prstGeom prst="ellips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pPr defTabSz="1087712"/>
            <a:endParaRPr lang="vi-VN" sz="2167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10160000" y="2286000"/>
            <a:ext cx="1524000" cy="457200"/>
          </a:xfrm>
          <a:prstGeom prst="ellips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pPr defTabSz="1087712"/>
            <a:endParaRPr lang="vi-VN" sz="2167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 rot="10800000">
            <a:off x="711200" y="2971801"/>
            <a:ext cx="1219200" cy="457200"/>
          </a:xfrm>
          <a:prstGeom prst="ellipse">
            <a:avLst/>
          </a:prstGeom>
          <a:noFill/>
          <a:ln w="127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pPr defTabSz="1087712"/>
            <a:endParaRPr lang="vi-VN" sz="2167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8737600" y="2019301"/>
            <a:ext cx="3352800" cy="1181100"/>
          </a:xfrm>
          <a:prstGeom prst="wedgeRoundRectCallout">
            <a:avLst>
              <a:gd name="adj1" fmla="val 14642"/>
              <a:gd name="adj2" fmla="val 15896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771" tIns="54387" rIns="108771" bIns="54387"/>
          <a:lstStyle/>
          <a:p>
            <a:pPr algn="ctr" defTabSz="1087712"/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Bộ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phận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phân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tích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tổng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hợp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</a:rPr>
              <a:t>thông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</a:rPr>
              <a:t> tin</a:t>
            </a:r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1320800" y="1797492"/>
            <a:ext cx="3149600" cy="1066800"/>
          </a:xfrm>
          <a:prstGeom prst="wedgeRoundRectCallout">
            <a:avLst>
              <a:gd name="adj1" fmla="val -52800"/>
              <a:gd name="adj2" fmla="val 163312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771" tIns="54387" rIns="108771" bIns="54387"/>
          <a:lstStyle/>
          <a:p>
            <a:pPr algn="ctr" defTabSz="1087712"/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Bộ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phận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thực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hiện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phản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583" b="1" dirty="0" err="1">
                <a:solidFill>
                  <a:prstClr val="black"/>
                </a:solidFill>
                <a:latin typeface="Times New Roman" pitchFamily="18" charset="0"/>
              </a:rPr>
              <a:t>ứng</a:t>
            </a:r>
            <a:r>
              <a:rPr lang="en-US" sz="258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3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BCCE6-7576-3858-8203-5514E2E0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5" y="667512"/>
            <a:ext cx="12099685" cy="6117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D3D08-F993-5D2C-CEC6-2D722752904D}"/>
              </a:ext>
            </a:extLst>
          </p:cNvPr>
          <p:cNvSpPr txBox="1"/>
          <p:nvPr/>
        </p:nvSpPr>
        <p:spPr>
          <a:xfrm>
            <a:off x="3163824" y="2962656"/>
            <a:ext cx="3218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có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tổ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chức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thần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kinh</a:t>
            </a:r>
            <a:endParaRPr lang="en-SG" sz="2600" dirty="0">
              <a:solidFill>
                <a:srgbClr val="FF0000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F8233-D9CF-77C5-867A-6DA2C5632BEE}"/>
              </a:ext>
            </a:extLst>
          </p:cNvPr>
          <p:cNvSpPr txBox="1"/>
          <p:nvPr/>
        </p:nvSpPr>
        <p:spPr>
          <a:xfrm>
            <a:off x="4587240" y="3357181"/>
            <a:ext cx="2097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cung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xạ</a:t>
            </a:r>
            <a:endParaRPr lang="en-SG" sz="2600" dirty="0">
              <a:solidFill>
                <a:srgbClr val="FF0000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D5D48-84D8-CEDB-4958-F4FEB93018A8}"/>
              </a:ext>
            </a:extLst>
          </p:cNvPr>
          <p:cNvSpPr txBox="1"/>
          <p:nvPr/>
        </p:nvSpPr>
        <p:spPr>
          <a:xfrm>
            <a:off x="1566672" y="3849624"/>
            <a:ext cx="5465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Bộ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phận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tiếp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nhận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kích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thích</a:t>
            </a:r>
            <a:endParaRPr lang="en-SG" sz="2600" dirty="0">
              <a:solidFill>
                <a:srgbClr val="FF0000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0B5CD-E569-1D43-661F-D2AB75C56C22}"/>
              </a:ext>
            </a:extLst>
          </p:cNvPr>
          <p:cNvSpPr txBox="1"/>
          <p:nvPr/>
        </p:nvSpPr>
        <p:spPr>
          <a:xfrm>
            <a:off x="1566672" y="4810890"/>
            <a:ext cx="5696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Bộ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phận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phân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tích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và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tồng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hợp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thông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C79EF-944F-FA23-0FDA-034A581A2A79}"/>
              </a:ext>
            </a:extLst>
          </p:cNvPr>
          <p:cNvSpPr txBox="1"/>
          <p:nvPr/>
        </p:nvSpPr>
        <p:spPr>
          <a:xfrm>
            <a:off x="1738884" y="6144768"/>
            <a:ext cx="5696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Bộ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phận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thực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hiện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endParaRPr lang="en-SG" sz="2600" dirty="0">
              <a:solidFill>
                <a:srgbClr val="FF0000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7318375" y="1315620"/>
            <a:ext cx="4775200" cy="1419033"/>
          </a:xfrm>
          <a:prstGeom prst="wedgeRectCallout">
            <a:avLst>
              <a:gd name="adj1" fmla="val 44512"/>
              <a:gd name="adj2" fmla="val 9017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771" tIns="54387" rIns="108771" bIns="54387" anchor="ctr"/>
          <a:lstStyle/>
          <a:p>
            <a:pPr algn="ctr" defTabSz="1087712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318375" y="3413831"/>
            <a:ext cx="4775200" cy="1419033"/>
          </a:xfrm>
          <a:prstGeom prst="wedgeRectCallout">
            <a:avLst>
              <a:gd name="adj1" fmla="val -48373"/>
              <a:gd name="adj2" fmla="val 89549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08771" tIns="54387" rIns="108771" bIns="54387" anchor="ctr"/>
          <a:lstStyle/>
          <a:p>
            <a:pPr algn="ctr" defTabSz="1087712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79116" y="5745399"/>
            <a:ext cx="6269327" cy="97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71" tIns="54387" rIns="108771" bIns="5438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1087712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cam ung o dong vat (1)">
            <a:hlinkClick r:id="" action="ppaction://media"/>
            <a:extLst>
              <a:ext uri="{FF2B5EF4-FFF2-40B4-BE49-F238E27FC236}">
                <a16:creationId xmlns:a16="http://schemas.microsoft.com/office/drawing/2014/main" id="{73677916-9489-FB21-F70D-B5AF3A0AE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626" y="1315620"/>
            <a:ext cx="6482306" cy="3865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E406C-7D2B-7380-2C99-CDA148F674DC}"/>
              </a:ext>
            </a:extLst>
          </p:cNvPr>
          <p:cNvSpPr txBox="1"/>
          <p:nvPr/>
        </p:nvSpPr>
        <p:spPr>
          <a:xfrm>
            <a:off x="3539066" y="261569"/>
            <a:ext cx="8652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xạ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: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là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của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cơ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thể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động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vật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thông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qua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thần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kinh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trả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lời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lại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các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kích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thích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bên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ngoài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hoặc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bên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trong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cơ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thể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8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>
            <a:spLocks noGrp="1" noChangeArrowheads="1"/>
          </p:cNvSpPr>
          <p:nvPr>
            <p:ph type="body" idx="1"/>
          </p:nvPr>
        </p:nvSpPr>
        <p:spPr>
          <a:xfrm>
            <a:off x="211667" y="1503363"/>
            <a:ext cx="10153326" cy="1600200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Đại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diện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: </a:t>
            </a:r>
            <a:r>
              <a:rPr 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ĐV </a:t>
            </a:r>
            <a:r>
              <a:rPr 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đơn</a:t>
            </a:r>
            <a:r>
              <a:rPr 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bào</a:t>
            </a:r>
            <a:r>
              <a:rPr 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(….)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  <a:tabLst>
                <a:tab pos="1166813" algn="l"/>
              </a:tabLst>
            </a:pP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: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bằng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chuyển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động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của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cả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cơ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thể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hoặc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co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rút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                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chất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nguyên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altLang="en-US" sz="2800" dirty="0" err="1">
                <a:latin typeface="#9Slide03 Swiss Condensed Bold" panose="02000500000000000000" pitchFamily="2" charset="0"/>
                <a:ea typeface="#9Slide03 Roboto Condensed" pitchFamily="2" charset="0"/>
              </a:rPr>
              <a:t>sinh</a:t>
            </a:r>
            <a:r>
              <a:rPr lang="en-US" altLang="en-US" sz="2800" dirty="0">
                <a:latin typeface="#9Slide03 Swiss Condensed Bold" panose="02000500000000000000" pitchFamily="2" charset="0"/>
                <a:ea typeface="#9Slide03 Roboto Condensed" pitchFamily="2" charset="0"/>
              </a:rPr>
              <a:t>.</a:t>
            </a: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1415048" y="3091312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87712">
              <a:spcBef>
                <a:spcPct val="0"/>
              </a:spcBef>
              <a:buNone/>
            </a:pPr>
            <a:r>
              <a:rPr lang="en-US" altLang="en-US" sz="2800" b="1" u="sng" dirty="0" err="1">
                <a:solidFill>
                  <a:srgbClr val="FF3300"/>
                </a:solidFill>
                <a:latin typeface="#9Slide03 Swiss Condensed Bold" panose="02000500000000000000" pitchFamily="2" charset="0"/>
              </a:rPr>
              <a:t>Ví</a:t>
            </a:r>
            <a:r>
              <a:rPr lang="en-US" altLang="en-US" sz="2800" b="1" u="sng" dirty="0">
                <a:solidFill>
                  <a:srgbClr val="FF33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FF3300"/>
                </a:solidFill>
                <a:latin typeface="#9Slide03 Swiss Condensed Bold" panose="02000500000000000000" pitchFamily="2" charset="0"/>
              </a:rPr>
              <a:t>dụ</a:t>
            </a:r>
            <a:r>
              <a:rPr lang="en-US" altLang="en-US" sz="2800" b="1" dirty="0">
                <a:solidFill>
                  <a:srgbClr val="FF3300"/>
                </a:solidFill>
                <a:latin typeface="#9Slide03 Swiss Condensed Bold" panose="02000500000000000000" pitchFamily="2" charset="0"/>
              </a:rPr>
              <a:t>: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Trùng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roi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bơi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tới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nơi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giàu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ánh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sáng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trùng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đế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giày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bơi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tới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nơi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giàu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Ôxi</a:t>
            </a:r>
            <a:r>
              <a:rPr lang="en-US" altLang="en-US" sz="28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.</a:t>
            </a:r>
          </a:p>
        </p:txBody>
      </p:sp>
      <p:pic>
        <p:nvPicPr>
          <p:cNvPr id="18437" name="Picture 15" descr="Nex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4043">
            <a:off x="10270467" y="2783548"/>
            <a:ext cx="807455" cy="2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3" name="AutoShape 31"/>
          <p:cNvSpPr>
            <a:spLocks noChangeArrowheads="1"/>
          </p:cNvSpPr>
          <p:nvPr/>
        </p:nvSpPr>
        <p:spPr bwMode="auto">
          <a:xfrm rot="21083917">
            <a:off x="10877879" y="1500270"/>
            <a:ext cx="685800" cy="7620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087712">
              <a:spcBef>
                <a:spcPct val="0"/>
              </a:spcBef>
              <a:buNone/>
            </a:pPr>
            <a:endParaRPr lang="en-GB" altLang="en-US" sz="1800">
              <a:solidFill>
                <a:prstClr val="black"/>
              </a:solidFill>
            </a:endParaRPr>
          </a:p>
        </p:txBody>
      </p:sp>
      <p:pic>
        <p:nvPicPr>
          <p:cNvPr id="6454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24" y="4449092"/>
            <a:ext cx="2228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5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61" y="4463380"/>
            <a:ext cx="1643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24" y="4449092"/>
            <a:ext cx="15859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24" y="4449092"/>
            <a:ext cx="1905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BB4F98-9201-2627-81BD-AD6031FB0357}"/>
              </a:ext>
            </a:extLst>
          </p:cNvPr>
          <p:cNvSpPr/>
          <p:nvPr/>
        </p:nvSpPr>
        <p:spPr>
          <a:xfrm>
            <a:off x="1415048" y="323402"/>
            <a:ext cx="83312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en-SG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I</a:t>
            </a:r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I. CẢM ỨNG Ở ĐỘNG VẬT </a:t>
            </a:r>
            <a:r>
              <a:rPr lang="en-SG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CHƯA </a:t>
            </a:r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CÓ TỔ CHỨC THẦN KINH</a:t>
            </a:r>
          </a:p>
        </p:txBody>
      </p:sp>
    </p:spTree>
    <p:extLst>
      <p:ext uri="{BB962C8B-B14F-4D97-AF65-F5344CB8AC3E}">
        <p14:creationId xmlns:p14="http://schemas.microsoft.com/office/powerpoint/2010/main" val="35030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4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45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238250" y="180828"/>
            <a:ext cx="7236883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II</a:t>
            </a:r>
            <a:r>
              <a:rPr lang="en-SG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I</a:t>
            </a:r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. CẢM ỨNG Ở ĐỘNG VẬT CÓ TỔ CHỨC THẦN KINH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34A35-5ED2-5CF7-F3CA-DCFE9484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0" y="941832"/>
            <a:ext cx="12012580" cy="5811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60F5D-BC45-690F-F2F5-71B4DD8E4EAE}"/>
              </a:ext>
            </a:extLst>
          </p:cNvPr>
          <p:cNvSpPr txBox="1"/>
          <p:nvPr/>
        </p:nvSpPr>
        <p:spPr>
          <a:xfrm>
            <a:off x="4422648" y="1418856"/>
            <a:ext cx="32186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TK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lưới</a:t>
            </a:r>
            <a:endParaRPr lang="en-SG" sz="26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  <a:p>
            <a:pPr algn="ctr"/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(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Ruột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khoang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7335A-C9AA-E97A-FA0E-E52DC0ABEE03}"/>
              </a:ext>
            </a:extLst>
          </p:cNvPr>
          <p:cNvSpPr txBox="1"/>
          <p:nvPr/>
        </p:nvSpPr>
        <p:spPr>
          <a:xfrm>
            <a:off x="4486656" y="3089505"/>
            <a:ext cx="3218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TK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chuỗi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hạch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(</a:t>
            </a:r>
            <a:r>
              <a:rPr lang="en-SG" sz="26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Giun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dẹp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6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Giun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tròn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6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Chân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khớp</a:t>
            </a:r>
            <a:r>
              <a:rPr lang="en-SG" sz="26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AD73-D1EF-627A-36D1-179F9975DFD0}"/>
              </a:ext>
            </a:extLst>
          </p:cNvPr>
          <p:cNvSpPr txBox="1"/>
          <p:nvPr/>
        </p:nvSpPr>
        <p:spPr>
          <a:xfrm>
            <a:off x="4422648" y="5003510"/>
            <a:ext cx="3218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TK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ống</a:t>
            </a:r>
            <a:endParaRPr lang="en-SG" sz="26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  <a:p>
            <a:pPr algn="ctr"/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(ĐVCXS: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cá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lưỡng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cư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bò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sát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chim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600" dirty="0" err="1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thú</a:t>
            </a:r>
            <a:r>
              <a:rPr lang="en-SG" sz="2600" dirty="0">
                <a:solidFill>
                  <a:srgbClr val="FF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83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93B0170-3EB3-D3EB-B110-8A655B73008D}"/>
              </a:ext>
            </a:extLst>
          </p:cNvPr>
          <p:cNvSpPr/>
          <p:nvPr/>
        </p:nvSpPr>
        <p:spPr>
          <a:xfrm>
            <a:off x="283029" y="918103"/>
            <a:ext cx="11761405" cy="2612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-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Nhóm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1, 2: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Cảm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ở ĐV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có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thần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kinh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lưới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.</a:t>
            </a:r>
          </a:p>
          <a:p>
            <a:pPr algn="just" defTabSz="4572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- </a:t>
            </a:r>
            <a:r>
              <a:rPr lang="en-US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Nhóm</a:t>
            </a:r>
            <a:r>
              <a:rPr lang="en-US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3,4: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Cảm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ở ĐV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có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thần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kinh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chuỗi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hạch</a:t>
            </a:r>
            <a:r>
              <a:rPr lang="en-SG" sz="2800" dirty="0">
                <a:solidFill>
                  <a:srgbClr val="018582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.</a:t>
            </a:r>
          </a:p>
          <a:p>
            <a:pPr lvl="0" algn="just" defTabSz="457200">
              <a:spcBef>
                <a:spcPts val="300"/>
              </a:spcBef>
              <a:spcAft>
                <a:spcPts val="300"/>
              </a:spcAft>
              <a:defRPr/>
            </a:pPr>
            <a:endParaRPr lang="en-US" sz="500" dirty="0">
              <a:solidFill>
                <a:schemeClr val="tx1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  <a:p>
            <a:pPr lvl="0" algn="just" defTabSz="4572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: +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1,3: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sơ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duy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A1)</a:t>
            </a:r>
          </a:p>
          <a:p>
            <a:pPr lvl="0" algn="just" defTabSz="4572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             +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2,4: Hoàn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thiện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A1)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45D5C0-7A0A-CB68-74E6-2BD736FD4F40}"/>
              </a:ext>
            </a:extLst>
          </p:cNvPr>
          <p:cNvSpPr/>
          <p:nvPr/>
        </p:nvSpPr>
        <p:spPr>
          <a:xfrm>
            <a:off x="2114802" y="274635"/>
            <a:ext cx="7088463" cy="8586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7712"/>
            <a:r>
              <a:rPr lang="en-SG" sz="3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Thảo</a:t>
            </a:r>
            <a:r>
              <a:rPr lang="en-SG" sz="3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3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luận</a:t>
            </a:r>
            <a:endParaRPr lang="vi-VN" sz="36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5E2FCD-D9ED-CF4C-7BEE-6DCE19240CFB}"/>
              </a:ext>
            </a:extLst>
          </p:cNvPr>
          <p:cNvSpPr/>
          <p:nvPr/>
        </p:nvSpPr>
        <p:spPr>
          <a:xfrm>
            <a:off x="3039533" y="3716866"/>
            <a:ext cx="8551333" cy="29718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i="1" u="sng" dirty="0" err="1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Gợi</a:t>
            </a:r>
            <a:r>
              <a:rPr lang="en-US" sz="3200" i="1" u="sng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ý:</a:t>
            </a:r>
            <a:r>
              <a:rPr lang="en-US" sz="3200" i="1" dirty="0">
                <a:solidFill>
                  <a:srgbClr val="C0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-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Nhóm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ĐV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nào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có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TK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lưới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/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chuỗi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hạch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?</a:t>
            </a:r>
          </a:p>
          <a:p>
            <a:pPr indent="27051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            -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Đặc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điểm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cấu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tạo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hệ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TK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lưới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/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dạng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chuỗi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hạch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là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gì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? </a:t>
            </a:r>
          </a:p>
          <a:p>
            <a:pPr indent="27051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            -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Đặc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điểm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cảm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của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các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nhóm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ĐV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đó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: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                                      +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Kiểu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như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thế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nào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?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                                      +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ứng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có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nhanh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không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,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có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chính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xác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chưa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?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                                       +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Tiêu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tốn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nhiều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năng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lượng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hay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ít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năng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0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lượng</a:t>
            </a:r>
            <a:r>
              <a:rPr lang="en-SG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?</a:t>
            </a:r>
            <a:r>
              <a:rPr lang="en-US" sz="20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8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94300"/>
              </p:ext>
            </p:extLst>
          </p:nvPr>
        </p:nvGraphicFramePr>
        <p:xfrm>
          <a:off x="176474" y="569915"/>
          <a:ext cx="11165218" cy="5871189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302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6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64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vi-VN" sz="3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ội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vi-VN" sz="3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151" marR="57151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Động vật có hệ thần kinh dạng lưới</a:t>
                      </a:r>
                      <a:endParaRPr lang="vi-VN" sz="30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 vật có hệ thần kinh dạng chuỗi hạch</a:t>
                      </a:r>
                      <a:endParaRPr lang="vi-VN" sz="3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151" marR="57151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Đại diện</a:t>
                      </a:r>
                      <a:endParaRPr lang="vi-VN" sz="3000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2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Đặc điểm cấu tạo hệ thần kinh</a:t>
                      </a:r>
                      <a:endParaRPr lang="vi-VN" sz="3000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1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+mj-lt"/>
                        </a:rPr>
                        <a:t>Đặc điểm cảm ứng</a:t>
                      </a:r>
                      <a:endParaRPr lang="vi-VN" sz="3000" dirty="0">
                        <a:effectLst/>
                        <a:latin typeface="+mj-lt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10017" y="61535"/>
            <a:ext cx="4762500" cy="589785"/>
          </a:xfrm>
          <a:prstGeom prst="rect">
            <a:avLst/>
          </a:prstGeom>
          <a:noFill/>
        </p:spPr>
        <p:txBody>
          <a:bodyPr wrap="square" lIns="76149" tIns="38072" rIns="76149" bIns="38072" rtlCol="0">
            <a:spAutoFit/>
          </a:bodyPr>
          <a:lstStyle/>
          <a:p>
            <a:pPr algn="ctr" defTabSz="1087712"/>
            <a:r>
              <a:rPr lang="en-US" sz="3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vi-VN" sz="33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Up Ribbon 43"/>
          <p:cNvSpPr/>
          <p:nvPr/>
        </p:nvSpPr>
        <p:spPr>
          <a:xfrm>
            <a:off x="9695151" y="5991200"/>
            <a:ext cx="2348899" cy="705202"/>
          </a:xfrm>
          <a:prstGeom prst="ribbon2">
            <a:avLst/>
          </a:prstGeom>
          <a:solidFill>
            <a:srgbClr val="5DED2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7712"/>
            <a:r>
              <a:rPr lang="en-US" sz="2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3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9969500" y="4191000"/>
            <a:ext cx="1800200" cy="1800200"/>
            <a:chOff x="6654540" y="3140968"/>
            <a:chExt cx="2160240" cy="2160240"/>
          </a:xfrm>
        </p:grpSpPr>
        <p:sp>
          <p:nvSpPr>
            <p:cNvPr id="46" name="Oval 45"/>
            <p:cNvSpPr/>
            <p:nvPr/>
          </p:nvSpPr>
          <p:spPr>
            <a:xfrm>
              <a:off x="6654540" y="3140968"/>
              <a:ext cx="2160240" cy="2160240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endParaRPr lang="vi-VN" sz="21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870564" y="3356992"/>
              <a:ext cx="1728192" cy="1728192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r>
                <a:rPr lang="en-US" sz="8333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8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969500" y="4191000"/>
            <a:ext cx="1800200" cy="1800200"/>
            <a:chOff x="6654540" y="3140968"/>
            <a:chExt cx="2160240" cy="2160240"/>
          </a:xfrm>
        </p:grpSpPr>
        <p:sp>
          <p:nvSpPr>
            <p:cNvPr id="49" name="Oval 48"/>
            <p:cNvSpPr/>
            <p:nvPr/>
          </p:nvSpPr>
          <p:spPr>
            <a:xfrm>
              <a:off x="6654540" y="3140968"/>
              <a:ext cx="2160240" cy="2160240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endParaRPr lang="vi-VN" sz="21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870564" y="3356992"/>
              <a:ext cx="1728192" cy="1728192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r>
                <a:rPr lang="en-US" sz="8333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969500" y="4191000"/>
            <a:ext cx="1800200" cy="1800200"/>
            <a:chOff x="6654540" y="3140968"/>
            <a:chExt cx="2160240" cy="2160240"/>
          </a:xfrm>
        </p:grpSpPr>
        <p:sp>
          <p:nvSpPr>
            <p:cNvPr id="52" name="Oval 51"/>
            <p:cNvSpPr/>
            <p:nvPr/>
          </p:nvSpPr>
          <p:spPr>
            <a:xfrm>
              <a:off x="6654540" y="3140968"/>
              <a:ext cx="2160240" cy="2160240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endParaRPr lang="vi-VN" sz="21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0564" y="3356992"/>
              <a:ext cx="1728192" cy="1728192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r>
                <a:rPr lang="en-US" sz="8333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8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69500" y="4191000"/>
            <a:ext cx="1800200" cy="1800200"/>
            <a:chOff x="6654540" y="3140968"/>
            <a:chExt cx="2160240" cy="2160240"/>
          </a:xfrm>
        </p:grpSpPr>
        <p:sp>
          <p:nvSpPr>
            <p:cNvPr id="55" name="Oval 54"/>
            <p:cNvSpPr/>
            <p:nvPr/>
          </p:nvSpPr>
          <p:spPr>
            <a:xfrm>
              <a:off x="6654540" y="3140968"/>
              <a:ext cx="2160240" cy="2160240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endParaRPr lang="vi-VN" sz="2167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870564" y="3356992"/>
              <a:ext cx="1728192" cy="1728192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712"/>
              <a:r>
                <a:rPr lang="en-US" sz="3333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333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33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vi-VN" sz="33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7E99EEFC-9AD4-B80E-82C5-C80DD0C4BB72}"/>
              </a:ext>
            </a:extLst>
          </p:cNvPr>
          <p:cNvGrpSpPr>
            <a:grpSpLocks/>
          </p:cNvGrpSpPr>
          <p:nvPr/>
        </p:nvGrpSpPr>
        <p:grpSpPr bwMode="auto">
          <a:xfrm>
            <a:off x="5669279" y="5252990"/>
            <a:ext cx="3273553" cy="1605010"/>
            <a:chOff x="360" y="2832"/>
            <a:chExt cx="1951" cy="1180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0A64F8D9-24DF-2CF9-3947-382561EB4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" y="3704"/>
              <a:ext cx="216" cy="95"/>
            </a:xfrm>
            <a:custGeom>
              <a:avLst/>
              <a:gdLst>
                <a:gd name="T0" fmla="*/ 0 w 432"/>
                <a:gd name="T1" fmla="*/ 107 h 189"/>
                <a:gd name="T2" fmla="*/ 289 w 432"/>
                <a:gd name="T3" fmla="*/ 0 h 189"/>
                <a:gd name="T4" fmla="*/ 432 w 432"/>
                <a:gd name="T5" fmla="*/ 33 h 189"/>
                <a:gd name="T6" fmla="*/ 63 w 432"/>
                <a:gd name="T7" fmla="*/ 148 h 189"/>
                <a:gd name="T8" fmla="*/ 85 w 432"/>
                <a:gd name="T9" fmla="*/ 160 h 189"/>
                <a:gd name="T10" fmla="*/ 18 w 432"/>
                <a:gd name="T11" fmla="*/ 189 h 189"/>
                <a:gd name="T12" fmla="*/ 0 w 432"/>
                <a:gd name="T13" fmla="*/ 107 h 189"/>
                <a:gd name="T14" fmla="*/ 0 w 432"/>
                <a:gd name="T15" fmla="*/ 10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189">
                  <a:moveTo>
                    <a:pt x="0" y="107"/>
                  </a:moveTo>
                  <a:lnTo>
                    <a:pt x="289" y="0"/>
                  </a:lnTo>
                  <a:lnTo>
                    <a:pt x="432" y="33"/>
                  </a:lnTo>
                  <a:lnTo>
                    <a:pt x="63" y="148"/>
                  </a:lnTo>
                  <a:lnTo>
                    <a:pt x="85" y="160"/>
                  </a:lnTo>
                  <a:lnTo>
                    <a:pt x="18" y="189"/>
                  </a:lnTo>
                  <a:lnTo>
                    <a:pt x="0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F5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6EB3E0A-A4D3-132C-3DD4-5B408EB6F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3792"/>
              <a:ext cx="1542" cy="220"/>
            </a:xfrm>
            <a:custGeom>
              <a:avLst/>
              <a:gdLst>
                <a:gd name="T0" fmla="*/ 0 w 3084"/>
                <a:gd name="T1" fmla="*/ 205 h 439"/>
                <a:gd name="T2" fmla="*/ 826 w 3084"/>
                <a:gd name="T3" fmla="*/ 430 h 439"/>
                <a:gd name="T4" fmla="*/ 1507 w 3084"/>
                <a:gd name="T5" fmla="*/ 439 h 439"/>
                <a:gd name="T6" fmla="*/ 2199 w 3084"/>
                <a:gd name="T7" fmla="*/ 401 h 439"/>
                <a:gd name="T8" fmla="*/ 2550 w 3084"/>
                <a:gd name="T9" fmla="*/ 356 h 439"/>
                <a:gd name="T10" fmla="*/ 3003 w 3084"/>
                <a:gd name="T11" fmla="*/ 184 h 439"/>
                <a:gd name="T12" fmla="*/ 3084 w 3084"/>
                <a:gd name="T13" fmla="*/ 77 h 439"/>
                <a:gd name="T14" fmla="*/ 2856 w 3084"/>
                <a:gd name="T15" fmla="*/ 23 h 439"/>
                <a:gd name="T16" fmla="*/ 2319 w 3084"/>
                <a:gd name="T17" fmla="*/ 175 h 439"/>
                <a:gd name="T18" fmla="*/ 2025 w 3084"/>
                <a:gd name="T19" fmla="*/ 294 h 439"/>
                <a:gd name="T20" fmla="*/ 1591 w 3084"/>
                <a:gd name="T21" fmla="*/ 212 h 439"/>
                <a:gd name="T22" fmla="*/ 1226 w 3084"/>
                <a:gd name="T23" fmla="*/ 146 h 439"/>
                <a:gd name="T24" fmla="*/ 822 w 3084"/>
                <a:gd name="T25" fmla="*/ 245 h 439"/>
                <a:gd name="T26" fmla="*/ 444 w 3084"/>
                <a:gd name="T27" fmla="*/ 60 h 439"/>
                <a:gd name="T28" fmla="*/ 452 w 3084"/>
                <a:gd name="T29" fmla="*/ 0 h 439"/>
                <a:gd name="T30" fmla="*/ 129 w 3084"/>
                <a:gd name="T31" fmla="*/ 114 h 439"/>
                <a:gd name="T32" fmla="*/ 0 w 3084"/>
                <a:gd name="T33" fmla="*/ 205 h 439"/>
                <a:gd name="T34" fmla="*/ 0 w 3084"/>
                <a:gd name="T35" fmla="*/ 20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84" h="439">
                  <a:moveTo>
                    <a:pt x="0" y="205"/>
                  </a:moveTo>
                  <a:lnTo>
                    <a:pt x="826" y="430"/>
                  </a:lnTo>
                  <a:lnTo>
                    <a:pt x="1507" y="439"/>
                  </a:lnTo>
                  <a:lnTo>
                    <a:pt x="2199" y="401"/>
                  </a:lnTo>
                  <a:lnTo>
                    <a:pt x="2550" y="356"/>
                  </a:lnTo>
                  <a:lnTo>
                    <a:pt x="3003" y="184"/>
                  </a:lnTo>
                  <a:lnTo>
                    <a:pt x="3084" y="77"/>
                  </a:lnTo>
                  <a:lnTo>
                    <a:pt x="2856" y="23"/>
                  </a:lnTo>
                  <a:lnTo>
                    <a:pt x="2319" y="175"/>
                  </a:lnTo>
                  <a:lnTo>
                    <a:pt x="2025" y="294"/>
                  </a:lnTo>
                  <a:lnTo>
                    <a:pt x="1591" y="212"/>
                  </a:lnTo>
                  <a:lnTo>
                    <a:pt x="1226" y="146"/>
                  </a:lnTo>
                  <a:lnTo>
                    <a:pt x="822" y="245"/>
                  </a:lnTo>
                  <a:lnTo>
                    <a:pt x="444" y="60"/>
                  </a:lnTo>
                  <a:lnTo>
                    <a:pt x="452" y="0"/>
                  </a:lnTo>
                  <a:lnTo>
                    <a:pt x="129" y="114"/>
                  </a:lnTo>
                  <a:lnTo>
                    <a:pt x="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F5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26EE6962-8791-CB7A-4B45-B6B1631CA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" y="2834"/>
              <a:ext cx="1040" cy="804"/>
            </a:xfrm>
            <a:custGeom>
              <a:avLst/>
              <a:gdLst>
                <a:gd name="T0" fmla="*/ 88 w 2080"/>
                <a:gd name="T1" fmla="*/ 562 h 1609"/>
                <a:gd name="T2" fmla="*/ 171 w 2080"/>
                <a:gd name="T3" fmla="*/ 452 h 1609"/>
                <a:gd name="T4" fmla="*/ 200 w 2080"/>
                <a:gd name="T5" fmla="*/ 292 h 1609"/>
                <a:gd name="T6" fmla="*/ 280 w 2080"/>
                <a:gd name="T7" fmla="*/ 137 h 1609"/>
                <a:gd name="T8" fmla="*/ 462 w 2080"/>
                <a:gd name="T9" fmla="*/ 71 h 1609"/>
                <a:gd name="T10" fmla="*/ 595 w 2080"/>
                <a:gd name="T11" fmla="*/ 87 h 1609"/>
                <a:gd name="T12" fmla="*/ 699 w 2080"/>
                <a:gd name="T13" fmla="*/ 144 h 1609"/>
                <a:gd name="T14" fmla="*/ 716 w 2080"/>
                <a:gd name="T15" fmla="*/ 253 h 1609"/>
                <a:gd name="T16" fmla="*/ 746 w 2080"/>
                <a:gd name="T17" fmla="*/ 347 h 1609"/>
                <a:gd name="T18" fmla="*/ 709 w 2080"/>
                <a:gd name="T19" fmla="*/ 437 h 1609"/>
                <a:gd name="T20" fmla="*/ 863 w 2080"/>
                <a:gd name="T21" fmla="*/ 466 h 1609"/>
                <a:gd name="T22" fmla="*/ 934 w 2080"/>
                <a:gd name="T23" fmla="*/ 570 h 1609"/>
                <a:gd name="T24" fmla="*/ 1075 w 2080"/>
                <a:gd name="T25" fmla="*/ 448 h 1609"/>
                <a:gd name="T26" fmla="*/ 1040 w 2080"/>
                <a:gd name="T27" fmla="*/ 297 h 1609"/>
                <a:gd name="T28" fmla="*/ 993 w 2080"/>
                <a:gd name="T29" fmla="*/ 232 h 1609"/>
                <a:gd name="T30" fmla="*/ 1087 w 2080"/>
                <a:gd name="T31" fmla="*/ 107 h 1609"/>
                <a:gd name="T32" fmla="*/ 1158 w 2080"/>
                <a:gd name="T33" fmla="*/ 65 h 1609"/>
                <a:gd name="T34" fmla="*/ 1284 w 2080"/>
                <a:gd name="T35" fmla="*/ 0 h 1609"/>
                <a:gd name="T36" fmla="*/ 1429 w 2080"/>
                <a:gd name="T37" fmla="*/ 11 h 1609"/>
                <a:gd name="T38" fmla="*/ 1528 w 2080"/>
                <a:gd name="T39" fmla="*/ 115 h 1609"/>
                <a:gd name="T40" fmla="*/ 1514 w 2080"/>
                <a:gd name="T41" fmla="*/ 243 h 1609"/>
                <a:gd name="T42" fmla="*/ 1543 w 2080"/>
                <a:gd name="T43" fmla="*/ 286 h 1609"/>
                <a:gd name="T44" fmla="*/ 1739 w 2080"/>
                <a:gd name="T45" fmla="*/ 347 h 1609"/>
                <a:gd name="T46" fmla="*/ 1912 w 2080"/>
                <a:gd name="T47" fmla="*/ 442 h 1609"/>
                <a:gd name="T48" fmla="*/ 2000 w 2080"/>
                <a:gd name="T49" fmla="*/ 573 h 1609"/>
                <a:gd name="T50" fmla="*/ 1434 w 2080"/>
                <a:gd name="T51" fmla="*/ 1609 h 1609"/>
                <a:gd name="T52" fmla="*/ 1267 w 2080"/>
                <a:gd name="T53" fmla="*/ 1526 h 1609"/>
                <a:gd name="T54" fmla="*/ 1278 w 2080"/>
                <a:gd name="T55" fmla="*/ 1286 h 1609"/>
                <a:gd name="T56" fmla="*/ 1107 w 2080"/>
                <a:gd name="T57" fmla="*/ 1052 h 1609"/>
                <a:gd name="T58" fmla="*/ 1057 w 2080"/>
                <a:gd name="T59" fmla="*/ 1159 h 1609"/>
                <a:gd name="T60" fmla="*/ 1043 w 2080"/>
                <a:gd name="T61" fmla="*/ 1251 h 1609"/>
                <a:gd name="T62" fmla="*/ 931 w 2080"/>
                <a:gd name="T63" fmla="*/ 1388 h 1609"/>
                <a:gd name="T64" fmla="*/ 0 w 2080"/>
                <a:gd name="T65" fmla="*/ 641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80" h="1609">
                  <a:moveTo>
                    <a:pt x="0" y="641"/>
                  </a:moveTo>
                  <a:lnTo>
                    <a:pt x="88" y="562"/>
                  </a:lnTo>
                  <a:lnTo>
                    <a:pt x="218" y="466"/>
                  </a:lnTo>
                  <a:lnTo>
                    <a:pt x="171" y="452"/>
                  </a:lnTo>
                  <a:lnTo>
                    <a:pt x="159" y="341"/>
                  </a:lnTo>
                  <a:lnTo>
                    <a:pt x="200" y="292"/>
                  </a:lnTo>
                  <a:lnTo>
                    <a:pt x="215" y="205"/>
                  </a:lnTo>
                  <a:lnTo>
                    <a:pt x="280" y="137"/>
                  </a:lnTo>
                  <a:lnTo>
                    <a:pt x="362" y="109"/>
                  </a:lnTo>
                  <a:lnTo>
                    <a:pt x="462" y="71"/>
                  </a:lnTo>
                  <a:lnTo>
                    <a:pt x="536" y="98"/>
                  </a:lnTo>
                  <a:lnTo>
                    <a:pt x="595" y="87"/>
                  </a:lnTo>
                  <a:lnTo>
                    <a:pt x="663" y="98"/>
                  </a:lnTo>
                  <a:lnTo>
                    <a:pt x="699" y="144"/>
                  </a:lnTo>
                  <a:lnTo>
                    <a:pt x="692" y="221"/>
                  </a:lnTo>
                  <a:lnTo>
                    <a:pt x="716" y="253"/>
                  </a:lnTo>
                  <a:lnTo>
                    <a:pt x="725" y="306"/>
                  </a:lnTo>
                  <a:lnTo>
                    <a:pt x="746" y="347"/>
                  </a:lnTo>
                  <a:lnTo>
                    <a:pt x="699" y="409"/>
                  </a:lnTo>
                  <a:lnTo>
                    <a:pt x="709" y="437"/>
                  </a:lnTo>
                  <a:lnTo>
                    <a:pt x="813" y="469"/>
                  </a:lnTo>
                  <a:lnTo>
                    <a:pt x="863" y="466"/>
                  </a:lnTo>
                  <a:lnTo>
                    <a:pt x="919" y="491"/>
                  </a:lnTo>
                  <a:lnTo>
                    <a:pt x="934" y="570"/>
                  </a:lnTo>
                  <a:lnTo>
                    <a:pt x="1031" y="469"/>
                  </a:lnTo>
                  <a:lnTo>
                    <a:pt x="1075" y="448"/>
                  </a:lnTo>
                  <a:lnTo>
                    <a:pt x="1045" y="395"/>
                  </a:lnTo>
                  <a:lnTo>
                    <a:pt x="1040" y="297"/>
                  </a:lnTo>
                  <a:lnTo>
                    <a:pt x="1005" y="275"/>
                  </a:lnTo>
                  <a:lnTo>
                    <a:pt x="993" y="232"/>
                  </a:lnTo>
                  <a:lnTo>
                    <a:pt x="1016" y="170"/>
                  </a:lnTo>
                  <a:lnTo>
                    <a:pt x="1087" y="107"/>
                  </a:lnTo>
                  <a:lnTo>
                    <a:pt x="1111" y="82"/>
                  </a:lnTo>
                  <a:lnTo>
                    <a:pt x="1158" y="65"/>
                  </a:lnTo>
                  <a:lnTo>
                    <a:pt x="1223" y="24"/>
                  </a:lnTo>
                  <a:lnTo>
                    <a:pt x="1284" y="0"/>
                  </a:lnTo>
                  <a:lnTo>
                    <a:pt x="1379" y="11"/>
                  </a:lnTo>
                  <a:lnTo>
                    <a:pt x="1429" y="11"/>
                  </a:lnTo>
                  <a:lnTo>
                    <a:pt x="1484" y="68"/>
                  </a:lnTo>
                  <a:lnTo>
                    <a:pt x="1528" y="115"/>
                  </a:lnTo>
                  <a:lnTo>
                    <a:pt x="1514" y="188"/>
                  </a:lnTo>
                  <a:lnTo>
                    <a:pt x="1514" y="243"/>
                  </a:lnTo>
                  <a:lnTo>
                    <a:pt x="1538" y="256"/>
                  </a:lnTo>
                  <a:lnTo>
                    <a:pt x="1543" y="286"/>
                  </a:lnTo>
                  <a:lnTo>
                    <a:pt x="1628" y="295"/>
                  </a:lnTo>
                  <a:lnTo>
                    <a:pt x="1739" y="347"/>
                  </a:lnTo>
                  <a:lnTo>
                    <a:pt x="1811" y="363"/>
                  </a:lnTo>
                  <a:lnTo>
                    <a:pt x="1912" y="442"/>
                  </a:lnTo>
                  <a:lnTo>
                    <a:pt x="1933" y="483"/>
                  </a:lnTo>
                  <a:lnTo>
                    <a:pt x="2000" y="573"/>
                  </a:lnTo>
                  <a:lnTo>
                    <a:pt x="2080" y="706"/>
                  </a:lnTo>
                  <a:lnTo>
                    <a:pt x="1434" y="1609"/>
                  </a:lnTo>
                  <a:lnTo>
                    <a:pt x="1320" y="1600"/>
                  </a:lnTo>
                  <a:lnTo>
                    <a:pt x="1267" y="1526"/>
                  </a:lnTo>
                  <a:lnTo>
                    <a:pt x="1293" y="1358"/>
                  </a:lnTo>
                  <a:lnTo>
                    <a:pt x="1278" y="1286"/>
                  </a:lnTo>
                  <a:lnTo>
                    <a:pt x="1154" y="1126"/>
                  </a:lnTo>
                  <a:lnTo>
                    <a:pt x="1107" y="1052"/>
                  </a:lnTo>
                  <a:lnTo>
                    <a:pt x="1069" y="1115"/>
                  </a:lnTo>
                  <a:lnTo>
                    <a:pt x="1057" y="1159"/>
                  </a:lnTo>
                  <a:lnTo>
                    <a:pt x="1033" y="1210"/>
                  </a:lnTo>
                  <a:lnTo>
                    <a:pt x="1043" y="1251"/>
                  </a:lnTo>
                  <a:lnTo>
                    <a:pt x="1019" y="1325"/>
                  </a:lnTo>
                  <a:lnTo>
                    <a:pt x="931" y="1388"/>
                  </a:lnTo>
                  <a:lnTo>
                    <a:pt x="775" y="1450"/>
                  </a:lnTo>
                  <a:lnTo>
                    <a:pt x="0" y="641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85146DB0-763D-674F-F77D-865E39DFE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3609"/>
              <a:ext cx="72" cy="51"/>
            </a:xfrm>
            <a:custGeom>
              <a:avLst/>
              <a:gdLst>
                <a:gd name="T0" fmla="*/ 0 w 143"/>
                <a:gd name="T1" fmla="*/ 19 h 101"/>
                <a:gd name="T2" fmla="*/ 103 w 143"/>
                <a:gd name="T3" fmla="*/ 0 h 101"/>
                <a:gd name="T4" fmla="*/ 126 w 143"/>
                <a:gd name="T5" fmla="*/ 31 h 101"/>
                <a:gd name="T6" fmla="*/ 143 w 143"/>
                <a:gd name="T7" fmla="*/ 101 h 101"/>
                <a:gd name="T8" fmla="*/ 34 w 143"/>
                <a:gd name="T9" fmla="*/ 68 h 101"/>
                <a:gd name="T10" fmla="*/ 0 w 143"/>
                <a:gd name="T11" fmla="*/ 19 h 101"/>
                <a:gd name="T12" fmla="*/ 0 w 143"/>
                <a:gd name="T13" fmla="*/ 1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1">
                  <a:moveTo>
                    <a:pt x="0" y="19"/>
                  </a:moveTo>
                  <a:lnTo>
                    <a:pt x="103" y="0"/>
                  </a:lnTo>
                  <a:lnTo>
                    <a:pt x="126" y="31"/>
                  </a:lnTo>
                  <a:lnTo>
                    <a:pt x="143" y="101"/>
                  </a:lnTo>
                  <a:lnTo>
                    <a:pt x="34" y="68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E6E9E81-4369-5390-7BCF-436846F5E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" y="3752"/>
              <a:ext cx="44" cy="54"/>
            </a:xfrm>
            <a:custGeom>
              <a:avLst/>
              <a:gdLst>
                <a:gd name="T0" fmla="*/ 90 w 90"/>
                <a:gd name="T1" fmla="*/ 6 h 107"/>
                <a:gd name="T2" fmla="*/ 57 w 90"/>
                <a:gd name="T3" fmla="*/ 0 h 107"/>
                <a:gd name="T4" fmla="*/ 19 w 90"/>
                <a:gd name="T5" fmla="*/ 33 h 107"/>
                <a:gd name="T6" fmla="*/ 0 w 90"/>
                <a:gd name="T7" fmla="*/ 84 h 107"/>
                <a:gd name="T8" fmla="*/ 36 w 90"/>
                <a:gd name="T9" fmla="*/ 107 h 107"/>
                <a:gd name="T10" fmla="*/ 61 w 90"/>
                <a:gd name="T11" fmla="*/ 31 h 107"/>
                <a:gd name="T12" fmla="*/ 90 w 90"/>
                <a:gd name="T13" fmla="*/ 6 h 107"/>
                <a:gd name="T14" fmla="*/ 90 w 90"/>
                <a:gd name="T1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107">
                  <a:moveTo>
                    <a:pt x="90" y="6"/>
                  </a:moveTo>
                  <a:lnTo>
                    <a:pt x="57" y="0"/>
                  </a:lnTo>
                  <a:lnTo>
                    <a:pt x="19" y="33"/>
                  </a:lnTo>
                  <a:lnTo>
                    <a:pt x="0" y="84"/>
                  </a:lnTo>
                  <a:lnTo>
                    <a:pt x="36" y="107"/>
                  </a:lnTo>
                  <a:lnTo>
                    <a:pt x="61" y="31"/>
                  </a:lnTo>
                  <a:lnTo>
                    <a:pt x="90" y="6"/>
                  </a:lnTo>
                  <a:lnTo>
                    <a:pt x="90" y="6"/>
                  </a:lnTo>
                  <a:close/>
                </a:path>
              </a:pathLst>
            </a:custGeom>
            <a:solidFill>
              <a:srgbClr val="FFE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0A08B5F-15D7-0021-1D91-609A1FFA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" y="3726"/>
              <a:ext cx="522" cy="201"/>
            </a:xfrm>
            <a:custGeom>
              <a:avLst/>
              <a:gdLst>
                <a:gd name="T0" fmla="*/ 423 w 1043"/>
                <a:gd name="T1" fmla="*/ 0 h 403"/>
                <a:gd name="T2" fmla="*/ 79 w 1043"/>
                <a:gd name="T3" fmla="*/ 110 h 403"/>
                <a:gd name="T4" fmla="*/ 405 w 1043"/>
                <a:gd name="T5" fmla="*/ 269 h 403"/>
                <a:gd name="T6" fmla="*/ 46 w 1043"/>
                <a:gd name="T7" fmla="*/ 129 h 403"/>
                <a:gd name="T8" fmla="*/ 0 w 1043"/>
                <a:gd name="T9" fmla="*/ 148 h 403"/>
                <a:gd name="T10" fmla="*/ 577 w 1043"/>
                <a:gd name="T11" fmla="*/ 403 h 403"/>
                <a:gd name="T12" fmla="*/ 847 w 1043"/>
                <a:gd name="T13" fmla="*/ 235 h 403"/>
                <a:gd name="T14" fmla="*/ 1043 w 1043"/>
                <a:gd name="T15" fmla="*/ 141 h 403"/>
                <a:gd name="T16" fmla="*/ 813 w 1043"/>
                <a:gd name="T17" fmla="*/ 53 h 403"/>
                <a:gd name="T18" fmla="*/ 635 w 1043"/>
                <a:gd name="T19" fmla="*/ 17 h 403"/>
                <a:gd name="T20" fmla="*/ 423 w 1043"/>
                <a:gd name="T21" fmla="*/ 0 h 403"/>
                <a:gd name="T22" fmla="*/ 423 w 1043"/>
                <a:gd name="T2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3" h="403">
                  <a:moveTo>
                    <a:pt x="423" y="0"/>
                  </a:moveTo>
                  <a:lnTo>
                    <a:pt x="79" y="110"/>
                  </a:lnTo>
                  <a:lnTo>
                    <a:pt x="405" y="269"/>
                  </a:lnTo>
                  <a:lnTo>
                    <a:pt x="46" y="129"/>
                  </a:lnTo>
                  <a:lnTo>
                    <a:pt x="0" y="148"/>
                  </a:lnTo>
                  <a:lnTo>
                    <a:pt x="577" y="403"/>
                  </a:lnTo>
                  <a:lnTo>
                    <a:pt x="847" y="235"/>
                  </a:lnTo>
                  <a:lnTo>
                    <a:pt x="1043" y="141"/>
                  </a:lnTo>
                  <a:lnTo>
                    <a:pt x="813" y="53"/>
                  </a:lnTo>
                  <a:lnTo>
                    <a:pt x="635" y="17"/>
                  </a:lnTo>
                  <a:lnTo>
                    <a:pt x="423" y="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C49C19BE-19A5-45ED-DB60-3D1B76A63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3762"/>
              <a:ext cx="435" cy="213"/>
            </a:xfrm>
            <a:custGeom>
              <a:avLst/>
              <a:gdLst>
                <a:gd name="T0" fmla="*/ 46 w 870"/>
                <a:gd name="T1" fmla="*/ 161 h 427"/>
                <a:gd name="T2" fmla="*/ 100 w 870"/>
                <a:gd name="T3" fmla="*/ 174 h 427"/>
                <a:gd name="T4" fmla="*/ 391 w 870"/>
                <a:gd name="T5" fmla="*/ 0 h 427"/>
                <a:gd name="T6" fmla="*/ 729 w 870"/>
                <a:gd name="T7" fmla="*/ 57 h 427"/>
                <a:gd name="T8" fmla="*/ 849 w 870"/>
                <a:gd name="T9" fmla="*/ 177 h 427"/>
                <a:gd name="T10" fmla="*/ 870 w 870"/>
                <a:gd name="T11" fmla="*/ 204 h 427"/>
                <a:gd name="T12" fmla="*/ 767 w 870"/>
                <a:gd name="T13" fmla="*/ 254 h 427"/>
                <a:gd name="T14" fmla="*/ 646 w 870"/>
                <a:gd name="T15" fmla="*/ 343 h 427"/>
                <a:gd name="T16" fmla="*/ 554 w 870"/>
                <a:gd name="T17" fmla="*/ 427 h 427"/>
                <a:gd name="T18" fmla="*/ 462 w 870"/>
                <a:gd name="T19" fmla="*/ 423 h 427"/>
                <a:gd name="T20" fmla="*/ 312 w 870"/>
                <a:gd name="T21" fmla="*/ 362 h 427"/>
                <a:gd name="T22" fmla="*/ 0 w 870"/>
                <a:gd name="T23" fmla="*/ 269 h 427"/>
                <a:gd name="T24" fmla="*/ 4 w 870"/>
                <a:gd name="T25" fmla="*/ 200 h 427"/>
                <a:gd name="T26" fmla="*/ 20 w 870"/>
                <a:gd name="T27" fmla="*/ 161 h 427"/>
                <a:gd name="T28" fmla="*/ 46 w 870"/>
                <a:gd name="T29" fmla="*/ 161 h 427"/>
                <a:gd name="T30" fmla="*/ 46 w 870"/>
                <a:gd name="T31" fmla="*/ 16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0" h="427">
                  <a:moveTo>
                    <a:pt x="46" y="161"/>
                  </a:moveTo>
                  <a:lnTo>
                    <a:pt x="100" y="174"/>
                  </a:lnTo>
                  <a:lnTo>
                    <a:pt x="391" y="0"/>
                  </a:lnTo>
                  <a:lnTo>
                    <a:pt x="729" y="57"/>
                  </a:lnTo>
                  <a:lnTo>
                    <a:pt x="849" y="177"/>
                  </a:lnTo>
                  <a:lnTo>
                    <a:pt x="870" y="204"/>
                  </a:lnTo>
                  <a:lnTo>
                    <a:pt x="767" y="254"/>
                  </a:lnTo>
                  <a:lnTo>
                    <a:pt x="646" y="343"/>
                  </a:lnTo>
                  <a:lnTo>
                    <a:pt x="554" y="427"/>
                  </a:lnTo>
                  <a:lnTo>
                    <a:pt x="462" y="423"/>
                  </a:lnTo>
                  <a:lnTo>
                    <a:pt x="312" y="362"/>
                  </a:lnTo>
                  <a:lnTo>
                    <a:pt x="0" y="269"/>
                  </a:lnTo>
                  <a:lnTo>
                    <a:pt x="4" y="200"/>
                  </a:lnTo>
                  <a:lnTo>
                    <a:pt x="20" y="161"/>
                  </a:lnTo>
                  <a:lnTo>
                    <a:pt x="46" y="161"/>
                  </a:lnTo>
                  <a:lnTo>
                    <a:pt x="46" y="161"/>
                  </a:lnTo>
                  <a:close/>
                </a:path>
              </a:pathLst>
            </a:custGeom>
            <a:solidFill>
              <a:srgbClr val="FF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ED04B6CF-BF24-FD41-E5C4-E6EC7010E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" y="3638"/>
              <a:ext cx="213" cy="56"/>
            </a:xfrm>
            <a:custGeom>
              <a:avLst/>
              <a:gdLst>
                <a:gd name="T0" fmla="*/ 22 w 427"/>
                <a:gd name="T1" fmla="*/ 111 h 111"/>
                <a:gd name="T2" fmla="*/ 427 w 427"/>
                <a:gd name="T3" fmla="*/ 69 h 111"/>
                <a:gd name="T4" fmla="*/ 55 w 427"/>
                <a:gd name="T5" fmla="*/ 0 h 111"/>
                <a:gd name="T6" fmla="*/ 0 w 427"/>
                <a:gd name="T7" fmla="*/ 19 h 111"/>
                <a:gd name="T8" fmla="*/ 22 w 427"/>
                <a:gd name="T9" fmla="*/ 111 h 111"/>
                <a:gd name="T10" fmla="*/ 22 w 427"/>
                <a:gd name="T11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111">
                  <a:moveTo>
                    <a:pt x="22" y="111"/>
                  </a:moveTo>
                  <a:lnTo>
                    <a:pt x="427" y="69"/>
                  </a:lnTo>
                  <a:lnTo>
                    <a:pt x="55" y="0"/>
                  </a:lnTo>
                  <a:lnTo>
                    <a:pt x="0" y="19"/>
                  </a:lnTo>
                  <a:lnTo>
                    <a:pt x="22" y="111"/>
                  </a:lnTo>
                  <a:lnTo>
                    <a:pt x="22" y="111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367C4613-1E9D-E7CC-DCC2-A8950C6C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3819"/>
              <a:ext cx="378" cy="128"/>
            </a:xfrm>
            <a:custGeom>
              <a:avLst/>
              <a:gdLst>
                <a:gd name="T0" fmla="*/ 70 w 755"/>
                <a:gd name="T1" fmla="*/ 147 h 255"/>
                <a:gd name="T2" fmla="*/ 0 w 755"/>
                <a:gd name="T3" fmla="*/ 167 h 255"/>
                <a:gd name="T4" fmla="*/ 55 w 755"/>
                <a:gd name="T5" fmla="*/ 216 h 255"/>
                <a:gd name="T6" fmla="*/ 220 w 755"/>
                <a:gd name="T7" fmla="*/ 255 h 255"/>
                <a:gd name="T8" fmla="*/ 425 w 755"/>
                <a:gd name="T9" fmla="*/ 224 h 255"/>
                <a:gd name="T10" fmla="*/ 555 w 755"/>
                <a:gd name="T11" fmla="*/ 108 h 255"/>
                <a:gd name="T12" fmla="*/ 755 w 755"/>
                <a:gd name="T13" fmla="*/ 46 h 255"/>
                <a:gd name="T14" fmla="*/ 584 w 755"/>
                <a:gd name="T15" fmla="*/ 0 h 255"/>
                <a:gd name="T16" fmla="*/ 521 w 755"/>
                <a:gd name="T17" fmla="*/ 27 h 255"/>
                <a:gd name="T18" fmla="*/ 313 w 755"/>
                <a:gd name="T19" fmla="*/ 167 h 255"/>
                <a:gd name="T20" fmla="*/ 70 w 755"/>
                <a:gd name="T21" fmla="*/ 147 h 255"/>
                <a:gd name="T22" fmla="*/ 70 w 755"/>
                <a:gd name="T23" fmla="*/ 14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5" h="255">
                  <a:moveTo>
                    <a:pt x="70" y="147"/>
                  </a:moveTo>
                  <a:lnTo>
                    <a:pt x="0" y="167"/>
                  </a:lnTo>
                  <a:lnTo>
                    <a:pt x="55" y="216"/>
                  </a:lnTo>
                  <a:lnTo>
                    <a:pt x="220" y="255"/>
                  </a:lnTo>
                  <a:lnTo>
                    <a:pt x="425" y="224"/>
                  </a:lnTo>
                  <a:lnTo>
                    <a:pt x="555" y="108"/>
                  </a:lnTo>
                  <a:lnTo>
                    <a:pt x="755" y="46"/>
                  </a:lnTo>
                  <a:lnTo>
                    <a:pt x="584" y="0"/>
                  </a:lnTo>
                  <a:lnTo>
                    <a:pt x="521" y="27"/>
                  </a:lnTo>
                  <a:lnTo>
                    <a:pt x="313" y="167"/>
                  </a:lnTo>
                  <a:lnTo>
                    <a:pt x="70" y="147"/>
                  </a:lnTo>
                  <a:lnTo>
                    <a:pt x="70" y="147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850BD20E-F352-D86B-561C-327DC668B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3184"/>
              <a:ext cx="254" cy="194"/>
            </a:xfrm>
            <a:custGeom>
              <a:avLst/>
              <a:gdLst>
                <a:gd name="T0" fmla="*/ 64 w 507"/>
                <a:gd name="T1" fmla="*/ 200 h 387"/>
                <a:gd name="T2" fmla="*/ 0 w 507"/>
                <a:gd name="T3" fmla="*/ 189 h 387"/>
                <a:gd name="T4" fmla="*/ 2 w 507"/>
                <a:gd name="T5" fmla="*/ 146 h 387"/>
                <a:gd name="T6" fmla="*/ 19 w 507"/>
                <a:gd name="T7" fmla="*/ 104 h 387"/>
                <a:gd name="T8" fmla="*/ 82 w 507"/>
                <a:gd name="T9" fmla="*/ 80 h 387"/>
                <a:gd name="T10" fmla="*/ 94 w 507"/>
                <a:gd name="T11" fmla="*/ 50 h 387"/>
                <a:gd name="T12" fmla="*/ 185 w 507"/>
                <a:gd name="T13" fmla="*/ 0 h 387"/>
                <a:gd name="T14" fmla="*/ 241 w 507"/>
                <a:gd name="T15" fmla="*/ 6 h 387"/>
                <a:gd name="T16" fmla="*/ 296 w 507"/>
                <a:gd name="T17" fmla="*/ 0 h 387"/>
                <a:gd name="T18" fmla="*/ 277 w 507"/>
                <a:gd name="T19" fmla="*/ 28 h 387"/>
                <a:gd name="T20" fmla="*/ 258 w 507"/>
                <a:gd name="T21" fmla="*/ 52 h 387"/>
                <a:gd name="T22" fmla="*/ 279 w 507"/>
                <a:gd name="T23" fmla="*/ 69 h 387"/>
                <a:gd name="T24" fmla="*/ 244 w 507"/>
                <a:gd name="T25" fmla="*/ 80 h 387"/>
                <a:gd name="T26" fmla="*/ 247 w 507"/>
                <a:gd name="T27" fmla="*/ 113 h 387"/>
                <a:gd name="T28" fmla="*/ 282 w 507"/>
                <a:gd name="T29" fmla="*/ 126 h 387"/>
                <a:gd name="T30" fmla="*/ 320 w 507"/>
                <a:gd name="T31" fmla="*/ 72 h 387"/>
                <a:gd name="T32" fmla="*/ 318 w 507"/>
                <a:gd name="T33" fmla="*/ 39 h 387"/>
                <a:gd name="T34" fmla="*/ 365 w 507"/>
                <a:gd name="T35" fmla="*/ 33 h 387"/>
                <a:gd name="T36" fmla="*/ 391 w 507"/>
                <a:gd name="T37" fmla="*/ 80 h 387"/>
                <a:gd name="T38" fmla="*/ 459 w 507"/>
                <a:gd name="T39" fmla="*/ 107 h 387"/>
                <a:gd name="T40" fmla="*/ 453 w 507"/>
                <a:gd name="T41" fmla="*/ 186 h 387"/>
                <a:gd name="T42" fmla="*/ 507 w 507"/>
                <a:gd name="T43" fmla="*/ 251 h 387"/>
                <a:gd name="T44" fmla="*/ 462 w 507"/>
                <a:gd name="T45" fmla="*/ 295 h 387"/>
                <a:gd name="T46" fmla="*/ 471 w 507"/>
                <a:gd name="T47" fmla="*/ 352 h 387"/>
                <a:gd name="T48" fmla="*/ 426 w 507"/>
                <a:gd name="T49" fmla="*/ 385 h 387"/>
                <a:gd name="T50" fmla="*/ 398 w 507"/>
                <a:gd name="T51" fmla="*/ 387 h 387"/>
                <a:gd name="T52" fmla="*/ 436 w 507"/>
                <a:gd name="T53" fmla="*/ 317 h 387"/>
                <a:gd name="T54" fmla="*/ 425 w 507"/>
                <a:gd name="T55" fmla="*/ 290 h 387"/>
                <a:gd name="T56" fmla="*/ 374 w 507"/>
                <a:gd name="T57" fmla="*/ 271 h 387"/>
                <a:gd name="T58" fmla="*/ 332 w 507"/>
                <a:gd name="T59" fmla="*/ 286 h 387"/>
                <a:gd name="T60" fmla="*/ 341 w 507"/>
                <a:gd name="T61" fmla="*/ 249 h 387"/>
                <a:gd name="T62" fmla="*/ 308 w 507"/>
                <a:gd name="T63" fmla="*/ 227 h 387"/>
                <a:gd name="T64" fmla="*/ 320 w 507"/>
                <a:gd name="T65" fmla="*/ 207 h 387"/>
                <a:gd name="T66" fmla="*/ 285 w 507"/>
                <a:gd name="T67" fmla="*/ 194 h 387"/>
                <a:gd name="T68" fmla="*/ 209 w 507"/>
                <a:gd name="T69" fmla="*/ 153 h 387"/>
                <a:gd name="T70" fmla="*/ 140 w 507"/>
                <a:gd name="T71" fmla="*/ 146 h 387"/>
                <a:gd name="T72" fmla="*/ 76 w 507"/>
                <a:gd name="T73" fmla="*/ 197 h 387"/>
                <a:gd name="T74" fmla="*/ 64 w 507"/>
                <a:gd name="T75" fmla="*/ 200 h 387"/>
                <a:gd name="T76" fmla="*/ 64 w 507"/>
                <a:gd name="T77" fmla="*/ 20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7" h="387">
                  <a:moveTo>
                    <a:pt x="64" y="200"/>
                  </a:moveTo>
                  <a:lnTo>
                    <a:pt x="0" y="189"/>
                  </a:lnTo>
                  <a:lnTo>
                    <a:pt x="2" y="146"/>
                  </a:lnTo>
                  <a:lnTo>
                    <a:pt x="19" y="104"/>
                  </a:lnTo>
                  <a:lnTo>
                    <a:pt x="82" y="80"/>
                  </a:lnTo>
                  <a:lnTo>
                    <a:pt x="94" y="50"/>
                  </a:lnTo>
                  <a:lnTo>
                    <a:pt x="185" y="0"/>
                  </a:lnTo>
                  <a:lnTo>
                    <a:pt x="241" y="6"/>
                  </a:lnTo>
                  <a:lnTo>
                    <a:pt x="296" y="0"/>
                  </a:lnTo>
                  <a:lnTo>
                    <a:pt x="277" y="28"/>
                  </a:lnTo>
                  <a:lnTo>
                    <a:pt x="258" y="52"/>
                  </a:lnTo>
                  <a:lnTo>
                    <a:pt x="279" y="69"/>
                  </a:lnTo>
                  <a:lnTo>
                    <a:pt x="244" y="80"/>
                  </a:lnTo>
                  <a:lnTo>
                    <a:pt x="247" y="113"/>
                  </a:lnTo>
                  <a:lnTo>
                    <a:pt x="282" y="126"/>
                  </a:lnTo>
                  <a:lnTo>
                    <a:pt x="320" y="72"/>
                  </a:lnTo>
                  <a:lnTo>
                    <a:pt x="318" y="39"/>
                  </a:lnTo>
                  <a:lnTo>
                    <a:pt x="365" y="33"/>
                  </a:lnTo>
                  <a:lnTo>
                    <a:pt x="391" y="80"/>
                  </a:lnTo>
                  <a:lnTo>
                    <a:pt x="459" y="107"/>
                  </a:lnTo>
                  <a:lnTo>
                    <a:pt x="453" y="186"/>
                  </a:lnTo>
                  <a:lnTo>
                    <a:pt x="507" y="251"/>
                  </a:lnTo>
                  <a:lnTo>
                    <a:pt x="462" y="295"/>
                  </a:lnTo>
                  <a:lnTo>
                    <a:pt x="471" y="352"/>
                  </a:lnTo>
                  <a:lnTo>
                    <a:pt x="426" y="385"/>
                  </a:lnTo>
                  <a:lnTo>
                    <a:pt x="398" y="387"/>
                  </a:lnTo>
                  <a:lnTo>
                    <a:pt x="436" y="317"/>
                  </a:lnTo>
                  <a:lnTo>
                    <a:pt x="425" y="290"/>
                  </a:lnTo>
                  <a:lnTo>
                    <a:pt x="374" y="271"/>
                  </a:lnTo>
                  <a:lnTo>
                    <a:pt x="332" y="286"/>
                  </a:lnTo>
                  <a:lnTo>
                    <a:pt x="341" y="249"/>
                  </a:lnTo>
                  <a:lnTo>
                    <a:pt x="308" y="227"/>
                  </a:lnTo>
                  <a:lnTo>
                    <a:pt x="320" y="207"/>
                  </a:lnTo>
                  <a:lnTo>
                    <a:pt x="285" y="194"/>
                  </a:lnTo>
                  <a:lnTo>
                    <a:pt x="209" y="153"/>
                  </a:lnTo>
                  <a:lnTo>
                    <a:pt x="140" y="146"/>
                  </a:lnTo>
                  <a:lnTo>
                    <a:pt x="76" y="197"/>
                  </a:lnTo>
                  <a:lnTo>
                    <a:pt x="64" y="200"/>
                  </a:lnTo>
                  <a:lnTo>
                    <a:pt x="64" y="200"/>
                  </a:lnTo>
                  <a:close/>
                </a:path>
              </a:pathLst>
            </a:custGeom>
            <a:solidFill>
              <a:srgbClr val="B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99252BF0-55AE-CDBE-7C06-FAC02B4A0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" y="2861"/>
              <a:ext cx="239" cy="145"/>
            </a:xfrm>
            <a:custGeom>
              <a:avLst/>
              <a:gdLst>
                <a:gd name="T0" fmla="*/ 11 w 477"/>
                <a:gd name="T1" fmla="*/ 158 h 288"/>
                <a:gd name="T2" fmla="*/ 36 w 477"/>
                <a:gd name="T3" fmla="*/ 135 h 288"/>
                <a:gd name="T4" fmla="*/ 94 w 477"/>
                <a:gd name="T5" fmla="*/ 128 h 288"/>
                <a:gd name="T6" fmla="*/ 164 w 477"/>
                <a:gd name="T7" fmla="*/ 98 h 288"/>
                <a:gd name="T8" fmla="*/ 186 w 477"/>
                <a:gd name="T9" fmla="*/ 71 h 288"/>
                <a:gd name="T10" fmla="*/ 259 w 477"/>
                <a:gd name="T11" fmla="*/ 38 h 288"/>
                <a:gd name="T12" fmla="*/ 292 w 477"/>
                <a:gd name="T13" fmla="*/ 0 h 288"/>
                <a:gd name="T14" fmla="*/ 347 w 477"/>
                <a:gd name="T15" fmla="*/ 8 h 288"/>
                <a:gd name="T16" fmla="*/ 327 w 477"/>
                <a:gd name="T17" fmla="*/ 41 h 288"/>
                <a:gd name="T18" fmla="*/ 350 w 477"/>
                <a:gd name="T19" fmla="*/ 54 h 288"/>
                <a:gd name="T20" fmla="*/ 382 w 477"/>
                <a:gd name="T21" fmla="*/ 43 h 288"/>
                <a:gd name="T22" fmla="*/ 418 w 477"/>
                <a:gd name="T23" fmla="*/ 67 h 288"/>
                <a:gd name="T24" fmla="*/ 447 w 477"/>
                <a:gd name="T25" fmla="*/ 82 h 288"/>
                <a:gd name="T26" fmla="*/ 451 w 477"/>
                <a:gd name="T27" fmla="*/ 111 h 288"/>
                <a:gd name="T28" fmla="*/ 474 w 477"/>
                <a:gd name="T29" fmla="*/ 152 h 288"/>
                <a:gd name="T30" fmla="*/ 477 w 477"/>
                <a:gd name="T31" fmla="*/ 188 h 288"/>
                <a:gd name="T32" fmla="*/ 435 w 477"/>
                <a:gd name="T33" fmla="*/ 231 h 288"/>
                <a:gd name="T34" fmla="*/ 435 w 477"/>
                <a:gd name="T35" fmla="*/ 262 h 288"/>
                <a:gd name="T36" fmla="*/ 406 w 477"/>
                <a:gd name="T37" fmla="*/ 288 h 288"/>
                <a:gd name="T38" fmla="*/ 401 w 477"/>
                <a:gd name="T39" fmla="*/ 253 h 288"/>
                <a:gd name="T40" fmla="*/ 415 w 477"/>
                <a:gd name="T41" fmla="*/ 212 h 288"/>
                <a:gd name="T42" fmla="*/ 385 w 477"/>
                <a:gd name="T43" fmla="*/ 194 h 288"/>
                <a:gd name="T44" fmla="*/ 401 w 477"/>
                <a:gd name="T45" fmla="*/ 161 h 288"/>
                <a:gd name="T46" fmla="*/ 368 w 477"/>
                <a:gd name="T47" fmla="*/ 169 h 288"/>
                <a:gd name="T48" fmla="*/ 354 w 477"/>
                <a:gd name="T49" fmla="*/ 128 h 288"/>
                <a:gd name="T50" fmla="*/ 304 w 477"/>
                <a:gd name="T51" fmla="*/ 179 h 288"/>
                <a:gd name="T52" fmla="*/ 247 w 477"/>
                <a:gd name="T53" fmla="*/ 183 h 288"/>
                <a:gd name="T54" fmla="*/ 197 w 477"/>
                <a:gd name="T55" fmla="*/ 231 h 288"/>
                <a:gd name="T56" fmla="*/ 138 w 477"/>
                <a:gd name="T57" fmla="*/ 248 h 288"/>
                <a:gd name="T58" fmla="*/ 32 w 477"/>
                <a:gd name="T59" fmla="*/ 251 h 288"/>
                <a:gd name="T60" fmla="*/ 0 w 477"/>
                <a:gd name="T61" fmla="*/ 229 h 288"/>
                <a:gd name="T62" fmla="*/ 53 w 477"/>
                <a:gd name="T63" fmla="*/ 229 h 288"/>
                <a:gd name="T64" fmla="*/ 143 w 477"/>
                <a:gd name="T65" fmla="*/ 215 h 288"/>
                <a:gd name="T66" fmla="*/ 164 w 477"/>
                <a:gd name="T67" fmla="*/ 166 h 288"/>
                <a:gd name="T68" fmla="*/ 70 w 477"/>
                <a:gd name="T69" fmla="*/ 207 h 288"/>
                <a:gd name="T70" fmla="*/ 8 w 477"/>
                <a:gd name="T71" fmla="*/ 194 h 288"/>
                <a:gd name="T72" fmla="*/ 38 w 477"/>
                <a:gd name="T73" fmla="*/ 169 h 288"/>
                <a:gd name="T74" fmla="*/ 11 w 477"/>
                <a:gd name="T75" fmla="*/ 158 h 288"/>
                <a:gd name="T76" fmla="*/ 11 w 477"/>
                <a:gd name="T77" fmla="*/ 15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7" h="288">
                  <a:moveTo>
                    <a:pt x="11" y="158"/>
                  </a:moveTo>
                  <a:lnTo>
                    <a:pt x="36" y="135"/>
                  </a:lnTo>
                  <a:lnTo>
                    <a:pt x="94" y="128"/>
                  </a:lnTo>
                  <a:lnTo>
                    <a:pt x="164" y="98"/>
                  </a:lnTo>
                  <a:lnTo>
                    <a:pt x="186" y="71"/>
                  </a:lnTo>
                  <a:lnTo>
                    <a:pt x="259" y="38"/>
                  </a:lnTo>
                  <a:lnTo>
                    <a:pt x="292" y="0"/>
                  </a:lnTo>
                  <a:lnTo>
                    <a:pt x="347" y="8"/>
                  </a:lnTo>
                  <a:lnTo>
                    <a:pt x="327" y="41"/>
                  </a:lnTo>
                  <a:lnTo>
                    <a:pt x="350" y="54"/>
                  </a:lnTo>
                  <a:lnTo>
                    <a:pt x="382" y="43"/>
                  </a:lnTo>
                  <a:lnTo>
                    <a:pt x="418" y="67"/>
                  </a:lnTo>
                  <a:lnTo>
                    <a:pt x="447" y="82"/>
                  </a:lnTo>
                  <a:lnTo>
                    <a:pt x="451" y="111"/>
                  </a:lnTo>
                  <a:lnTo>
                    <a:pt x="474" y="152"/>
                  </a:lnTo>
                  <a:lnTo>
                    <a:pt x="477" y="188"/>
                  </a:lnTo>
                  <a:lnTo>
                    <a:pt x="435" y="231"/>
                  </a:lnTo>
                  <a:lnTo>
                    <a:pt x="435" y="262"/>
                  </a:lnTo>
                  <a:lnTo>
                    <a:pt x="406" y="288"/>
                  </a:lnTo>
                  <a:lnTo>
                    <a:pt x="401" y="253"/>
                  </a:lnTo>
                  <a:lnTo>
                    <a:pt x="415" y="212"/>
                  </a:lnTo>
                  <a:lnTo>
                    <a:pt x="385" y="194"/>
                  </a:lnTo>
                  <a:lnTo>
                    <a:pt x="401" y="161"/>
                  </a:lnTo>
                  <a:lnTo>
                    <a:pt x="368" y="169"/>
                  </a:lnTo>
                  <a:lnTo>
                    <a:pt x="354" y="128"/>
                  </a:lnTo>
                  <a:lnTo>
                    <a:pt x="304" y="179"/>
                  </a:lnTo>
                  <a:lnTo>
                    <a:pt x="247" y="183"/>
                  </a:lnTo>
                  <a:lnTo>
                    <a:pt x="197" y="231"/>
                  </a:lnTo>
                  <a:lnTo>
                    <a:pt x="138" y="248"/>
                  </a:lnTo>
                  <a:lnTo>
                    <a:pt x="32" y="251"/>
                  </a:lnTo>
                  <a:lnTo>
                    <a:pt x="0" y="229"/>
                  </a:lnTo>
                  <a:lnTo>
                    <a:pt x="53" y="229"/>
                  </a:lnTo>
                  <a:lnTo>
                    <a:pt x="143" y="215"/>
                  </a:lnTo>
                  <a:lnTo>
                    <a:pt x="164" y="166"/>
                  </a:lnTo>
                  <a:lnTo>
                    <a:pt x="70" y="207"/>
                  </a:lnTo>
                  <a:lnTo>
                    <a:pt x="8" y="194"/>
                  </a:lnTo>
                  <a:lnTo>
                    <a:pt x="38" y="169"/>
                  </a:lnTo>
                  <a:lnTo>
                    <a:pt x="11" y="158"/>
                  </a:lnTo>
                  <a:lnTo>
                    <a:pt x="11" y="158"/>
                  </a:lnTo>
                  <a:close/>
                </a:path>
              </a:pathLst>
            </a:custGeom>
            <a:solidFill>
              <a:srgbClr val="B177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88952470-7DAF-C53A-5CBB-80FCFED40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" y="2950"/>
              <a:ext cx="186" cy="229"/>
            </a:xfrm>
            <a:custGeom>
              <a:avLst/>
              <a:gdLst>
                <a:gd name="T0" fmla="*/ 0 w 372"/>
                <a:gd name="T1" fmla="*/ 74 h 458"/>
                <a:gd name="T2" fmla="*/ 10 w 372"/>
                <a:gd name="T3" fmla="*/ 111 h 458"/>
                <a:gd name="T4" fmla="*/ 10 w 372"/>
                <a:gd name="T5" fmla="*/ 172 h 458"/>
                <a:gd name="T6" fmla="*/ 48 w 372"/>
                <a:gd name="T7" fmla="*/ 210 h 458"/>
                <a:gd name="T8" fmla="*/ 78 w 372"/>
                <a:gd name="T9" fmla="*/ 229 h 458"/>
                <a:gd name="T10" fmla="*/ 62 w 372"/>
                <a:gd name="T11" fmla="*/ 294 h 458"/>
                <a:gd name="T12" fmla="*/ 116 w 372"/>
                <a:gd name="T13" fmla="*/ 356 h 458"/>
                <a:gd name="T14" fmla="*/ 168 w 372"/>
                <a:gd name="T15" fmla="*/ 373 h 458"/>
                <a:gd name="T16" fmla="*/ 195 w 372"/>
                <a:gd name="T17" fmla="*/ 433 h 458"/>
                <a:gd name="T18" fmla="*/ 230 w 372"/>
                <a:gd name="T19" fmla="*/ 458 h 458"/>
                <a:gd name="T20" fmla="*/ 298 w 372"/>
                <a:gd name="T21" fmla="*/ 422 h 458"/>
                <a:gd name="T22" fmla="*/ 372 w 372"/>
                <a:gd name="T23" fmla="*/ 327 h 458"/>
                <a:gd name="T24" fmla="*/ 369 w 372"/>
                <a:gd name="T25" fmla="*/ 262 h 458"/>
                <a:gd name="T26" fmla="*/ 327 w 372"/>
                <a:gd name="T27" fmla="*/ 273 h 458"/>
                <a:gd name="T28" fmla="*/ 277 w 372"/>
                <a:gd name="T29" fmla="*/ 217 h 458"/>
                <a:gd name="T30" fmla="*/ 212 w 372"/>
                <a:gd name="T31" fmla="*/ 218 h 458"/>
                <a:gd name="T32" fmla="*/ 153 w 372"/>
                <a:gd name="T33" fmla="*/ 199 h 458"/>
                <a:gd name="T34" fmla="*/ 271 w 372"/>
                <a:gd name="T35" fmla="*/ 188 h 458"/>
                <a:gd name="T36" fmla="*/ 263 w 372"/>
                <a:gd name="T37" fmla="*/ 150 h 458"/>
                <a:gd name="T38" fmla="*/ 206 w 372"/>
                <a:gd name="T39" fmla="*/ 85 h 458"/>
                <a:gd name="T40" fmla="*/ 234 w 372"/>
                <a:gd name="T41" fmla="*/ 41 h 458"/>
                <a:gd name="T42" fmla="*/ 230 w 372"/>
                <a:gd name="T43" fmla="*/ 0 h 458"/>
                <a:gd name="T44" fmla="*/ 137 w 372"/>
                <a:gd name="T45" fmla="*/ 79 h 458"/>
                <a:gd name="T46" fmla="*/ 0 w 372"/>
                <a:gd name="T47" fmla="*/ 74 h 458"/>
                <a:gd name="T48" fmla="*/ 0 w 372"/>
                <a:gd name="T49" fmla="*/ 74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2" h="458">
                  <a:moveTo>
                    <a:pt x="0" y="74"/>
                  </a:moveTo>
                  <a:lnTo>
                    <a:pt x="10" y="111"/>
                  </a:lnTo>
                  <a:lnTo>
                    <a:pt x="10" y="172"/>
                  </a:lnTo>
                  <a:lnTo>
                    <a:pt x="48" y="210"/>
                  </a:lnTo>
                  <a:lnTo>
                    <a:pt x="78" y="229"/>
                  </a:lnTo>
                  <a:lnTo>
                    <a:pt x="62" y="294"/>
                  </a:lnTo>
                  <a:lnTo>
                    <a:pt x="116" y="356"/>
                  </a:lnTo>
                  <a:lnTo>
                    <a:pt x="168" y="373"/>
                  </a:lnTo>
                  <a:lnTo>
                    <a:pt x="195" y="433"/>
                  </a:lnTo>
                  <a:lnTo>
                    <a:pt x="230" y="458"/>
                  </a:lnTo>
                  <a:lnTo>
                    <a:pt x="298" y="422"/>
                  </a:lnTo>
                  <a:lnTo>
                    <a:pt x="372" y="327"/>
                  </a:lnTo>
                  <a:lnTo>
                    <a:pt x="369" y="262"/>
                  </a:lnTo>
                  <a:lnTo>
                    <a:pt x="327" y="273"/>
                  </a:lnTo>
                  <a:lnTo>
                    <a:pt x="277" y="217"/>
                  </a:lnTo>
                  <a:lnTo>
                    <a:pt x="212" y="218"/>
                  </a:lnTo>
                  <a:lnTo>
                    <a:pt x="153" y="199"/>
                  </a:lnTo>
                  <a:lnTo>
                    <a:pt x="271" y="188"/>
                  </a:lnTo>
                  <a:lnTo>
                    <a:pt x="263" y="150"/>
                  </a:lnTo>
                  <a:lnTo>
                    <a:pt x="206" y="85"/>
                  </a:lnTo>
                  <a:lnTo>
                    <a:pt x="234" y="41"/>
                  </a:lnTo>
                  <a:lnTo>
                    <a:pt x="230" y="0"/>
                  </a:lnTo>
                  <a:lnTo>
                    <a:pt x="137" y="79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EDB16CF2-9C8D-B6F8-44A4-38E23659F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2935"/>
              <a:ext cx="168" cy="339"/>
            </a:xfrm>
            <a:custGeom>
              <a:avLst/>
              <a:gdLst>
                <a:gd name="T0" fmla="*/ 186 w 336"/>
                <a:gd name="T1" fmla="*/ 0 h 680"/>
                <a:gd name="T2" fmla="*/ 210 w 336"/>
                <a:gd name="T3" fmla="*/ 31 h 680"/>
                <a:gd name="T4" fmla="*/ 200 w 336"/>
                <a:gd name="T5" fmla="*/ 85 h 680"/>
                <a:gd name="T6" fmla="*/ 245 w 336"/>
                <a:gd name="T7" fmla="*/ 116 h 680"/>
                <a:gd name="T8" fmla="*/ 292 w 336"/>
                <a:gd name="T9" fmla="*/ 129 h 680"/>
                <a:gd name="T10" fmla="*/ 319 w 336"/>
                <a:gd name="T11" fmla="*/ 148 h 680"/>
                <a:gd name="T12" fmla="*/ 309 w 336"/>
                <a:gd name="T13" fmla="*/ 205 h 680"/>
                <a:gd name="T14" fmla="*/ 257 w 336"/>
                <a:gd name="T15" fmla="*/ 247 h 680"/>
                <a:gd name="T16" fmla="*/ 303 w 336"/>
                <a:gd name="T17" fmla="*/ 276 h 680"/>
                <a:gd name="T18" fmla="*/ 274 w 336"/>
                <a:gd name="T19" fmla="*/ 328 h 680"/>
                <a:gd name="T20" fmla="*/ 241 w 336"/>
                <a:gd name="T21" fmla="*/ 366 h 680"/>
                <a:gd name="T22" fmla="*/ 269 w 336"/>
                <a:gd name="T23" fmla="*/ 396 h 680"/>
                <a:gd name="T24" fmla="*/ 303 w 336"/>
                <a:gd name="T25" fmla="*/ 380 h 680"/>
                <a:gd name="T26" fmla="*/ 336 w 336"/>
                <a:gd name="T27" fmla="*/ 435 h 680"/>
                <a:gd name="T28" fmla="*/ 312 w 336"/>
                <a:gd name="T29" fmla="*/ 494 h 680"/>
                <a:gd name="T30" fmla="*/ 295 w 336"/>
                <a:gd name="T31" fmla="*/ 532 h 680"/>
                <a:gd name="T32" fmla="*/ 309 w 336"/>
                <a:gd name="T33" fmla="*/ 612 h 680"/>
                <a:gd name="T34" fmla="*/ 262 w 336"/>
                <a:gd name="T35" fmla="*/ 663 h 680"/>
                <a:gd name="T36" fmla="*/ 218 w 336"/>
                <a:gd name="T37" fmla="*/ 680 h 680"/>
                <a:gd name="T38" fmla="*/ 174 w 336"/>
                <a:gd name="T39" fmla="*/ 628 h 680"/>
                <a:gd name="T40" fmla="*/ 168 w 336"/>
                <a:gd name="T41" fmla="*/ 557 h 680"/>
                <a:gd name="T42" fmla="*/ 115 w 336"/>
                <a:gd name="T43" fmla="*/ 475 h 680"/>
                <a:gd name="T44" fmla="*/ 103 w 336"/>
                <a:gd name="T45" fmla="*/ 435 h 680"/>
                <a:gd name="T46" fmla="*/ 132 w 336"/>
                <a:gd name="T47" fmla="*/ 426 h 680"/>
                <a:gd name="T48" fmla="*/ 82 w 336"/>
                <a:gd name="T49" fmla="*/ 385 h 680"/>
                <a:gd name="T50" fmla="*/ 65 w 336"/>
                <a:gd name="T51" fmla="*/ 333 h 680"/>
                <a:gd name="T52" fmla="*/ 68 w 336"/>
                <a:gd name="T53" fmla="*/ 273 h 680"/>
                <a:gd name="T54" fmla="*/ 0 w 336"/>
                <a:gd name="T55" fmla="*/ 249 h 680"/>
                <a:gd name="T56" fmla="*/ 91 w 336"/>
                <a:gd name="T57" fmla="*/ 168 h 680"/>
                <a:gd name="T58" fmla="*/ 91 w 336"/>
                <a:gd name="T59" fmla="*/ 63 h 680"/>
                <a:gd name="T60" fmla="*/ 139 w 336"/>
                <a:gd name="T61" fmla="*/ 28 h 680"/>
                <a:gd name="T62" fmla="*/ 186 w 336"/>
                <a:gd name="T63" fmla="*/ 0 h 680"/>
                <a:gd name="T64" fmla="*/ 186 w 336"/>
                <a:gd name="T65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6" h="680">
                  <a:moveTo>
                    <a:pt x="186" y="0"/>
                  </a:moveTo>
                  <a:lnTo>
                    <a:pt x="210" y="31"/>
                  </a:lnTo>
                  <a:lnTo>
                    <a:pt x="200" y="85"/>
                  </a:lnTo>
                  <a:lnTo>
                    <a:pt x="245" y="116"/>
                  </a:lnTo>
                  <a:lnTo>
                    <a:pt x="292" y="129"/>
                  </a:lnTo>
                  <a:lnTo>
                    <a:pt x="319" y="148"/>
                  </a:lnTo>
                  <a:lnTo>
                    <a:pt x="309" y="205"/>
                  </a:lnTo>
                  <a:lnTo>
                    <a:pt x="257" y="247"/>
                  </a:lnTo>
                  <a:lnTo>
                    <a:pt x="303" y="276"/>
                  </a:lnTo>
                  <a:lnTo>
                    <a:pt x="274" y="328"/>
                  </a:lnTo>
                  <a:lnTo>
                    <a:pt x="241" y="366"/>
                  </a:lnTo>
                  <a:lnTo>
                    <a:pt x="269" y="396"/>
                  </a:lnTo>
                  <a:lnTo>
                    <a:pt x="303" y="380"/>
                  </a:lnTo>
                  <a:lnTo>
                    <a:pt x="336" y="435"/>
                  </a:lnTo>
                  <a:lnTo>
                    <a:pt x="312" y="494"/>
                  </a:lnTo>
                  <a:lnTo>
                    <a:pt x="295" y="532"/>
                  </a:lnTo>
                  <a:lnTo>
                    <a:pt x="309" y="612"/>
                  </a:lnTo>
                  <a:lnTo>
                    <a:pt x="262" y="663"/>
                  </a:lnTo>
                  <a:lnTo>
                    <a:pt x="218" y="680"/>
                  </a:lnTo>
                  <a:lnTo>
                    <a:pt x="174" y="628"/>
                  </a:lnTo>
                  <a:lnTo>
                    <a:pt x="168" y="557"/>
                  </a:lnTo>
                  <a:lnTo>
                    <a:pt x="115" y="475"/>
                  </a:lnTo>
                  <a:lnTo>
                    <a:pt x="103" y="435"/>
                  </a:lnTo>
                  <a:lnTo>
                    <a:pt x="132" y="426"/>
                  </a:lnTo>
                  <a:lnTo>
                    <a:pt x="82" y="385"/>
                  </a:lnTo>
                  <a:lnTo>
                    <a:pt x="65" y="333"/>
                  </a:lnTo>
                  <a:lnTo>
                    <a:pt x="68" y="273"/>
                  </a:lnTo>
                  <a:lnTo>
                    <a:pt x="0" y="249"/>
                  </a:lnTo>
                  <a:lnTo>
                    <a:pt x="91" y="168"/>
                  </a:lnTo>
                  <a:lnTo>
                    <a:pt x="91" y="63"/>
                  </a:lnTo>
                  <a:lnTo>
                    <a:pt x="139" y="28"/>
                  </a:lnTo>
                  <a:lnTo>
                    <a:pt x="186" y="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E5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C11ADD14-751B-C520-A092-189AB02C0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" y="3027"/>
              <a:ext cx="41" cy="14"/>
            </a:xfrm>
            <a:custGeom>
              <a:avLst/>
              <a:gdLst>
                <a:gd name="T0" fmla="*/ 20 w 83"/>
                <a:gd name="T1" fmla="*/ 2 h 29"/>
                <a:gd name="T2" fmla="*/ 0 w 83"/>
                <a:gd name="T3" fmla="*/ 11 h 29"/>
                <a:gd name="T4" fmla="*/ 0 w 83"/>
                <a:gd name="T5" fmla="*/ 25 h 29"/>
                <a:gd name="T6" fmla="*/ 50 w 83"/>
                <a:gd name="T7" fmla="*/ 29 h 29"/>
                <a:gd name="T8" fmla="*/ 75 w 83"/>
                <a:gd name="T9" fmla="*/ 23 h 29"/>
                <a:gd name="T10" fmla="*/ 83 w 83"/>
                <a:gd name="T11" fmla="*/ 0 h 29"/>
                <a:gd name="T12" fmla="*/ 20 w 83"/>
                <a:gd name="T13" fmla="*/ 2 h 29"/>
                <a:gd name="T14" fmla="*/ 20 w 83"/>
                <a:gd name="T15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29">
                  <a:moveTo>
                    <a:pt x="20" y="2"/>
                  </a:moveTo>
                  <a:lnTo>
                    <a:pt x="0" y="11"/>
                  </a:lnTo>
                  <a:lnTo>
                    <a:pt x="0" y="25"/>
                  </a:lnTo>
                  <a:lnTo>
                    <a:pt x="50" y="29"/>
                  </a:lnTo>
                  <a:lnTo>
                    <a:pt x="75" y="23"/>
                  </a:lnTo>
                  <a:lnTo>
                    <a:pt x="83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F00E669-E991-B1FC-06C0-4769AFACC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3623"/>
              <a:ext cx="84" cy="102"/>
            </a:xfrm>
            <a:custGeom>
              <a:avLst/>
              <a:gdLst>
                <a:gd name="T0" fmla="*/ 0 w 166"/>
                <a:gd name="T1" fmla="*/ 204 h 204"/>
                <a:gd name="T2" fmla="*/ 135 w 166"/>
                <a:gd name="T3" fmla="*/ 27 h 204"/>
                <a:gd name="T4" fmla="*/ 158 w 166"/>
                <a:gd name="T5" fmla="*/ 0 h 204"/>
                <a:gd name="T6" fmla="*/ 166 w 166"/>
                <a:gd name="T7" fmla="*/ 25 h 204"/>
                <a:gd name="T8" fmla="*/ 123 w 166"/>
                <a:gd name="T9" fmla="*/ 99 h 204"/>
                <a:gd name="T10" fmla="*/ 40 w 166"/>
                <a:gd name="T11" fmla="*/ 204 h 204"/>
                <a:gd name="T12" fmla="*/ 0 w 166"/>
                <a:gd name="T13" fmla="*/ 204 h 204"/>
                <a:gd name="T14" fmla="*/ 0 w 166"/>
                <a:gd name="T1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204">
                  <a:moveTo>
                    <a:pt x="0" y="204"/>
                  </a:moveTo>
                  <a:lnTo>
                    <a:pt x="135" y="27"/>
                  </a:lnTo>
                  <a:lnTo>
                    <a:pt x="158" y="0"/>
                  </a:lnTo>
                  <a:lnTo>
                    <a:pt x="166" y="25"/>
                  </a:lnTo>
                  <a:lnTo>
                    <a:pt x="123" y="99"/>
                  </a:lnTo>
                  <a:lnTo>
                    <a:pt x="4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FFD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CBE7890F-7D9D-79D3-576D-D6711A655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3188"/>
              <a:ext cx="109" cy="455"/>
            </a:xfrm>
            <a:custGeom>
              <a:avLst/>
              <a:gdLst>
                <a:gd name="T0" fmla="*/ 69 w 218"/>
                <a:gd name="T1" fmla="*/ 11 h 910"/>
                <a:gd name="T2" fmla="*/ 81 w 218"/>
                <a:gd name="T3" fmla="*/ 55 h 910"/>
                <a:gd name="T4" fmla="*/ 59 w 218"/>
                <a:gd name="T5" fmla="*/ 105 h 910"/>
                <a:gd name="T6" fmla="*/ 41 w 218"/>
                <a:gd name="T7" fmla="*/ 156 h 910"/>
                <a:gd name="T8" fmla="*/ 65 w 218"/>
                <a:gd name="T9" fmla="*/ 145 h 910"/>
                <a:gd name="T10" fmla="*/ 74 w 218"/>
                <a:gd name="T11" fmla="*/ 225 h 910"/>
                <a:gd name="T12" fmla="*/ 59 w 218"/>
                <a:gd name="T13" fmla="*/ 300 h 910"/>
                <a:gd name="T14" fmla="*/ 53 w 218"/>
                <a:gd name="T15" fmla="*/ 451 h 910"/>
                <a:gd name="T16" fmla="*/ 92 w 218"/>
                <a:gd name="T17" fmla="*/ 573 h 910"/>
                <a:gd name="T18" fmla="*/ 69 w 218"/>
                <a:gd name="T19" fmla="*/ 682 h 910"/>
                <a:gd name="T20" fmla="*/ 29 w 218"/>
                <a:gd name="T21" fmla="*/ 772 h 910"/>
                <a:gd name="T22" fmla="*/ 0 w 218"/>
                <a:gd name="T23" fmla="*/ 857 h 910"/>
                <a:gd name="T24" fmla="*/ 71 w 218"/>
                <a:gd name="T25" fmla="*/ 910 h 910"/>
                <a:gd name="T26" fmla="*/ 119 w 218"/>
                <a:gd name="T27" fmla="*/ 870 h 910"/>
                <a:gd name="T28" fmla="*/ 138 w 218"/>
                <a:gd name="T29" fmla="*/ 895 h 910"/>
                <a:gd name="T30" fmla="*/ 178 w 218"/>
                <a:gd name="T31" fmla="*/ 859 h 910"/>
                <a:gd name="T32" fmla="*/ 218 w 218"/>
                <a:gd name="T33" fmla="*/ 739 h 910"/>
                <a:gd name="T34" fmla="*/ 195 w 218"/>
                <a:gd name="T35" fmla="*/ 674 h 910"/>
                <a:gd name="T36" fmla="*/ 171 w 218"/>
                <a:gd name="T37" fmla="*/ 560 h 910"/>
                <a:gd name="T38" fmla="*/ 112 w 218"/>
                <a:gd name="T39" fmla="*/ 333 h 910"/>
                <a:gd name="T40" fmla="*/ 121 w 218"/>
                <a:gd name="T41" fmla="*/ 221 h 910"/>
                <a:gd name="T42" fmla="*/ 109 w 218"/>
                <a:gd name="T43" fmla="*/ 153 h 910"/>
                <a:gd name="T44" fmla="*/ 150 w 218"/>
                <a:gd name="T45" fmla="*/ 72 h 910"/>
                <a:gd name="T46" fmla="*/ 124 w 218"/>
                <a:gd name="T47" fmla="*/ 17 h 910"/>
                <a:gd name="T48" fmla="*/ 95 w 218"/>
                <a:gd name="T49" fmla="*/ 0 h 910"/>
                <a:gd name="T50" fmla="*/ 69 w 218"/>
                <a:gd name="T51" fmla="*/ 11 h 910"/>
                <a:gd name="T52" fmla="*/ 69 w 218"/>
                <a:gd name="T53" fmla="*/ 11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8" h="910">
                  <a:moveTo>
                    <a:pt x="69" y="11"/>
                  </a:moveTo>
                  <a:lnTo>
                    <a:pt x="81" y="55"/>
                  </a:lnTo>
                  <a:lnTo>
                    <a:pt x="59" y="105"/>
                  </a:lnTo>
                  <a:lnTo>
                    <a:pt x="41" y="156"/>
                  </a:lnTo>
                  <a:lnTo>
                    <a:pt x="65" y="145"/>
                  </a:lnTo>
                  <a:lnTo>
                    <a:pt x="74" y="225"/>
                  </a:lnTo>
                  <a:lnTo>
                    <a:pt x="59" y="300"/>
                  </a:lnTo>
                  <a:lnTo>
                    <a:pt x="53" y="451"/>
                  </a:lnTo>
                  <a:lnTo>
                    <a:pt x="92" y="573"/>
                  </a:lnTo>
                  <a:lnTo>
                    <a:pt x="69" y="682"/>
                  </a:lnTo>
                  <a:lnTo>
                    <a:pt x="29" y="772"/>
                  </a:lnTo>
                  <a:lnTo>
                    <a:pt x="0" y="857"/>
                  </a:lnTo>
                  <a:lnTo>
                    <a:pt x="71" y="910"/>
                  </a:lnTo>
                  <a:lnTo>
                    <a:pt x="119" y="870"/>
                  </a:lnTo>
                  <a:lnTo>
                    <a:pt x="138" y="895"/>
                  </a:lnTo>
                  <a:lnTo>
                    <a:pt x="178" y="859"/>
                  </a:lnTo>
                  <a:lnTo>
                    <a:pt x="218" y="739"/>
                  </a:lnTo>
                  <a:lnTo>
                    <a:pt x="195" y="674"/>
                  </a:lnTo>
                  <a:lnTo>
                    <a:pt x="171" y="560"/>
                  </a:lnTo>
                  <a:lnTo>
                    <a:pt x="112" y="333"/>
                  </a:lnTo>
                  <a:lnTo>
                    <a:pt x="121" y="221"/>
                  </a:lnTo>
                  <a:lnTo>
                    <a:pt x="109" y="153"/>
                  </a:lnTo>
                  <a:lnTo>
                    <a:pt x="150" y="72"/>
                  </a:lnTo>
                  <a:lnTo>
                    <a:pt x="124" y="17"/>
                  </a:lnTo>
                  <a:lnTo>
                    <a:pt x="95" y="0"/>
                  </a:lnTo>
                  <a:lnTo>
                    <a:pt x="69" y="11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rgbClr val="868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AD8C3080-D7DC-A0F8-5A31-7483B807A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4" y="3224"/>
              <a:ext cx="96" cy="113"/>
            </a:xfrm>
            <a:custGeom>
              <a:avLst/>
              <a:gdLst>
                <a:gd name="T0" fmla="*/ 0 w 191"/>
                <a:gd name="T1" fmla="*/ 114 h 226"/>
                <a:gd name="T2" fmla="*/ 39 w 191"/>
                <a:gd name="T3" fmla="*/ 95 h 226"/>
                <a:gd name="T4" fmla="*/ 35 w 191"/>
                <a:gd name="T5" fmla="*/ 46 h 226"/>
                <a:gd name="T6" fmla="*/ 51 w 191"/>
                <a:gd name="T7" fmla="*/ 0 h 226"/>
                <a:gd name="T8" fmla="*/ 92 w 191"/>
                <a:gd name="T9" fmla="*/ 29 h 226"/>
                <a:gd name="T10" fmla="*/ 106 w 191"/>
                <a:gd name="T11" fmla="*/ 0 h 226"/>
                <a:gd name="T12" fmla="*/ 165 w 191"/>
                <a:gd name="T13" fmla="*/ 46 h 226"/>
                <a:gd name="T14" fmla="*/ 156 w 191"/>
                <a:gd name="T15" fmla="*/ 103 h 226"/>
                <a:gd name="T16" fmla="*/ 191 w 191"/>
                <a:gd name="T17" fmla="*/ 174 h 226"/>
                <a:gd name="T18" fmla="*/ 151 w 191"/>
                <a:gd name="T19" fmla="*/ 201 h 226"/>
                <a:gd name="T20" fmla="*/ 141 w 191"/>
                <a:gd name="T21" fmla="*/ 226 h 226"/>
                <a:gd name="T22" fmla="*/ 115 w 191"/>
                <a:gd name="T23" fmla="*/ 191 h 226"/>
                <a:gd name="T24" fmla="*/ 63 w 191"/>
                <a:gd name="T25" fmla="*/ 193 h 226"/>
                <a:gd name="T26" fmla="*/ 80 w 191"/>
                <a:gd name="T27" fmla="*/ 158 h 226"/>
                <a:gd name="T28" fmla="*/ 47 w 191"/>
                <a:gd name="T29" fmla="*/ 144 h 226"/>
                <a:gd name="T30" fmla="*/ 0 w 191"/>
                <a:gd name="T31" fmla="*/ 114 h 226"/>
                <a:gd name="T32" fmla="*/ 0 w 191"/>
                <a:gd name="T33" fmla="*/ 11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1" h="226">
                  <a:moveTo>
                    <a:pt x="0" y="114"/>
                  </a:moveTo>
                  <a:lnTo>
                    <a:pt x="39" y="95"/>
                  </a:lnTo>
                  <a:lnTo>
                    <a:pt x="35" y="46"/>
                  </a:lnTo>
                  <a:lnTo>
                    <a:pt x="51" y="0"/>
                  </a:lnTo>
                  <a:lnTo>
                    <a:pt x="92" y="29"/>
                  </a:lnTo>
                  <a:lnTo>
                    <a:pt x="106" y="0"/>
                  </a:lnTo>
                  <a:lnTo>
                    <a:pt x="165" y="46"/>
                  </a:lnTo>
                  <a:lnTo>
                    <a:pt x="156" y="103"/>
                  </a:lnTo>
                  <a:lnTo>
                    <a:pt x="191" y="174"/>
                  </a:lnTo>
                  <a:lnTo>
                    <a:pt x="151" y="201"/>
                  </a:lnTo>
                  <a:lnTo>
                    <a:pt x="141" y="226"/>
                  </a:lnTo>
                  <a:lnTo>
                    <a:pt x="115" y="191"/>
                  </a:lnTo>
                  <a:lnTo>
                    <a:pt x="63" y="193"/>
                  </a:lnTo>
                  <a:lnTo>
                    <a:pt x="80" y="158"/>
                  </a:lnTo>
                  <a:lnTo>
                    <a:pt x="47" y="144"/>
                  </a:lnTo>
                  <a:lnTo>
                    <a:pt x="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3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30A7FACE-8FC5-3A70-E579-4FF75C220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" y="3131"/>
              <a:ext cx="328" cy="410"/>
            </a:xfrm>
            <a:custGeom>
              <a:avLst/>
              <a:gdLst>
                <a:gd name="T0" fmla="*/ 0 w 656"/>
                <a:gd name="T1" fmla="*/ 758 h 821"/>
                <a:gd name="T2" fmla="*/ 0 w 656"/>
                <a:gd name="T3" fmla="*/ 709 h 821"/>
                <a:gd name="T4" fmla="*/ 23 w 656"/>
                <a:gd name="T5" fmla="*/ 654 h 821"/>
                <a:gd name="T6" fmla="*/ 99 w 656"/>
                <a:gd name="T7" fmla="*/ 671 h 821"/>
                <a:gd name="T8" fmla="*/ 186 w 656"/>
                <a:gd name="T9" fmla="*/ 687 h 821"/>
                <a:gd name="T10" fmla="*/ 232 w 656"/>
                <a:gd name="T11" fmla="*/ 633 h 821"/>
                <a:gd name="T12" fmla="*/ 103 w 656"/>
                <a:gd name="T13" fmla="*/ 622 h 821"/>
                <a:gd name="T14" fmla="*/ 68 w 656"/>
                <a:gd name="T15" fmla="*/ 584 h 821"/>
                <a:gd name="T16" fmla="*/ 118 w 656"/>
                <a:gd name="T17" fmla="*/ 569 h 821"/>
                <a:gd name="T18" fmla="*/ 191 w 656"/>
                <a:gd name="T19" fmla="*/ 586 h 821"/>
                <a:gd name="T20" fmla="*/ 208 w 656"/>
                <a:gd name="T21" fmla="*/ 548 h 821"/>
                <a:gd name="T22" fmla="*/ 165 w 656"/>
                <a:gd name="T23" fmla="*/ 510 h 821"/>
                <a:gd name="T24" fmla="*/ 141 w 656"/>
                <a:gd name="T25" fmla="*/ 429 h 821"/>
                <a:gd name="T26" fmla="*/ 218 w 656"/>
                <a:gd name="T27" fmla="*/ 488 h 821"/>
                <a:gd name="T28" fmla="*/ 291 w 656"/>
                <a:gd name="T29" fmla="*/ 504 h 821"/>
                <a:gd name="T30" fmla="*/ 300 w 656"/>
                <a:gd name="T31" fmla="*/ 455 h 821"/>
                <a:gd name="T32" fmla="*/ 215 w 656"/>
                <a:gd name="T33" fmla="*/ 377 h 821"/>
                <a:gd name="T34" fmla="*/ 239 w 656"/>
                <a:gd name="T35" fmla="*/ 292 h 821"/>
                <a:gd name="T36" fmla="*/ 294 w 656"/>
                <a:gd name="T37" fmla="*/ 164 h 821"/>
                <a:gd name="T38" fmla="*/ 277 w 656"/>
                <a:gd name="T39" fmla="*/ 123 h 821"/>
                <a:gd name="T40" fmla="*/ 306 w 656"/>
                <a:gd name="T41" fmla="*/ 112 h 821"/>
                <a:gd name="T42" fmla="*/ 369 w 656"/>
                <a:gd name="T43" fmla="*/ 145 h 821"/>
                <a:gd name="T44" fmla="*/ 412 w 656"/>
                <a:gd name="T45" fmla="*/ 129 h 821"/>
                <a:gd name="T46" fmla="*/ 454 w 656"/>
                <a:gd name="T47" fmla="*/ 175 h 821"/>
                <a:gd name="T48" fmla="*/ 506 w 656"/>
                <a:gd name="T49" fmla="*/ 281 h 821"/>
                <a:gd name="T50" fmla="*/ 527 w 656"/>
                <a:gd name="T51" fmla="*/ 161 h 821"/>
                <a:gd name="T52" fmla="*/ 488 w 656"/>
                <a:gd name="T53" fmla="*/ 57 h 821"/>
                <a:gd name="T54" fmla="*/ 504 w 656"/>
                <a:gd name="T55" fmla="*/ 0 h 821"/>
                <a:gd name="T56" fmla="*/ 589 w 656"/>
                <a:gd name="T57" fmla="*/ 77 h 821"/>
                <a:gd name="T58" fmla="*/ 583 w 656"/>
                <a:gd name="T59" fmla="*/ 139 h 821"/>
                <a:gd name="T60" fmla="*/ 594 w 656"/>
                <a:gd name="T61" fmla="*/ 210 h 821"/>
                <a:gd name="T62" fmla="*/ 632 w 656"/>
                <a:gd name="T63" fmla="*/ 161 h 821"/>
                <a:gd name="T64" fmla="*/ 639 w 656"/>
                <a:gd name="T65" fmla="*/ 230 h 821"/>
                <a:gd name="T66" fmla="*/ 656 w 656"/>
                <a:gd name="T67" fmla="*/ 270 h 821"/>
                <a:gd name="T68" fmla="*/ 601 w 656"/>
                <a:gd name="T69" fmla="*/ 493 h 821"/>
                <a:gd name="T70" fmla="*/ 625 w 656"/>
                <a:gd name="T71" fmla="*/ 665 h 821"/>
                <a:gd name="T72" fmla="*/ 518 w 656"/>
                <a:gd name="T73" fmla="*/ 569 h 821"/>
                <a:gd name="T74" fmla="*/ 450 w 656"/>
                <a:gd name="T75" fmla="*/ 458 h 821"/>
                <a:gd name="T76" fmla="*/ 412 w 656"/>
                <a:gd name="T77" fmla="*/ 521 h 821"/>
                <a:gd name="T78" fmla="*/ 395 w 656"/>
                <a:gd name="T79" fmla="*/ 580 h 821"/>
                <a:gd name="T80" fmla="*/ 321 w 656"/>
                <a:gd name="T81" fmla="*/ 646 h 821"/>
                <a:gd name="T82" fmla="*/ 357 w 656"/>
                <a:gd name="T83" fmla="*/ 679 h 821"/>
                <a:gd name="T84" fmla="*/ 291 w 656"/>
                <a:gd name="T85" fmla="*/ 714 h 821"/>
                <a:gd name="T86" fmla="*/ 279 w 656"/>
                <a:gd name="T87" fmla="*/ 783 h 821"/>
                <a:gd name="T88" fmla="*/ 218 w 656"/>
                <a:gd name="T89" fmla="*/ 821 h 821"/>
                <a:gd name="T90" fmla="*/ 123 w 656"/>
                <a:gd name="T91" fmla="*/ 818 h 821"/>
                <a:gd name="T92" fmla="*/ 0 w 656"/>
                <a:gd name="T93" fmla="*/ 758 h 821"/>
                <a:gd name="T94" fmla="*/ 0 w 656"/>
                <a:gd name="T95" fmla="*/ 758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6" h="821">
                  <a:moveTo>
                    <a:pt x="0" y="758"/>
                  </a:moveTo>
                  <a:lnTo>
                    <a:pt x="0" y="709"/>
                  </a:lnTo>
                  <a:lnTo>
                    <a:pt x="23" y="654"/>
                  </a:lnTo>
                  <a:lnTo>
                    <a:pt x="99" y="671"/>
                  </a:lnTo>
                  <a:lnTo>
                    <a:pt x="186" y="687"/>
                  </a:lnTo>
                  <a:lnTo>
                    <a:pt x="232" y="633"/>
                  </a:lnTo>
                  <a:lnTo>
                    <a:pt x="103" y="622"/>
                  </a:lnTo>
                  <a:lnTo>
                    <a:pt x="68" y="584"/>
                  </a:lnTo>
                  <a:lnTo>
                    <a:pt x="118" y="569"/>
                  </a:lnTo>
                  <a:lnTo>
                    <a:pt x="191" y="586"/>
                  </a:lnTo>
                  <a:lnTo>
                    <a:pt x="208" y="548"/>
                  </a:lnTo>
                  <a:lnTo>
                    <a:pt x="165" y="510"/>
                  </a:lnTo>
                  <a:lnTo>
                    <a:pt x="141" y="429"/>
                  </a:lnTo>
                  <a:lnTo>
                    <a:pt x="218" y="488"/>
                  </a:lnTo>
                  <a:lnTo>
                    <a:pt x="291" y="504"/>
                  </a:lnTo>
                  <a:lnTo>
                    <a:pt x="300" y="455"/>
                  </a:lnTo>
                  <a:lnTo>
                    <a:pt x="215" y="377"/>
                  </a:lnTo>
                  <a:lnTo>
                    <a:pt x="239" y="292"/>
                  </a:lnTo>
                  <a:lnTo>
                    <a:pt x="294" y="164"/>
                  </a:lnTo>
                  <a:lnTo>
                    <a:pt x="277" y="123"/>
                  </a:lnTo>
                  <a:lnTo>
                    <a:pt x="306" y="112"/>
                  </a:lnTo>
                  <a:lnTo>
                    <a:pt x="369" y="145"/>
                  </a:lnTo>
                  <a:lnTo>
                    <a:pt x="412" y="129"/>
                  </a:lnTo>
                  <a:lnTo>
                    <a:pt x="454" y="175"/>
                  </a:lnTo>
                  <a:lnTo>
                    <a:pt x="506" y="281"/>
                  </a:lnTo>
                  <a:lnTo>
                    <a:pt x="527" y="161"/>
                  </a:lnTo>
                  <a:lnTo>
                    <a:pt x="488" y="57"/>
                  </a:lnTo>
                  <a:lnTo>
                    <a:pt x="504" y="0"/>
                  </a:lnTo>
                  <a:lnTo>
                    <a:pt x="589" y="77"/>
                  </a:lnTo>
                  <a:lnTo>
                    <a:pt x="583" y="139"/>
                  </a:lnTo>
                  <a:lnTo>
                    <a:pt x="594" y="210"/>
                  </a:lnTo>
                  <a:lnTo>
                    <a:pt x="632" y="161"/>
                  </a:lnTo>
                  <a:lnTo>
                    <a:pt x="639" y="230"/>
                  </a:lnTo>
                  <a:lnTo>
                    <a:pt x="656" y="270"/>
                  </a:lnTo>
                  <a:lnTo>
                    <a:pt x="601" y="493"/>
                  </a:lnTo>
                  <a:lnTo>
                    <a:pt x="625" y="665"/>
                  </a:lnTo>
                  <a:lnTo>
                    <a:pt x="518" y="569"/>
                  </a:lnTo>
                  <a:lnTo>
                    <a:pt x="450" y="458"/>
                  </a:lnTo>
                  <a:lnTo>
                    <a:pt x="412" y="521"/>
                  </a:lnTo>
                  <a:lnTo>
                    <a:pt x="395" y="580"/>
                  </a:lnTo>
                  <a:lnTo>
                    <a:pt x="321" y="646"/>
                  </a:lnTo>
                  <a:lnTo>
                    <a:pt x="357" y="679"/>
                  </a:lnTo>
                  <a:lnTo>
                    <a:pt x="291" y="714"/>
                  </a:lnTo>
                  <a:lnTo>
                    <a:pt x="279" y="783"/>
                  </a:lnTo>
                  <a:lnTo>
                    <a:pt x="218" y="821"/>
                  </a:lnTo>
                  <a:lnTo>
                    <a:pt x="123" y="818"/>
                  </a:lnTo>
                  <a:lnTo>
                    <a:pt x="0" y="758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D1D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CAA99CF6-3A9D-0B42-7C2B-D3325E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" y="2999"/>
              <a:ext cx="335" cy="553"/>
            </a:xfrm>
            <a:custGeom>
              <a:avLst/>
              <a:gdLst>
                <a:gd name="T0" fmla="*/ 206 w 671"/>
                <a:gd name="T1" fmla="*/ 2 h 1106"/>
                <a:gd name="T2" fmla="*/ 197 w 671"/>
                <a:gd name="T3" fmla="*/ 55 h 1106"/>
                <a:gd name="T4" fmla="*/ 294 w 671"/>
                <a:gd name="T5" fmla="*/ 52 h 1106"/>
                <a:gd name="T6" fmla="*/ 312 w 671"/>
                <a:gd name="T7" fmla="*/ 92 h 1106"/>
                <a:gd name="T8" fmla="*/ 403 w 671"/>
                <a:gd name="T9" fmla="*/ 109 h 1106"/>
                <a:gd name="T10" fmla="*/ 474 w 671"/>
                <a:gd name="T11" fmla="*/ 199 h 1106"/>
                <a:gd name="T12" fmla="*/ 515 w 671"/>
                <a:gd name="T13" fmla="*/ 422 h 1106"/>
                <a:gd name="T14" fmla="*/ 557 w 671"/>
                <a:gd name="T15" fmla="*/ 302 h 1106"/>
                <a:gd name="T16" fmla="*/ 576 w 671"/>
                <a:gd name="T17" fmla="*/ 254 h 1106"/>
                <a:gd name="T18" fmla="*/ 671 w 671"/>
                <a:gd name="T19" fmla="*/ 376 h 1106"/>
                <a:gd name="T20" fmla="*/ 604 w 671"/>
                <a:gd name="T21" fmla="*/ 442 h 1106"/>
                <a:gd name="T22" fmla="*/ 550 w 671"/>
                <a:gd name="T23" fmla="*/ 507 h 1106"/>
                <a:gd name="T24" fmla="*/ 536 w 671"/>
                <a:gd name="T25" fmla="*/ 562 h 1106"/>
                <a:gd name="T26" fmla="*/ 557 w 671"/>
                <a:gd name="T27" fmla="*/ 711 h 1106"/>
                <a:gd name="T28" fmla="*/ 538 w 671"/>
                <a:gd name="T29" fmla="*/ 837 h 1106"/>
                <a:gd name="T30" fmla="*/ 576 w 671"/>
                <a:gd name="T31" fmla="*/ 910 h 1106"/>
                <a:gd name="T32" fmla="*/ 415 w 671"/>
                <a:gd name="T33" fmla="*/ 992 h 1106"/>
                <a:gd name="T34" fmla="*/ 206 w 671"/>
                <a:gd name="T35" fmla="*/ 1106 h 1106"/>
                <a:gd name="T36" fmla="*/ 135 w 671"/>
                <a:gd name="T37" fmla="*/ 1030 h 1106"/>
                <a:gd name="T38" fmla="*/ 215 w 671"/>
                <a:gd name="T39" fmla="*/ 975 h 1106"/>
                <a:gd name="T40" fmla="*/ 303 w 671"/>
                <a:gd name="T41" fmla="*/ 892 h 1106"/>
                <a:gd name="T42" fmla="*/ 215 w 671"/>
                <a:gd name="T43" fmla="*/ 892 h 1106"/>
                <a:gd name="T44" fmla="*/ 239 w 671"/>
                <a:gd name="T45" fmla="*/ 621 h 1106"/>
                <a:gd name="T46" fmla="*/ 249 w 671"/>
                <a:gd name="T47" fmla="*/ 349 h 1106"/>
                <a:gd name="T48" fmla="*/ 218 w 671"/>
                <a:gd name="T49" fmla="*/ 343 h 1106"/>
                <a:gd name="T50" fmla="*/ 176 w 671"/>
                <a:gd name="T51" fmla="*/ 594 h 1106"/>
                <a:gd name="T52" fmla="*/ 159 w 671"/>
                <a:gd name="T53" fmla="*/ 905 h 1106"/>
                <a:gd name="T54" fmla="*/ 85 w 671"/>
                <a:gd name="T55" fmla="*/ 978 h 1106"/>
                <a:gd name="T56" fmla="*/ 12 w 671"/>
                <a:gd name="T57" fmla="*/ 592 h 1106"/>
                <a:gd name="T58" fmla="*/ 55 w 671"/>
                <a:gd name="T59" fmla="*/ 433 h 1106"/>
                <a:gd name="T60" fmla="*/ 73 w 671"/>
                <a:gd name="T61" fmla="*/ 389 h 1106"/>
                <a:gd name="T62" fmla="*/ 76 w 671"/>
                <a:gd name="T63" fmla="*/ 254 h 1106"/>
                <a:gd name="T64" fmla="*/ 164 w 671"/>
                <a:gd name="T65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1" h="1106">
                  <a:moveTo>
                    <a:pt x="164" y="0"/>
                  </a:moveTo>
                  <a:lnTo>
                    <a:pt x="206" y="2"/>
                  </a:lnTo>
                  <a:lnTo>
                    <a:pt x="227" y="17"/>
                  </a:lnTo>
                  <a:lnTo>
                    <a:pt x="197" y="55"/>
                  </a:lnTo>
                  <a:lnTo>
                    <a:pt x="211" y="101"/>
                  </a:lnTo>
                  <a:lnTo>
                    <a:pt x="294" y="52"/>
                  </a:lnTo>
                  <a:lnTo>
                    <a:pt x="365" y="68"/>
                  </a:lnTo>
                  <a:lnTo>
                    <a:pt x="312" y="92"/>
                  </a:lnTo>
                  <a:lnTo>
                    <a:pt x="332" y="133"/>
                  </a:lnTo>
                  <a:lnTo>
                    <a:pt x="403" y="109"/>
                  </a:lnTo>
                  <a:lnTo>
                    <a:pt x="453" y="133"/>
                  </a:lnTo>
                  <a:lnTo>
                    <a:pt x="474" y="199"/>
                  </a:lnTo>
                  <a:lnTo>
                    <a:pt x="519" y="289"/>
                  </a:lnTo>
                  <a:lnTo>
                    <a:pt x="515" y="422"/>
                  </a:lnTo>
                  <a:lnTo>
                    <a:pt x="554" y="368"/>
                  </a:lnTo>
                  <a:lnTo>
                    <a:pt x="557" y="302"/>
                  </a:lnTo>
                  <a:lnTo>
                    <a:pt x="527" y="210"/>
                  </a:lnTo>
                  <a:lnTo>
                    <a:pt x="576" y="254"/>
                  </a:lnTo>
                  <a:lnTo>
                    <a:pt x="639" y="321"/>
                  </a:lnTo>
                  <a:lnTo>
                    <a:pt x="671" y="376"/>
                  </a:lnTo>
                  <a:lnTo>
                    <a:pt x="636" y="395"/>
                  </a:lnTo>
                  <a:lnTo>
                    <a:pt x="604" y="442"/>
                  </a:lnTo>
                  <a:lnTo>
                    <a:pt x="554" y="461"/>
                  </a:lnTo>
                  <a:lnTo>
                    <a:pt x="550" y="507"/>
                  </a:lnTo>
                  <a:lnTo>
                    <a:pt x="550" y="536"/>
                  </a:lnTo>
                  <a:lnTo>
                    <a:pt x="536" y="562"/>
                  </a:lnTo>
                  <a:lnTo>
                    <a:pt x="527" y="665"/>
                  </a:lnTo>
                  <a:lnTo>
                    <a:pt x="557" y="711"/>
                  </a:lnTo>
                  <a:lnTo>
                    <a:pt x="541" y="809"/>
                  </a:lnTo>
                  <a:lnTo>
                    <a:pt x="538" y="837"/>
                  </a:lnTo>
                  <a:lnTo>
                    <a:pt x="566" y="840"/>
                  </a:lnTo>
                  <a:lnTo>
                    <a:pt x="576" y="910"/>
                  </a:lnTo>
                  <a:lnTo>
                    <a:pt x="524" y="927"/>
                  </a:lnTo>
                  <a:lnTo>
                    <a:pt x="415" y="992"/>
                  </a:lnTo>
                  <a:lnTo>
                    <a:pt x="289" y="1102"/>
                  </a:lnTo>
                  <a:lnTo>
                    <a:pt x="206" y="1106"/>
                  </a:lnTo>
                  <a:lnTo>
                    <a:pt x="133" y="1104"/>
                  </a:lnTo>
                  <a:lnTo>
                    <a:pt x="135" y="1030"/>
                  </a:lnTo>
                  <a:lnTo>
                    <a:pt x="144" y="967"/>
                  </a:lnTo>
                  <a:lnTo>
                    <a:pt x="215" y="975"/>
                  </a:lnTo>
                  <a:lnTo>
                    <a:pt x="285" y="946"/>
                  </a:lnTo>
                  <a:lnTo>
                    <a:pt x="303" y="892"/>
                  </a:lnTo>
                  <a:lnTo>
                    <a:pt x="223" y="927"/>
                  </a:lnTo>
                  <a:lnTo>
                    <a:pt x="215" y="892"/>
                  </a:lnTo>
                  <a:lnTo>
                    <a:pt x="249" y="818"/>
                  </a:lnTo>
                  <a:lnTo>
                    <a:pt x="239" y="621"/>
                  </a:lnTo>
                  <a:lnTo>
                    <a:pt x="239" y="428"/>
                  </a:lnTo>
                  <a:lnTo>
                    <a:pt x="249" y="349"/>
                  </a:lnTo>
                  <a:lnTo>
                    <a:pt x="277" y="254"/>
                  </a:lnTo>
                  <a:lnTo>
                    <a:pt x="218" y="343"/>
                  </a:lnTo>
                  <a:lnTo>
                    <a:pt x="176" y="474"/>
                  </a:lnTo>
                  <a:lnTo>
                    <a:pt x="176" y="594"/>
                  </a:lnTo>
                  <a:lnTo>
                    <a:pt x="188" y="774"/>
                  </a:lnTo>
                  <a:lnTo>
                    <a:pt x="159" y="905"/>
                  </a:lnTo>
                  <a:lnTo>
                    <a:pt x="117" y="918"/>
                  </a:lnTo>
                  <a:lnTo>
                    <a:pt x="85" y="978"/>
                  </a:lnTo>
                  <a:lnTo>
                    <a:pt x="38" y="801"/>
                  </a:lnTo>
                  <a:lnTo>
                    <a:pt x="12" y="592"/>
                  </a:lnTo>
                  <a:lnTo>
                    <a:pt x="3" y="540"/>
                  </a:lnTo>
                  <a:lnTo>
                    <a:pt x="55" y="433"/>
                  </a:lnTo>
                  <a:lnTo>
                    <a:pt x="0" y="378"/>
                  </a:lnTo>
                  <a:lnTo>
                    <a:pt x="73" y="389"/>
                  </a:lnTo>
                  <a:lnTo>
                    <a:pt x="83" y="330"/>
                  </a:lnTo>
                  <a:lnTo>
                    <a:pt x="76" y="254"/>
                  </a:lnTo>
                  <a:lnTo>
                    <a:pt x="156" y="46"/>
                  </a:lnTo>
                  <a:lnTo>
                    <a:pt x="164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D1D1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36A4EF4A-D82C-206C-8930-E702635F4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3450"/>
              <a:ext cx="384" cy="467"/>
            </a:xfrm>
            <a:custGeom>
              <a:avLst/>
              <a:gdLst>
                <a:gd name="T0" fmla="*/ 88 w 769"/>
                <a:gd name="T1" fmla="*/ 171 h 934"/>
                <a:gd name="T2" fmla="*/ 150 w 769"/>
                <a:gd name="T3" fmla="*/ 210 h 934"/>
                <a:gd name="T4" fmla="*/ 197 w 769"/>
                <a:gd name="T5" fmla="*/ 119 h 934"/>
                <a:gd name="T6" fmla="*/ 183 w 769"/>
                <a:gd name="T7" fmla="*/ 68 h 934"/>
                <a:gd name="T8" fmla="*/ 221 w 769"/>
                <a:gd name="T9" fmla="*/ 15 h 934"/>
                <a:gd name="T10" fmla="*/ 270 w 769"/>
                <a:gd name="T11" fmla="*/ 6 h 934"/>
                <a:gd name="T12" fmla="*/ 266 w 769"/>
                <a:gd name="T13" fmla="*/ 59 h 934"/>
                <a:gd name="T14" fmla="*/ 337 w 769"/>
                <a:gd name="T15" fmla="*/ 12 h 934"/>
                <a:gd name="T16" fmla="*/ 365 w 769"/>
                <a:gd name="T17" fmla="*/ 0 h 934"/>
                <a:gd name="T18" fmla="*/ 431 w 769"/>
                <a:gd name="T19" fmla="*/ 48 h 934"/>
                <a:gd name="T20" fmla="*/ 460 w 769"/>
                <a:gd name="T21" fmla="*/ 140 h 934"/>
                <a:gd name="T22" fmla="*/ 545 w 769"/>
                <a:gd name="T23" fmla="*/ 217 h 934"/>
                <a:gd name="T24" fmla="*/ 469 w 769"/>
                <a:gd name="T25" fmla="*/ 219 h 934"/>
                <a:gd name="T26" fmla="*/ 413 w 769"/>
                <a:gd name="T27" fmla="*/ 277 h 934"/>
                <a:gd name="T28" fmla="*/ 498 w 769"/>
                <a:gd name="T29" fmla="*/ 267 h 934"/>
                <a:gd name="T30" fmla="*/ 595 w 769"/>
                <a:gd name="T31" fmla="*/ 285 h 934"/>
                <a:gd name="T32" fmla="*/ 633 w 769"/>
                <a:gd name="T33" fmla="*/ 361 h 934"/>
                <a:gd name="T34" fmla="*/ 628 w 769"/>
                <a:gd name="T35" fmla="*/ 418 h 934"/>
                <a:gd name="T36" fmla="*/ 610 w 769"/>
                <a:gd name="T37" fmla="*/ 468 h 934"/>
                <a:gd name="T38" fmla="*/ 569 w 769"/>
                <a:gd name="T39" fmla="*/ 468 h 934"/>
                <a:gd name="T40" fmla="*/ 560 w 769"/>
                <a:gd name="T41" fmla="*/ 519 h 934"/>
                <a:gd name="T42" fmla="*/ 572 w 769"/>
                <a:gd name="T43" fmla="*/ 580 h 934"/>
                <a:gd name="T44" fmla="*/ 598 w 769"/>
                <a:gd name="T45" fmla="*/ 658 h 934"/>
                <a:gd name="T46" fmla="*/ 616 w 769"/>
                <a:gd name="T47" fmla="*/ 527 h 934"/>
                <a:gd name="T48" fmla="*/ 657 w 769"/>
                <a:gd name="T49" fmla="*/ 479 h 934"/>
                <a:gd name="T50" fmla="*/ 654 w 769"/>
                <a:gd name="T51" fmla="*/ 438 h 934"/>
                <a:gd name="T52" fmla="*/ 666 w 769"/>
                <a:gd name="T53" fmla="*/ 394 h 934"/>
                <a:gd name="T54" fmla="*/ 713 w 769"/>
                <a:gd name="T55" fmla="*/ 473 h 934"/>
                <a:gd name="T56" fmla="*/ 758 w 769"/>
                <a:gd name="T57" fmla="*/ 582 h 934"/>
                <a:gd name="T58" fmla="*/ 769 w 769"/>
                <a:gd name="T59" fmla="*/ 680 h 934"/>
                <a:gd name="T60" fmla="*/ 761 w 769"/>
                <a:gd name="T61" fmla="*/ 754 h 934"/>
                <a:gd name="T62" fmla="*/ 598 w 769"/>
                <a:gd name="T63" fmla="*/ 722 h 934"/>
                <a:gd name="T64" fmla="*/ 481 w 769"/>
                <a:gd name="T65" fmla="*/ 809 h 934"/>
                <a:gd name="T66" fmla="*/ 434 w 769"/>
                <a:gd name="T67" fmla="*/ 873 h 934"/>
                <a:gd name="T68" fmla="*/ 354 w 769"/>
                <a:gd name="T69" fmla="*/ 934 h 934"/>
                <a:gd name="T70" fmla="*/ 330 w 769"/>
                <a:gd name="T71" fmla="*/ 921 h 934"/>
                <a:gd name="T72" fmla="*/ 268 w 769"/>
                <a:gd name="T73" fmla="*/ 934 h 934"/>
                <a:gd name="T74" fmla="*/ 174 w 769"/>
                <a:gd name="T75" fmla="*/ 929 h 934"/>
                <a:gd name="T76" fmla="*/ 74 w 769"/>
                <a:gd name="T77" fmla="*/ 882 h 934"/>
                <a:gd name="T78" fmla="*/ 83 w 769"/>
                <a:gd name="T79" fmla="*/ 811 h 934"/>
                <a:gd name="T80" fmla="*/ 142 w 769"/>
                <a:gd name="T81" fmla="*/ 754 h 934"/>
                <a:gd name="T82" fmla="*/ 183 w 769"/>
                <a:gd name="T83" fmla="*/ 689 h 934"/>
                <a:gd name="T84" fmla="*/ 247 w 769"/>
                <a:gd name="T85" fmla="*/ 643 h 934"/>
                <a:gd name="T86" fmla="*/ 230 w 769"/>
                <a:gd name="T87" fmla="*/ 702 h 934"/>
                <a:gd name="T88" fmla="*/ 266 w 769"/>
                <a:gd name="T89" fmla="*/ 748 h 934"/>
                <a:gd name="T90" fmla="*/ 318 w 769"/>
                <a:gd name="T91" fmla="*/ 667 h 934"/>
                <a:gd name="T92" fmla="*/ 351 w 769"/>
                <a:gd name="T93" fmla="*/ 512 h 934"/>
                <a:gd name="T94" fmla="*/ 306 w 769"/>
                <a:gd name="T95" fmla="*/ 381 h 934"/>
                <a:gd name="T96" fmla="*/ 334 w 769"/>
                <a:gd name="T97" fmla="*/ 269 h 934"/>
                <a:gd name="T98" fmla="*/ 292 w 769"/>
                <a:gd name="T99" fmla="*/ 304 h 934"/>
                <a:gd name="T100" fmla="*/ 245 w 769"/>
                <a:gd name="T101" fmla="*/ 378 h 934"/>
                <a:gd name="T102" fmla="*/ 271 w 769"/>
                <a:gd name="T103" fmla="*/ 525 h 934"/>
                <a:gd name="T104" fmla="*/ 254 w 769"/>
                <a:gd name="T105" fmla="*/ 599 h 934"/>
                <a:gd name="T106" fmla="*/ 180 w 769"/>
                <a:gd name="T107" fmla="*/ 599 h 934"/>
                <a:gd name="T108" fmla="*/ 142 w 769"/>
                <a:gd name="T109" fmla="*/ 654 h 934"/>
                <a:gd name="T110" fmla="*/ 0 w 769"/>
                <a:gd name="T111" fmla="*/ 595 h 934"/>
                <a:gd name="T112" fmla="*/ 138 w 769"/>
                <a:gd name="T113" fmla="*/ 553 h 934"/>
                <a:gd name="T114" fmla="*/ 65 w 769"/>
                <a:gd name="T115" fmla="*/ 280 h 934"/>
                <a:gd name="T116" fmla="*/ 88 w 769"/>
                <a:gd name="T117" fmla="*/ 171 h 934"/>
                <a:gd name="T118" fmla="*/ 88 w 769"/>
                <a:gd name="T119" fmla="*/ 171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9" h="934">
                  <a:moveTo>
                    <a:pt x="88" y="171"/>
                  </a:moveTo>
                  <a:lnTo>
                    <a:pt x="150" y="210"/>
                  </a:lnTo>
                  <a:lnTo>
                    <a:pt x="197" y="119"/>
                  </a:lnTo>
                  <a:lnTo>
                    <a:pt x="183" y="68"/>
                  </a:lnTo>
                  <a:lnTo>
                    <a:pt x="221" y="15"/>
                  </a:lnTo>
                  <a:lnTo>
                    <a:pt x="270" y="6"/>
                  </a:lnTo>
                  <a:lnTo>
                    <a:pt x="266" y="59"/>
                  </a:lnTo>
                  <a:lnTo>
                    <a:pt x="337" y="12"/>
                  </a:lnTo>
                  <a:lnTo>
                    <a:pt x="365" y="0"/>
                  </a:lnTo>
                  <a:lnTo>
                    <a:pt x="431" y="48"/>
                  </a:lnTo>
                  <a:lnTo>
                    <a:pt x="460" y="140"/>
                  </a:lnTo>
                  <a:lnTo>
                    <a:pt x="545" y="217"/>
                  </a:lnTo>
                  <a:lnTo>
                    <a:pt x="469" y="219"/>
                  </a:lnTo>
                  <a:lnTo>
                    <a:pt x="413" y="277"/>
                  </a:lnTo>
                  <a:lnTo>
                    <a:pt x="498" y="267"/>
                  </a:lnTo>
                  <a:lnTo>
                    <a:pt x="595" y="285"/>
                  </a:lnTo>
                  <a:lnTo>
                    <a:pt x="633" y="361"/>
                  </a:lnTo>
                  <a:lnTo>
                    <a:pt x="628" y="418"/>
                  </a:lnTo>
                  <a:lnTo>
                    <a:pt x="610" y="468"/>
                  </a:lnTo>
                  <a:lnTo>
                    <a:pt x="569" y="468"/>
                  </a:lnTo>
                  <a:lnTo>
                    <a:pt x="560" y="519"/>
                  </a:lnTo>
                  <a:lnTo>
                    <a:pt x="572" y="580"/>
                  </a:lnTo>
                  <a:lnTo>
                    <a:pt x="598" y="658"/>
                  </a:lnTo>
                  <a:lnTo>
                    <a:pt x="616" y="527"/>
                  </a:lnTo>
                  <a:lnTo>
                    <a:pt x="657" y="479"/>
                  </a:lnTo>
                  <a:lnTo>
                    <a:pt x="654" y="438"/>
                  </a:lnTo>
                  <a:lnTo>
                    <a:pt x="666" y="394"/>
                  </a:lnTo>
                  <a:lnTo>
                    <a:pt x="713" y="473"/>
                  </a:lnTo>
                  <a:lnTo>
                    <a:pt x="758" y="582"/>
                  </a:lnTo>
                  <a:lnTo>
                    <a:pt x="769" y="680"/>
                  </a:lnTo>
                  <a:lnTo>
                    <a:pt x="761" y="754"/>
                  </a:lnTo>
                  <a:lnTo>
                    <a:pt x="598" y="722"/>
                  </a:lnTo>
                  <a:lnTo>
                    <a:pt x="481" y="809"/>
                  </a:lnTo>
                  <a:lnTo>
                    <a:pt x="434" y="873"/>
                  </a:lnTo>
                  <a:lnTo>
                    <a:pt x="354" y="934"/>
                  </a:lnTo>
                  <a:lnTo>
                    <a:pt x="330" y="921"/>
                  </a:lnTo>
                  <a:lnTo>
                    <a:pt x="268" y="934"/>
                  </a:lnTo>
                  <a:lnTo>
                    <a:pt x="174" y="929"/>
                  </a:lnTo>
                  <a:lnTo>
                    <a:pt x="74" y="882"/>
                  </a:lnTo>
                  <a:lnTo>
                    <a:pt x="83" y="811"/>
                  </a:lnTo>
                  <a:lnTo>
                    <a:pt x="142" y="754"/>
                  </a:lnTo>
                  <a:lnTo>
                    <a:pt x="183" y="689"/>
                  </a:lnTo>
                  <a:lnTo>
                    <a:pt x="247" y="643"/>
                  </a:lnTo>
                  <a:lnTo>
                    <a:pt x="230" y="702"/>
                  </a:lnTo>
                  <a:lnTo>
                    <a:pt x="266" y="748"/>
                  </a:lnTo>
                  <a:lnTo>
                    <a:pt x="318" y="667"/>
                  </a:lnTo>
                  <a:lnTo>
                    <a:pt x="351" y="512"/>
                  </a:lnTo>
                  <a:lnTo>
                    <a:pt x="306" y="381"/>
                  </a:lnTo>
                  <a:lnTo>
                    <a:pt x="334" y="269"/>
                  </a:lnTo>
                  <a:lnTo>
                    <a:pt x="292" y="304"/>
                  </a:lnTo>
                  <a:lnTo>
                    <a:pt x="245" y="378"/>
                  </a:lnTo>
                  <a:lnTo>
                    <a:pt x="271" y="525"/>
                  </a:lnTo>
                  <a:lnTo>
                    <a:pt x="254" y="599"/>
                  </a:lnTo>
                  <a:lnTo>
                    <a:pt x="180" y="599"/>
                  </a:lnTo>
                  <a:lnTo>
                    <a:pt x="142" y="654"/>
                  </a:lnTo>
                  <a:lnTo>
                    <a:pt x="0" y="595"/>
                  </a:lnTo>
                  <a:lnTo>
                    <a:pt x="138" y="553"/>
                  </a:lnTo>
                  <a:lnTo>
                    <a:pt x="65" y="280"/>
                  </a:lnTo>
                  <a:lnTo>
                    <a:pt x="88" y="171"/>
                  </a:lnTo>
                  <a:lnTo>
                    <a:pt x="88" y="171"/>
                  </a:lnTo>
                  <a:close/>
                </a:path>
              </a:pathLst>
            </a:custGeom>
            <a:solidFill>
              <a:srgbClr val="B2D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5FBC8AE0-0EAC-346F-F378-DE418C6CF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3528"/>
              <a:ext cx="69" cy="245"/>
            </a:xfrm>
            <a:custGeom>
              <a:avLst/>
              <a:gdLst>
                <a:gd name="T0" fmla="*/ 57 w 138"/>
                <a:gd name="T1" fmla="*/ 0 h 490"/>
                <a:gd name="T2" fmla="*/ 41 w 138"/>
                <a:gd name="T3" fmla="*/ 48 h 490"/>
                <a:gd name="T4" fmla="*/ 59 w 138"/>
                <a:gd name="T5" fmla="*/ 95 h 490"/>
                <a:gd name="T6" fmla="*/ 29 w 138"/>
                <a:gd name="T7" fmla="*/ 149 h 490"/>
                <a:gd name="T8" fmla="*/ 65 w 138"/>
                <a:gd name="T9" fmla="*/ 223 h 490"/>
                <a:gd name="T10" fmla="*/ 53 w 138"/>
                <a:gd name="T11" fmla="*/ 263 h 490"/>
                <a:gd name="T12" fmla="*/ 29 w 138"/>
                <a:gd name="T13" fmla="*/ 198 h 490"/>
                <a:gd name="T14" fmla="*/ 17 w 138"/>
                <a:gd name="T15" fmla="*/ 250 h 490"/>
                <a:gd name="T16" fmla="*/ 6 w 138"/>
                <a:gd name="T17" fmla="*/ 318 h 490"/>
                <a:gd name="T18" fmla="*/ 33 w 138"/>
                <a:gd name="T19" fmla="*/ 392 h 490"/>
                <a:gd name="T20" fmla="*/ 0 w 138"/>
                <a:gd name="T21" fmla="*/ 440 h 490"/>
                <a:gd name="T22" fmla="*/ 124 w 138"/>
                <a:gd name="T23" fmla="*/ 490 h 490"/>
                <a:gd name="T24" fmla="*/ 138 w 138"/>
                <a:gd name="T25" fmla="*/ 398 h 490"/>
                <a:gd name="T26" fmla="*/ 124 w 138"/>
                <a:gd name="T27" fmla="*/ 230 h 490"/>
                <a:gd name="T28" fmla="*/ 65 w 138"/>
                <a:gd name="T29" fmla="*/ 125 h 490"/>
                <a:gd name="T30" fmla="*/ 107 w 138"/>
                <a:gd name="T31" fmla="*/ 68 h 490"/>
                <a:gd name="T32" fmla="*/ 71 w 138"/>
                <a:gd name="T33" fmla="*/ 5 h 490"/>
                <a:gd name="T34" fmla="*/ 57 w 138"/>
                <a:gd name="T35" fmla="*/ 0 h 490"/>
                <a:gd name="T36" fmla="*/ 57 w 138"/>
                <a:gd name="T37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490">
                  <a:moveTo>
                    <a:pt x="57" y="0"/>
                  </a:moveTo>
                  <a:lnTo>
                    <a:pt x="41" y="48"/>
                  </a:lnTo>
                  <a:lnTo>
                    <a:pt x="59" y="95"/>
                  </a:lnTo>
                  <a:lnTo>
                    <a:pt x="29" y="149"/>
                  </a:lnTo>
                  <a:lnTo>
                    <a:pt x="65" y="223"/>
                  </a:lnTo>
                  <a:lnTo>
                    <a:pt x="53" y="263"/>
                  </a:lnTo>
                  <a:lnTo>
                    <a:pt x="29" y="198"/>
                  </a:lnTo>
                  <a:lnTo>
                    <a:pt x="17" y="250"/>
                  </a:lnTo>
                  <a:lnTo>
                    <a:pt x="6" y="318"/>
                  </a:lnTo>
                  <a:lnTo>
                    <a:pt x="33" y="392"/>
                  </a:lnTo>
                  <a:lnTo>
                    <a:pt x="0" y="440"/>
                  </a:lnTo>
                  <a:lnTo>
                    <a:pt x="124" y="490"/>
                  </a:lnTo>
                  <a:lnTo>
                    <a:pt x="138" y="398"/>
                  </a:lnTo>
                  <a:lnTo>
                    <a:pt x="124" y="230"/>
                  </a:lnTo>
                  <a:lnTo>
                    <a:pt x="65" y="125"/>
                  </a:lnTo>
                  <a:lnTo>
                    <a:pt x="107" y="68"/>
                  </a:lnTo>
                  <a:lnTo>
                    <a:pt x="71" y="5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DE8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9B1F8031-2DC7-3805-3B87-780C498AE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" y="3510"/>
              <a:ext cx="315" cy="236"/>
            </a:xfrm>
            <a:custGeom>
              <a:avLst/>
              <a:gdLst>
                <a:gd name="T0" fmla="*/ 0 w 630"/>
                <a:gd name="T1" fmla="*/ 303 h 471"/>
                <a:gd name="T2" fmla="*/ 40 w 630"/>
                <a:gd name="T3" fmla="*/ 277 h 471"/>
                <a:gd name="T4" fmla="*/ 126 w 630"/>
                <a:gd name="T5" fmla="*/ 297 h 471"/>
                <a:gd name="T6" fmla="*/ 185 w 630"/>
                <a:gd name="T7" fmla="*/ 373 h 471"/>
                <a:gd name="T8" fmla="*/ 218 w 630"/>
                <a:gd name="T9" fmla="*/ 316 h 471"/>
                <a:gd name="T10" fmla="*/ 180 w 630"/>
                <a:gd name="T11" fmla="*/ 262 h 471"/>
                <a:gd name="T12" fmla="*/ 223 w 630"/>
                <a:gd name="T13" fmla="*/ 220 h 471"/>
                <a:gd name="T14" fmla="*/ 258 w 630"/>
                <a:gd name="T15" fmla="*/ 288 h 471"/>
                <a:gd name="T16" fmla="*/ 310 w 630"/>
                <a:gd name="T17" fmla="*/ 273 h 471"/>
                <a:gd name="T18" fmla="*/ 294 w 630"/>
                <a:gd name="T19" fmla="*/ 144 h 471"/>
                <a:gd name="T20" fmla="*/ 329 w 630"/>
                <a:gd name="T21" fmla="*/ 74 h 471"/>
                <a:gd name="T22" fmla="*/ 391 w 630"/>
                <a:gd name="T23" fmla="*/ 21 h 471"/>
                <a:gd name="T24" fmla="*/ 374 w 630"/>
                <a:gd name="T25" fmla="*/ 82 h 471"/>
                <a:gd name="T26" fmla="*/ 417 w 630"/>
                <a:gd name="T27" fmla="*/ 111 h 471"/>
                <a:gd name="T28" fmla="*/ 457 w 630"/>
                <a:gd name="T29" fmla="*/ 38 h 471"/>
                <a:gd name="T30" fmla="*/ 521 w 630"/>
                <a:gd name="T31" fmla="*/ 0 h 471"/>
                <a:gd name="T32" fmla="*/ 471 w 630"/>
                <a:gd name="T33" fmla="*/ 84 h 471"/>
                <a:gd name="T34" fmla="*/ 453 w 630"/>
                <a:gd name="T35" fmla="*/ 139 h 471"/>
                <a:gd name="T36" fmla="*/ 497 w 630"/>
                <a:gd name="T37" fmla="*/ 229 h 471"/>
                <a:gd name="T38" fmla="*/ 538 w 630"/>
                <a:gd name="T39" fmla="*/ 111 h 471"/>
                <a:gd name="T40" fmla="*/ 583 w 630"/>
                <a:gd name="T41" fmla="*/ 38 h 471"/>
                <a:gd name="T42" fmla="*/ 583 w 630"/>
                <a:gd name="T43" fmla="*/ 131 h 471"/>
                <a:gd name="T44" fmla="*/ 604 w 630"/>
                <a:gd name="T45" fmla="*/ 100 h 471"/>
                <a:gd name="T46" fmla="*/ 630 w 630"/>
                <a:gd name="T47" fmla="*/ 169 h 471"/>
                <a:gd name="T48" fmla="*/ 601 w 630"/>
                <a:gd name="T49" fmla="*/ 209 h 471"/>
                <a:gd name="T50" fmla="*/ 574 w 630"/>
                <a:gd name="T51" fmla="*/ 397 h 471"/>
                <a:gd name="T52" fmla="*/ 547 w 630"/>
                <a:gd name="T53" fmla="*/ 382 h 471"/>
                <a:gd name="T54" fmla="*/ 521 w 630"/>
                <a:gd name="T55" fmla="*/ 340 h 471"/>
                <a:gd name="T56" fmla="*/ 486 w 630"/>
                <a:gd name="T57" fmla="*/ 343 h 471"/>
                <a:gd name="T58" fmla="*/ 479 w 630"/>
                <a:gd name="T59" fmla="*/ 273 h 471"/>
                <a:gd name="T60" fmla="*/ 417 w 630"/>
                <a:gd name="T61" fmla="*/ 316 h 471"/>
                <a:gd name="T62" fmla="*/ 362 w 630"/>
                <a:gd name="T63" fmla="*/ 362 h 471"/>
                <a:gd name="T64" fmla="*/ 327 w 630"/>
                <a:gd name="T65" fmla="*/ 400 h 471"/>
                <a:gd name="T66" fmla="*/ 296 w 630"/>
                <a:gd name="T67" fmla="*/ 471 h 471"/>
                <a:gd name="T68" fmla="*/ 126 w 630"/>
                <a:gd name="T69" fmla="*/ 439 h 471"/>
                <a:gd name="T70" fmla="*/ 67 w 630"/>
                <a:gd name="T71" fmla="*/ 428 h 471"/>
                <a:gd name="T72" fmla="*/ 0 w 630"/>
                <a:gd name="T73" fmla="*/ 303 h 471"/>
                <a:gd name="T74" fmla="*/ 0 w 630"/>
                <a:gd name="T75" fmla="*/ 303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0" h="471">
                  <a:moveTo>
                    <a:pt x="0" y="303"/>
                  </a:moveTo>
                  <a:lnTo>
                    <a:pt x="40" y="277"/>
                  </a:lnTo>
                  <a:lnTo>
                    <a:pt x="126" y="297"/>
                  </a:lnTo>
                  <a:lnTo>
                    <a:pt x="185" y="373"/>
                  </a:lnTo>
                  <a:lnTo>
                    <a:pt x="218" y="316"/>
                  </a:lnTo>
                  <a:lnTo>
                    <a:pt x="180" y="262"/>
                  </a:lnTo>
                  <a:lnTo>
                    <a:pt x="223" y="220"/>
                  </a:lnTo>
                  <a:lnTo>
                    <a:pt x="258" y="288"/>
                  </a:lnTo>
                  <a:lnTo>
                    <a:pt x="310" y="273"/>
                  </a:lnTo>
                  <a:lnTo>
                    <a:pt x="294" y="144"/>
                  </a:lnTo>
                  <a:lnTo>
                    <a:pt x="329" y="74"/>
                  </a:lnTo>
                  <a:lnTo>
                    <a:pt x="391" y="21"/>
                  </a:lnTo>
                  <a:lnTo>
                    <a:pt x="374" y="82"/>
                  </a:lnTo>
                  <a:lnTo>
                    <a:pt x="417" y="111"/>
                  </a:lnTo>
                  <a:lnTo>
                    <a:pt x="457" y="38"/>
                  </a:lnTo>
                  <a:lnTo>
                    <a:pt x="521" y="0"/>
                  </a:lnTo>
                  <a:lnTo>
                    <a:pt x="471" y="84"/>
                  </a:lnTo>
                  <a:lnTo>
                    <a:pt x="453" y="139"/>
                  </a:lnTo>
                  <a:lnTo>
                    <a:pt x="497" y="229"/>
                  </a:lnTo>
                  <a:lnTo>
                    <a:pt x="538" y="111"/>
                  </a:lnTo>
                  <a:lnTo>
                    <a:pt x="583" y="38"/>
                  </a:lnTo>
                  <a:lnTo>
                    <a:pt x="583" y="131"/>
                  </a:lnTo>
                  <a:lnTo>
                    <a:pt x="604" y="100"/>
                  </a:lnTo>
                  <a:lnTo>
                    <a:pt x="630" y="169"/>
                  </a:lnTo>
                  <a:lnTo>
                    <a:pt x="601" y="209"/>
                  </a:lnTo>
                  <a:lnTo>
                    <a:pt x="574" y="397"/>
                  </a:lnTo>
                  <a:lnTo>
                    <a:pt x="547" y="382"/>
                  </a:lnTo>
                  <a:lnTo>
                    <a:pt x="521" y="340"/>
                  </a:lnTo>
                  <a:lnTo>
                    <a:pt x="486" y="343"/>
                  </a:lnTo>
                  <a:lnTo>
                    <a:pt x="479" y="273"/>
                  </a:lnTo>
                  <a:lnTo>
                    <a:pt x="417" y="316"/>
                  </a:lnTo>
                  <a:lnTo>
                    <a:pt x="362" y="362"/>
                  </a:lnTo>
                  <a:lnTo>
                    <a:pt x="327" y="400"/>
                  </a:lnTo>
                  <a:lnTo>
                    <a:pt x="296" y="471"/>
                  </a:lnTo>
                  <a:lnTo>
                    <a:pt x="126" y="439"/>
                  </a:lnTo>
                  <a:lnTo>
                    <a:pt x="67" y="428"/>
                  </a:lnTo>
                  <a:lnTo>
                    <a:pt x="0" y="303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B2D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354BB19D-8E6B-7580-B590-3707B3628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" y="3255"/>
              <a:ext cx="82" cy="123"/>
            </a:xfrm>
            <a:custGeom>
              <a:avLst/>
              <a:gdLst>
                <a:gd name="T0" fmla="*/ 32 w 165"/>
                <a:gd name="T1" fmla="*/ 144 h 245"/>
                <a:gd name="T2" fmla="*/ 62 w 165"/>
                <a:gd name="T3" fmla="*/ 74 h 245"/>
                <a:gd name="T4" fmla="*/ 115 w 165"/>
                <a:gd name="T5" fmla="*/ 19 h 245"/>
                <a:gd name="T6" fmla="*/ 147 w 165"/>
                <a:gd name="T7" fmla="*/ 0 h 245"/>
                <a:gd name="T8" fmla="*/ 165 w 165"/>
                <a:gd name="T9" fmla="*/ 22 h 245"/>
                <a:gd name="T10" fmla="*/ 119 w 165"/>
                <a:gd name="T11" fmla="*/ 85 h 245"/>
                <a:gd name="T12" fmla="*/ 59 w 165"/>
                <a:gd name="T13" fmla="*/ 166 h 245"/>
                <a:gd name="T14" fmla="*/ 12 w 165"/>
                <a:gd name="T15" fmla="*/ 245 h 245"/>
                <a:gd name="T16" fmla="*/ 0 w 165"/>
                <a:gd name="T17" fmla="*/ 115 h 245"/>
                <a:gd name="T18" fmla="*/ 32 w 165"/>
                <a:gd name="T19" fmla="*/ 144 h 245"/>
                <a:gd name="T20" fmla="*/ 32 w 165"/>
                <a:gd name="T21" fmla="*/ 14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245">
                  <a:moveTo>
                    <a:pt x="32" y="144"/>
                  </a:moveTo>
                  <a:lnTo>
                    <a:pt x="62" y="74"/>
                  </a:lnTo>
                  <a:lnTo>
                    <a:pt x="115" y="19"/>
                  </a:lnTo>
                  <a:lnTo>
                    <a:pt x="147" y="0"/>
                  </a:lnTo>
                  <a:lnTo>
                    <a:pt x="165" y="22"/>
                  </a:lnTo>
                  <a:lnTo>
                    <a:pt x="119" y="85"/>
                  </a:lnTo>
                  <a:lnTo>
                    <a:pt x="59" y="166"/>
                  </a:lnTo>
                  <a:lnTo>
                    <a:pt x="12" y="245"/>
                  </a:lnTo>
                  <a:lnTo>
                    <a:pt x="0" y="115"/>
                  </a:lnTo>
                  <a:lnTo>
                    <a:pt x="32" y="144"/>
                  </a:lnTo>
                  <a:lnTo>
                    <a:pt x="32" y="144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96C4596-22D2-B76F-226E-5371D41DB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3063"/>
              <a:ext cx="427" cy="537"/>
            </a:xfrm>
            <a:custGeom>
              <a:avLst/>
              <a:gdLst>
                <a:gd name="T0" fmla="*/ 0 w 854"/>
                <a:gd name="T1" fmla="*/ 241 h 1073"/>
                <a:gd name="T2" fmla="*/ 23 w 854"/>
                <a:gd name="T3" fmla="*/ 223 h 1073"/>
                <a:gd name="T4" fmla="*/ 61 w 854"/>
                <a:gd name="T5" fmla="*/ 296 h 1073"/>
                <a:gd name="T6" fmla="*/ 132 w 854"/>
                <a:gd name="T7" fmla="*/ 348 h 1073"/>
                <a:gd name="T8" fmla="*/ 124 w 854"/>
                <a:gd name="T9" fmla="*/ 277 h 1073"/>
                <a:gd name="T10" fmla="*/ 97 w 854"/>
                <a:gd name="T11" fmla="*/ 192 h 1073"/>
                <a:gd name="T12" fmla="*/ 59 w 854"/>
                <a:gd name="T13" fmla="*/ 149 h 1073"/>
                <a:gd name="T14" fmla="*/ 103 w 854"/>
                <a:gd name="T15" fmla="*/ 138 h 1073"/>
                <a:gd name="T16" fmla="*/ 182 w 854"/>
                <a:gd name="T17" fmla="*/ 157 h 1073"/>
                <a:gd name="T18" fmla="*/ 221 w 854"/>
                <a:gd name="T19" fmla="*/ 116 h 1073"/>
                <a:gd name="T20" fmla="*/ 206 w 854"/>
                <a:gd name="T21" fmla="*/ 59 h 1073"/>
                <a:gd name="T22" fmla="*/ 244 w 854"/>
                <a:gd name="T23" fmla="*/ 0 h 1073"/>
                <a:gd name="T24" fmla="*/ 260 w 854"/>
                <a:gd name="T25" fmla="*/ 46 h 1073"/>
                <a:gd name="T26" fmla="*/ 295 w 854"/>
                <a:gd name="T27" fmla="*/ 127 h 1073"/>
                <a:gd name="T28" fmla="*/ 307 w 854"/>
                <a:gd name="T29" fmla="*/ 144 h 1073"/>
                <a:gd name="T30" fmla="*/ 309 w 854"/>
                <a:gd name="T31" fmla="*/ 177 h 1073"/>
                <a:gd name="T32" fmla="*/ 359 w 854"/>
                <a:gd name="T33" fmla="*/ 249 h 1073"/>
                <a:gd name="T34" fmla="*/ 368 w 854"/>
                <a:gd name="T35" fmla="*/ 332 h 1073"/>
                <a:gd name="T36" fmla="*/ 414 w 854"/>
                <a:gd name="T37" fmla="*/ 422 h 1073"/>
                <a:gd name="T38" fmla="*/ 418 w 854"/>
                <a:gd name="T39" fmla="*/ 514 h 1073"/>
                <a:gd name="T40" fmla="*/ 430 w 854"/>
                <a:gd name="T41" fmla="*/ 628 h 1073"/>
                <a:gd name="T42" fmla="*/ 489 w 854"/>
                <a:gd name="T43" fmla="*/ 538 h 1073"/>
                <a:gd name="T44" fmla="*/ 583 w 854"/>
                <a:gd name="T45" fmla="*/ 422 h 1073"/>
                <a:gd name="T46" fmla="*/ 577 w 854"/>
                <a:gd name="T47" fmla="*/ 339 h 1073"/>
                <a:gd name="T48" fmla="*/ 551 w 854"/>
                <a:gd name="T49" fmla="*/ 274 h 1073"/>
                <a:gd name="T50" fmla="*/ 592 w 854"/>
                <a:gd name="T51" fmla="*/ 177 h 1073"/>
                <a:gd name="T52" fmla="*/ 565 w 854"/>
                <a:gd name="T53" fmla="*/ 105 h 1073"/>
                <a:gd name="T54" fmla="*/ 610 w 854"/>
                <a:gd name="T55" fmla="*/ 18 h 1073"/>
                <a:gd name="T56" fmla="*/ 665 w 854"/>
                <a:gd name="T57" fmla="*/ 13 h 1073"/>
                <a:gd name="T58" fmla="*/ 713 w 854"/>
                <a:gd name="T59" fmla="*/ 32 h 1073"/>
                <a:gd name="T60" fmla="*/ 757 w 854"/>
                <a:gd name="T61" fmla="*/ 81 h 1073"/>
                <a:gd name="T62" fmla="*/ 798 w 854"/>
                <a:gd name="T63" fmla="*/ 127 h 1073"/>
                <a:gd name="T64" fmla="*/ 783 w 854"/>
                <a:gd name="T65" fmla="*/ 54 h 1073"/>
                <a:gd name="T66" fmla="*/ 824 w 854"/>
                <a:gd name="T67" fmla="*/ 54 h 1073"/>
                <a:gd name="T68" fmla="*/ 822 w 854"/>
                <a:gd name="T69" fmla="*/ 83 h 1073"/>
                <a:gd name="T70" fmla="*/ 840 w 854"/>
                <a:gd name="T71" fmla="*/ 105 h 1073"/>
                <a:gd name="T72" fmla="*/ 831 w 854"/>
                <a:gd name="T73" fmla="*/ 149 h 1073"/>
                <a:gd name="T74" fmla="*/ 854 w 854"/>
                <a:gd name="T75" fmla="*/ 177 h 1073"/>
                <a:gd name="T76" fmla="*/ 801 w 854"/>
                <a:gd name="T77" fmla="*/ 225 h 1073"/>
                <a:gd name="T78" fmla="*/ 781 w 854"/>
                <a:gd name="T79" fmla="*/ 269 h 1073"/>
                <a:gd name="T80" fmla="*/ 757 w 854"/>
                <a:gd name="T81" fmla="*/ 339 h 1073"/>
                <a:gd name="T82" fmla="*/ 724 w 854"/>
                <a:gd name="T83" fmla="*/ 402 h 1073"/>
                <a:gd name="T84" fmla="*/ 663 w 854"/>
                <a:gd name="T85" fmla="*/ 522 h 1073"/>
                <a:gd name="T86" fmla="*/ 663 w 854"/>
                <a:gd name="T87" fmla="*/ 626 h 1073"/>
                <a:gd name="T88" fmla="*/ 646 w 854"/>
                <a:gd name="T89" fmla="*/ 658 h 1073"/>
                <a:gd name="T90" fmla="*/ 604 w 854"/>
                <a:gd name="T91" fmla="*/ 656 h 1073"/>
                <a:gd name="T92" fmla="*/ 565 w 854"/>
                <a:gd name="T93" fmla="*/ 702 h 1073"/>
                <a:gd name="T94" fmla="*/ 556 w 854"/>
                <a:gd name="T95" fmla="*/ 811 h 1073"/>
                <a:gd name="T96" fmla="*/ 554 w 854"/>
                <a:gd name="T97" fmla="*/ 863 h 1073"/>
                <a:gd name="T98" fmla="*/ 586 w 854"/>
                <a:gd name="T99" fmla="*/ 899 h 1073"/>
                <a:gd name="T100" fmla="*/ 495 w 854"/>
                <a:gd name="T101" fmla="*/ 1073 h 1073"/>
                <a:gd name="T102" fmla="*/ 433 w 854"/>
                <a:gd name="T103" fmla="*/ 1067 h 1073"/>
                <a:gd name="T104" fmla="*/ 383 w 854"/>
                <a:gd name="T105" fmla="*/ 980 h 1073"/>
                <a:gd name="T106" fmla="*/ 374 w 854"/>
                <a:gd name="T107" fmla="*/ 934 h 1073"/>
                <a:gd name="T108" fmla="*/ 277 w 854"/>
                <a:gd name="T109" fmla="*/ 877 h 1073"/>
                <a:gd name="T110" fmla="*/ 177 w 854"/>
                <a:gd name="T111" fmla="*/ 726 h 1073"/>
                <a:gd name="T112" fmla="*/ 99 w 854"/>
                <a:gd name="T113" fmla="*/ 566 h 1073"/>
                <a:gd name="T114" fmla="*/ 6 w 854"/>
                <a:gd name="T115" fmla="*/ 522 h 1073"/>
                <a:gd name="T116" fmla="*/ 30 w 854"/>
                <a:gd name="T117" fmla="*/ 411 h 1073"/>
                <a:gd name="T118" fmla="*/ 15 w 854"/>
                <a:gd name="T119" fmla="*/ 339 h 1073"/>
                <a:gd name="T120" fmla="*/ 21 w 854"/>
                <a:gd name="T121" fmla="*/ 299 h 1073"/>
                <a:gd name="T122" fmla="*/ 0 w 854"/>
                <a:gd name="T123" fmla="*/ 241 h 1073"/>
                <a:gd name="T124" fmla="*/ 0 w 854"/>
                <a:gd name="T125" fmla="*/ 241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4" h="1073">
                  <a:moveTo>
                    <a:pt x="0" y="241"/>
                  </a:moveTo>
                  <a:lnTo>
                    <a:pt x="23" y="223"/>
                  </a:lnTo>
                  <a:lnTo>
                    <a:pt x="61" y="296"/>
                  </a:lnTo>
                  <a:lnTo>
                    <a:pt x="132" y="348"/>
                  </a:lnTo>
                  <a:lnTo>
                    <a:pt x="124" y="277"/>
                  </a:lnTo>
                  <a:lnTo>
                    <a:pt x="97" y="192"/>
                  </a:lnTo>
                  <a:lnTo>
                    <a:pt x="59" y="149"/>
                  </a:lnTo>
                  <a:lnTo>
                    <a:pt x="103" y="138"/>
                  </a:lnTo>
                  <a:lnTo>
                    <a:pt x="182" y="157"/>
                  </a:lnTo>
                  <a:lnTo>
                    <a:pt x="221" y="116"/>
                  </a:lnTo>
                  <a:lnTo>
                    <a:pt x="206" y="59"/>
                  </a:lnTo>
                  <a:lnTo>
                    <a:pt x="244" y="0"/>
                  </a:lnTo>
                  <a:lnTo>
                    <a:pt x="260" y="46"/>
                  </a:lnTo>
                  <a:lnTo>
                    <a:pt x="295" y="127"/>
                  </a:lnTo>
                  <a:lnTo>
                    <a:pt x="307" y="144"/>
                  </a:lnTo>
                  <a:lnTo>
                    <a:pt x="309" y="177"/>
                  </a:lnTo>
                  <a:lnTo>
                    <a:pt x="359" y="249"/>
                  </a:lnTo>
                  <a:lnTo>
                    <a:pt x="368" y="332"/>
                  </a:lnTo>
                  <a:lnTo>
                    <a:pt x="414" y="422"/>
                  </a:lnTo>
                  <a:lnTo>
                    <a:pt x="418" y="514"/>
                  </a:lnTo>
                  <a:lnTo>
                    <a:pt x="430" y="628"/>
                  </a:lnTo>
                  <a:lnTo>
                    <a:pt x="489" y="538"/>
                  </a:lnTo>
                  <a:lnTo>
                    <a:pt x="583" y="422"/>
                  </a:lnTo>
                  <a:lnTo>
                    <a:pt x="577" y="339"/>
                  </a:lnTo>
                  <a:lnTo>
                    <a:pt x="551" y="274"/>
                  </a:lnTo>
                  <a:lnTo>
                    <a:pt x="592" y="177"/>
                  </a:lnTo>
                  <a:lnTo>
                    <a:pt x="565" y="105"/>
                  </a:lnTo>
                  <a:lnTo>
                    <a:pt x="610" y="18"/>
                  </a:lnTo>
                  <a:lnTo>
                    <a:pt x="665" y="13"/>
                  </a:lnTo>
                  <a:lnTo>
                    <a:pt x="713" y="32"/>
                  </a:lnTo>
                  <a:lnTo>
                    <a:pt x="757" y="81"/>
                  </a:lnTo>
                  <a:lnTo>
                    <a:pt x="798" y="127"/>
                  </a:lnTo>
                  <a:lnTo>
                    <a:pt x="783" y="54"/>
                  </a:lnTo>
                  <a:lnTo>
                    <a:pt x="824" y="54"/>
                  </a:lnTo>
                  <a:lnTo>
                    <a:pt x="822" y="83"/>
                  </a:lnTo>
                  <a:lnTo>
                    <a:pt x="840" y="105"/>
                  </a:lnTo>
                  <a:lnTo>
                    <a:pt x="831" y="149"/>
                  </a:lnTo>
                  <a:lnTo>
                    <a:pt x="854" y="177"/>
                  </a:lnTo>
                  <a:lnTo>
                    <a:pt x="801" y="225"/>
                  </a:lnTo>
                  <a:lnTo>
                    <a:pt x="781" y="269"/>
                  </a:lnTo>
                  <a:lnTo>
                    <a:pt x="757" y="339"/>
                  </a:lnTo>
                  <a:lnTo>
                    <a:pt x="724" y="402"/>
                  </a:lnTo>
                  <a:lnTo>
                    <a:pt x="663" y="522"/>
                  </a:lnTo>
                  <a:lnTo>
                    <a:pt x="663" y="626"/>
                  </a:lnTo>
                  <a:lnTo>
                    <a:pt x="646" y="658"/>
                  </a:lnTo>
                  <a:lnTo>
                    <a:pt x="604" y="656"/>
                  </a:lnTo>
                  <a:lnTo>
                    <a:pt x="565" y="702"/>
                  </a:lnTo>
                  <a:lnTo>
                    <a:pt x="556" y="811"/>
                  </a:lnTo>
                  <a:lnTo>
                    <a:pt x="554" y="863"/>
                  </a:lnTo>
                  <a:lnTo>
                    <a:pt x="586" y="899"/>
                  </a:lnTo>
                  <a:lnTo>
                    <a:pt x="495" y="1073"/>
                  </a:lnTo>
                  <a:lnTo>
                    <a:pt x="433" y="1067"/>
                  </a:lnTo>
                  <a:lnTo>
                    <a:pt x="383" y="980"/>
                  </a:lnTo>
                  <a:lnTo>
                    <a:pt x="374" y="934"/>
                  </a:lnTo>
                  <a:lnTo>
                    <a:pt x="277" y="877"/>
                  </a:lnTo>
                  <a:lnTo>
                    <a:pt x="177" y="726"/>
                  </a:lnTo>
                  <a:lnTo>
                    <a:pt x="99" y="566"/>
                  </a:lnTo>
                  <a:lnTo>
                    <a:pt x="6" y="522"/>
                  </a:lnTo>
                  <a:lnTo>
                    <a:pt x="30" y="411"/>
                  </a:lnTo>
                  <a:lnTo>
                    <a:pt x="15" y="339"/>
                  </a:lnTo>
                  <a:lnTo>
                    <a:pt x="21" y="299"/>
                  </a:lnTo>
                  <a:lnTo>
                    <a:pt x="0" y="241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rgbClr val="B8B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460E65F4-B037-90AC-4FDE-9E209DDFE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2901"/>
              <a:ext cx="85" cy="132"/>
            </a:xfrm>
            <a:custGeom>
              <a:avLst/>
              <a:gdLst>
                <a:gd name="T0" fmla="*/ 140 w 171"/>
                <a:gd name="T1" fmla="*/ 265 h 265"/>
                <a:gd name="T2" fmla="*/ 171 w 171"/>
                <a:gd name="T3" fmla="*/ 230 h 265"/>
                <a:gd name="T4" fmla="*/ 161 w 171"/>
                <a:gd name="T5" fmla="*/ 175 h 265"/>
                <a:gd name="T6" fmla="*/ 98 w 171"/>
                <a:gd name="T7" fmla="*/ 137 h 265"/>
                <a:gd name="T8" fmla="*/ 116 w 171"/>
                <a:gd name="T9" fmla="*/ 116 h 265"/>
                <a:gd name="T10" fmla="*/ 86 w 171"/>
                <a:gd name="T11" fmla="*/ 85 h 265"/>
                <a:gd name="T12" fmla="*/ 98 w 171"/>
                <a:gd name="T13" fmla="*/ 39 h 265"/>
                <a:gd name="T14" fmla="*/ 42 w 171"/>
                <a:gd name="T15" fmla="*/ 0 h 265"/>
                <a:gd name="T16" fmla="*/ 12 w 171"/>
                <a:gd name="T17" fmla="*/ 9 h 265"/>
                <a:gd name="T18" fmla="*/ 33 w 171"/>
                <a:gd name="T19" fmla="*/ 28 h 265"/>
                <a:gd name="T20" fmla="*/ 52 w 171"/>
                <a:gd name="T21" fmla="*/ 53 h 265"/>
                <a:gd name="T22" fmla="*/ 31 w 171"/>
                <a:gd name="T23" fmla="*/ 107 h 265"/>
                <a:gd name="T24" fmla="*/ 19 w 171"/>
                <a:gd name="T25" fmla="*/ 55 h 265"/>
                <a:gd name="T26" fmla="*/ 0 w 171"/>
                <a:gd name="T27" fmla="*/ 118 h 265"/>
                <a:gd name="T28" fmla="*/ 10 w 171"/>
                <a:gd name="T29" fmla="*/ 173 h 265"/>
                <a:gd name="T30" fmla="*/ 101 w 171"/>
                <a:gd name="T31" fmla="*/ 194 h 265"/>
                <a:gd name="T32" fmla="*/ 140 w 171"/>
                <a:gd name="T33" fmla="*/ 265 h 265"/>
                <a:gd name="T34" fmla="*/ 140 w 171"/>
                <a:gd name="T35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" h="265">
                  <a:moveTo>
                    <a:pt x="140" y="265"/>
                  </a:moveTo>
                  <a:lnTo>
                    <a:pt x="171" y="230"/>
                  </a:lnTo>
                  <a:lnTo>
                    <a:pt x="161" y="175"/>
                  </a:lnTo>
                  <a:lnTo>
                    <a:pt x="98" y="137"/>
                  </a:lnTo>
                  <a:lnTo>
                    <a:pt x="116" y="116"/>
                  </a:lnTo>
                  <a:lnTo>
                    <a:pt x="86" y="85"/>
                  </a:lnTo>
                  <a:lnTo>
                    <a:pt x="98" y="39"/>
                  </a:lnTo>
                  <a:lnTo>
                    <a:pt x="42" y="0"/>
                  </a:lnTo>
                  <a:lnTo>
                    <a:pt x="12" y="9"/>
                  </a:lnTo>
                  <a:lnTo>
                    <a:pt x="33" y="28"/>
                  </a:lnTo>
                  <a:lnTo>
                    <a:pt x="52" y="53"/>
                  </a:lnTo>
                  <a:lnTo>
                    <a:pt x="31" y="107"/>
                  </a:lnTo>
                  <a:lnTo>
                    <a:pt x="19" y="55"/>
                  </a:lnTo>
                  <a:lnTo>
                    <a:pt x="0" y="118"/>
                  </a:lnTo>
                  <a:lnTo>
                    <a:pt x="10" y="173"/>
                  </a:lnTo>
                  <a:lnTo>
                    <a:pt x="101" y="194"/>
                  </a:lnTo>
                  <a:lnTo>
                    <a:pt x="140" y="265"/>
                  </a:lnTo>
                  <a:lnTo>
                    <a:pt x="140" y="265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FB5296D0-3906-665C-325D-E246A7D57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2903"/>
              <a:ext cx="158" cy="163"/>
            </a:xfrm>
            <a:custGeom>
              <a:avLst/>
              <a:gdLst>
                <a:gd name="T0" fmla="*/ 318 w 318"/>
                <a:gd name="T1" fmla="*/ 40 h 326"/>
                <a:gd name="T2" fmla="*/ 251 w 318"/>
                <a:gd name="T3" fmla="*/ 79 h 326"/>
                <a:gd name="T4" fmla="*/ 194 w 318"/>
                <a:gd name="T5" fmla="*/ 127 h 326"/>
                <a:gd name="T6" fmla="*/ 194 w 318"/>
                <a:gd name="T7" fmla="*/ 232 h 326"/>
                <a:gd name="T8" fmla="*/ 159 w 318"/>
                <a:gd name="T9" fmla="*/ 267 h 326"/>
                <a:gd name="T10" fmla="*/ 91 w 318"/>
                <a:gd name="T11" fmla="*/ 322 h 326"/>
                <a:gd name="T12" fmla="*/ 24 w 318"/>
                <a:gd name="T13" fmla="*/ 326 h 326"/>
                <a:gd name="T14" fmla="*/ 0 w 318"/>
                <a:gd name="T15" fmla="*/ 296 h 326"/>
                <a:gd name="T16" fmla="*/ 29 w 318"/>
                <a:gd name="T17" fmla="*/ 280 h 326"/>
                <a:gd name="T18" fmla="*/ 9 w 318"/>
                <a:gd name="T19" fmla="*/ 250 h 326"/>
                <a:gd name="T20" fmla="*/ 17 w 318"/>
                <a:gd name="T21" fmla="*/ 215 h 326"/>
                <a:gd name="T22" fmla="*/ 47 w 318"/>
                <a:gd name="T23" fmla="*/ 223 h 326"/>
                <a:gd name="T24" fmla="*/ 83 w 318"/>
                <a:gd name="T25" fmla="*/ 177 h 326"/>
                <a:gd name="T26" fmla="*/ 76 w 318"/>
                <a:gd name="T27" fmla="*/ 127 h 326"/>
                <a:gd name="T28" fmla="*/ 57 w 318"/>
                <a:gd name="T29" fmla="*/ 116 h 326"/>
                <a:gd name="T30" fmla="*/ 74 w 318"/>
                <a:gd name="T31" fmla="*/ 81 h 326"/>
                <a:gd name="T32" fmla="*/ 118 w 318"/>
                <a:gd name="T33" fmla="*/ 40 h 326"/>
                <a:gd name="T34" fmla="*/ 194 w 318"/>
                <a:gd name="T35" fmla="*/ 35 h 326"/>
                <a:gd name="T36" fmla="*/ 251 w 318"/>
                <a:gd name="T37" fmla="*/ 0 h 326"/>
                <a:gd name="T38" fmla="*/ 292 w 318"/>
                <a:gd name="T39" fmla="*/ 16 h 326"/>
                <a:gd name="T40" fmla="*/ 318 w 318"/>
                <a:gd name="T41" fmla="*/ 40 h 326"/>
                <a:gd name="T42" fmla="*/ 318 w 318"/>
                <a:gd name="T43" fmla="*/ 4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8" h="326">
                  <a:moveTo>
                    <a:pt x="318" y="40"/>
                  </a:moveTo>
                  <a:lnTo>
                    <a:pt x="251" y="79"/>
                  </a:lnTo>
                  <a:lnTo>
                    <a:pt x="194" y="127"/>
                  </a:lnTo>
                  <a:lnTo>
                    <a:pt x="194" y="232"/>
                  </a:lnTo>
                  <a:lnTo>
                    <a:pt x="159" y="267"/>
                  </a:lnTo>
                  <a:lnTo>
                    <a:pt x="91" y="322"/>
                  </a:lnTo>
                  <a:lnTo>
                    <a:pt x="24" y="326"/>
                  </a:lnTo>
                  <a:lnTo>
                    <a:pt x="0" y="296"/>
                  </a:lnTo>
                  <a:lnTo>
                    <a:pt x="29" y="280"/>
                  </a:lnTo>
                  <a:lnTo>
                    <a:pt x="9" y="250"/>
                  </a:lnTo>
                  <a:lnTo>
                    <a:pt x="17" y="215"/>
                  </a:lnTo>
                  <a:lnTo>
                    <a:pt x="47" y="223"/>
                  </a:lnTo>
                  <a:lnTo>
                    <a:pt x="83" y="177"/>
                  </a:lnTo>
                  <a:lnTo>
                    <a:pt x="76" y="127"/>
                  </a:lnTo>
                  <a:lnTo>
                    <a:pt x="57" y="116"/>
                  </a:lnTo>
                  <a:lnTo>
                    <a:pt x="74" y="81"/>
                  </a:lnTo>
                  <a:lnTo>
                    <a:pt x="118" y="40"/>
                  </a:lnTo>
                  <a:lnTo>
                    <a:pt x="194" y="35"/>
                  </a:lnTo>
                  <a:lnTo>
                    <a:pt x="251" y="0"/>
                  </a:lnTo>
                  <a:lnTo>
                    <a:pt x="292" y="16"/>
                  </a:lnTo>
                  <a:lnTo>
                    <a:pt x="318" y="40"/>
                  </a:lnTo>
                  <a:lnTo>
                    <a:pt x="318" y="40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2E1093A6-F6D5-7B78-EF8B-F47BD27C9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3145"/>
              <a:ext cx="215" cy="101"/>
            </a:xfrm>
            <a:custGeom>
              <a:avLst/>
              <a:gdLst>
                <a:gd name="T0" fmla="*/ 27 w 430"/>
                <a:gd name="T1" fmla="*/ 203 h 203"/>
                <a:gd name="T2" fmla="*/ 62 w 430"/>
                <a:gd name="T3" fmla="*/ 164 h 203"/>
                <a:gd name="T4" fmla="*/ 100 w 430"/>
                <a:gd name="T5" fmla="*/ 112 h 203"/>
                <a:gd name="T6" fmla="*/ 206 w 430"/>
                <a:gd name="T7" fmla="*/ 104 h 203"/>
                <a:gd name="T8" fmla="*/ 283 w 430"/>
                <a:gd name="T9" fmla="*/ 52 h 203"/>
                <a:gd name="T10" fmla="*/ 356 w 430"/>
                <a:gd name="T11" fmla="*/ 61 h 203"/>
                <a:gd name="T12" fmla="*/ 430 w 430"/>
                <a:gd name="T13" fmla="*/ 20 h 203"/>
                <a:gd name="T14" fmla="*/ 365 w 430"/>
                <a:gd name="T15" fmla="*/ 20 h 203"/>
                <a:gd name="T16" fmla="*/ 321 w 430"/>
                <a:gd name="T17" fmla="*/ 0 h 203"/>
                <a:gd name="T18" fmla="*/ 256 w 430"/>
                <a:gd name="T19" fmla="*/ 6 h 203"/>
                <a:gd name="T20" fmla="*/ 209 w 430"/>
                <a:gd name="T21" fmla="*/ 35 h 203"/>
                <a:gd name="T22" fmla="*/ 157 w 430"/>
                <a:gd name="T23" fmla="*/ 52 h 203"/>
                <a:gd name="T24" fmla="*/ 112 w 430"/>
                <a:gd name="T25" fmla="*/ 44 h 203"/>
                <a:gd name="T26" fmla="*/ 145 w 430"/>
                <a:gd name="T27" fmla="*/ 26 h 203"/>
                <a:gd name="T28" fmla="*/ 188 w 430"/>
                <a:gd name="T29" fmla="*/ 6 h 203"/>
                <a:gd name="T30" fmla="*/ 133 w 430"/>
                <a:gd name="T31" fmla="*/ 0 h 203"/>
                <a:gd name="T32" fmla="*/ 86 w 430"/>
                <a:gd name="T33" fmla="*/ 15 h 203"/>
                <a:gd name="T34" fmla="*/ 50 w 430"/>
                <a:gd name="T35" fmla="*/ 47 h 203"/>
                <a:gd name="T36" fmla="*/ 15 w 430"/>
                <a:gd name="T37" fmla="*/ 63 h 203"/>
                <a:gd name="T38" fmla="*/ 6 w 430"/>
                <a:gd name="T39" fmla="*/ 87 h 203"/>
                <a:gd name="T40" fmla="*/ 38 w 430"/>
                <a:gd name="T41" fmla="*/ 96 h 203"/>
                <a:gd name="T42" fmla="*/ 15 w 430"/>
                <a:gd name="T43" fmla="*/ 134 h 203"/>
                <a:gd name="T44" fmla="*/ 6 w 430"/>
                <a:gd name="T45" fmla="*/ 153 h 203"/>
                <a:gd name="T46" fmla="*/ 0 w 430"/>
                <a:gd name="T47" fmla="*/ 203 h 203"/>
                <a:gd name="T48" fmla="*/ 27 w 430"/>
                <a:gd name="T49" fmla="*/ 203 h 203"/>
                <a:gd name="T50" fmla="*/ 27 w 430"/>
                <a:gd name="T5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0" h="203">
                  <a:moveTo>
                    <a:pt x="27" y="203"/>
                  </a:moveTo>
                  <a:lnTo>
                    <a:pt x="62" y="164"/>
                  </a:lnTo>
                  <a:lnTo>
                    <a:pt x="100" y="112"/>
                  </a:lnTo>
                  <a:lnTo>
                    <a:pt x="206" y="104"/>
                  </a:lnTo>
                  <a:lnTo>
                    <a:pt x="283" y="52"/>
                  </a:lnTo>
                  <a:lnTo>
                    <a:pt x="356" y="61"/>
                  </a:lnTo>
                  <a:lnTo>
                    <a:pt x="430" y="20"/>
                  </a:lnTo>
                  <a:lnTo>
                    <a:pt x="365" y="20"/>
                  </a:lnTo>
                  <a:lnTo>
                    <a:pt x="321" y="0"/>
                  </a:lnTo>
                  <a:lnTo>
                    <a:pt x="256" y="6"/>
                  </a:lnTo>
                  <a:lnTo>
                    <a:pt x="209" y="35"/>
                  </a:lnTo>
                  <a:lnTo>
                    <a:pt x="157" y="52"/>
                  </a:lnTo>
                  <a:lnTo>
                    <a:pt x="112" y="44"/>
                  </a:lnTo>
                  <a:lnTo>
                    <a:pt x="145" y="26"/>
                  </a:lnTo>
                  <a:lnTo>
                    <a:pt x="188" y="6"/>
                  </a:lnTo>
                  <a:lnTo>
                    <a:pt x="133" y="0"/>
                  </a:lnTo>
                  <a:lnTo>
                    <a:pt x="86" y="15"/>
                  </a:lnTo>
                  <a:lnTo>
                    <a:pt x="50" y="47"/>
                  </a:lnTo>
                  <a:lnTo>
                    <a:pt x="15" y="63"/>
                  </a:lnTo>
                  <a:lnTo>
                    <a:pt x="6" y="87"/>
                  </a:lnTo>
                  <a:lnTo>
                    <a:pt x="38" y="96"/>
                  </a:lnTo>
                  <a:lnTo>
                    <a:pt x="15" y="134"/>
                  </a:lnTo>
                  <a:lnTo>
                    <a:pt x="6" y="153"/>
                  </a:lnTo>
                  <a:lnTo>
                    <a:pt x="0" y="203"/>
                  </a:lnTo>
                  <a:lnTo>
                    <a:pt x="27" y="203"/>
                  </a:lnTo>
                  <a:lnTo>
                    <a:pt x="27" y="20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396B665D-DFE1-C686-1144-9C633E6F0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" y="3355"/>
              <a:ext cx="564" cy="391"/>
            </a:xfrm>
            <a:custGeom>
              <a:avLst/>
              <a:gdLst>
                <a:gd name="T0" fmla="*/ 68 w 1129"/>
                <a:gd name="T1" fmla="*/ 251 h 783"/>
                <a:gd name="T2" fmla="*/ 149 w 1129"/>
                <a:gd name="T3" fmla="*/ 172 h 783"/>
                <a:gd name="T4" fmla="*/ 210 w 1129"/>
                <a:gd name="T5" fmla="*/ 129 h 783"/>
                <a:gd name="T6" fmla="*/ 177 w 1129"/>
                <a:gd name="T7" fmla="*/ 90 h 783"/>
                <a:gd name="T8" fmla="*/ 298 w 1129"/>
                <a:gd name="T9" fmla="*/ 61 h 783"/>
                <a:gd name="T10" fmla="*/ 348 w 1129"/>
                <a:gd name="T11" fmla="*/ 0 h 783"/>
                <a:gd name="T12" fmla="*/ 426 w 1129"/>
                <a:gd name="T13" fmla="*/ 126 h 783"/>
                <a:gd name="T14" fmla="*/ 475 w 1129"/>
                <a:gd name="T15" fmla="*/ 87 h 783"/>
                <a:gd name="T16" fmla="*/ 616 w 1129"/>
                <a:gd name="T17" fmla="*/ 188 h 783"/>
                <a:gd name="T18" fmla="*/ 711 w 1129"/>
                <a:gd name="T19" fmla="*/ 74 h 783"/>
                <a:gd name="T20" fmla="*/ 787 w 1129"/>
                <a:gd name="T21" fmla="*/ 3 h 783"/>
                <a:gd name="T22" fmla="*/ 826 w 1129"/>
                <a:gd name="T23" fmla="*/ 112 h 783"/>
                <a:gd name="T24" fmla="*/ 973 w 1129"/>
                <a:gd name="T25" fmla="*/ 308 h 783"/>
                <a:gd name="T26" fmla="*/ 1014 w 1129"/>
                <a:gd name="T27" fmla="*/ 385 h 783"/>
                <a:gd name="T28" fmla="*/ 1129 w 1129"/>
                <a:gd name="T29" fmla="*/ 481 h 783"/>
                <a:gd name="T30" fmla="*/ 722 w 1129"/>
                <a:gd name="T31" fmla="*/ 417 h 783"/>
                <a:gd name="T32" fmla="*/ 630 w 1129"/>
                <a:gd name="T33" fmla="*/ 459 h 783"/>
                <a:gd name="T34" fmla="*/ 575 w 1129"/>
                <a:gd name="T35" fmla="*/ 527 h 783"/>
                <a:gd name="T36" fmla="*/ 483 w 1129"/>
                <a:gd name="T37" fmla="*/ 559 h 783"/>
                <a:gd name="T38" fmla="*/ 363 w 1129"/>
                <a:gd name="T39" fmla="*/ 693 h 783"/>
                <a:gd name="T40" fmla="*/ 360 w 1129"/>
                <a:gd name="T41" fmla="*/ 783 h 783"/>
                <a:gd name="T42" fmla="*/ 206 w 1129"/>
                <a:gd name="T43" fmla="*/ 741 h 783"/>
                <a:gd name="T44" fmla="*/ 307 w 1129"/>
                <a:gd name="T45" fmla="*/ 636 h 783"/>
                <a:gd name="T46" fmla="*/ 395 w 1129"/>
                <a:gd name="T47" fmla="*/ 545 h 783"/>
                <a:gd name="T48" fmla="*/ 452 w 1129"/>
                <a:gd name="T49" fmla="*/ 485 h 783"/>
                <a:gd name="T50" fmla="*/ 331 w 1129"/>
                <a:gd name="T51" fmla="*/ 538 h 783"/>
                <a:gd name="T52" fmla="*/ 218 w 1129"/>
                <a:gd name="T53" fmla="*/ 535 h 783"/>
                <a:gd name="T54" fmla="*/ 289 w 1129"/>
                <a:gd name="T55" fmla="*/ 417 h 783"/>
                <a:gd name="T56" fmla="*/ 109 w 1129"/>
                <a:gd name="T57" fmla="*/ 417 h 783"/>
                <a:gd name="T58" fmla="*/ 133 w 1129"/>
                <a:gd name="T59" fmla="*/ 376 h 783"/>
                <a:gd name="T60" fmla="*/ 363 w 1129"/>
                <a:gd name="T61" fmla="*/ 407 h 783"/>
                <a:gd name="T62" fmla="*/ 263 w 1129"/>
                <a:gd name="T63" fmla="*/ 319 h 783"/>
                <a:gd name="T64" fmla="*/ 21 w 1129"/>
                <a:gd name="T65" fmla="*/ 297 h 783"/>
                <a:gd name="T66" fmla="*/ 0 w 1129"/>
                <a:gd name="T67" fmla="*/ 256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9" h="783">
                  <a:moveTo>
                    <a:pt x="0" y="256"/>
                  </a:moveTo>
                  <a:lnTo>
                    <a:pt x="68" y="251"/>
                  </a:lnTo>
                  <a:lnTo>
                    <a:pt x="145" y="219"/>
                  </a:lnTo>
                  <a:lnTo>
                    <a:pt x="149" y="172"/>
                  </a:lnTo>
                  <a:lnTo>
                    <a:pt x="239" y="153"/>
                  </a:lnTo>
                  <a:lnTo>
                    <a:pt x="210" y="129"/>
                  </a:lnTo>
                  <a:lnTo>
                    <a:pt x="133" y="118"/>
                  </a:lnTo>
                  <a:lnTo>
                    <a:pt x="177" y="90"/>
                  </a:lnTo>
                  <a:lnTo>
                    <a:pt x="251" y="94"/>
                  </a:lnTo>
                  <a:lnTo>
                    <a:pt x="298" y="61"/>
                  </a:lnTo>
                  <a:lnTo>
                    <a:pt x="322" y="28"/>
                  </a:lnTo>
                  <a:lnTo>
                    <a:pt x="348" y="0"/>
                  </a:lnTo>
                  <a:lnTo>
                    <a:pt x="366" y="52"/>
                  </a:lnTo>
                  <a:lnTo>
                    <a:pt x="426" y="126"/>
                  </a:lnTo>
                  <a:lnTo>
                    <a:pt x="478" y="180"/>
                  </a:lnTo>
                  <a:lnTo>
                    <a:pt x="475" y="87"/>
                  </a:lnTo>
                  <a:lnTo>
                    <a:pt x="540" y="164"/>
                  </a:lnTo>
                  <a:lnTo>
                    <a:pt x="616" y="188"/>
                  </a:lnTo>
                  <a:lnTo>
                    <a:pt x="644" y="109"/>
                  </a:lnTo>
                  <a:lnTo>
                    <a:pt x="711" y="74"/>
                  </a:lnTo>
                  <a:lnTo>
                    <a:pt x="749" y="0"/>
                  </a:lnTo>
                  <a:lnTo>
                    <a:pt x="787" y="3"/>
                  </a:lnTo>
                  <a:lnTo>
                    <a:pt x="820" y="46"/>
                  </a:lnTo>
                  <a:lnTo>
                    <a:pt x="826" y="112"/>
                  </a:lnTo>
                  <a:lnTo>
                    <a:pt x="911" y="219"/>
                  </a:lnTo>
                  <a:lnTo>
                    <a:pt x="973" y="308"/>
                  </a:lnTo>
                  <a:lnTo>
                    <a:pt x="961" y="354"/>
                  </a:lnTo>
                  <a:lnTo>
                    <a:pt x="1014" y="385"/>
                  </a:lnTo>
                  <a:lnTo>
                    <a:pt x="1076" y="404"/>
                  </a:lnTo>
                  <a:lnTo>
                    <a:pt x="1129" y="481"/>
                  </a:lnTo>
                  <a:lnTo>
                    <a:pt x="779" y="426"/>
                  </a:lnTo>
                  <a:lnTo>
                    <a:pt x="722" y="417"/>
                  </a:lnTo>
                  <a:lnTo>
                    <a:pt x="655" y="442"/>
                  </a:lnTo>
                  <a:lnTo>
                    <a:pt x="630" y="459"/>
                  </a:lnTo>
                  <a:lnTo>
                    <a:pt x="661" y="512"/>
                  </a:lnTo>
                  <a:lnTo>
                    <a:pt x="575" y="527"/>
                  </a:lnTo>
                  <a:lnTo>
                    <a:pt x="587" y="567"/>
                  </a:lnTo>
                  <a:lnTo>
                    <a:pt x="483" y="559"/>
                  </a:lnTo>
                  <a:lnTo>
                    <a:pt x="428" y="570"/>
                  </a:lnTo>
                  <a:lnTo>
                    <a:pt x="363" y="693"/>
                  </a:lnTo>
                  <a:lnTo>
                    <a:pt x="389" y="763"/>
                  </a:lnTo>
                  <a:lnTo>
                    <a:pt x="360" y="783"/>
                  </a:lnTo>
                  <a:lnTo>
                    <a:pt x="251" y="766"/>
                  </a:lnTo>
                  <a:lnTo>
                    <a:pt x="206" y="741"/>
                  </a:lnTo>
                  <a:lnTo>
                    <a:pt x="218" y="678"/>
                  </a:lnTo>
                  <a:lnTo>
                    <a:pt x="307" y="636"/>
                  </a:lnTo>
                  <a:lnTo>
                    <a:pt x="319" y="592"/>
                  </a:lnTo>
                  <a:lnTo>
                    <a:pt x="395" y="545"/>
                  </a:lnTo>
                  <a:lnTo>
                    <a:pt x="481" y="512"/>
                  </a:lnTo>
                  <a:lnTo>
                    <a:pt x="452" y="485"/>
                  </a:lnTo>
                  <a:lnTo>
                    <a:pt x="369" y="488"/>
                  </a:lnTo>
                  <a:lnTo>
                    <a:pt x="331" y="538"/>
                  </a:lnTo>
                  <a:lnTo>
                    <a:pt x="218" y="575"/>
                  </a:lnTo>
                  <a:lnTo>
                    <a:pt x="218" y="535"/>
                  </a:lnTo>
                  <a:lnTo>
                    <a:pt x="296" y="475"/>
                  </a:lnTo>
                  <a:lnTo>
                    <a:pt x="289" y="417"/>
                  </a:lnTo>
                  <a:lnTo>
                    <a:pt x="180" y="401"/>
                  </a:lnTo>
                  <a:lnTo>
                    <a:pt x="109" y="417"/>
                  </a:lnTo>
                  <a:lnTo>
                    <a:pt x="68" y="393"/>
                  </a:lnTo>
                  <a:lnTo>
                    <a:pt x="133" y="376"/>
                  </a:lnTo>
                  <a:lnTo>
                    <a:pt x="254" y="369"/>
                  </a:lnTo>
                  <a:lnTo>
                    <a:pt x="363" y="407"/>
                  </a:lnTo>
                  <a:lnTo>
                    <a:pt x="348" y="369"/>
                  </a:lnTo>
                  <a:lnTo>
                    <a:pt x="263" y="319"/>
                  </a:lnTo>
                  <a:lnTo>
                    <a:pt x="95" y="317"/>
                  </a:lnTo>
                  <a:lnTo>
                    <a:pt x="21" y="297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DA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EC24505C-3798-6FA0-860C-1CA3BA607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3503"/>
              <a:ext cx="193" cy="220"/>
            </a:xfrm>
            <a:custGeom>
              <a:avLst/>
              <a:gdLst>
                <a:gd name="T0" fmla="*/ 0 w 386"/>
                <a:gd name="T1" fmla="*/ 439 h 439"/>
                <a:gd name="T2" fmla="*/ 45 w 386"/>
                <a:gd name="T3" fmla="*/ 328 h 439"/>
                <a:gd name="T4" fmla="*/ 126 w 386"/>
                <a:gd name="T5" fmla="*/ 273 h 439"/>
                <a:gd name="T6" fmla="*/ 183 w 386"/>
                <a:gd name="T7" fmla="*/ 202 h 439"/>
                <a:gd name="T8" fmla="*/ 197 w 386"/>
                <a:gd name="T9" fmla="*/ 120 h 439"/>
                <a:gd name="T10" fmla="*/ 201 w 386"/>
                <a:gd name="T11" fmla="*/ 0 h 439"/>
                <a:gd name="T12" fmla="*/ 289 w 386"/>
                <a:gd name="T13" fmla="*/ 162 h 439"/>
                <a:gd name="T14" fmla="*/ 386 w 386"/>
                <a:gd name="T15" fmla="*/ 322 h 439"/>
                <a:gd name="T16" fmla="*/ 145 w 386"/>
                <a:gd name="T17" fmla="*/ 393 h 439"/>
                <a:gd name="T18" fmla="*/ 0 w 386"/>
                <a:gd name="T19" fmla="*/ 439 h 439"/>
                <a:gd name="T20" fmla="*/ 0 w 386"/>
                <a:gd name="T21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39">
                  <a:moveTo>
                    <a:pt x="0" y="439"/>
                  </a:moveTo>
                  <a:lnTo>
                    <a:pt x="45" y="328"/>
                  </a:lnTo>
                  <a:lnTo>
                    <a:pt x="126" y="273"/>
                  </a:lnTo>
                  <a:lnTo>
                    <a:pt x="183" y="202"/>
                  </a:lnTo>
                  <a:lnTo>
                    <a:pt x="197" y="120"/>
                  </a:lnTo>
                  <a:lnTo>
                    <a:pt x="201" y="0"/>
                  </a:lnTo>
                  <a:lnTo>
                    <a:pt x="289" y="162"/>
                  </a:lnTo>
                  <a:lnTo>
                    <a:pt x="386" y="322"/>
                  </a:lnTo>
                  <a:lnTo>
                    <a:pt x="145" y="393"/>
                  </a:lnTo>
                  <a:lnTo>
                    <a:pt x="0" y="439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DAC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EBEDE9D2-10EB-37E7-1DC8-9FFCEA5B4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" y="3667"/>
              <a:ext cx="134" cy="99"/>
            </a:xfrm>
            <a:custGeom>
              <a:avLst/>
              <a:gdLst>
                <a:gd name="T0" fmla="*/ 177 w 268"/>
                <a:gd name="T1" fmla="*/ 0 h 199"/>
                <a:gd name="T2" fmla="*/ 235 w 268"/>
                <a:gd name="T3" fmla="*/ 16 h 199"/>
                <a:gd name="T4" fmla="*/ 268 w 268"/>
                <a:gd name="T5" fmla="*/ 68 h 199"/>
                <a:gd name="T6" fmla="*/ 265 w 268"/>
                <a:gd name="T7" fmla="*/ 103 h 199"/>
                <a:gd name="T8" fmla="*/ 203 w 268"/>
                <a:gd name="T9" fmla="*/ 116 h 199"/>
                <a:gd name="T10" fmla="*/ 132 w 268"/>
                <a:gd name="T11" fmla="*/ 144 h 199"/>
                <a:gd name="T12" fmla="*/ 109 w 268"/>
                <a:gd name="T13" fmla="*/ 190 h 199"/>
                <a:gd name="T14" fmla="*/ 64 w 268"/>
                <a:gd name="T15" fmla="*/ 199 h 199"/>
                <a:gd name="T16" fmla="*/ 0 w 268"/>
                <a:gd name="T17" fmla="*/ 190 h 199"/>
                <a:gd name="T18" fmla="*/ 6 w 268"/>
                <a:gd name="T19" fmla="*/ 147 h 199"/>
                <a:gd name="T20" fmla="*/ 50 w 268"/>
                <a:gd name="T21" fmla="*/ 127 h 199"/>
                <a:gd name="T22" fmla="*/ 38 w 268"/>
                <a:gd name="T23" fmla="*/ 105 h 199"/>
                <a:gd name="T24" fmla="*/ 109 w 268"/>
                <a:gd name="T25" fmla="*/ 18 h 199"/>
                <a:gd name="T26" fmla="*/ 177 w 268"/>
                <a:gd name="T27" fmla="*/ 0 h 199"/>
                <a:gd name="T28" fmla="*/ 177 w 268"/>
                <a:gd name="T2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8" h="199">
                  <a:moveTo>
                    <a:pt x="177" y="0"/>
                  </a:moveTo>
                  <a:lnTo>
                    <a:pt x="235" y="16"/>
                  </a:lnTo>
                  <a:lnTo>
                    <a:pt x="268" y="68"/>
                  </a:lnTo>
                  <a:lnTo>
                    <a:pt x="265" y="103"/>
                  </a:lnTo>
                  <a:lnTo>
                    <a:pt x="203" y="116"/>
                  </a:lnTo>
                  <a:lnTo>
                    <a:pt x="132" y="144"/>
                  </a:lnTo>
                  <a:lnTo>
                    <a:pt x="109" y="190"/>
                  </a:lnTo>
                  <a:lnTo>
                    <a:pt x="64" y="199"/>
                  </a:lnTo>
                  <a:lnTo>
                    <a:pt x="0" y="190"/>
                  </a:lnTo>
                  <a:lnTo>
                    <a:pt x="6" y="147"/>
                  </a:lnTo>
                  <a:lnTo>
                    <a:pt x="50" y="127"/>
                  </a:lnTo>
                  <a:lnTo>
                    <a:pt x="38" y="105"/>
                  </a:lnTo>
                  <a:lnTo>
                    <a:pt x="109" y="18"/>
                  </a:lnTo>
                  <a:lnTo>
                    <a:pt x="177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DCA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AF65E9E1-97E9-9F82-9561-61E7A1165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" y="3675"/>
              <a:ext cx="107" cy="121"/>
            </a:xfrm>
            <a:custGeom>
              <a:avLst/>
              <a:gdLst>
                <a:gd name="T0" fmla="*/ 215 w 215"/>
                <a:gd name="T1" fmla="*/ 0 h 242"/>
                <a:gd name="T2" fmla="*/ 177 w 215"/>
                <a:gd name="T3" fmla="*/ 57 h 242"/>
                <a:gd name="T4" fmla="*/ 166 w 215"/>
                <a:gd name="T5" fmla="*/ 100 h 242"/>
                <a:gd name="T6" fmla="*/ 142 w 215"/>
                <a:gd name="T7" fmla="*/ 128 h 242"/>
                <a:gd name="T8" fmla="*/ 171 w 215"/>
                <a:gd name="T9" fmla="*/ 174 h 242"/>
                <a:gd name="T10" fmla="*/ 138 w 215"/>
                <a:gd name="T11" fmla="*/ 218 h 242"/>
                <a:gd name="T12" fmla="*/ 100 w 215"/>
                <a:gd name="T13" fmla="*/ 242 h 242"/>
                <a:gd name="T14" fmla="*/ 92 w 215"/>
                <a:gd name="T15" fmla="*/ 223 h 242"/>
                <a:gd name="T16" fmla="*/ 114 w 215"/>
                <a:gd name="T17" fmla="*/ 157 h 242"/>
                <a:gd name="T18" fmla="*/ 112 w 215"/>
                <a:gd name="T19" fmla="*/ 95 h 242"/>
                <a:gd name="T20" fmla="*/ 67 w 215"/>
                <a:gd name="T21" fmla="*/ 207 h 242"/>
                <a:gd name="T22" fmla="*/ 62 w 215"/>
                <a:gd name="T23" fmla="*/ 133 h 242"/>
                <a:gd name="T24" fmla="*/ 45 w 215"/>
                <a:gd name="T25" fmla="*/ 194 h 242"/>
                <a:gd name="T26" fmla="*/ 17 w 215"/>
                <a:gd name="T27" fmla="*/ 188 h 242"/>
                <a:gd name="T28" fmla="*/ 0 w 215"/>
                <a:gd name="T29" fmla="*/ 120 h 242"/>
                <a:gd name="T30" fmla="*/ 33 w 215"/>
                <a:gd name="T31" fmla="*/ 95 h 242"/>
                <a:gd name="T32" fmla="*/ 67 w 215"/>
                <a:gd name="T33" fmla="*/ 60 h 242"/>
                <a:gd name="T34" fmla="*/ 92 w 215"/>
                <a:gd name="T35" fmla="*/ 35 h 242"/>
                <a:gd name="T36" fmla="*/ 126 w 215"/>
                <a:gd name="T37" fmla="*/ 38 h 242"/>
                <a:gd name="T38" fmla="*/ 162 w 215"/>
                <a:gd name="T39" fmla="*/ 6 h 242"/>
                <a:gd name="T40" fmla="*/ 215 w 215"/>
                <a:gd name="T41" fmla="*/ 0 h 242"/>
                <a:gd name="T42" fmla="*/ 215 w 215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5" h="242">
                  <a:moveTo>
                    <a:pt x="215" y="0"/>
                  </a:moveTo>
                  <a:lnTo>
                    <a:pt x="177" y="57"/>
                  </a:lnTo>
                  <a:lnTo>
                    <a:pt x="166" y="100"/>
                  </a:lnTo>
                  <a:lnTo>
                    <a:pt x="142" y="128"/>
                  </a:lnTo>
                  <a:lnTo>
                    <a:pt x="171" y="174"/>
                  </a:lnTo>
                  <a:lnTo>
                    <a:pt x="138" y="218"/>
                  </a:lnTo>
                  <a:lnTo>
                    <a:pt x="100" y="242"/>
                  </a:lnTo>
                  <a:lnTo>
                    <a:pt x="92" y="223"/>
                  </a:lnTo>
                  <a:lnTo>
                    <a:pt x="114" y="157"/>
                  </a:lnTo>
                  <a:lnTo>
                    <a:pt x="112" y="95"/>
                  </a:lnTo>
                  <a:lnTo>
                    <a:pt x="67" y="207"/>
                  </a:lnTo>
                  <a:lnTo>
                    <a:pt x="62" y="133"/>
                  </a:lnTo>
                  <a:lnTo>
                    <a:pt x="45" y="194"/>
                  </a:lnTo>
                  <a:lnTo>
                    <a:pt x="17" y="188"/>
                  </a:lnTo>
                  <a:lnTo>
                    <a:pt x="0" y="120"/>
                  </a:lnTo>
                  <a:lnTo>
                    <a:pt x="33" y="95"/>
                  </a:lnTo>
                  <a:lnTo>
                    <a:pt x="67" y="60"/>
                  </a:lnTo>
                  <a:lnTo>
                    <a:pt x="92" y="35"/>
                  </a:lnTo>
                  <a:lnTo>
                    <a:pt x="126" y="38"/>
                  </a:lnTo>
                  <a:lnTo>
                    <a:pt x="162" y="6"/>
                  </a:lnTo>
                  <a:lnTo>
                    <a:pt x="215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DCA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88903A52-556C-88CF-9E8A-4DD88A016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" y="3701"/>
              <a:ext cx="131" cy="87"/>
            </a:xfrm>
            <a:custGeom>
              <a:avLst/>
              <a:gdLst>
                <a:gd name="T0" fmla="*/ 0 w 262"/>
                <a:gd name="T1" fmla="*/ 114 h 174"/>
                <a:gd name="T2" fmla="*/ 29 w 262"/>
                <a:gd name="T3" fmla="*/ 65 h 174"/>
                <a:gd name="T4" fmla="*/ 74 w 262"/>
                <a:gd name="T5" fmla="*/ 54 h 174"/>
                <a:gd name="T6" fmla="*/ 109 w 262"/>
                <a:gd name="T7" fmla="*/ 24 h 174"/>
                <a:gd name="T8" fmla="*/ 126 w 262"/>
                <a:gd name="T9" fmla="*/ 8 h 174"/>
                <a:gd name="T10" fmla="*/ 174 w 262"/>
                <a:gd name="T11" fmla="*/ 0 h 174"/>
                <a:gd name="T12" fmla="*/ 206 w 262"/>
                <a:gd name="T13" fmla="*/ 18 h 174"/>
                <a:gd name="T14" fmla="*/ 235 w 262"/>
                <a:gd name="T15" fmla="*/ 0 h 174"/>
                <a:gd name="T16" fmla="*/ 262 w 262"/>
                <a:gd name="T17" fmla="*/ 15 h 174"/>
                <a:gd name="T18" fmla="*/ 262 w 262"/>
                <a:gd name="T19" fmla="*/ 68 h 174"/>
                <a:gd name="T20" fmla="*/ 209 w 262"/>
                <a:gd name="T21" fmla="*/ 94 h 174"/>
                <a:gd name="T22" fmla="*/ 183 w 262"/>
                <a:gd name="T23" fmla="*/ 138 h 174"/>
                <a:gd name="T24" fmla="*/ 176 w 262"/>
                <a:gd name="T25" fmla="*/ 168 h 174"/>
                <a:gd name="T26" fmla="*/ 133 w 262"/>
                <a:gd name="T27" fmla="*/ 174 h 174"/>
                <a:gd name="T28" fmla="*/ 36 w 262"/>
                <a:gd name="T29" fmla="*/ 153 h 174"/>
                <a:gd name="T30" fmla="*/ 0 w 262"/>
                <a:gd name="T31" fmla="*/ 114 h 174"/>
                <a:gd name="T32" fmla="*/ 0 w 262"/>
                <a:gd name="T33" fmla="*/ 11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2" h="174">
                  <a:moveTo>
                    <a:pt x="0" y="114"/>
                  </a:moveTo>
                  <a:lnTo>
                    <a:pt x="29" y="65"/>
                  </a:lnTo>
                  <a:lnTo>
                    <a:pt x="74" y="54"/>
                  </a:lnTo>
                  <a:lnTo>
                    <a:pt x="109" y="24"/>
                  </a:lnTo>
                  <a:lnTo>
                    <a:pt x="126" y="8"/>
                  </a:lnTo>
                  <a:lnTo>
                    <a:pt x="174" y="0"/>
                  </a:lnTo>
                  <a:lnTo>
                    <a:pt x="206" y="18"/>
                  </a:lnTo>
                  <a:lnTo>
                    <a:pt x="235" y="0"/>
                  </a:lnTo>
                  <a:lnTo>
                    <a:pt x="262" y="15"/>
                  </a:lnTo>
                  <a:lnTo>
                    <a:pt x="262" y="68"/>
                  </a:lnTo>
                  <a:lnTo>
                    <a:pt x="209" y="94"/>
                  </a:lnTo>
                  <a:lnTo>
                    <a:pt x="183" y="138"/>
                  </a:lnTo>
                  <a:lnTo>
                    <a:pt x="176" y="168"/>
                  </a:lnTo>
                  <a:lnTo>
                    <a:pt x="133" y="174"/>
                  </a:lnTo>
                  <a:lnTo>
                    <a:pt x="36" y="153"/>
                  </a:lnTo>
                  <a:lnTo>
                    <a:pt x="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DCA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5B33957F-3297-BCAB-B604-0BDA575D3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3757"/>
              <a:ext cx="101" cy="94"/>
            </a:xfrm>
            <a:custGeom>
              <a:avLst/>
              <a:gdLst>
                <a:gd name="T0" fmla="*/ 64 w 201"/>
                <a:gd name="T1" fmla="*/ 0 h 188"/>
                <a:gd name="T2" fmla="*/ 100 w 201"/>
                <a:gd name="T3" fmla="*/ 33 h 188"/>
                <a:gd name="T4" fmla="*/ 180 w 201"/>
                <a:gd name="T5" fmla="*/ 57 h 188"/>
                <a:gd name="T6" fmla="*/ 201 w 201"/>
                <a:gd name="T7" fmla="*/ 55 h 188"/>
                <a:gd name="T8" fmla="*/ 114 w 201"/>
                <a:gd name="T9" fmla="*/ 188 h 188"/>
                <a:gd name="T10" fmla="*/ 79 w 201"/>
                <a:gd name="T11" fmla="*/ 158 h 188"/>
                <a:gd name="T12" fmla="*/ 0 w 201"/>
                <a:gd name="T13" fmla="*/ 99 h 188"/>
                <a:gd name="T14" fmla="*/ 9 w 201"/>
                <a:gd name="T15" fmla="*/ 63 h 188"/>
                <a:gd name="T16" fmla="*/ 31 w 201"/>
                <a:gd name="T17" fmla="*/ 9 h 188"/>
                <a:gd name="T18" fmla="*/ 64 w 201"/>
                <a:gd name="T19" fmla="*/ 0 h 188"/>
                <a:gd name="T20" fmla="*/ 64 w 201"/>
                <a:gd name="T2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188">
                  <a:moveTo>
                    <a:pt x="64" y="0"/>
                  </a:moveTo>
                  <a:lnTo>
                    <a:pt x="100" y="33"/>
                  </a:lnTo>
                  <a:lnTo>
                    <a:pt x="180" y="57"/>
                  </a:lnTo>
                  <a:lnTo>
                    <a:pt x="201" y="55"/>
                  </a:lnTo>
                  <a:lnTo>
                    <a:pt x="114" y="188"/>
                  </a:lnTo>
                  <a:lnTo>
                    <a:pt x="79" y="158"/>
                  </a:lnTo>
                  <a:lnTo>
                    <a:pt x="0" y="99"/>
                  </a:lnTo>
                  <a:lnTo>
                    <a:pt x="9" y="63"/>
                  </a:lnTo>
                  <a:lnTo>
                    <a:pt x="31" y="9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DCA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C84489B2-2014-1448-1CE9-CC5B28CA6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3259"/>
              <a:ext cx="167" cy="263"/>
            </a:xfrm>
            <a:custGeom>
              <a:avLst/>
              <a:gdLst>
                <a:gd name="T0" fmla="*/ 15 w 335"/>
                <a:gd name="T1" fmla="*/ 44 h 527"/>
                <a:gd name="T2" fmla="*/ 0 w 335"/>
                <a:gd name="T3" fmla="*/ 118 h 527"/>
                <a:gd name="T4" fmla="*/ 32 w 335"/>
                <a:gd name="T5" fmla="*/ 164 h 527"/>
                <a:gd name="T6" fmla="*/ 41 w 335"/>
                <a:gd name="T7" fmla="*/ 208 h 527"/>
                <a:gd name="T8" fmla="*/ 22 w 335"/>
                <a:gd name="T9" fmla="*/ 259 h 527"/>
                <a:gd name="T10" fmla="*/ 58 w 335"/>
                <a:gd name="T11" fmla="*/ 320 h 527"/>
                <a:gd name="T12" fmla="*/ 22 w 335"/>
                <a:gd name="T13" fmla="*/ 333 h 527"/>
                <a:gd name="T14" fmla="*/ 50 w 335"/>
                <a:gd name="T15" fmla="*/ 377 h 527"/>
                <a:gd name="T16" fmla="*/ 79 w 335"/>
                <a:gd name="T17" fmla="*/ 387 h 527"/>
                <a:gd name="T18" fmla="*/ 91 w 335"/>
                <a:gd name="T19" fmla="*/ 429 h 527"/>
                <a:gd name="T20" fmla="*/ 88 w 335"/>
                <a:gd name="T21" fmla="*/ 469 h 527"/>
                <a:gd name="T22" fmla="*/ 109 w 335"/>
                <a:gd name="T23" fmla="*/ 488 h 527"/>
                <a:gd name="T24" fmla="*/ 147 w 335"/>
                <a:gd name="T25" fmla="*/ 483 h 527"/>
                <a:gd name="T26" fmla="*/ 147 w 335"/>
                <a:gd name="T27" fmla="*/ 527 h 527"/>
                <a:gd name="T28" fmla="*/ 176 w 335"/>
                <a:gd name="T29" fmla="*/ 521 h 527"/>
                <a:gd name="T30" fmla="*/ 273 w 335"/>
                <a:gd name="T31" fmla="*/ 447 h 527"/>
                <a:gd name="T32" fmla="*/ 335 w 335"/>
                <a:gd name="T33" fmla="*/ 398 h 527"/>
                <a:gd name="T34" fmla="*/ 323 w 335"/>
                <a:gd name="T35" fmla="*/ 349 h 527"/>
                <a:gd name="T36" fmla="*/ 273 w 335"/>
                <a:gd name="T37" fmla="*/ 377 h 527"/>
                <a:gd name="T38" fmla="*/ 268 w 335"/>
                <a:gd name="T39" fmla="*/ 333 h 527"/>
                <a:gd name="T40" fmla="*/ 297 w 335"/>
                <a:gd name="T41" fmla="*/ 281 h 527"/>
                <a:gd name="T42" fmla="*/ 264 w 335"/>
                <a:gd name="T43" fmla="*/ 224 h 527"/>
                <a:gd name="T44" fmla="*/ 256 w 335"/>
                <a:gd name="T45" fmla="*/ 186 h 527"/>
                <a:gd name="T46" fmla="*/ 250 w 335"/>
                <a:gd name="T47" fmla="*/ 156 h 527"/>
                <a:gd name="T48" fmla="*/ 306 w 335"/>
                <a:gd name="T49" fmla="*/ 104 h 527"/>
                <a:gd name="T50" fmla="*/ 268 w 335"/>
                <a:gd name="T51" fmla="*/ 77 h 527"/>
                <a:gd name="T52" fmla="*/ 252 w 335"/>
                <a:gd name="T53" fmla="*/ 28 h 527"/>
                <a:gd name="T54" fmla="*/ 185 w 335"/>
                <a:gd name="T55" fmla="*/ 0 h 527"/>
                <a:gd name="T56" fmla="*/ 93 w 335"/>
                <a:gd name="T57" fmla="*/ 57 h 527"/>
                <a:gd name="T58" fmla="*/ 15 w 335"/>
                <a:gd name="T59" fmla="*/ 44 h 527"/>
                <a:gd name="T60" fmla="*/ 15 w 335"/>
                <a:gd name="T61" fmla="*/ 44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5" h="527">
                  <a:moveTo>
                    <a:pt x="15" y="44"/>
                  </a:moveTo>
                  <a:lnTo>
                    <a:pt x="0" y="118"/>
                  </a:lnTo>
                  <a:lnTo>
                    <a:pt x="32" y="164"/>
                  </a:lnTo>
                  <a:lnTo>
                    <a:pt x="41" y="208"/>
                  </a:lnTo>
                  <a:lnTo>
                    <a:pt x="22" y="259"/>
                  </a:lnTo>
                  <a:lnTo>
                    <a:pt x="58" y="320"/>
                  </a:lnTo>
                  <a:lnTo>
                    <a:pt x="22" y="333"/>
                  </a:lnTo>
                  <a:lnTo>
                    <a:pt x="50" y="377"/>
                  </a:lnTo>
                  <a:lnTo>
                    <a:pt x="79" y="387"/>
                  </a:lnTo>
                  <a:lnTo>
                    <a:pt x="91" y="429"/>
                  </a:lnTo>
                  <a:lnTo>
                    <a:pt x="88" y="469"/>
                  </a:lnTo>
                  <a:lnTo>
                    <a:pt x="109" y="488"/>
                  </a:lnTo>
                  <a:lnTo>
                    <a:pt x="147" y="483"/>
                  </a:lnTo>
                  <a:lnTo>
                    <a:pt x="147" y="527"/>
                  </a:lnTo>
                  <a:lnTo>
                    <a:pt x="176" y="521"/>
                  </a:lnTo>
                  <a:lnTo>
                    <a:pt x="273" y="447"/>
                  </a:lnTo>
                  <a:lnTo>
                    <a:pt x="335" y="398"/>
                  </a:lnTo>
                  <a:lnTo>
                    <a:pt x="323" y="349"/>
                  </a:lnTo>
                  <a:lnTo>
                    <a:pt x="273" y="377"/>
                  </a:lnTo>
                  <a:lnTo>
                    <a:pt x="268" y="333"/>
                  </a:lnTo>
                  <a:lnTo>
                    <a:pt x="297" y="281"/>
                  </a:lnTo>
                  <a:lnTo>
                    <a:pt x="264" y="224"/>
                  </a:lnTo>
                  <a:lnTo>
                    <a:pt x="256" y="186"/>
                  </a:lnTo>
                  <a:lnTo>
                    <a:pt x="250" y="156"/>
                  </a:lnTo>
                  <a:lnTo>
                    <a:pt x="306" y="104"/>
                  </a:lnTo>
                  <a:lnTo>
                    <a:pt x="268" y="77"/>
                  </a:lnTo>
                  <a:lnTo>
                    <a:pt x="252" y="28"/>
                  </a:lnTo>
                  <a:lnTo>
                    <a:pt x="185" y="0"/>
                  </a:lnTo>
                  <a:lnTo>
                    <a:pt x="93" y="57"/>
                  </a:lnTo>
                  <a:lnTo>
                    <a:pt x="15" y="44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DCA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36D8BD60-9F33-5527-7686-177B898D9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3333"/>
              <a:ext cx="39" cy="72"/>
            </a:xfrm>
            <a:custGeom>
              <a:avLst/>
              <a:gdLst>
                <a:gd name="T0" fmla="*/ 0 w 78"/>
                <a:gd name="T1" fmla="*/ 52 h 145"/>
                <a:gd name="T2" fmla="*/ 19 w 78"/>
                <a:gd name="T3" fmla="*/ 22 h 145"/>
                <a:gd name="T4" fmla="*/ 17 w 78"/>
                <a:gd name="T5" fmla="*/ 0 h 145"/>
                <a:gd name="T6" fmla="*/ 71 w 78"/>
                <a:gd name="T7" fmla="*/ 0 h 145"/>
                <a:gd name="T8" fmla="*/ 55 w 78"/>
                <a:gd name="T9" fmla="*/ 37 h 145"/>
                <a:gd name="T10" fmla="*/ 73 w 78"/>
                <a:gd name="T11" fmla="*/ 74 h 145"/>
                <a:gd name="T12" fmla="*/ 47 w 78"/>
                <a:gd name="T13" fmla="*/ 105 h 145"/>
                <a:gd name="T14" fmla="*/ 78 w 78"/>
                <a:gd name="T15" fmla="*/ 112 h 145"/>
                <a:gd name="T16" fmla="*/ 47 w 78"/>
                <a:gd name="T17" fmla="*/ 145 h 145"/>
                <a:gd name="T18" fmla="*/ 19 w 78"/>
                <a:gd name="T19" fmla="*/ 142 h 145"/>
                <a:gd name="T20" fmla="*/ 9 w 78"/>
                <a:gd name="T21" fmla="*/ 99 h 145"/>
                <a:gd name="T22" fmla="*/ 29 w 78"/>
                <a:gd name="T23" fmla="*/ 63 h 145"/>
                <a:gd name="T24" fmla="*/ 0 w 78"/>
                <a:gd name="T25" fmla="*/ 52 h 145"/>
                <a:gd name="T26" fmla="*/ 0 w 78"/>
                <a:gd name="T27" fmla="*/ 5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145">
                  <a:moveTo>
                    <a:pt x="0" y="52"/>
                  </a:moveTo>
                  <a:lnTo>
                    <a:pt x="19" y="22"/>
                  </a:lnTo>
                  <a:lnTo>
                    <a:pt x="17" y="0"/>
                  </a:lnTo>
                  <a:lnTo>
                    <a:pt x="71" y="0"/>
                  </a:lnTo>
                  <a:lnTo>
                    <a:pt x="55" y="37"/>
                  </a:lnTo>
                  <a:lnTo>
                    <a:pt x="73" y="74"/>
                  </a:lnTo>
                  <a:lnTo>
                    <a:pt x="47" y="105"/>
                  </a:lnTo>
                  <a:lnTo>
                    <a:pt x="78" y="112"/>
                  </a:lnTo>
                  <a:lnTo>
                    <a:pt x="47" y="145"/>
                  </a:lnTo>
                  <a:lnTo>
                    <a:pt x="19" y="142"/>
                  </a:lnTo>
                  <a:lnTo>
                    <a:pt x="9" y="99"/>
                  </a:lnTo>
                  <a:lnTo>
                    <a:pt x="29" y="63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DCA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97988496-FC44-BDB5-97D9-68702A09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3544"/>
              <a:ext cx="86" cy="74"/>
            </a:xfrm>
            <a:custGeom>
              <a:avLst/>
              <a:gdLst>
                <a:gd name="T0" fmla="*/ 41 w 174"/>
                <a:gd name="T1" fmla="*/ 24 h 148"/>
                <a:gd name="T2" fmla="*/ 0 w 174"/>
                <a:gd name="T3" fmla="*/ 142 h 148"/>
                <a:gd name="T4" fmla="*/ 57 w 174"/>
                <a:gd name="T5" fmla="*/ 148 h 148"/>
                <a:gd name="T6" fmla="*/ 130 w 174"/>
                <a:gd name="T7" fmla="*/ 91 h 148"/>
                <a:gd name="T8" fmla="*/ 174 w 174"/>
                <a:gd name="T9" fmla="*/ 0 h 148"/>
                <a:gd name="T10" fmla="*/ 112 w 174"/>
                <a:gd name="T11" fmla="*/ 26 h 148"/>
                <a:gd name="T12" fmla="*/ 41 w 174"/>
                <a:gd name="T13" fmla="*/ 24 h 148"/>
                <a:gd name="T14" fmla="*/ 41 w 174"/>
                <a:gd name="T15" fmla="*/ 2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" h="148">
                  <a:moveTo>
                    <a:pt x="41" y="24"/>
                  </a:moveTo>
                  <a:lnTo>
                    <a:pt x="0" y="142"/>
                  </a:lnTo>
                  <a:lnTo>
                    <a:pt x="57" y="148"/>
                  </a:lnTo>
                  <a:lnTo>
                    <a:pt x="130" y="91"/>
                  </a:lnTo>
                  <a:lnTo>
                    <a:pt x="174" y="0"/>
                  </a:lnTo>
                  <a:lnTo>
                    <a:pt x="112" y="26"/>
                  </a:lnTo>
                  <a:lnTo>
                    <a:pt x="41" y="24"/>
                  </a:lnTo>
                  <a:lnTo>
                    <a:pt x="41" y="24"/>
                  </a:lnTo>
                  <a:close/>
                </a:path>
              </a:pathLst>
            </a:custGeom>
            <a:solidFill>
              <a:srgbClr val="FF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091383D6-C66E-F222-76AE-902C8F81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3513"/>
              <a:ext cx="156" cy="134"/>
            </a:xfrm>
            <a:custGeom>
              <a:avLst/>
              <a:gdLst>
                <a:gd name="T0" fmla="*/ 56 w 313"/>
                <a:gd name="T1" fmla="*/ 0 h 269"/>
                <a:gd name="T2" fmla="*/ 35 w 313"/>
                <a:gd name="T3" fmla="*/ 61 h 269"/>
                <a:gd name="T4" fmla="*/ 56 w 313"/>
                <a:gd name="T5" fmla="*/ 116 h 269"/>
                <a:gd name="T6" fmla="*/ 29 w 313"/>
                <a:gd name="T7" fmla="*/ 160 h 269"/>
                <a:gd name="T8" fmla="*/ 0 w 313"/>
                <a:gd name="T9" fmla="*/ 192 h 269"/>
                <a:gd name="T10" fmla="*/ 38 w 313"/>
                <a:gd name="T11" fmla="*/ 214 h 269"/>
                <a:gd name="T12" fmla="*/ 59 w 313"/>
                <a:gd name="T13" fmla="*/ 269 h 269"/>
                <a:gd name="T14" fmla="*/ 135 w 313"/>
                <a:gd name="T15" fmla="*/ 239 h 269"/>
                <a:gd name="T16" fmla="*/ 204 w 313"/>
                <a:gd name="T17" fmla="*/ 149 h 269"/>
                <a:gd name="T18" fmla="*/ 244 w 313"/>
                <a:gd name="T19" fmla="*/ 94 h 269"/>
                <a:gd name="T20" fmla="*/ 313 w 313"/>
                <a:gd name="T21" fmla="*/ 46 h 269"/>
                <a:gd name="T22" fmla="*/ 251 w 313"/>
                <a:gd name="T23" fmla="*/ 41 h 269"/>
                <a:gd name="T24" fmla="*/ 228 w 313"/>
                <a:gd name="T25" fmla="*/ 47 h 269"/>
                <a:gd name="T26" fmla="*/ 197 w 313"/>
                <a:gd name="T27" fmla="*/ 54 h 269"/>
                <a:gd name="T28" fmla="*/ 177 w 313"/>
                <a:gd name="T29" fmla="*/ 46 h 269"/>
                <a:gd name="T30" fmla="*/ 144 w 313"/>
                <a:gd name="T31" fmla="*/ 30 h 269"/>
                <a:gd name="T32" fmla="*/ 114 w 313"/>
                <a:gd name="T33" fmla="*/ 13 h 269"/>
                <a:gd name="T34" fmla="*/ 100 w 313"/>
                <a:gd name="T35" fmla="*/ 4 h 269"/>
                <a:gd name="T36" fmla="*/ 56 w 313"/>
                <a:gd name="T37" fmla="*/ 0 h 269"/>
                <a:gd name="T38" fmla="*/ 56 w 313"/>
                <a:gd name="T39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3" h="269">
                  <a:moveTo>
                    <a:pt x="56" y="0"/>
                  </a:moveTo>
                  <a:lnTo>
                    <a:pt x="35" y="61"/>
                  </a:lnTo>
                  <a:lnTo>
                    <a:pt x="56" y="116"/>
                  </a:lnTo>
                  <a:lnTo>
                    <a:pt x="29" y="160"/>
                  </a:lnTo>
                  <a:lnTo>
                    <a:pt x="0" y="192"/>
                  </a:lnTo>
                  <a:lnTo>
                    <a:pt x="38" y="214"/>
                  </a:lnTo>
                  <a:lnTo>
                    <a:pt x="59" y="269"/>
                  </a:lnTo>
                  <a:lnTo>
                    <a:pt x="135" y="239"/>
                  </a:lnTo>
                  <a:lnTo>
                    <a:pt x="204" y="149"/>
                  </a:lnTo>
                  <a:lnTo>
                    <a:pt x="244" y="94"/>
                  </a:lnTo>
                  <a:lnTo>
                    <a:pt x="313" y="46"/>
                  </a:lnTo>
                  <a:lnTo>
                    <a:pt x="251" y="41"/>
                  </a:lnTo>
                  <a:lnTo>
                    <a:pt x="228" y="47"/>
                  </a:lnTo>
                  <a:lnTo>
                    <a:pt x="197" y="54"/>
                  </a:lnTo>
                  <a:lnTo>
                    <a:pt x="177" y="46"/>
                  </a:lnTo>
                  <a:lnTo>
                    <a:pt x="144" y="30"/>
                  </a:lnTo>
                  <a:lnTo>
                    <a:pt x="114" y="13"/>
                  </a:lnTo>
                  <a:lnTo>
                    <a:pt x="100" y="4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C7D33CE7-7189-FE86-87C9-5B26C3E67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3632"/>
              <a:ext cx="206" cy="115"/>
            </a:xfrm>
            <a:custGeom>
              <a:avLst/>
              <a:gdLst>
                <a:gd name="T0" fmla="*/ 153 w 412"/>
                <a:gd name="T1" fmla="*/ 0 h 229"/>
                <a:gd name="T2" fmla="*/ 139 w 412"/>
                <a:gd name="T3" fmla="*/ 52 h 229"/>
                <a:gd name="T4" fmla="*/ 195 w 412"/>
                <a:gd name="T5" fmla="*/ 85 h 229"/>
                <a:gd name="T6" fmla="*/ 312 w 412"/>
                <a:gd name="T7" fmla="*/ 95 h 229"/>
                <a:gd name="T8" fmla="*/ 386 w 412"/>
                <a:gd name="T9" fmla="*/ 102 h 229"/>
                <a:gd name="T10" fmla="*/ 412 w 412"/>
                <a:gd name="T11" fmla="*/ 226 h 229"/>
                <a:gd name="T12" fmla="*/ 345 w 412"/>
                <a:gd name="T13" fmla="*/ 229 h 229"/>
                <a:gd name="T14" fmla="*/ 153 w 412"/>
                <a:gd name="T15" fmla="*/ 218 h 229"/>
                <a:gd name="T16" fmla="*/ 47 w 412"/>
                <a:gd name="T17" fmla="*/ 205 h 229"/>
                <a:gd name="T18" fmla="*/ 21 w 412"/>
                <a:gd name="T19" fmla="*/ 180 h 229"/>
                <a:gd name="T20" fmla="*/ 0 w 412"/>
                <a:gd name="T21" fmla="*/ 139 h 229"/>
                <a:gd name="T22" fmla="*/ 68 w 412"/>
                <a:gd name="T23" fmla="*/ 38 h 229"/>
                <a:gd name="T24" fmla="*/ 153 w 412"/>
                <a:gd name="T25" fmla="*/ 0 h 229"/>
                <a:gd name="T26" fmla="*/ 153 w 412"/>
                <a:gd name="T2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2" h="229">
                  <a:moveTo>
                    <a:pt x="153" y="0"/>
                  </a:moveTo>
                  <a:lnTo>
                    <a:pt x="139" y="52"/>
                  </a:lnTo>
                  <a:lnTo>
                    <a:pt x="195" y="85"/>
                  </a:lnTo>
                  <a:lnTo>
                    <a:pt x="312" y="95"/>
                  </a:lnTo>
                  <a:lnTo>
                    <a:pt x="386" y="102"/>
                  </a:lnTo>
                  <a:lnTo>
                    <a:pt x="412" y="226"/>
                  </a:lnTo>
                  <a:lnTo>
                    <a:pt x="345" y="229"/>
                  </a:lnTo>
                  <a:lnTo>
                    <a:pt x="153" y="218"/>
                  </a:lnTo>
                  <a:lnTo>
                    <a:pt x="47" y="205"/>
                  </a:lnTo>
                  <a:lnTo>
                    <a:pt x="21" y="180"/>
                  </a:lnTo>
                  <a:lnTo>
                    <a:pt x="0" y="139"/>
                  </a:lnTo>
                  <a:lnTo>
                    <a:pt x="68" y="38"/>
                  </a:lnTo>
                  <a:lnTo>
                    <a:pt x="153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51B8D191-F9A4-92AB-1F90-896166DD5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3258"/>
              <a:ext cx="44" cy="76"/>
            </a:xfrm>
            <a:custGeom>
              <a:avLst/>
              <a:gdLst>
                <a:gd name="T0" fmla="*/ 44 w 88"/>
                <a:gd name="T1" fmla="*/ 24 h 153"/>
                <a:gd name="T2" fmla="*/ 23 w 88"/>
                <a:gd name="T3" fmla="*/ 0 h 153"/>
                <a:gd name="T4" fmla="*/ 0 w 88"/>
                <a:gd name="T5" fmla="*/ 18 h 153"/>
                <a:gd name="T6" fmla="*/ 23 w 88"/>
                <a:gd name="T7" fmla="*/ 68 h 153"/>
                <a:gd name="T8" fmla="*/ 44 w 88"/>
                <a:gd name="T9" fmla="*/ 133 h 153"/>
                <a:gd name="T10" fmla="*/ 73 w 88"/>
                <a:gd name="T11" fmla="*/ 153 h 153"/>
                <a:gd name="T12" fmla="*/ 61 w 88"/>
                <a:gd name="T13" fmla="*/ 85 h 153"/>
                <a:gd name="T14" fmla="*/ 88 w 88"/>
                <a:gd name="T15" fmla="*/ 46 h 153"/>
                <a:gd name="T16" fmla="*/ 76 w 88"/>
                <a:gd name="T17" fmla="*/ 24 h 153"/>
                <a:gd name="T18" fmla="*/ 44 w 88"/>
                <a:gd name="T19" fmla="*/ 24 h 153"/>
                <a:gd name="T20" fmla="*/ 44 w 88"/>
                <a:gd name="T21" fmla="*/ 2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153">
                  <a:moveTo>
                    <a:pt x="44" y="24"/>
                  </a:moveTo>
                  <a:lnTo>
                    <a:pt x="23" y="0"/>
                  </a:lnTo>
                  <a:lnTo>
                    <a:pt x="0" y="18"/>
                  </a:lnTo>
                  <a:lnTo>
                    <a:pt x="23" y="68"/>
                  </a:lnTo>
                  <a:lnTo>
                    <a:pt x="44" y="133"/>
                  </a:lnTo>
                  <a:lnTo>
                    <a:pt x="73" y="153"/>
                  </a:lnTo>
                  <a:lnTo>
                    <a:pt x="61" y="85"/>
                  </a:lnTo>
                  <a:lnTo>
                    <a:pt x="88" y="46"/>
                  </a:lnTo>
                  <a:lnTo>
                    <a:pt x="76" y="24"/>
                  </a:lnTo>
                  <a:lnTo>
                    <a:pt x="44" y="24"/>
                  </a:lnTo>
                  <a:lnTo>
                    <a:pt x="44" y="24"/>
                  </a:lnTo>
                  <a:close/>
                </a:path>
              </a:pathLst>
            </a:custGeom>
            <a:solidFill>
              <a:srgbClr val="FF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B0522728-6C29-867E-A4C7-39F76DCDF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" y="3171"/>
              <a:ext cx="152" cy="268"/>
            </a:xfrm>
            <a:custGeom>
              <a:avLst/>
              <a:gdLst>
                <a:gd name="T0" fmla="*/ 249 w 303"/>
                <a:gd name="T1" fmla="*/ 6 h 537"/>
                <a:gd name="T2" fmla="*/ 285 w 303"/>
                <a:gd name="T3" fmla="*/ 50 h 537"/>
                <a:gd name="T4" fmla="*/ 273 w 303"/>
                <a:gd name="T5" fmla="*/ 99 h 537"/>
                <a:gd name="T6" fmla="*/ 289 w 303"/>
                <a:gd name="T7" fmla="*/ 147 h 537"/>
                <a:gd name="T8" fmla="*/ 303 w 303"/>
                <a:gd name="T9" fmla="*/ 186 h 537"/>
                <a:gd name="T10" fmla="*/ 280 w 303"/>
                <a:gd name="T11" fmla="*/ 270 h 537"/>
                <a:gd name="T12" fmla="*/ 273 w 303"/>
                <a:gd name="T13" fmla="*/ 328 h 537"/>
                <a:gd name="T14" fmla="*/ 280 w 303"/>
                <a:gd name="T15" fmla="*/ 370 h 537"/>
                <a:gd name="T16" fmla="*/ 244 w 303"/>
                <a:gd name="T17" fmla="*/ 412 h 537"/>
                <a:gd name="T18" fmla="*/ 230 w 303"/>
                <a:gd name="T19" fmla="*/ 453 h 537"/>
                <a:gd name="T20" fmla="*/ 188 w 303"/>
                <a:gd name="T21" fmla="*/ 464 h 537"/>
                <a:gd name="T22" fmla="*/ 121 w 303"/>
                <a:gd name="T23" fmla="*/ 537 h 537"/>
                <a:gd name="T24" fmla="*/ 81 w 303"/>
                <a:gd name="T25" fmla="*/ 501 h 537"/>
                <a:gd name="T26" fmla="*/ 26 w 303"/>
                <a:gd name="T27" fmla="*/ 423 h 537"/>
                <a:gd name="T28" fmla="*/ 0 w 303"/>
                <a:gd name="T29" fmla="*/ 370 h 537"/>
                <a:gd name="T30" fmla="*/ 62 w 303"/>
                <a:gd name="T31" fmla="*/ 374 h 537"/>
                <a:gd name="T32" fmla="*/ 73 w 303"/>
                <a:gd name="T33" fmla="*/ 333 h 537"/>
                <a:gd name="T34" fmla="*/ 41 w 303"/>
                <a:gd name="T35" fmla="*/ 281 h 537"/>
                <a:gd name="T36" fmla="*/ 52 w 303"/>
                <a:gd name="T37" fmla="*/ 210 h 537"/>
                <a:gd name="T38" fmla="*/ 3 w 303"/>
                <a:gd name="T39" fmla="*/ 151 h 537"/>
                <a:gd name="T40" fmla="*/ 26 w 303"/>
                <a:gd name="T41" fmla="*/ 88 h 537"/>
                <a:gd name="T42" fmla="*/ 24 w 303"/>
                <a:gd name="T43" fmla="*/ 57 h 537"/>
                <a:gd name="T44" fmla="*/ 73 w 303"/>
                <a:gd name="T45" fmla="*/ 52 h 537"/>
                <a:gd name="T46" fmla="*/ 150 w 303"/>
                <a:gd name="T47" fmla="*/ 0 h 537"/>
                <a:gd name="T48" fmla="*/ 211 w 303"/>
                <a:gd name="T49" fmla="*/ 9 h 537"/>
                <a:gd name="T50" fmla="*/ 249 w 303"/>
                <a:gd name="T51" fmla="*/ 6 h 537"/>
                <a:gd name="T52" fmla="*/ 249 w 303"/>
                <a:gd name="T53" fmla="*/ 6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3" h="537">
                  <a:moveTo>
                    <a:pt x="249" y="6"/>
                  </a:moveTo>
                  <a:lnTo>
                    <a:pt x="285" y="50"/>
                  </a:lnTo>
                  <a:lnTo>
                    <a:pt x="273" y="99"/>
                  </a:lnTo>
                  <a:lnTo>
                    <a:pt x="289" y="147"/>
                  </a:lnTo>
                  <a:lnTo>
                    <a:pt x="303" y="186"/>
                  </a:lnTo>
                  <a:lnTo>
                    <a:pt x="280" y="270"/>
                  </a:lnTo>
                  <a:lnTo>
                    <a:pt x="273" y="328"/>
                  </a:lnTo>
                  <a:lnTo>
                    <a:pt x="280" y="370"/>
                  </a:lnTo>
                  <a:lnTo>
                    <a:pt x="244" y="412"/>
                  </a:lnTo>
                  <a:lnTo>
                    <a:pt x="230" y="453"/>
                  </a:lnTo>
                  <a:lnTo>
                    <a:pt x="188" y="464"/>
                  </a:lnTo>
                  <a:lnTo>
                    <a:pt x="121" y="537"/>
                  </a:lnTo>
                  <a:lnTo>
                    <a:pt x="81" y="501"/>
                  </a:lnTo>
                  <a:lnTo>
                    <a:pt x="26" y="423"/>
                  </a:lnTo>
                  <a:lnTo>
                    <a:pt x="0" y="370"/>
                  </a:lnTo>
                  <a:lnTo>
                    <a:pt x="62" y="374"/>
                  </a:lnTo>
                  <a:lnTo>
                    <a:pt x="73" y="333"/>
                  </a:lnTo>
                  <a:lnTo>
                    <a:pt x="41" y="281"/>
                  </a:lnTo>
                  <a:lnTo>
                    <a:pt x="52" y="210"/>
                  </a:lnTo>
                  <a:lnTo>
                    <a:pt x="3" y="151"/>
                  </a:lnTo>
                  <a:lnTo>
                    <a:pt x="26" y="88"/>
                  </a:lnTo>
                  <a:lnTo>
                    <a:pt x="24" y="57"/>
                  </a:lnTo>
                  <a:lnTo>
                    <a:pt x="73" y="52"/>
                  </a:lnTo>
                  <a:lnTo>
                    <a:pt x="150" y="0"/>
                  </a:lnTo>
                  <a:lnTo>
                    <a:pt x="211" y="9"/>
                  </a:lnTo>
                  <a:lnTo>
                    <a:pt x="249" y="6"/>
                  </a:lnTo>
                  <a:lnTo>
                    <a:pt x="249" y="6"/>
                  </a:lnTo>
                  <a:close/>
                </a:path>
              </a:pathLst>
            </a:custGeom>
            <a:solidFill>
              <a:srgbClr val="FFE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2DDC3E80-8024-7CEB-B78B-AC9C2B1F9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" y="3453"/>
              <a:ext cx="74" cy="169"/>
            </a:xfrm>
            <a:custGeom>
              <a:avLst/>
              <a:gdLst>
                <a:gd name="T0" fmla="*/ 101 w 149"/>
                <a:gd name="T1" fmla="*/ 0 h 339"/>
                <a:gd name="T2" fmla="*/ 121 w 149"/>
                <a:gd name="T3" fmla="*/ 3 h 339"/>
                <a:gd name="T4" fmla="*/ 137 w 149"/>
                <a:gd name="T5" fmla="*/ 39 h 339"/>
                <a:gd name="T6" fmla="*/ 83 w 149"/>
                <a:gd name="T7" fmla="*/ 77 h 339"/>
                <a:gd name="T8" fmla="*/ 90 w 149"/>
                <a:gd name="T9" fmla="*/ 123 h 339"/>
                <a:gd name="T10" fmla="*/ 133 w 149"/>
                <a:gd name="T11" fmla="*/ 182 h 339"/>
                <a:gd name="T12" fmla="*/ 142 w 149"/>
                <a:gd name="T13" fmla="*/ 243 h 339"/>
                <a:gd name="T14" fmla="*/ 119 w 149"/>
                <a:gd name="T15" fmla="*/ 259 h 339"/>
                <a:gd name="T16" fmla="*/ 149 w 149"/>
                <a:gd name="T17" fmla="*/ 313 h 339"/>
                <a:gd name="T18" fmla="*/ 57 w 149"/>
                <a:gd name="T19" fmla="*/ 339 h 339"/>
                <a:gd name="T20" fmla="*/ 10 w 149"/>
                <a:gd name="T21" fmla="*/ 298 h 339"/>
                <a:gd name="T22" fmla="*/ 57 w 149"/>
                <a:gd name="T23" fmla="*/ 276 h 339"/>
                <a:gd name="T24" fmla="*/ 28 w 149"/>
                <a:gd name="T25" fmla="*/ 246 h 339"/>
                <a:gd name="T26" fmla="*/ 0 w 149"/>
                <a:gd name="T27" fmla="*/ 172 h 339"/>
                <a:gd name="T28" fmla="*/ 7 w 149"/>
                <a:gd name="T29" fmla="*/ 134 h 339"/>
                <a:gd name="T30" fmla="*/ 21 w 149"/>
                <a:gd name="T31" fmla="*/ 82 h 339"/>
                <a:gd name="T32" fmla="*/ 69 w 149"/>
                <a:gd name="T33" fmla="*/ 20 h 339"/>
                <a:gd name="T34" fmla="*/ 101 w 149"/>
                <a:gd name="T35" fmla="*/ 0 h 339"/>
                <a:gd name="T36" fmla="*/ 101 w 149"/>
                <a:gd name="T3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339">
                  <a:moveTo>
                    <a:pt x="101" y="0"/>
                  </a:moveTo>
                  <a:lnTo>
                    <a:pt x="121" y="3"/>
                  </a:lnTo>
                  <a:lnTo>
                    <a:pt x="137" y="39"/>
                  </a:lnTo>
                  <a:lnTo>
                    <a:pt x="83" y="77"/>
                  </a:lnTo>
                  <a:lnTo>
                    <a:pt x="90" y="123"/>
                  </a:lnTo>
                  <a:lnTo>
                    <a:pt x="133" y="182"/>
                  </a:lnTo>
                  <a:lnTo>
                    <a:pt x="142" y="243"/>
                  </a:lnTo>
                  <a:lnTo>
                    <a:pt x="119" y="259"/>
                  </a:lnTo>
                  <a:lnTo>
                    <a:pt x="149" y="313"/>
                  </a:lnTo>
                  <a:lnTo>
                    <a:pt x="57" y="339"/>
                  </a:lnTo>
                  <a:lnTo>
                    <a:pt x="10" y="298"/>
                  </a:lnTo>
                  <a:lnTo>
                    <a:pt x="57" y="276"/>
                  </a:lnTo>
                  <a:lnTo>
                    <a:pt x="28" y="246"/>
                  </a:lnTo>
                  <a:lnTo>
                    <a:pt x="0" y="172"/>
                  </a:lnTo>
                  <a:lnTo>
                    <a:pt x="7" y="134"/>
                  </a:lnTo>
                  <a:lnTo>
                    <a:pt x="21" y="82"/>
                  </a:lnTo>
                  <a:lnTo>
                    <a:pt x="69" y="20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87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36A67E0-5A51-9CE4-F7AE-D31153D0B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" y="3405"/>
              <a:ext cx="159" cy="195"/>
            </a:xfrm>
            <a:custGeom>
              <a:avLst/>
              <a:gdLst>
                <a:gd name="T0" fmla="*/ 0 w 319"/>
                <a:gd name="T1" fmla="*/ 172 h 390"/>
                <a:gd name="T2" fmla="*/ 121 w 319"/>
                <a:gd name="T3" fmla="*/ 161 h 390"/>
                <a:gd name="T4" fmla="*/ 192 w 319"/>
                <a:gd name="T5" fmla="*/ 65 h 390"/>
                <a:gd name="T6" fmla="*/ 228 w 319"/>
                <a:gd name="T7" fmla="*/ 0 h 390"/>
                <a:gd name="T8" fmla="*/ 230 w 319"/>
                <a:gd name="T9" fmla="*/ 60 h 390"/>
                <a:gd name="T10" fmla="*/ 237 w 319"/>
                <a:gd name="T11" fmla="*/ 106 h 390"/>
                <a:gd name="T12" fmla="*/ 289 w 319"/>
                <a:gd name="T13" fmla="*/ 128 h 390"/>
                <a:gd name="T14" fmla="*/ 287 w 319"/>
                <a:gd name="T15" fmla="*/ 180 h 390"/>
                <a:gd name="T16" fmla="*/ 319 w 319"/>
                <a:gd name="T17" fmla="*/ 216 h 390"/>
                <a:gd name="T18" fmla="*/ 228 w 319"/>
                <a:gd name="T19" fmla="*/ 390 h 390"/>
                <a:gd name="T20" fmla="*/ 166 w 319"/>
                <a:gd name="T21" fmla="*/ 384 h 390"/>
                <a:gd name="T22" fmla="*/ 130 w 319"/>
                <a:gd name="T23" fmla="*/ 314 h 390"/>
                <a:gd name="T24" fmla="*/ 78 w 319"/>
                <a:gd name="T25" fmla="*/ 246 h 390"/>
                <a:gd name="T26" fmla="*/ 0 w 319"/>
                <a:gd name="T27" fmla="*/ 172 h 390"/>
                <a:gd name="T28" fmla="*/ 0 w 319"/>
                <a:gd name="T29" fmla="*/ 172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390">
                  <a:moveTo>
                    <a:pt x="0" y="172"/>
                  </a:moveTo>
                  <a:lnTo>
                    <a:pt x="121" y="161"/>
                  </a:lnTo>
                  <a:lnTo>
                    <a:pt x="192" y="65"/>
                  </a:lnTo>
                  <a:lnTo>
                    <a:pt x="228" y="0"/>
                  </a:lnTo>
                  <a:lnTo>
                    <a:pt x="230" y="60"/>
                  </a:lnTo>
                  <a:lnTo>
                    <a:pt x="237" y="106"/>
                  </a:lnTo>
                  <a:lnTo>
                    <a:pt x="289" y="128"/>
                  </a:lnTo>
                  <a:lnTo>
                    <a:pt x="287" y="180"/>
                  </a:lnTo>
                  <a:lnTo>
                    <a:pt x="319" y="216"/>
                  </a:lnTo>
                  <a:lnTo>
                    <a:pt x="228" y="390"/>
                  </a:lnTo>
                  <a:lnTo>
                    <a:pt x="166" y="384"/>
                  </a:lnTo>
                  <a:lnTo>
                    <a:pt x="130" y="314"/>
                  </a:lnTo>
                  <a:lnTo>
                    <a:pt x="78" y="246"/>
                  </a:lnTo>
                  <a:lnTo>
                    <a:pt x="0" y="172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8585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74518FB7-67AA-E9A4-F472-802462B07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" y="3047"/>
              <a:ext cx="28" cy="25"/>
            </a:xfrm>
            <a:custGeom>
              <a:avLst/>
              <a:gdLst>
                <a:gd name="T0" fmla="*/ 5 w 57"/>
                <a:gd name="T1" fmla="*/ 17 h 51"/>
                <a:gd name="T2" fmla="*/ 24 w 57"/>
                <a:gd name="T3" fmla="*/ 3 h 51"/>
                <a:gd name="T4" fmla="*/ 57 w 57"/>
                <a:gd name="T5" fmla="*/ 0 h 51"/>
                <a:gd name="T6" fmla="*/ 51 w 57"/>
                <a:gd name="T7" fmla="*/ 45 h 51"/>
                <a:gd name="T8" fmla="*/ 8 w 57"/>
                <a:gd name="T9" fmla="*/ 51 h 51"/>
                <a:gd name="T10" fmla="*/ 0 w 57"/>
                <a:gd name="T11" fmla="*/ 48 h 51"/>
                <a:gd name="T12" fmla="*/ 5 w 57"/>
                <a:gd name="T13" fmla="*/ 17 h 51"/>
                <a:gd name="T14" fmla="*/ 5 w 57"/>
                <a:gd name="T1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51">
                  <a:moveTo>
                    <a:pt x="5" y="17"/>
                  </a:moveTo>
                  <a:lnTo>
                    <a:pt x="24" y="3"/>
                  </a:lnTo>
                  <a:lnTo>
                    <a:pt x="57" y="0"/>
                  </a:lnTo>
                  <a:lnTo>
                    <a:pt x="51" y="45"/>
                  </a:lnTo>
                  <a:lnTo>
                    <a:pt x="8" y="51"/>
                  </a:lnTo>
                  <a:lnTo>
                    <a:pt x="0" y="48"/>
                  </a:lnTo>
                  <a:lnTo>
                    <a:pt x="5" y="17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609B56A6-DF67-4865-2AAB-615526402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3188"/>
              <a:ext cx="24" cy="17"/>
            </a:xfrm>
            <a:custGeom>
              <a:avLst/>
              <a:gdLst>
                <a:gd name="T0" fmla="*/ 1 w 47"/>
                <a:gd name="T1" fmla="*/ 8 h 34"/>
                <a:gd name="T2" fmla="*/ 18 w 47"/>
                <a:gd name="T3" fmla="*/ 11 h 34"/>
                <a:gd name="T4" fmla="*/ 38 w 47"/>
                <a:gd name="T5" fmla="*/ 0 h 34"/>
                <a:gd name="T6" fmla="*/ 47 w 47"/>
                <a:gd name="T7" fmla="*/ 17 h 34"/>
                <a:gd name="T8" fmla="*/ 28 w 47"/>
                <a:gd name="T9" fmla="*/ 34 h 34"/>
                <a:gd name="T10" fmla="*/ 0 w 47"/>
                <a:gd name="T11" fmla="*/ 29 h 34"/>
                <a:gd name="T12" fmla="*/ 1 w 47"/>
                <a:gd name="T13" fmla="*/ 8 h 34"/>
                <a:gd name="T14" fmla="*/ 1 w 47"/>
                <a:gd name="T15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4">
                  <a:moveTo>
                    <a:pt x="1" y="8"/>
                  </a:moveTo>
                  <a:lnTo>
                    <a:pt x="18" y="11"/>
                  </a:lnTo>
                  <a:lnTo>
                    <a:pt x="38" y="0"/>
                  </a:lnTo>
                  <a:lnTo>
                    <a:pt x="47" y="17"/>
                  </a:lnTo>
                  <a:lnTo>
                    <a:pt x="28" y="34"/>
                  </a:lnTo>
                  <a:lnTo>
                    <a:pt x="0" y="29"/>
                  </a:lnTo>
                  <a:lnTo>
                    <a:pt x="1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AD4B20C0-29AE-CECB-784C-F9022B20A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3196"/>
              <a:ext cx="25" cy="19"/>
            </a:xfrm>
            <a:custGeom>
              <a:avLst/>
              <a:gdLst>
                <a:gd name="T0" fmla="*/ 5 w 49"/>
                <a:gd name="T1" fmla="*/ 14 h 38"/>
                <a:gd name="T2" fmla="*/ 18 w 49"/>
                <a:gd name="T3" fmla="*/ 15 h 38"/>
                <a:gd name="T4" fmla="*/ 21 w 49"/>
                <a:gd name="T5" fmla="*/ 0 h 38"/>
                <a:gd name="T6" fmla="*/ 49 w 49"/>
                <a:gd name="T7" fmla="*/ 1 h 38"/>
                <a:gd name="T8" fmla="*/ 49 w 49"/>
                <a:gd name="T9" fmla="*/ 22 h 38"/>
                <a:gd name="T10" fmla="*/ 22 w 49"/>
                <a:gd name="T11" fmla="*/ 38 h 38"/>
                <a:gd name="T12" fmla="*/ 7 w 49"/>
                <a:gd name="T13" fmla="*/ 35 h 38"/>
                <a:gd name="T14" fmla="*/ 0 w 49"/>
                <a:gd name="T15" fmla="*/ 22 h 38"/>
                <a:gd name="T16" fmla="*/ 5 w 49"/>
                <a:gd name="T17" fmla="*/ 14 h 38"/>
                <a:gd name="T18" fmla="*/ 5 w 49"/>
                <a:gd name="T1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38">
                  <a:moveTo>
                    <a:pt x="5" y="14"/>
                  </a:moveTo>
                  <a:lnTo>
                    <a:pt x="18" y="15"/>
                  </a:lnTo>
                  <a:lnTo>
                    <a:pt x="21" y="0"/>
                  </a:lnTo>
                  <a:lnTo>
                    <a:pt x="49" y="1"/>
                  </a:lnTo>
                  <a:lnTo>
                    <a:pt x="49" y="22"/>
                  </a:lnTo>
                  <a:lnTo>
                    <a:pt x="22" y="38"/>
                  </a:lnTo>
                  <a:lnTo>
                    <a:pt x="7" y="35"/>
                  </a:lnTo>
                  <a:lnTo>
                    <a:pt x="0" y="22"/>
                  </a:lnTo>
                  <a:lnTo>
                    <a:pt x="5" y="14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C5B7CD2-B094-625E-E6A2-8AD99D896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3177"/>
              <a:ext cx="16" cy="23"/>
            </a:xfrm>
            <a:custGeom>
              <a:avLst/>
              <a:gdLst>
                <a:gd name="T0" fmla="*/ 1 w 31"/>
                <a:gd name="T1" fmla="*/ 25 h 47"/>
                <a:gd name="T2" fmla="*/ 11 w 31"/>
                <a:gd name="T3" fmla="*/ 21 h 47"/>
                <a:gd name="T4" fmla="*/ 7 w 31"/>
                <a:gd name="T5" fmla="*/ 0 h 47"/>
                <a:gd name="T6" fmla="*/ 27 w 31"/>
                <a:gd name="T7" fmla="*/ 14 h 47"/>
                <a:gd name="T8" fmla="*/ 31 w 31"/>
                <a:gd name="T9" fmla="*/ 33 h 47"/>
                <a:gd name="T10" fmla="*/ 13 w 31"/>
                <a:gd name="T11" fmla="*/ 47 h 47"/>
                <a:gd name="T12" fmla="*/ 0 w 31"/>
                <a:gd name="T13" fmla="*/ 42 h 47"/>
                <a:gd name="T14" fmla="*/ 1 w 31"/>
                <a:gd name="T15" fmla="*/ 25 h 47"/>
                <a:gd name="T16" fmla="*/ 1 w 31"/>
                <a:gd name="T17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7">
                  <a:moveTo>
                    <a:pt x="1" y="25"/>
                  </a:moveTo>
                  <a:lnTo>
                    <a:pt x="11" y="21"/>
                  </a:lnTo>
                  <a:lnTo>
                    <a:pt x="7" y="0"/>
                  </a:lnTo>
                  <a:lnTo>
                    <a:pt x="27" y="14"/>
                  </a:lnTo>
                  <a:lnTo>
                    <a:pt x="31" y="33"/>
                  </a:lnTo>
                  <a:lnTo>
                    <a:pt x="13" y="47"/>
                  </a:lnTo>
                  <a:lnTo>
                    <a:pt x="0" y="42"/>
                  </a:lnTo>
                  <a:lnTo>
                    <a:pt x="1" y="25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8B5B3D05-A9F9-1726-1C2B-DC0D026E1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3112"/>
              <a:ext cx="49" cy="27"/>
            </a:xfrm>
            <a:custGeom>
              <a:avLst/>
              <a:gdLst>
                <a:gd name="T0" fmla="*/ 0 w 98"/>
                <a:gd name="T1" fmla="*/ 14 h 53"/>
                <a:gd name="T2" fmla="*/ 20 w 98"/>
                <a:gd name="T3" fmla="*/ 1 h 53"/>
                <a:gd name="T4" fmla="*/ 46 w 98"/>
                <a:gd name="T5" fmla="*/ 13 h 53"/>
                <a:gd name="T6" fmla="*/ 68 w 98"/>
                <a:gd name="T7" fmla="*/ 0 h 53"/>
                <a:gd name="T8" fmla="*/ 98 w 98"/>
                <a:gd name="T9" fmla="*/ 7 h 53"/>
                <a:gd name="T10" fmla="*/ 85 w 98"/>
                <a:gd name="T11" fmla="*/ 30 h 53"/>
                <a:gd name="T12" fmla="*/ 59 w 98"/>
                <a:gd name="T13" fmla="*/ 53 h 53"/>
                <a:gd name="T14" fmla="*/ 6 w 98"/>
                <a:gd name="T15" fmla="*/ 34 h 53"/>
                <a:gd name="T16" fmla="*/ 0 w 98"/>
                <a:gd name="T17" fmla="*/ 14 h 53"/>
                <a:gd name="T18" fmla="*/ 0 w 98"/>
                <a:gd name="T19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53">
                  <a:moveTo>
                    <a:pt x="0" y="14"/>
                  </a:moveTo>
                  <a:lnTo>
                    <a:pt x="20" y="1"/>
                  </a:lnTo>
                  <a:lnTo>
                    <a:pt x="46" y="13"/>
                  </a:lnTo>
                  <a:lnTo>
                    <a:pt x="68" y="0"/>
                  </a:lnTo>
                  <a:lnTo>
                    <a:pt x="98" y="7"/>
                  </a:lnTo>
                  <a:lnTo>
                    <a:pt x="85" y="30"/>
                  </a:lnTo>
                  <a:lnTo>
                    <a:pt x="59" y="53"/>
                  </a:lnTo>
                  <a:lnTo>
                    <a:pt x="6" y="3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A6C217B9-C7FA-86E1-927D-5D2F93830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" y="3188"/>
              <a:ext cx="122" cy="96"/>
            </a:xfrm>
            <a:custGeom>
              <a:avLst/>
              <a:gdLst>
                <a:gd name="T0" fmla="*/ 41 w 244"/>
                <a:gd name="T1" fmla="*/ 132 h 192"/>
                <a:gd name="T2" fmla="*/ 0 w 244"/>
                <a:gd name="T3" fmla="*/ 151 h 192"/>
                <a:gd name="T4" fmla="*/ 8 w 244"/>
                <a:gd name="T5" fmla="*/ 175 h 192"/>
                <a:gd name="T6" fmla="*/ 55 w 244"/>
                <a:gd name="T7" fmla="*/ 192 h 192"/>
                <a:gd name="T8" fmla="*/ 114 w 244"/>
                <a:gd name="T9" fmla="*/ 184 h 192"/>
                <a:gd name="T10" fmla="*/ 143 w 244"/>
                <a:gd name="T11" fmla="*/ 148 h 192"/>
                <a:gd name="T12" fmla="*/ 190 w 244"/>
                <a:gd name="T13" fmla="*/ 142 h 192"/>
                <a:gd name="T14" fmla="*/ 161 w 244"/>
                <a:gd name="T15" fmla="*/ 121 h 192"/>
                <a:gd name="T16" fmla="*/ 197 w 244"/>
                <a:gd name="T17" fmla="*/ 96 h 192"/>
                <a:gd name="T18" fmla="*/ 173 w 244"/>
                <a:gd name="T19" fmla="*/ 68 h 192"/>
                <a:gd name="T20" fmla="*/ 244 w 244"/>
                <a:gd name="T21" fmla="*/ 9 h 192"/>
                <a:gd name="T22" fmla="*/ 188 w 244"/>
                <a:gd name="T23" fmla="*/ 0 h 192"/>
                <a:gd name="T24" fmla="*/ 138 w 244"/>
                <a:gd name="T25" fmla="*/ 33 h 192"/>
                <a:gd name="T26" fmla="*/ 102 w 244"/>
                <a:gd name="T27" fmla="*/ 53 h 192"/>
                <a:gd name="T28" fmla="*/ 112 w 244"/>
                <a:gd name="T29" fmla="*/ 85 h 192"/>
                <a:gd name="T30" fmla="*/ 26 w 244"/>
                <a:gd name="T31" fmla="*/ 110 h 192"/>
                <a:gd name="T32" fmla="*/ 41 w 244"/>
                <a:gd name="T33" fmla="*/ 132 h 192"/>
                <a:gd name="T34" fmla="*/ 41 w 244"/>
                <a:gd name="T35" fmla="*/ 1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4" h="192">
                  <a:moveTo>
                    <a:pt x="41" y="132"/>
                  </a:moveTo>
                  <a:lnTo>
                    <a:pt x="0" y="151"/>
                  </a:lnTo>
                  <a:lnTo>
                    <a:pt x="8" y="175"/>
                  </a:lnTo>
                  <a:lnTo>
                    <a:pt x="55" y="192"/>
                  </a:lnTo>
                  <a:lnTo>
                    <a:pt x="114" y="184"/>
                  </a:lnTo>
                  <a:lnTo>
                    <a:pt x="143" y="148"/>
                  </a:lnTo>
                  <a:lnTo>
                    <a:pt x="190" y="142"/>
                  </a:lnTo>
                  <a:lnTo>
                    <a:pt x="161" y="121"/>
                  </a:lnTo>
                  <a:lnTo>
                    <a:pt x="197" y="96"/>
                  </a:lnTo>
                  <a:lnTo>
                    <a:pt x="173" y="68"/>
                  </a:lnTo>
                  <a:lnTo>
                    <a:pt x="244" y="9"/>
                  </a:lnTo>
                  <a:lnTo>
                    <a:pt x="188" y="0"/>
                  </a:lnTo>
                  <a:lnTo>
                    <a:pt x="138" y="33"/>
                  </a:lnTo>
                  <a:lnTo>
                    <a:pt x="102" y="53"/>
                  </a:lnTo>
                  <a:lnTo>
                    <a:pt x="112" y="85"/>
                  </a:lnTo>
                  <a:lnTo>
                    <a:pt x="26" y="110"/>
                  </a:lnTo>
                  <a:lnTo>
                    <a:pt x="41" y="132"/>
                  </a:lnTo>
                  <a:lnTo>
                    <a:pt x="41" y="132"/>
                  </a:lnTo>
                  <a:close/>
                </a:path>
              </a:pathLst>
            </a:custGeom>
            <a:solidFill>
              <a:srgbClr val="836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1CBA7114-AE17-CA58-F386-1915EF823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3028"/>
              <a:ext cx="17" cy="13"/>
            </a:xfrm>
            <a:custGeom>
              <a:avLst/>
              <a:gdLst>
                <a:gd name="T0" fmla="*/ 6 w 34"/>
                <a:gd name="T1" fmla="*/ 23 h 27"/>
                <a:gd name="T2" fmla="*/ 17 w 34"/>
                <a:gd name="T3" fmla="*/ 10 h 27"/>
                <a:gd name="T4" fmla="*/ 30 w 34"/>
                <a:gd name="T5" fmla="*/ 27 h 27"/>
                <a:gd name="T6" fmla="*/ 34 w 34"/>
                <a:gd name="T7" fmla="*/ 4 h 27"/>
                <a:gd name="T8" fmla="*/ 0 w 34"/>
                <a:gd name="T9" fmla="*/ 0 h 27"/>
                <a:gd name="T10" fmla="*/ 6 w 34"/>
                <a:gd name="T11" fmla="*/ 23 h 27"/>
                <a:gd name="T12" fmla="*/ 6 w 34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7">
                  <a:moveTo>
                    <a:pt x="6" y="23"/>
                  </a:moveTo>
                  <a:lnTo>
                    <a:pt x="17" y="10"/>
                  </a:lnTo>
                  <a:lnTo>
                    <a:pt x="30" y="27"/>
                  </a:lnTo>
                  <a:lnTo>
                    <a:pt x="34" y="4"/>
                  </a:lnTo>
                  <a:lnTo>
                    <a:pt x="0" y="0"/>
                  </a:lnTo>
                  <a:lnTo>
                    <a:pt x="6" y="23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8B9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CC8BDF9F-BBFB-6C3A-83FF-D7F3B00E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665"/>
              <a:ext cx="167" cy="62"/>
            </a:xfrm>
            <a:custGeom>
              <a:avLst/>
              <a:gdLst>
                <a:gd name="T0" fmla="*/ 0 w 335"/>
                <a:gd name="T1" fmla="*/ 77 h 124"/>
                <a:gd name="T2" fmla="*/ 268 w 335"/>
                <a:gd name="T3" fmla="*/ 0 h 124"/>
                <a:gd name="T4" fmla="*/ 335 w 335"/>
                <a:gd name="T5" fmla="*/ 43 h 124"/>
                <a:gd name="T6" fmla="*/ 335 w 335"/>
                <a:gd name="T7" fmla="*/ 80 h 124"/>
                <a:gd name="T8" fmla="*/ 273 w 335"/>
                <a:gd name="T9" fmla="*/ 124 h 124"/>
                <a:gd name="T10" fmla="*/ 0 w 335"/>
                <a:gd name="T11" fmla="*/ 77 h 124"/>
                <a:gd name="T12" fmla="*/ 0 w 335"/>
                <a:gd name="T13" fmla="*/ 7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124">
                  <a:moveTo>
                    <a:pt x="0" y="77"/>
                  </a:moveTo>
                  <a:lnTo>
                    <a:pt x="268" y="0"/>
                  </a:lnTo>
                  <a:lnTo>
                    <a:pt x="335" y="43"/>
                  </a:lnTo>
                  <a:lnTo>
                    <a:pt x="335" y="80"/>
                  </a:lnTo>
                  <a:lnTo>
                    <a:pt x="273" y="124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4069AEC3-890C-C45E-24A5-DC39597F6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" y="3746"/>
              <a:ext cx="115" cy="50"/>
            </a:xfrm>
            <a:custGeom>
              <a:avLst/>
              <a:gdLst>
                <a:gd name="T0" fmla="*/ 0 w 230"/>
                <a:gd name="T1" fmla="*/ 13 h 101"/>
                <a:gd name="T2" fmla="*/ 163 w 230"/>
                <a:gd name="T3" fmla="*/ 0 h 101"/>
                <a:gd name="T4" fmla="*/ 230 w 230"/>
                <a:gd name="T5" fmla="*/ 101 h 101"/>
                <a:gd name="T6" fmla="*/ 130 w 230"/>
                <a:gd name="T7" fmla="*/ 85 h 101"/>
                <a:gd name="T8" fmla="*/ 0 w 230"/>
                <a:gd name="T9" fmla="*/ 13 h 101"/>
                <a:gd name="T10" fmla="*/ 0 w 230"/>
                <a:gd name="T11" fmla="*/ 1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0" h="101">
                  <a:moveTo>
                    <a:pt x="0" y="13"/>
                  </a:moveTo>
                  <a:lnTo>
                    <a:pt x="163" y="0"/>
                  </a:lnTo>
                  <a:lnTo>
                    <a:pt x="230" y="101"/>
                  </a:lnTo>
                  <a:lnTo>
                    <a:pt x="130" y="85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60">
              <a:extLst>
                <a:ext uri="{FF2B5EF4-FFF2-40B4-BE49-F238E27FC236}">
                  <a16:creationId xmlns:a16="http://schemas.microsoft.com/office/drawing/2014/main" id="{951DA8D9-40B5-7661-474D-05A87EB1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3785"/>
              <a:ext cx="257" cy="140"/>
            </a:xfrm>
            <a:custGeom>
              <a:avLst/>
              <a:gdLst>
                <a:gd name="T0" fmla="*/ 0 w 513"/>
                <a:gd name="T1" fmla="*/ 281 h 281"/>
                <a:gd name="T2" fmla="*/ 105 w 513"/>
                <a:gd name="T3" fmla="*/ 254 h 281"/>
                <a:gd name="T4" fmla="*/ 513 w 513"/>
                <a:gd name="T5" fmla="*/ 53 h 281"/>
                <a:gd name="T6" fmla="*/ 421 w 513"/>
                <a:gd name="T7" fmla="*/ 0 h 281"/>
                <a:gd name="T8" fmla="*/ 0 w 513"/>
                <a:gd name="T9" fmla="*/ 281 h 281"/>
                <a:gd name="T10" fmla="*/ 0 w 513"/>
                <a:gd name="T11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3" h="281">
                  <a:moveTo>
                    <a:pt x="0" y="281"/>
                  </a:moveTo>
                  <a:lnTo>
                    <a:pt x="105" y="254"/>
                  </a:lnTo>
                  <a:lnTo>
                    <a:pt x="513" y="53"/>
                  </a:lnTo>
                  <a:lnTo>
                    <a:pt x="421" y="0"/>
                  </a:lnTo>
                  <a:lnTo>
                    <a:pt x="0" y="281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rgbClr val="C2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61">
              <a:extLst>
                <a:ext uri="{FF2B5EF4-FFF2-40B4-BE49-F238E27FC236}">
                  <a16:creationId xmlns:a16="http://schemas.microsoft.com/office/drawing/2014/main" id="{1C1BD713-B290-B29A-D498-31853A55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3794"/>
              <a:ext cx="424" cy="181"/>
            </a:xfrm>
            <a:custGeom>
              <a:avLst/>
              <a:gdLst>
                <a:gd name="T0" fmla="*/ 0 w 848"/>
                <a:gd name="T1" fmla="*/ 203 h 361"/>
                <a:gd name="T2" fmla="*/ 7 w 848"/>
                <a:gd name="T3" fmla="*/ 165 h 361"/>
                <a:gd name="T4" fmla="*/ 40 w 848"/>
                <a:gd name="T5" fmla="*/ 148 h 361"/>
                <a:gd name="T6" fmla="*/ 71 w 848"/>
                <a:gd name="T7" fmla="*/ 150 h 361"/>
                <a:gd name="T8" fmla="*/ 138 w 848"/>
                <a:gd name="T9" fmla="*/ 178 h 361"/>
                <a:gd name="T10" fmla="*/ 261 w 848"/>
                <a:gd name="T11" fmla="*/ 207 h 361"/>
                <a:gd name="T12" fmla="*/ 348 w 848"/>
                <a:gd name="T13" fmla="*/ 273 h 361"/>
                <a:gd name="T14" fmla="*/ 407 w 848"/>
                <a:gd name="T15" fmla="*/ 286 h 361"/>
                <a:gd name="T16" fmla="*/ 454 w 848"/>
                <a:gd name="T17" fmla="*/ 269 h 361"/>
                <a:gd name="T18" fmla="*/ 518 w 848"/>
                <a:gd name="T19" fmla="*/ 285 h 361"/>
                <a:gd name="T20" fmla="*/ 553 w 848"/>
                <a:gd name="T21" fmla="*/ 252 h 361"/>
                <a:gd name="T22" fmla="*/ 720 w 848"/>
                <a:gd name="T23" fmla="*/ 155 h 361"/>
                <a:gd name="T24" fmla="*/ 701 w 848"/>
                <a:gd name="T25" fmla="*/ 0 h 361"/>
                <a:gd name="T26" fmla="*/ 818 w 848"/>
                <a:gd name="T27" fmla="*/ 101 h 361"/>
                <a:gd name="T28" fmla="*/ 848 w 848"/>
                <a:gd name="T29" fmla="*/ 138 h 361"/>
                <a:gd name="T30" fmla="*/ 766 w 848"/>
                <a:gd name="T31" fmla="*/ 180 h 361"/>
                <a:gd name="T32" fmla="*/ 684 w 848"/>
                <a:gd name="T33" fmla="*/ 233 h 361"/>
                <a:gd name="T34" fmla="*/ 624 w 848"/>
                <a:gd name="T35" fmla="*/ 277 h 361"/>
                <a:gd name="T36" fmla="*/ 556 w 848"/>
                <a:gd name="T37" fmla="*/ 357 h 361"/>
                <a:gd name="T38" fmla="*/ 486 w 848"/>
                <a:gd name="T39" fmla="*/ 361 h 361"/>
                <a:gd name="T40" fmla="*/ 449 w 848"/>
                <a:gd name="T41" fmla="*/ 360 h 361"/>
                <a:gd name="T42" fmla="*/ 382 w 848"/>
                <a:gd name="T43" fmla="*/ 340 h 361"/>
                <a:gd name="T44" fmla="*/ 177 w 848"/>
                <a:gd name="T45" fmla="*/ 259 h 361"/>
                <a:gd name="T46" fmla="*/ 42 w 848"/>
                <a:gd name="T47" fmla="*/ 236 h 361"/>
                <a:gd name="T48" fmla="*/ 0 w 848"/>
                <a:gd name="T49" fmla="*/ 203 h 361"/>
                <a:gd name="T50" fmla="*/ 0 w 848"/>
                <a:gd name="T51" fmla="*/ 203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8" h="361">
                  <a:moveTo>
                    <a:pt x="0" y="203"/>
                  </a:moveTo>
                  <a:lnTo>
                    <a:pt x="7" y="165"/>
                  </a:lnTo>
                  <a:lnTo>
                    <a:pt x="40" y="148"/>
                  </a:lnTo>
                  <a:lnTo>
                    <a:pt x="71" y="150"/>
                  </a:lnTo>
                  <a:lnTo>
                    <a:pt x="138" y="178"/>
                  </a:lnTo>
                  <a:lnTo>
                    <a:pt x="261" y="207"/>
                  </a:lnTo>
                  <a:lnTo>
                    <a:pt x="348" y="273"/>
                  </a:lnTo>
                  <a:lnTo>
                    <a:pt x="407" y="286"/>
                  </a:lnTo>
                  <a:lnTo>
                    <a:pt x="454" y="269"/>
                  </a:lnTo>
                  <a:lnTo>
                    <a:pt x="518" y="285"/>
                  </a:lnTo>
                  <a:lnTo>
                    <a:pt x="553" y="252"/>
                  </a:lnTo>
                  <a:lnTo>
                    <a:pt x="720" y="155"/>
                  </a:lnTo>
                  <a:lnTo>
                    <a:pt x="701" y="0"/>
                  </a:lnTo>
                  <a:lnTo>
                    <a:pt x="818" y="101"/>
                  </a:lnTo>
                  <a:lnTo>
                    <a:pt x="848" y="138"/>
                  </a:lnTo>
                  <a:lnTo>
                    <a:pt x="766" y="180"/>
                  </a:lnTo>
                  <a:lnTo>
                    <a:pt x="684" y="233"/>
                  </a:lnTo>
                  <a:lnTo>
                    <a:pt x="624" y="277"/>
                  </a:lnTo>
                  <a:lnTo>
                    <a:pt x="556" y="357"/>
                  </a:lnTo>
                  <a:lnTo>
                    <a:pt x="486" y="361"/>
                  </a:lnTo>
                  <a:lnTo>
                    <a:pt x="449" y="360"/>
                  </a:lnTo>
                  <a:lnTo>
                    <a:pt x="382" y="340"/>
                  </a:lnTo>
                  <a:lnTo>
                    <a:pt x="177" y="259"/>
                  </a:lnTo>
                  <a:lnTo>
                    <a:pt x="42" y="236"/>
                  </a:lnTo>
                  <a:lnTo>
                    <a:pt x="0" y="203"/>
                  </a:lnTo>
                  <a:lnTo>
                    <a:pt x="0" y="203"/>
                  </a:lnTo>
                  <a:close/>
                </a:path>
              </a:pathLst>
            </a:custGeom>
            <a:solidFill>
              <a:srgbClr val="CCC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62">
              <a:extLst>
                <a:ext uri="{FF2B5EF4-FFF2-40B4-BE49-F238E27FC236}">
                  <a16:creationId xmlns:a16="http://schemas.microsoft.com/office/drawing/2014/main" id="{B0E82685-0887-BD99-B2F3-A715FDAAE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" y="3730"/>
              <a:ext cx="502" cy="185"/>
            </a:xfrm>
            <a:custGeom>
              <a:avLst/>
              <a:gdLst>
                <a:gd name="T0" fmla="*/ 415 w 1003"/>
                <a:gd name="T1" fmla="*/ 0 h 370"/>
                <a:gd name="T2" fmla="*/ 382 w 1003"/>
                <a:gd name="T3" fmla="*/ 16 h 370"/>
                <a:gd name="T4" fmla="*/ 381 w 1003"/>
                <a:gd name="T5" fmla="*/ 33 h 370"/>
                <a:gd name="T6" fmla="*/ 540 w 1003"/>
                <a:gd name="T7" fmla="*/ 63 h 370"/>
                <a:gd name="T8" fmla="*/ 764 w 1003"/>
                <a:gd name="T9" fmla="*/ 72 h 370"/>
                <a:gd name="T10" fmla="*/ 827 w 1003"/>
                <a:gd name="T11" fmla="*/ 129 h 370"/>
                <a:gd name="T12" fmla="*/ 433 w 1003"/>
                <a:gd name="T13" fmla="*/ 159 h 370"/>
                <a:gd name="T14" fmla="*/ 366 w 1003"/>
                <a:gd name="T15" fmla="*/ 170 h 370"/>
                <a:gd name="T16" fmla="*/ 390 w 1003"/>
                <a:gd name="T17" fmla="*/ 186 h 370"/>
                <a:gd name="T18" fmla="*/ 635 w 1003"/>
                <a:gd name="T19" fmla="*/ 203 h 370"/>
                <a:gd name="T20" fmla="*/ 835 w 1003"/>
                <a:gd name="T21" fmla="*/ 159 h 370"/>
                <a:gd name="T22" fmla="*/ 830 w 1003"/>
                <a:gd name="T23" fmla="*/ 184 h 370"/>
                <a:gd name="T24" fmla="*/ 547 w 1003"/>
                <a:gd name="T25" fmla="*/ 302 h 370"/>
                <a:gd name="T26" fmla="*/ 501 w 1003"/>
                <a:gd name="T27" fmla="*/ 318 h 370"/>
                <a:gd name="T28" fmla="*/ 0 w 1003"/>
                <a:gd name="T29" fmla="*/ 121 h 370"/>
                <a:gd name="T30" fmla="*/ 21 w 1003"/>
                <a:gd name="T31" fmla="*/ 150 h 370"/>
                <a:gd name="T32" fmla="*/ 333 w 1003"/>
                <a:gd name="T33" fmla="*/ 280 h 370"/>
                <a:gd name="T34" fmla="*/ 536 w 1003"/>
                <a:gd name="T35" fmla="*/ 370 h 370"/>
                <a:gd name="T36" fmla="*/ 773 w 1003"/>
                <a:gd name="T37" fmla="*/ 246 h 370"/>
                <a:gd name="T38" fmla="*/ 958 w 1003"/>
                <a:gd name="T39" fmla="*/ 161 h 370"/>
                <a:gd name="T40" fmla="*/ 1003 w 1003"/>
                <a:gd name="T41" fmla="*/ 132 h 370"/>
                <a:gd name="T42" fmla="*/ 945 w 1003"/>
                <a:gd name="T43" fmla="*/ 131 h 370"/>
                <a:gd name="T44" fmla="*/ 781 w 1003"/>
                <a:gd name="T45" fmla="*/ 44 h 370"/>
                <a:gd name="T46" fmla="*/ 586 w 1003"/>
                <a:gd name="T47" fmla="*/ 10 h 370"/>
                <a:gd name="T48" fmla="*/ 559 w 1003"/>
                <a:gd name="T49" fmla="*/ 28 h 370"/>
                <a:gd name="T50" fmla="*/ 453 w 1003"/>
                <a:gd name="T51" fmla="*/ 21 h 370"/>
                <a:gd name="T52" fmla="*/ 415 w 1003"/>
                <a:gd name="T53" fmla="*/ 0 h 370"/>
                <a:gd name="T54" fmla="*/ 415 w 1003"/>
                <a:gd name="T5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3" h="370">
                  <a:moveTo>
                    <a:pt x="415" y="0"/>
                  </a:moveTo>
                  <a:lnTo>
                    <a:pt x="382" y="16"/>
                  </a:lnTo>
                  <a:lnTo>
                    <a:pt x="381" y="33"/>
                  </a:lnTo>
                  <a:lnTo>
                    <a:pt x="540" y="63"/>
                  </a:lnTo>
                  <a:lnTo>
                    <a:pt x="764" y="72"/>
                  </a:lnTo>
                  <a:lnTo>
                    <a:pt x="827" y="129"/>
                  </a:lnTo>
                  <a:lnTo>
                    <a:pt x="433" y="159"/>
                  </a:lnTo>
                  <a:lnTo>
                    <a:pt x="366" y="170"/>
                  </a:lnTo>
                  <a:lnTo>
                    <a:pt x="390" y="186"/>
                  </a:lnTo>
                  <a:lnTo>
                    <a:pt x="635" y="203"/>
                  </a:lnTo>
                  <a:lnTo>
                    <a:pt x="835" y="159"/>
                  </a:lnTo>
                  <a:lnTo>
                    <a:pt x="830" y="184"/>
                  </a:lnTo>
                  <a:lnTo>
                    <a:pt x="547" y="302"/>
                  </a:lnTo>
                  <a:lnTo>
                    <a:pt x="501" y="318"/>
                  </a:lnTo>
                  <a:lnTo>
                    <a:pt x="0" y="121"/>
                  </a:lnTo>
                  <a:lnTo>
                    <a:pt x="21" y="150"/>
                  </a:lnTo>
                  <a:lnTo>
                    <a:pt x="333" y="280"/>
                  </a:lnTo>
                  <a:lnTo>
                    <a:pt x="536" y="370"/>
                  </a:lnTo>
                  <a:lnTo>
                    <a:pt x="773" y="246"/>
                  </a:lnTo>
                  <a:lnTo>
                    <a:pt x="958" y="161"/>
                  </a:lnTo>
                  <a:lnTo>
                    <a:pt x="1003" y="132"/>
                  </a:lnTo>
                  <a:lnTo>
                    <a:pt x="945" y="131"/>
                  </a:lnTo>
                  <a:lnTo>
                    <a:pt x="781" y="44"/>
                  </a:lnTo>
                  <a:lnTo>
                    <a:pt x="586" y="10"/>
                  </a:lnTo>
                  <a:lnTo>
                    <a:pt x="559" y="28"/>
                  </a:lnTo>
                  <a:lnTo>
                    <a:pt x="453" y="21"/>
                  </a:lnTo>
                  <a:lnTo>
                    <a:pt x="415" y="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D6D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63">
              <a:extLst>
                <a:ext uri="{FF2B5EF4-FFF2-40B4-BE49-F238E27FC236}">
                  <a16:creationId xmlns:a16="http://schemas.microsoft.com/office/drawing/2014/main" id="{1CD2478B-0E2A-3B25-64F4-9A163FDF7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" y="3788"/>
              <a:ext cx="213" cy="28"/>
            </a:xfrm>
            <a:custGeom>
              <a:avLst/>
              <a:gdLst>
                <a:gd name="T0" fmla="*/ 4 w 426"/>
                <a:gd name="T1" fmla="*/ 20 h 55"/>
                <a:gd name="T2" fmla="*/ 166 w 426"/>
                <a:gd name="T3" fmla="*/ 20 h 55"/>
                <a:gd name="T4" fmla="*/ 355 w 426"/>
                <a:gd name="T5" fmla="*/ 0 h 55"/>
                <a:gd name="T6" fmla="*/ 426 w 426"/>
                <a:gd name="T7" fmla="*/ 16 h 55"/>
                <a:gd name="T8" fmla="*/ 384 w 426"/>
                <a:gd name="T9" fmla="*/ 39 h 55"/>
                <a:gd name="T10" fmla="*/ 212 w 426"/>
                <a:gd name="T11" fmla="*/ 55 h 55"/>
                <a:gd name="T12" fmla="*/ 79 w 426"/>
                <a:gd name="T13" fmla="*/ 47 h 55"/>
                <a:gd name="T14" fmla="*/ 0 w 426"/>
                <a:gd name="T15" fmla="*/ 39 h 55"/>
                <a:gd name="T16" fmla="*/ 4 w 426"/>
                <a:gd name="T17" fmla="*/ 20 h 55"/>
                <a:gd name="T18" fmla="*/ 4 w 426"/>
                <a:gd name="T19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6" h="55">
                  <a:moveTo>
                    <a:pt x="4" y="20"/>
                  </a:moveTo>
                  <a:lnTo>
                    <a:pt x="166" y="20"/>
                  </a:lnTo>
                  <a:lnTo>
                    <a:pt x="355" y="0"/>
                  </a:lnTo>
                  <a:lnTo>
                    <a:pt x="426" y="16"/>
                  </a:lnTo>
                  <a:lnTo>
                    <a:pt x="384" y="39"/>
                  </a:lnTo>
                  <a:lnTo>
                    <a:pt x="212" y="55"/>
                  </a:lnTo>
                  <a:lnTo>
                    <a:pt x="79" y="47"/>
                  </a:lnTo>
                  <a:lnTo>
                    <a:pt x="0" y="39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FFD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64">
              <a:extLst>
                <a:ext uri="{FF2B5EF4-FFF2-40B4-BE49-F238E27FC236}">
                  <a16:creationId xmlns:a16="http://schemas.microsoft.com/office/drawing/2014/main" id="{ADF376AE-E467-A0E7-D7C3-869F441BE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2876"/>
              <a:ext cx="96" cy="161"/>
            </a:xfrm>
            <a:custGeom>
              <a:avLst/>
              <a:gdLst>
                <a:gd name="T0" fmla="*/ 5 w 190"/>
                <a:gd name="T1" fmla="*/ 2 h 320"/>
                <a:gd name="T2" fmla="*/ 70 w 190"/>
                <a:gd name="T3" fmla="*/ 0 h 320"/>
                <a:gd name="T4" fmla="*/ 97 w 190"/>
                <a:gd name="T5" fmla="*/ 8 h 320"/>
                <a:gd name="T6" fmla="*/ 121 w 190"/>
                <a:gd name="T7" fmla="*/ 25 h 320"/>
                <a:gd name="T8" fmla="*/ 137 w 190"/>
                <a:gd name="T9" fmla="*/ 51 h 320"/>
                <a:gd name="T10" fmla="*/ 142 w 190"/>
                <a:gd name="T11" fmla="*/ 77 h 320"/>
                <a:gd name="T12" fmla="*/ 139 w 190"/>
                <a:gd name="T13" fmla="*/ 136 h 320"/>
                <a:gd name="T14" fmla="*/ 167 w 190"/>
                <a:gd name="T15" fmla="*/ 177 h 320"/>
                <a:gd name="T16" fmla="*/ 167 w 190"/>
                <a:gd name="T17" fmla="*/ 201 h 320"/>
                <a:gd name="T18" fmla="*/ 176 w 190"/>
                <a:gd name="T19" fmla="*/ 222 h 320"/>
                <a:gd name="T20" fmla="*/ 190 w 190"/>
                <a:gd name="T21" fmla="*/ 267 h 320"/>
                <a:gd name="T22" fmla="*/ 186 w 190"/>
                <a:gd name="T23" fmla="*/ 284 h 320"/>
                <a:gd name="T24" fmla="*/ 176 w 190"/>
                <a:gd name="T25" fmla="*/ 297 h 320"/>
                <a:gd name="T26" fmla="*/ 161 w 190"/>
                <a:gd name="T27" fmla="*/ 308 h 320"/>
                <a:gd name="T28" fmla="*/ 146 w 190"/>
                <a:gd name="T29" fmla="*/ 320 h 320"/>
                <a:gd name="T30" fmla="*/ 138 w 190"/>
                <a:gd name="T31" fmla="*/ 312 h 320"/>
                <a:gd name="T32" fmla="*/ 161 w 190"/>
                <a:gd name="T33" fmla="*/ 267 h 320"/>
                <a:gd name="T34" fmla="*/ 156 w 190"/>
                <a:gd name="T35" fmla="*/ 242 h 320"/>
                <a:gd name="T36" fmla="*/ 146 w 190"/>
                <a:gd name="T37" fmla="*/ 222 h 320"/>
                <a:gd name="T38" fmla="*/ 137 w 190"/>
                <a:gd name="T39" fmla="*/ 176 h 320"/>
                <a:gd name="T40" fmla="*/ 127 w 190"/>
                <a:gd name="T41" fmla="*/ 161 h 320"/>
                <a:gd name="T42" fmla="*/ 112 w 190"/>
                <a:gd name="T43" fmla="*/ 149 h 320"/>
                <a:gd name="T44" fmla="*/ 109 w 190"/>
                <a:gd name="T45" fmla="*/ 139 h 320"/>
                <a:gd name="T46" fmla="*/ 106 w 190"/>
                <a:gd name="T47" fmla="*/ 36 h 320"/>
                <a:gd name="T48" fmla="*/ 97 w 190"/>
                <a:gd name="T49" fmla="*/ 27 h 320"/>
                <a:gd name="T50" fmla="*/ 87 w 190"/>
                <a:gd name="T51" fmla="*/ 20 h 320"/>
                <a:gd name="T52" fmla="*/ 63 w 190"/>
                <a:gd name="T53" fmla="*/ 12 h 320"/>
                <a:gd name="T54" fmla="*/ 7 w 190"/>
                <a:gd name="T55" fmla="*/ 13 h 320"/>
                <a:gd name="T56" fmla="*/ 0 w 190"/>
                <a:gd name="T57" fmla="*/ 10 h 320"/>
                <a:gd name="T58" fmla="*/ 5 w 190"/>
                <a:gd name="T59" fmla="*/ 2 h 320"/>
                <a:gd name="T60" fmla="*/ 5 w 190"/>
                <a:gd name="T61" fmla="*/ 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" h="320">
                  <a:moveTo>
                    <a:pt x="5" y="2"/>
                  </a:moveTo>
                  <a:lnTo>
                    <a:pt x="70" y="0"/>
                  </a:lnTo>
                  <a:lnTo>
                    <a:pt x="97" y="8"/>
                  </a:lnTo>
                  <a:lnTo>
                    <a:pt x="121" y="25"/>
                  </a:lnTo>
                  <a:lnTo>
                    <a:pt x="137" y="51"/>
                  </a:lnTo>
                  <a:lnTo>
                    <a:pt x="142" y="77"/>
                  </a:lnTo>
                  <a:lnTo>
                    <a:pt x="139" y="136"/>
                  </a:lnTo>
                  <a:lnTo>
                    <a:pt x="167" y="177"/>
                  </a:lnTo>
                  <a:lnTo>
                    <a:pt x="167" y="201"/>
                  </a:lnTo>
                  <a:lnTo>
                    <a:pt x="176" y="222"/>
                  </a:lnTo>
                  <a:lnTo>
                    <a:pt x="190" y="267"/>
                  </a:lnTo>
                  <a:lnTo>
                    <a:pt x="186" y="284"/>
                  </a:lnTo>
                  <a:lnTo>
                    <a:pt x="176" y="297"/>
                  </a:lnTo>
                  <a:lnTo>
                    <a:pt x="161" y="308"/>
                  </a:lnTo>
                  <a:lnTo>
                    <a:pt x="146" y="320"/>
                  </a:lnTo>
                  <a:lnTo>
                    <a:pt x="138" y="312"/>
                  </a:lnTo>
                  <a:lnTo>
                    <a:pt x="161" y="267"/>
                  </a:lnTo>
                  <a:lnTo>
                    <a:pt x="156" y="242"/>
                  </a:lnTo>
                  <a:lnTo>
                    <a:pt x="146" y="222"/>
                  </a:lnTo>
                  <a:lnTo>
                    <a:pt x="137" y="176"/>
                  </a:lnTo>
                  <a:lnTo>
                    <a:pt x="127" y="161"/>
                  </a:lnTo>
                  <a:lnTo>
                    <a:pt x="112" y="149"/>
                  </a:lnTo>
                  <a:lnTo>
                    <a:pt x="109" y="139"/>
                  </a:lnTo>
                  <a:lnTo>
                    <a:pt x="106" y="36"/>
                  </a:lnTo>
                  <a:lnTo>
                    <a:pt x="97" y="27"/>
                  </a:lnTo>
                  <a:lnTo>
                    <a:pt x="87" y="20"/>
                  </a:lnTo>
                  <a:lnTo>
                    <a:pt x="63" y="12"/>
                  </a:lnTo>
                  <a:lnTo>
                    <a:pt x="7" y="13"/>
                  </a:lnTo>
                  <a:lnTo>
                    <a:pt x="0" y="10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65">
              <a:extLst>
                <a:ext uri="{FF2B5EF4-FFF2-40B4-BE49-F238E27FC236}">
                  <a16:creationId xmlns:a16="http://schemas.microsoft.com/office/drawing/2014/main" id="{802E6B39-19AE-6908-9F9A-1E53072BE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3159"/>
              <a:ext cx="198" cy="74"/>
            </a:xfrm>
            <a:custGeom>
              <a:avLst/>
              <a:gdLst>
                <a:gd name="T0" fmla="*/ 389 w 396"/>
                <a:gd name="T1" fmla="*/ 11 h 149"/>
                <a:gd name="T2" fmla="*/ 356 w 396"/>
                <a:gd name="T3" fmla="*/ 24 h 149"/>
                <a:gd name="T4" fmla="*/ 342 w 396"/>
                <a:gd name="T5" fmla="*/ 35 h 149"/>
                <a:gd name="T6" fmla="*/ 325 w 396"/>
                <a:gd name="T7" fmla="*/ 44 h 149"/>
                <a:gd name="T8" fmla="*/ 289 w 396"/>
                <a:gd name="T9" fmla="*/ 41 h 149"/>
                <a:gd name="T10" fmla="*/ 254 w 396"/>
                <a:gd name="T11" fmla="*/ 38 h 149"/>
                <a:gd name="T12" fmla="*/ 226 w 396"/>
                <a:gd name="T13" fmla="*/ 47 h 149"/>
                <a:gd name="T14" fmla="*/ 203 w 396"/>
                <a:gd name="T15" fmla="*/ 64 h 149"/>
                <a:gd name="T16" fmla="*/ 180 w 396"/>
                <a:gd name="T17" fmla="*/ 84 h 149"/>
                <a:gd name="T18" fmla="*/ 154 w 396"/>
                <a:gd name="T19" fmla="*/ 100 h 149"/>
                <a:gd name="T20" fmla="*/ 107 w 396"/>
                <a:gd name="T21" fmla="*/ 95 h 149"/>
                <a:gd name="T22" fmla="*/ 63 w 396"/>
                <a:gd name="T23" fmla="*/ 104 h 149"/>
                <a:gd name="T24" fmla="*/ 44 w 396"/>
                <a:gd name="T25" fmla="*/ 141 h 149"/>
                <a:gd name="T26" fmla="*/ 23 w 396"/>
                <a:gd name="T27" fmla="*/ 149 h 149"/>
                <a:gd name="T28" fmla="*/ 2 w 396"/>
                <a:gd name="T29" fmla="*/ 143 h 149"/>
                <a:gd name="T30" fmla="*/ 0 w 396"/>
                <a:gd name="T31" fmla="*/ 133 h 149"/>
                <a:gd name="T32" fmla="*/ 8 w 396"/>
                <a:gd name="T33" fmla="*/ 124 h 149"/>
                <a:gd name="T34" fmla="*/ 19 w 396"/>
                <a:gd name="T35" fmla="*/ 116 h 149"/>
                <a:gd name="T36" fmla="*/ 40 w 396"/>
                <a:gd name="T37" fmla="*/ 83 h 149"/>
                <a:gd name="T38" fmla="*/ 67 w 396"/>
                <a:gd name="T39" fmla="*/ 72 h 149"/>
                <a:gd name="T40" fmla="*/ 92 w 396"/>
                <a:gd name="T41" fmla="*/ 66 h 149"/>
                <a:gd name="T42" fmla="*/ 150 w 396"/>
                <a:gd name="T43" fmla="*/ 66 h 149"/>
                <a:gd name="T44" fmla="*/ 199 w 396"/>
                <a:gd name="T45" fmla="*/ 34 h 149"/>
                <a:gd name="T46" fmla="*/ 220 w 396"/>
                <a:gd name="T47" fmla="*/ 19 h 149"/>
                <a:gd name="T48" fmla="*/ 249 w 396"/>
                <a:gd name="T49" fmla="*/ 11 h 149"/>
                <a:gd name="T50" fmla="*/ 284 w 396"/>
                <a:gd name="T51" fmla="*/ 17 h 149"/>
                <a:gd name="T52" fmla="*/ 318 w 396"/>
                <a:gd name="T53" fmla="*/ 22 h 149"/>
                <a:gd name="T54" fmla="*/ 354 w 396"/>
                <a:gd name="T55" fmla="*/ 7 h 149"/>
                <a:gd name="T56" fmla="*/ 390 w 396"/>
                <a:gd name="T57" fmla="*/ 0 h 149"/>
                <a:gd name="T58" fmla="*/ 396 w 396"/>
                <a:gd name="T59" fmla="*/ 6 h 149"/>
                <a:gd name="T60" fmla="*/ 389 w 396"/>
                <a:gd name="T61" fmla="*/ 11 h 149"/>
                <a:gd name="T62" fmla="*/ 389 w 396"/>
                <a:gd name="T63" fmla="*/ 1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6" h="149">
                  <a:moveTo>
                    <a:pt x="389" y="11"/>
                  </a:moveTo>
                  <a:lnTo>
                    <a:pt x="356" y="24"/>
                  </a:lnTo>
                  <a:lnTo>
                    <a:pt x="342" y="35"/>
                  </a:lnTo>
                  <a:lnTo>
                    <a:pt x="325" y="44"/>
                  </a:lnTo>
                  <a:lnTo>
                    <a:pt x="289" y="41"/>
                  </a:lnTo>
                  <a:lnTo>
                    <a:pt x="254" y="38"/>
                  </a:lnTo>
                  <a:lnTo>
                    <a:pt x="226" y="47"/>
                  </a:lnTo>
                  <a:lnTo>
                    <a:pt x="203" y="64"/>
                  </a:lnTo>
                  <a:lnTo>
                    <a:pt x="180" y="84"/>
                  </a:lnTo>
                  <a:lnTo>
                    <a:pt x="154" y="100"/>
                  </a:lnTo>
                  <a:lnTo>
                    <a:pt x="107" y="95"/>
                  </a:lnTo>
                  <a:lnTo>
                    <a:pt x="63" y="104"/>
                  </a:lnTo>
                  <a:lnTo>
                    <a:pt x="44" y="141"/>
                  </a:lnTo>
                  <a:lnTo>
                    <a:pt x="23" y="149"/>
                  </a:lnTo>
                  <a:lnTo>
                    <a:pt x="2" y="143"/>
                  </a:lnTo>
                  <a:lnTo>
                    <a:pt x="0" y="133"/>
                  </a:lnTo>
                  <a:lnTo>
                    <a:pt x="8" y="124"/>
                  </a:lnTo>
                  <a:lnTo>
                    <a:pt x="19" y="116"/>
                  </a:lnTo>
                  <a:lnTo>
                    <a:pt x="40" y="83"/>
                  </a:lnTo>
                  <a:lnTo>
                    <a:pt x="67" y="72"/>
                  </a:lnTo>
                  <a:lnTo>
                    <a:pt x="92" y="66"/>
                  </a:lnTo>
                  <a:lnTo>
                    <a:pt x="150" y="66"/>
                  </a:lnTo>
                  <a:lnTo>
                    <a:pt x="199" y="34"/>
                  </a:lnTo>
                  <a:lnTo>
                    <a:pt x="220" y="19"/>
                  </a:lnTo>
                  <a:lnTo>
                    <a:pt x="249" y="11"/>
                  </a:lnTo>
                  <a:lnTo>
                    <a:pt x="284" y="17"/>
                  </a:lnTo>
                  <a:lnTo>
                    <a:pt x="318" y="22"/>
                  </a:lnTo>
                  <a:lnTo>
                    <a:pt x="354" y="7"/>
                  </a:lnTo>
                  <a:lnTo>
                    <a:pt x="390" y="0"/>
                  </a:lnTo>
                  <a:lnTo>
                    <a:pt x="396" y="6"/>
                  </a:lnTo>
                  <a:lnTo>
                    <a:pt x="389" y="11"/>
                  </a:lnTo>
                  <a:lnTo>
                    <a:pt x="38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66">
              <a:extLst>
                <a:ext uri="{FF2B5EF4-FFF2-40B4-BE49-F238E27FC236}">
                  <a16:creationId xmlns:a16="http://schemas.microsoft.com/office/drawing/2014/main" id="{9B3B2E09-214F-1B3A-4AEC-DC2DCE2B2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14"/>
              <a:ext cx="217" cy="39"/>
            </a:xfrm>
            <a:custGeom>
              <a:avLst/>
              <a:gdLst>
                <a:gd name="T0" fmla="*/ 427 w 434"/>
                <a:gd name="T1" fmla="*/ 57 h 78"/>
                <a:gd name="T2" fmla="*/ 368 w 434"/>
                <a:gd name="T3" fmla="*/ 50 h 78"/>
                <a:gd name="T4" fmla="*/ 312 w 434"/>
                <a:gd name="T5" fmla="*/ 31 h 78"/>
                <a:gd name="T6" fmla="*/ 256 w 434"/>
                <a:gd name="T7" fmla="*/ 28 h 78"/>
                <a:gd name="T8" fmla="*/ 199 w 434"/>
                <a:gd name="T9" fmla="*/ 32 h 78"/>
                <a:gd name="T10" fmla="*/ 162 w 434"/>
                <a:gd name="T11" fmla="*/ 25 h 78"/>
                <a:gd name="T12" fmla="*/ 129 w 434"/>
                <a:gd name="T13" fmla="*/ 24 h 78"/>
                <a:gd name="T14" fmla="*/ 62 w 434"/>
                <a:gd name="T15" fmla="*/ 47 h 78"/>
                <a:gd name="T16" fmla="*/ 15 w 434"/>
                <a:gd name="T17" fmla="*/ 77 h 78"/>
                <a:gd name="T18" fmla="*/ 2 w 434"/>
                <a:gd name="T19" fmla="*/ 78 h 78"/>
                <a:gd name="T20" fmla="*/ 0 w 434"/>
                <a:gd name="T21" fmla="*/ 66 h 78"/>
                <a:gd name="T22" fmla="*/ 12 w 434"/>
                <a:gd name="T23" fmla="*/ 55 h 78"/>
                <a:gd name="T24" fmla="*/ 24 w 434"/>
                <a:gd name="T25" fmla="*/ 47 h 78"/>
                <a:gd name="T26" fmla="*/ 52 w 434"/>
                <a:gd name="T27" fmla="*/ 32 h 78"/>
                <a:gd name="T28" fmla="*/ 71 w 434"/>
                <a:gd name="T29" fmla="*/ 21 h 78"/>
                <a:gd name="T30" fmla="*/ 90 w 434"/>
                <a:gd name="T31" fmla="*/ 13 h 78"/>
                <a:gd name="T32" fmla="*/ 125 w 434"/>
                <a:gd name="T33" fmla="*/ 0 h 78"/>
                <a:gd name="T34" fmla="*/ 204 w 434"/>
                <a:gd name="T35" fmla="*/ 5 h 78"/>
                <a:gd name="T36" fmla="*/ 316 w 434"/>
                <a:gd name="T37" fmla="*/ 15 h 78"/>
                <a:gd name="T38" fmla="*/ 371 w 434"/>
                <a:gd name="T39" fmla="*/ 37 h 78"/>
                <a:gd name="T40" fmla="*/ 397 w 434"/>
                <a:gd name="T41" fmla="*/ 45 h 78"/>
                <a:gd name="T42" fmla="*/ 427 w 434"/>
                <a:gd name="T43" fmla="*/ 47 h 78"/>
                <a:gd name="T44" fmla="*/ 434 w 434"/>
                <a:gd name="T45" fmla="*/ 53 h 78"/>
                <a:gd name="T46" fmla="*/ 427 w 434"/>
                <a:gd name="T47" fmla="*/ 57 h 78"/>
                <a:gd name="T48" fmla="*/ 427 w 434"/>
                <a:gd name="T49" fmla="*/ 5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4" h="78">
                  <a:moveTo>
                    <a:pt x="427" y="57"/>
                  </a:moveTo>
                  <a:lnTo>
                    <a:pt x="368" y="50"/>
                  </a:lnTo>
                  <a:lnTo>
                    <a:pt x="312" y="31"/>
                  </a:lnTo>
                  <a:lnTo>
                    <a:pt x="256" y="28"/>
                  </a:lnTo>
                  <a:lnTo>
                    <a:pt x="199" y="32"/>
                  </a:lnTo>
                  <a:lnTo>
                    <a:pt x="162" y="25"/>
                  </a:lnTo>
                  <a:lnTo>
                    <a:pt x="129" y="24"/>
                  </a:lnTo>
                  <a:lnTo>
                    <a:pt x="62" y="47"/>
                  </a:lnTo>
                  <a:lnTo>
                    <a:pt x="15" y="77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12" y="55"/>
                  </a:lnTo>
                  <a:lnTo>
                    <a:pt x="24" y="47"/>
                  </a:lnTo>
                  <a:lnTo>
                    <a:pt x="52" y="32"/>
                  </a:lnTo>
                  <a:lnTo>
                    <a:pt x="71" y="21"/>
                  </a:lnTo>
                  <a:lnTo>
                    <a:pt x="90" y="13"/>
                  </a:lnTo>
                  <a:lnTo>
                    <a:pt x="125" y="0"/>
                  </a:lnTo>
                  <a:lnTo>
                    <a:pt x="204" y="5"/>
                  </a:lnTo>
                  <a:lnTo>
                    <a:pt x="316" y="15"/>
                  </a:lnTo>
                  <a:lnTo>
                    <a:pt x="371" y="37"/>
                  </a:lnTo>
                  <a:lnTo>
                    <a:pt x="397" y="45"/>
                  </a:lnTo>
                  <a:lnTo>
                    <a:pt x="427" y="47"/>
                  </a:lnTo>
                  <a:lnTo>
                    <a:pt x="434" y="53"/>
                  </a:lnTo>
                  <a:lnTo>
                    <a:pt x="427" y="57"/>
                  </a:lnTo>
                  <a:lnTo>
                    <a:pt x="427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4D780042-BA0E-BC15-93C7-B2D378A0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3157"/>
              <a:ext cx="17" cy="88"/>
            </a:xfrm>
            <a:custGeom>
              <a:avLst/>
              <a:gdLst>
                <a:gd name="T0" fmla="*/ 23 w 34"/>
                <a:gd name="T1" fmla="*/ 9 h 174"/>
                <a:gd name="T2" fmla="*/ 13 w 34"/>
                <a:gd name="T3" fmla="*/ 35 h 174"/>
                <a:gd name="T4" fmla="*/ 20 w 34"/>
                <a:gd name="T5" fmla="*/ 83 h 174"/>
                <a:gd name="T6" fmla="*/ 28 w 34"/>
                <a:gd name="T7" fmla="*/ 133 h 174"/>
                <a:gd name="T8" fmla="*/ 34 w 34"/>
                <a:gd name="T9" fmla="*/ 161 h 174"/>
                <a:gd name="T10" fmla="*/ 33 w 34"/>
                <a:gd name="T11" fmla="*/ 171 h 174"/>
                <a:gd name="T12" fmla="*/ 25 w 34"/>
                <a:gd name="T13" fmla="*/ 174 h 174"/>
                <a:gd name="T14" fmla="*/ 11 w 34"/>
                <a:gd name="T15" fmla="*/ 167 h 174"/>
                <a:gd name="T16" fmla="*/ 0 w 34"/>
                <a:gd name="T17" fmla="*/ 137 h 174"/>
                <a:gd name="T18" fmla="*/ 2 w 34"/>
                <a:gd name="T19" fmla="*/ 35 h 174"/>
                <a:gd name="T20" fmla="*/ 6 w 34"/>
                <a:gd name="T21" fmla="*/ 7 h 174"/>
                <a:gd name="T22" fmla="*/ 15 w 34"/>
                <a:gd name="T23" fmla="*/ 0 h 174"/>
                <a:gd name="T24" fmla="*/ 23 w 34"/>
                <a:gd name="T25" fmla="*/ 9 h 174"/>
                <a:gd name="T26" fmla="*/ 23 w 34"/>
                <a:gd name="T27" fmla="*/ 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74">
                  <a:moveTo>
                    <a:pt x="23" y="9"/>
                  </a:moveTo>
                  <a:lnTo>
                    <a:pt x="13" y="35"/>
                  </a:lnTo>
                  <a:lnTo>
                    <a:pt x="20" y="83"/>
                  </a:lnTo>
                  <a:lnTo>
                    <a:pt x="28" y="133"/>
                  </a:lnTo>
                  <a:lnTo>
                    <a:pt x="34" y="161"/>
                  </a:lnTo>
                  <a:lnTo>
                    <a:pt x="33" y="171"/>
                  </a:lnTo>
                  <a:lnTo>
                    <a:pt x="25" y="174"/>
                  </a:lnTo>
                  <a:lnTo>
                    <a:pt x="11" y="167"/>
                  </a:lnTo>
                  <a:lnTo>
                    <a:pt x="0" y="137"/>
                  </a:lnTo>
                  <a:lnTo>
                    <a:pt x="2" y="35"/>
                  </a:lnTo>
                  <a:lnTo>
                    <a:pt x="6" y="7"/>
                  </a:lnTo>
                  <a:lnTo>
                    <a:pt x="15" y="0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68">
              <a:extLst>
                <a:ext uri="{FF2B5EF4-FFF2-40B4-BE49-F238E27FC236}">
                  <a16:creationId xmlns:a16="http://schemas.microsoft.com/office/drawing/2014/main" id="{7956002C-E084-B395-903E-6B9FAC22C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" y="3254"/>
              <a:ext cx="39" cy="74"/>
            </a:xfrm>
            <a:custGeom>
              <a:avLst/>
              <a:gdLst>
                <a:gd name="T0" fmla="*/ 25 w 78"/>
                <a:gd name="T1" fmla="*/ 11 h 148"/>
                <a:gd name="T2" fmla="*/ 14 w 78"/>
                <a:gd name="T3" fmla="*/ 15 h 148"/>
                <a:gd name="T4" fmla="*/ 8 w 78"/>
                <a:gd name="T5" fmla="*/ 24 h 148"/>
                <a:gd name="T6" fmla="*/ 16 w 78"/>
                <a:gd name="T7" fmla="*/ 51 h 148"/>
                <a:gd name="T8" fmla="*/ 27 w 78"/>
                <a:gd name="T9" fmla="*/ 66 h 148"/>
                <a:gd name="T10" fmla="*/ 37 w 78"/>
                <a:gd name="T11" fmla="*/ 83 h 148"/>
                <a:gd name="T12" fmla="*/ 57 w 78"/>
                <a:gd name="T13" fmla="*/ 115 h 148"/>
                <a:gd name="T14" fmla="*/ 65 w 78"/>
                <a:gd name="T15" fmla="*/ 128 h 148"/>
                <a:gd name="T16" fmla="*/ 74 w 78"/>
                <a:gd name="T17" fmla="*/ 138 h 148"/>
                <a:gd name="T18" fmla="*/ 78 w 78"/>
                <a:gd name="T19" fmla="*/ 145 h 148"/>
                <a:gd name="T20" fmla="*/ 70 w 78"/>
                <a:gd name="T21" fmla="*/ 148 h 148"/>
                <a:gd name="T22" fmla="*/ 37 w 78"/>
                <a:gd name="T23" fmla="*/ 125 h 148"/>
                <a:gd name="T24" fmla="*/ 18 w 78"/>
                <a:gd name="T25" fmla="*/ 88 h 148"/>
                <a:gd name="T26" fmla="*/ 2 w 78"/>
                <a:gd name="T27" fmla="*/ 48 h 148"/>
                <a:gd name="T28" fmla="*/ 0 w 78"/>
                <a:gd name="T29" fmla="*/ 17 h 148"/>
                <a:gd name="T30" fmla="*/ 8 w 78"/>
                <a:gd name="T31" fmla="*/ 6 h 148"/>
                <a:gd name="T32" fmla="*/ 24 w 78"/>
                <a:gd name="T33" fmla="*/ 0 h 148"/>
                <a:gd name="T34" fmla="*/ 31 w 78"/>
                <a:gd name="T35" fmla="*/ 5 h 148"/>
                <a:gd name="T36" fmla="*/ 25 w 78"/>
                <a:gd name="T37" fmla="*/ 11 h 148"/>
                <a:gd name="T38" fmla="*/ 25 w 78"/>
                <a:gd name="T39" fmla="*/ 1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8" h="148">
                  <a:moveTo>
                    <a:pt x="25" y="11"/>
                  </a:moveTo>
                  <a:lnTo>
                    <a:pt x="14" y="15"/>
                  </a:lnTo>
                  <a:lnTo>
                    <a:pt x="8" y="24"/>
                  </a:lnTo>
                  <a:lnTo>
                    <a:pt x="16" y="51"/>
                  </a:lnTo>
                  <a:lnTo>
                    <a:pt x="27" y="66"/>
                  </a:lnTo>
                  <a:lnTo>
                    <a:pt x="37" y="83"/>
                  </a:lnTo>
                  <a:lnTo>
                    <a:pt x="57" y="115"/>
                  </a:lnTo>
                  <a:lnTo>
                    <a:pt x="65" y="128"/>
                  </a:lnTo>
                  <a:lnTo>
                    <a:pt x="74" y="138"/>
                  </a:lnTo>
                  <a:lnTo>
                    <a:pt x="78" y="145"/>
                  </a:lnTo>
                  <a:lnTo>
                    <a:pt x="70" y="148"/>
                  </a:lnTo>
                  <a:lnTo>
                    <a:pt x="37" y="125"/>
                  </a:lnTo>
                  <a:lnTo>
                    <a:pt x="18" y="88"/>
                  </a:lnTo>
                  <a:lnTo>
                    <a:pt x="2" y="48"/>
                  </a:lnTo>
                  <a:lnTo>
                    <a:pt x="0" y="17"/>
                  </a:lnTo>
                  <a:lnTo>
                    <a:pt x="8" y="6"/>
                  </a:lnTo>
                  <a:lnTo>
                    <a:pt x="24" y="0"/>
                  </a:lnTo>
                  <a:lnTo>
                    <a:pt x="31" y="5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69">
              <a:extLst>
                <a:ext uri="{FF2B5EF4-FFF2-40B4-BE49-F238E27FC236}">
                  <a16:creationId xmlns:a16="http://schemas.microsoft.com/office/drawing/2014/main" id="{BE601287-B49A-2284-884B-97F7C2ADF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3175"/>
              <a:ext cx="47" cy="224"/>
            </a:xfrm>
            <a:custGeom>
              <a:avLst/>
              <a:gdLst>
                <a:gd name="T0" fmla="*/ 59 w 96"/>
                <a:gd name="T1" fmla="*/ 4 h 448"/>
                <a:gd name="T2" fmla="*/ 78 w 96"/>
                <a:gd name="T3" fmla="*/ 127 h 448"/>
                <a:gd name="T4" fmla="*/ 96 w 96"/>
                <a:gd name="T5" fmla="*/ 180 h 448"/>
                <a:gd name="T6" fmla="*/ 91 w 96"/>
                <a:gd name="T7" fmla="*/ 231 h 448"/>
                <a:gd name="T8" fmla="*/ 74 w 96"/>
                <a:gd name="T9" fmla="*/ 338 h 448"/>
                <a:gd name="T10" fmla="*/ 64 w 96"/>
                <a:gd name="T11" fmla="*/ 376 h 448"/>
                <a:gd name="T12" fmla="*/ 49 w 96"/>
                <a:gd name="T13" fmla="*/ 411 h 448"/>
                <a:gd name="T14" fmla="*/ 20 w 96"/>
                <a:gd name="T15" fmla="*/ 444 h 448"/>
                <a:gd name="T16" fmla="*/ 4 w 96"/>
                <a:gd name="T17" fmla="*/ 448 h 448"/>
                <a:gd name="T18" fmla="*/ 0 w 96"/>
                <a:gd name="T19" fmla="*/ 433 h 448"/>
                <a:gd name="T20" fmla="*/ 13 w 96"/>
                <a:gd name="T21" fmla="*/ 415 h 448"/>
                <a:gd name="T22" fmla="*/ 29 w 96"/>
                <a:gd name="T23" fmla="*/ 398 h 448"/>
                <a:gd name="T24" fmla="*/ 50 w 96"/>
                <a:gd name="T25" fmla="*/ 336 h 448"/>
                <a:gd name="T26" fmla="*/ 55 w 96"/>
                <a:gd name="T27" fmla="*/ 280 h 448"/>
                <a:gd name="T28" fmla="*/ 68 w 96"/>
                <a:gd name="T29" fmla="*/ 224 h 448"/>
                <a:gd name="T30" fmla="*/ 78 w 96"/>
                <a:gd name="T31" fmla="*/ 177 h 448"/>
                <a:gd name="T32" fmla="*/ 64 w 96"/>
                <a:gd name="T33" fmla="*/ 129 h 448"/>
                <a:gd name="T34" fmla="*/ 66 w 96"/>
                <a:gd name="T35" fmla="*/ 67 h 448"/>
                <a:gd name="T36" fmla="*/ 47 w 96"/>
                <a:gd name="T37" fmla="*/ 7 h 448"/>
                <a:gd name="T38" fmla="*/ 51 w 96"/>
                <a:gd name="T39" fmla="*/ 0 h 448"/>
                <a:gd name="T40" fmla="*/ 59 w 96"/>
                <a:gd name="T41" fmla="*/ 4 h 448"/>
                <a:gd name="T42" fmla="*/ 59 w 96"/>
                <a:gd name="T43" fmla="*/ 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" h="448">
                  <a:moveTo>
                    <a:pt x="59" y="4"/>
                  </a:moveTo>
                  <a:lnTo>
                    <a:pt x="78" y="127"/>
                  </a:lnTo>
                  <a:lnTo>
                    <a:pt x="96" y="180"/>
                  </a:lnTo>
                  <a:lnTo>
                    <a:pt x="91" y="231"/>
                  </a:lnTo>
                  <a:lnTo>
                    <a:pt x="74" y="338"/>
                  </a:lnTo>
                  <a:lnTo>
                    <a:pt x="64" y="376"/>
                  </a:lnTo>
                  <a:lnTo>
                    <a:pt x="49" y="411"/>
                  </a:lnTo>
                  <a:lnTo>
                    <a:pt x="20" y="444"/>
                  </a:lnTo>
                  <a:lnTo>
                    <a:pt x="4" y="448"/>
                  </a:lnTo>
                  <a:lnTo>
                    <a:pt x="0" y="433"/>
                  </a:lnTo>
                  <a:lnTo>
                    <a:pt x="13" y="415"/>
                  </a:lnTo>
                  <a:lnTo>
                    <a:pt x="29" y="398"/>
                  </a:lnTo>
                  <a:lnTo>
                    <a:pt x="50" y="336"/>
                  </a:lnTo>
                  <a:lnTo>
                    <a:pt x="55" y="280"/>
                  </a:lnTo>
                  <a:lnTo>
                    <a:pt x="68" y="224"/>
                  </a:lnTo>
                  <a:lnTo>
                    <a:pt x="78" y="177"/>
                  </a:lnTo>
                  <a:lnTo>
                    <a:pt x="64" y="129"/>
                  </a:lnTo>
                  <a:lnTo>
                    <a:pt x="66" y="67"/>
                  </a:lnTo>
                  <a:lnTo>
                    <a:pt x="47" y="7"/>
                  </a:lnTo>
                  <a:lnTo>
                    <a:pt x="51" y="0"/>
                  </a:lnTo>
                  <a:lnTo>
                    <a:pt x="59" y="4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BC164B14-621F-174F-F455-0A9A9A210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" y="3358"/>
              <a:ext cx="110" cy="50"/>
            </a:xfrm>
            <a:custGeom>
              <a:avLst/>
              <a:gdLst>
                <a:gd name="T0" fmla="*/ 8 w 220"/>
                <a:gd name="T1" fmla="*/ 0 h 100"/>
                <a:gd name="T2" fmla="*/ 46 w 220"/>
                <a:gd name="T3" fmla="*/ 18 h 100"/>
                <a:gd name="T4" fmla="*/ 77 w 220"/>
                <a:gd name="T5" fmla="*/ 35 h 100"/>
                <a:gd name="T6" fmla="*/ 110 w 220"/>
                <a:gd name="T7" fmla="*/ 51 h 100"/>
                <a:gd name="T8" fmla="*/ 149 w 220"/>
                <a:gd name="T9" fmla="*/ 66 h 100"/>
                <a:gd name="T10" fmla="*/ 211 w 220"/>
                <a:gd name="T11" fmla="*/ 78 h 100"/>
                <a:gd name="T12" fmla="*/ 220 w 220"/>
                <a:gd name="T13" fmla="*/ 90 h 100"/>
                <a:gd name="T14" fmla="*/ 216 w 220"/>
                <a:gd name="T15" fmla="*/ 97 h 100"/>
                <a:gd name="T16" fmla="*/ 209 w 220"/>
                <a:gd name="T17" fmla="*/ 100 h 100"/>
                <a:gd name="T18" fmla="*/ 144 w 220"/>
                <a:gd name="T19" fmla="*/ 90 h 100"/>
                <a:gd name="T20" fmla="*/ 72 w 220"/>
                <a:gd name="T21" fmla="*/ 54 h 100"/>
                <a:gd name="T22" fmla="*/ 57 w 220"/>
                <a:gd name="T23" fmla="*/ 41 h 100"/>
                <a:gd name="T24" fmla="*/ 40 w 220"/>
                <a:gd name="T25" fmla="*/ 31 h 100"/>
                <a:gd name="T26" fmla="*/ 23 w 220"/>
                <a:gd name="T27" fmla="*/ 20 h 100"/>
                <a:gd name="T28" fmla="*/ 4 w 220"/>
                <a:gd name="T29" fmla="*/ 10 h 100"/>
                <a:gd name="T30" fmla="*/ 0 w 220"/>
                <a:gd name="T31" fmla="*/ 3 h 100"/>
                <a:gd name="T32" fmla="*/ 8 w 220"/>
                <a:gd name="T33" fmla="*/ 0 h 100"/>
                <a:gd name="T34" fmla="*/ 8 w 220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100">
                  <a:moveTo>
                    <a:pt x="8" y="0"/>
                  </a:moveTo>
                  <a:lnTo>
                    <a:pt x="46" y="18"/>
                  </a:lnTo>
                  <a:lnTo>
                    <a:pt x="77" y="35"/>
                  </a:lnTo>
                  <a:lnTo>
                    <a:pt x="110" y="51"/>
                  </a:lnTo>
                  <a:lnTo>
                    <a:pt x="149" y="66"/>
                  </a:lnTo>
                  <a:lnTo>
                    <a:pt x="211" y="78"/>
                  </a:lnTo>
                  <a:lnTo>
                    <a:pt x="220" y="90"/>
                  </a:lnTo>
                  <a:lnTo>
                    <a:pt x="216" y="97"/>
                  </a:lnTo>
                  <a:lnTo>
                    <a:pt x="209" y="100"/>
                  </a:lnTo>
                  <a:lnTo>
                    <a:pt x="144" y="90"/>
                  </a:lnTo>
                  <a:lnTo>
                    <a:pt x="72" y="54"/>
                  </a:lnTo>
                  <a:lnTo>
                    <a:pt x="57" y="41"/>
                  </a:lnTo>
                  <a:lnTo>
                    <a:pt x="40" y="31"/>
                  </a:lnTo>
                  <a:lnTo>
                    <a:pt x="23" y="20"/>
                  </a:lnTo>
                  <a:lnTo>
                    <a:pt x="4" y="10"/>
                  </a:lnTo>
                  <a:lnTo>
                    <a:pt x="0" y="3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56C739D7-8DB0-0CCD-CEFE-2EA2F58B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3378"/>
              <a:ext cx="77" cy="72"/>
            </a:xfrm>
            <a:custGeom>
              <a:avLst/>
              <a:gdLst>
                <a:gd name="T0" fmla="*/ 8 w 155"/>
                <a:gd name="T1" fmla="*/ 0 h 143"/>
                <a:gd name="T2" fmla="*/ 38 w 155"/>
                <a:gd name="T3" fmla="*/ 32 h 143"/>
                <a:gd name="T4" fmla="*/ 60 w 155"/>
                <a:gd name="T5" fmla="*/ 63 h 143"/>
                <a:gd name="T6" fmla="*/ 85 w 155"/>
                <a:gd name="T7" fmla="*/ 91 h 143"/>
                <a:gd name="T8" fmla="*/ 101 w 155"/>
                <a:gd name="T9" fmla="*/ 105 h 143"/>
                <a:gd name="T10" fmla="*/ 120 w 155"/>
                <a:gd name="T11" fmla="*/ 115 h 143"/>
                <a:gd name="T12" fmla="*/ 148 w 155"/>
                <a:gd name="T13" fmla="*/ 126 h 143"/>
                <a:gd name="T14" fmla="*/ 155 w 155"/>
                <a:gd name="T15" fmla="*/ 137 h 143"/>
                <a:gd name="T16" fmla="*/ 143 w 155"/>
                <a:gd name="T17" fmla="*/ 143 h 143"/>
                <a:gd name="T18" fmla="*/ 113 w 155"/>
                <a:gd name="T19" fmla="*/ 137 h 143"/>
                <a:gd name="T20" fmla="*/ 78 w 155"/>
                <a:gd name="T21" fmla="*/ 111 h 143"/>
                <a:gd name="T22" fmla="*/ 53 w 155"/>
                <a:gd name="T23" fmla="*/ 78 h 143"/>
                <a:gd name="T24" fmla="*/ 42 w 155"/>
                <a:gd name="T25" fmla="*/ 61 h 143"/>
                <a:gd name="T26" fmla="*/ 30 w 155"/>
                <a:gd name="T27" fmla="*/ 43 h 143"/>
                <a:gd name="T28" fmla="*/ 17 w 155"/>
                <a:gd name="T29" fmla="*/ 24 h 143"/>
                <a:gd name="T30" fmla="*/ 0 w 155"/>
                <a:gd name="T31" fmla="*/ 8 h 143"/>
                <a:gd name="T32" fmla="*/ 0 w 155"/>
                <a:gd name="T33" fmla="*/ 0 h 143"/>
                <a:gd name="T34" fmla="*/ 8 w 155"/>
                <a:gd name="T35" fmla="*/ 0 h 143"/>
                <a:gd name="T36" fmla="*/ 8 w 155"/>
                <a:gd name="T3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43">
                  <a:moveTo>
                    <a:pt x="8" y="0"/>
                  </a:moveTo>
                  <a:lnTo>
                    <a:pt x="38" y="32"/>
                  </a:lnTo>
                  <a:lnTo>
                    <a:pt x="60" y="63"/>
                  </a:lnTo>
                  <a:lnTo>
                    <a:pt x="85" y="91"/>
                  </a:lnTo>
                  <a:lnTo>
                    <a:pt x="101" y="105"/>
                  </a:lnTo>
                  <a:lnTo>
                    <a:pt x="120" y="115"/>
                  </a:lnTo>
                  <a:lnTo>
                    <a:pt x="148" y="126"/>
                  </a:lnTo>
                  <a:lnTo>
                    <a:pt x="155" y="137"/>
                  </a:lnTo>
                  <a:lnTo>
                    <a:pt x="143" y="143"/>
                  </a:lnTo>
                  <a:lnTo>
                    <a:pt x="113" y="137"/>
                  </a:lnTo>
                  <a:lnTo>
                    <a:pt x="78" y="111"/>
                  </a:lnTo>
                  <a:lnTo>
                    <a:pt x="53" y="78"/>
                  </a:lnTo>
                  <a:lnTo>
                    <a:pt x="42" y="61"/>
                  </a:lnTo>
                  <a:lnTo>
                    <a:pt x="30" y="43"/>
                  </a:lnTo>
                  <a:lnTo>
                    <a:pt x="17" y="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Freeform 72">
              <a:extLst>
                <a:ext uri="{FF2B5EF4-FFF2-40B4-BE49-F238E27FC236}">
                  <a16:creationId xmlns:a16="http://schemas.microsoft.com/office/drawing/2014/main" id="{CDC15AB3-6FF0-8EF3-F509-E2CB0A6CA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" y="3368"/>
              <a:ext cx="67" cy="116"/>
            </a:xfrm>
            <a:custGeom>
              <a:avLst/>
              <a:gdLst>
                <a:gd name="T0" fmla="*/ 12 w 134"/>
                <a:gd name="T1" fmla="*/ 3 h 233"/>
                <a:gd name="T2" fmla="*/ 22 w 134"/>
                <a:gd name="T3" fmla="*/ 25 h 233"/>
                <a:gd name="T4" fmla="*/ 35 w 134"/>
                <a:gd name="T5" fmla="*/ 43 h 233"/>
                <a:gd name="T6" fmla="*/ 61 w 134"/>
                <a:gd name="T7" fmla="*/ 82 h 233"/>
                <a:gd name="T8" fmla="*/ 85 w 134"/>
                <a:gd name="T9" fmla="*/ 137 h 233"/>
                <a:gd name="T10" fmla="*/ 97 w 134"/>
                <a:gd name="T11" fmla="*/ 162 h 233"/>
                <a:gd name="T12" fmla="*/ 114 w 134"/>
                <a:gd name="T13" fmla="*/ 189 h 233"/>
                <a:gd name="T14" fmla="*/ 134 w 134"/>
                <a:gd name="T15" fmla="*/ 218 h 233"/>
                <a:gd name="T16" fmla="*/ 128 w 134"/>
                <a:gd name="T17" fmla="*/ 233 h 233"/>
                <a:gd name="T18" fmla="*/ 111 w 134"/>
                <a:gd name="T19" fmla="*/ 229 h 233"/>
                <a:gd name="T20" fmla="*/ 90 w 134"/>
                <a:gd name="T21" fmla="*/ 202 h 233"/>
                <a:gd name="T22" fmla="*/ 64 w 134"/>
                <a:gd name="T23" fmla="*/ 148 h 233"/>
                <a:gd name="T24" fmla="*/ 44 w 134"/>
                <a:gd name="T25" fmla="*/ 88 h 233"/>
                <a:gd name="T26" fmla="*/ 33 w 134"/>
                <a:gd name="T27" fmla="*/ 66 h 233"/>
                <a:gd name="T28" fmla="*/ 21 w 134"/>
                <a:gd name="T29" fmla="*/ 48 h 233"/>
                <a:gd name="T30" fmla="*/ 0 w 134"/>
                <a:gd name="T31" fmla="*/ 6 h 233"/>
                <a:gd name="T32" fmla="*/ 5 w 134"/>
                <a:gd name="T33" fmla="*/ 0 h 233"/>
                <a:gd name="T34" fmla="*/ 12 w 134"/>
                <a:gd name="T35" fmla="*/ 3 h 233"/>
                <a:gd name="T36" fmla="*/ 12 w 134"/>
                <a:gd name="T37" fmla="*/ 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" h="233">
                  <a:moveTo>
                    <a:pt x="12" y="3"/>
                  </a:moveTo>
                  <a:lnTo>
                    <a:pt x="22" y="25"/>
                  </a:lnTo>
                  <a:lnTo>
                    <a:pt x="35" y="43"/>
                  </a:lnTo>
                  <a:lnTo>
                    <a:pt x="61" y="82"/>
                  </a:lnTo>
                  <a:lnTo>
                    <a:pt x="85" y="137"/>
                  </a:lnTo>
                  <a:lnTo>
                    <a:pt x="97" y="162"/>
                  </a:lnTo>
                  <a:lnTo>
                    <a:pt x="114" y="189"/>
                  </a:lnTo>
                  <a:lnTo>
                    <a:pt x="134" y="218"/>
                  </a:lnTo>
                  <a:lnTo>
                    <a:pt x="128" y="233"/>
                  </a:lnTo>
                  <a:lnTo>
                    <a:pt x="111" y="229"/>
                  </a:lnTo>
                  <a:lnTo>
                    <a:pt x="90" y="202"/>
                  </a:lnTo>
                  <a:lnTo>
                    <a:pt x="64" y="148"/>
                  </a:lnTo>
                  <a:lnTo>
                    <a:pt x="44" y="88"/>
                  </a:lnTo>
                  <a:lnTo>
                    <a:pt x="33" y="66"/>
                  </a:lnTo>
                  <a:lnTo>
                    <a:pt x="21" y="48"/>
                  </a:lnTo>
                  <a:lnTo>
                    <a:pt x="0" y="6"/>
                  </a:lnTo>
                  <a:lnTo>
                    <a:pt x="5" y="0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Freeform 73">
              <a:extLst>
                <a:ext uri="{FF2B5EF4-FFF2-40B4-BE49-F238E27FC236}">
                  <a16:creationId xmlns:a16="http://schemas.microsoft.com/office/drawing/2014/main" id="{E107F92B-17B3-EBA6-46FD-3B12AB912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" y="3452"/>
              <a:ext cx="57" cy="60"/>
            </a:xfrm>
            <a:custGeom>
              <a:avLst/>
              <a:gdLst>
                <a:gd name="T0" fmla="*/ 113 w 116"/>
                <a:gd name="T1" fmla="*/ 10 h 120"/>
                <a:gd name="T2" fmla="*/ 86 w 116"/>
                <a:gd name="T3" fmla="*/ 37 h 120"/>
                <a:gd name="T4" fmla="*/ 61 w 116"/>
                <a:gd name="T5" fmla="*/ 66 h 120"/>
                <a:gd name="T6" fmla="*/ 37 w 116"/>
                <a:gd name="T7" fmla="*/ 94 h 120"/>
                <a:gd name="T8" fmla="*/ 11 w 116"/>
                <a:gd name="T9" fmla="*/ 118 h 120"/>
                <a:gd name="T10" fmla="*/ 3 w 116"/>
                <a:gd name="T11" fmla="*/ 120 h 120"/>
                <a:gd name="T12" fmla="*/ 0 w 116"/>
                <a:gd name="T13" fmla="*/ 113 h 120"/>
                <a:gd name="T14" fmla="*/ 15 w 116"/>
                <a:gd name="T15" fmla="*/ 78 h 120"/>
                <a:gd name="T16" fmla="*/ 40 w 116"/>
                <a:gd name="T17" fmla="*/ 49 h 120"/>
                <a:gd name="T18" fmla="*/ 66 w 116"/>
                <a:gd name="T19" fmla="*/ 18 h 120"/>
                <a:gd name="T20" fmla="*/ 86 w 116"/>
                <a:gd name="T21" fmla="*/ 9 h 120"/>
                <a:gd name="T22" fmla="*/ 109 w 116"/>
                <a:gd name="T23" fmla="*/ 0 h 120"/>
                <a:gd name="T24" fmla="*/ 116 w 116"/>
                <a:gd name="T25" fmla="*/ 3 h 120"/>
                <a:gd name="T26" fmla="*/ 113 w 116"/>
                <a:gd name="T27" fmla="*/ 10 h 120"/>
                <a:gd name="T28" fmla="*/ 113 w 116"/>
                <a:gd name="T29" fmla="*/ 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20">
                  <a:moveTo>
                    <a:pt x="113" y="10"/>
                  </a:moveTo>
                  <a:lnTo>
                    <a:pt x="86" y="37"/>
                  </a:lnTo>
                  <a:lnTo>
                    <a:pt x="61" y="66"/>
                  </a:lnTo>
                  <a:lnTo>
                    <a:pt x="37" y="94"/>
                  </a:lnTo>
                  <a:lnTo>
                    <a:pt x="11" y="118"/>
                  </a:lnTo>
                  <a:lnTo>
                    <a:pt x="3" y="120"/>
                  </a:lnTo>
                  <a:lnTo>
                    <a:pt x="0" y="113"/>
                  </a:lnTo>
                  <a:lnTo>
                    <a:pt x="15" y="78"/>
                  </a:lnTo>
                  <a:lnTo>
                    <a:pt x="40" y="49"/>
                  </a:lnTo>
                  <a:lnTo>
                    <a:pt x="66" y="18"/>
                  </a:lnTo>
                  <a:lnTo>
                    <a:pt x="86" y="9"/>
                  </a:lnTo>
                  <a:lnTo>
                    <a:pt x="109" y="0"/>
                  </a:lnTo>
                  <a:lnTo>
                    <a:pt x="116" y="3"/>
                  </a:lnTo>
                  <a:lnTo>
                    <a:pt x="113" y="10"/>
                  </a:lnTo>
                  <a:lnTo>
                    <a:pt x="1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3" name="Freeform 74">
              <a:extLst>
                <a:ext uri="{FF2B5EF4-FFF2-40B4-BE49-F238E27FC236}">
                  <a16:creationId xmlns:a16="http://schemas.microsoft.com/office/drawing/2014/main" id="{2B86CC0D-AD02-2249-8767-D7FA84D37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" y="3403"/>
              <a:ext cx="21" cy="49"/>
            </a:xfrm>
            <a:custGeom>
              <a:avLst/>
              <a:gdLst>
                <a:gd name="T0" fmla="*/ 0 w 42"/>
                <a:gd name="T1" fmla="*/ 91 h 98"/>
                <a:gd name="T2" fmla="*/ 5 w 42"/>
                <a:gd name="T3" fmla="*/ 50 h 98"/>
                <a:gd name="T4" fmla="*/ 30 w 42"/>
                <a:gd name="T5" fmla="*/ 4 h 98"/>
                <a:gd name="T6" fmla="*/ 37 w 42"/>
                <a:gd name="T7" fmla="*/ 0 h 98"/>
                <a:gd name="T8" fmla="*/ 42 w 42"/>
                <a:gd name="T9" fmla="*/ 6 h 98"/>
                <a:gd name="T10" fmla="*/ 26 w 42"/>
                <a:gd name="T11" fmla="*/ 58 h 98"/>
                <a:gd name="T12" fmla="*/ 13 w 42"/>
                <a:gd name="T13" fmla="*/ 92 h 98"/>
                <a:gd name="T14" fmla="*/ 6 w 42"/>
                <a:gd name="T15" fmla="*/ 98 h 98"/>
                <a:gd name="T16" fmla="*/ 0 w 42"/>
                <a:gd name="T17" fmla="*/ 91 h 98"/>
                <a:gd name="T18" fmla="*/ 0 w 42"/>
                <a:gd name="T19" fmla="*/ 9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98">
                  <a:moveTo>
                    <a:pt x="0" y="91"/>
                  </a:moveTo>
                  <a:lnTo>
                    <a:pt x="5" y="50"/>
                  </a:lnTo>
                  <a:lnTo>
                    <a:pt x="30" y="4"/>
                  </a:lnTo>
                  <a:lnTo>
                    <a:pt x="37" y="0"/>
                  </a:lnTo>
                  <a:lnTo>
                    <a:pt x="42" y="6"/>
                  </a:lnTo>
                  <a:lnTo>
                    <a:pt x="26" y="58"/>
                  </a:lnTo>
                  <a:lnTo>
                    <a:pt x="13" y="92"/>
                  </a:lnTo>
                  <a:lnTo>
                    <a:pt x="6" y="98"/>
                  </a:lnTo>
                  <a:lnTo>
                    <a:pt x="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Freeform 75">
              <a:extLst>
                <a:ext uri="{FF2B5EF4-FFF2-40B4-BE49-F238E27FC236}">
                  <a16:creationId xmlns:a16="http://schemas.microsoft.com/office/drawing/2014/main" id="{8F02B8EF-98ED-8276-8974-2E2CC0AC0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3331"/>
              <a:ext cx="45" cy="43"/>
            </a:xfrm>
            <a:custGeom>
              <a:avLst/>
              <a:gdLst>
                <a:gd name="T0" fmla="*/ 88 w 91"/>
                <a:gd name="T1" fmla="*/ 10 h 86"/>
                <a:gd name="T2" fmla="*/ 37 w 91"/>
                <a:gd name="T3" fmla="*/ 48 h 86"/>
                <a:gd name="T4" fmla="*/ 11 w 91"/>
                <a:gd name="T5" fmla="*/ 84 h 86"/>
                <a:gd name="T6" fmla="*/ 3 w 91"/>
                <a:gd name="T7" fmla="*/ 86 h 86"/>
                <a:gd name="T8" fmla="*/ 0 w 91"/>
                <a:gd name="T9" fmla="*/ 80 h 86"/>
                <a:gd name="T10" fmla="*/ 22 w 91"/>
                <a:gd name="T11" fmla="*/ 37 h 86"/>
                <a:gd name="T12" fmla="*/ 35 w 91"/>
                <a:gd name="T13" fmla="*/ 25 h 86"/>
                <a:gd name="T14" fmla="*/ 50 w 91"/>
                <a:gd name="T15" fmla="*/ 17 h 86"/>
                <a:gd name="T16" fmla="*/ 81 w 91"/>
                <a:gd name="T17" fmla="*/ 0 h 86"/>
                <a:gd name="T18" fmla="*/ 91 w 91"/>
                <a:gd name="T19" fmla="*/ 2 h 86"/>
                <a:gd name="T20" fmla="*/ 88 w 91"/>
                <a:gd name="T21" fmla="*/ 10 h 86"/>
                <a:gd name="T22" fmla="*/ 88 w 91"/>
                <a:gd name="T2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86">
                  <a:moveTo>
                    <a:pt x="88" y="10"/>
                  </a:moveTo>
                  <a:lnTo>
                    <a:pt x="37" y="48"/>
                  </a:lnTo>
                  <a:lnTo>
                    <a:pt x="11" y="84"/>
                  </a:lnTo>
                  <a:lnTo>
                    <a:pt x="3" y="86"/>
                  </a:lnTo>
                  <a:lnTo>
                    <a:pt x="0" y="80"/>
                  </a:lnTo>
                  <a:lnTo>
                    <a:pt x="22" y="37"/>
                  </a:lnTo>
                  <a:lnTo>
                    <a:pt x="35" y="25"/>
                  </a:lnTo>
                  <a:lnTo>
                    <a:pt x="50" y="17"/>
                  </a:lnTo>
                  <a:lnTo>
                    <a:pt x="81" y="0"/>
                  </a:lnTo>
                  <a:lnTo>
                    <a:pt x="91" y="2"/>
                  </a:lnTo>
                  <a:lnTo>
                    <a:pt x="88" y="10"/>
                  </a:lnTo>
                  <a:lnTo>
                    <a:pt x="8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" name="Freeform 76">
              <a:extLst>
                <a:ext uri="{FF2B5EF4-FFF2-40B4-BE49-F238E27FC236}">
                  <a16:creationId xmlns:a16="http://schemas.microsoft.com/office/drawing/2014/main" id="{DEE1EE83-A85C-CF4A-860F-A0B9F6B89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" y="3347"/>
              <a:ext cx="290" cy="336"/>
            </a:xfrm>
            <a:custGeom>
              <a:avLst/>
              <a:gdLst>
                <a:gd name="T0" fmla="*/ 579 w 579"/>
                <a:gd name="T1" fmla="*/ 10 h 672"/>
                <a:gd name="T2" fmla="*/ 533 w 579"/>
                <a:gd name="T3" fmla="*/ 32 h 672"/>
                <a:gd name="T4" fmla="*/ 485 w 579"/>
                <a:gd name="T5" fmla="*/ 51 h 672"/>
                <a:gd name="T6" fmla="*/ 445 w 579"/>
                <a:gd name="T7" fmla="*/ 68 h 672"/>
                <a:gd name="T8" fmla="*/ 427 w 579"/>
                <a:gd name="T9" fmla="*/ 79 h 672"/>
                <a:gd name="T10" fmla="*/ 406 w 579"/>
                <a:gd name="T11" fmla="*/ 89 h 672"/>
                <a:gd name="T12" fmla="*/ 358 w 579"/>
                <a:gd name="T13" fmla="*/ 97 h 672"/>
                <a:gd name="T14" fmla="*/ 341 w 579"/>
                <a:gd name="T15" fmla="*/ 113 h 672"/>
                <a:gd name="T16" fmla="*/ 326 w 579"/>
                <a:gd name="T17" fmla="*/ 128 h 672"/>
                <a:gd name="T18" fmla="*/ 310 w 579"/>
                <a:gd name="T19" fmla="*/ 141 h 672"/>
                <a:gd name="T20" fmla="*/ 294 w 579"/>
                <a:gd name="T21" fmla="*/ 154 h 672"/>
                <a:gd name="T22" fmla="*/ 278 w 579"/>
                <a:gd name="T23" fmla="*/ 166 h 672"/>
                <a:gd name="T24" fmla="*/ 261 w 579"/>
                <a:gd name="T25" fmla="*/ 178 h 672"/>
                <a:gd name="T26" fmla="*/ 243 w 579"/>
                <a:gd name="T27" fmla="*/ 192 h 672"/>
                <a:gd name="T28" fmla="*/ 222 w 579"/>
                <a:gd name="T29" fmla="*/ 205 h 672"/>
                <a:gd name="T30" fmla="*/ 197 w 579"/>
                <a:gd name="T31" fmla="*/ 232 h 672"/>
                <a:gd name="T32" fmla="*/ 183 w 579"/>
                <a:gd name="T33" fmla="*/ 261 h 672"/>
                <a:gd name="T34" fmla="*/ 172 w 579"/>
                <a:gd name="T35" fmla="*/ 330 h 672"/>
                <a:gd name="T36" fmla="*/ 163 w 579"/>
                <a:gd name="T37" fmla="*/ 365 h 672"/>
                <a:gd name="T38" fmla="*/ 144 w 579"/>
                <a:gd name="T39" fmla="*/ 442 h 672"/>
                <a:gd name="T40" fmla="*/ 134 w 579"/>
                <a:gd name="T41" fmla="*/ 473 h 672"/>
                <a:gd name="T42" fmla="*/ 121 w 579"/>
                <a:gd name="T43" fmla="*/ 502 h 672"/>
                <a:gd name="T44" fmla="*/ 108 w 579"/>
                <a:gd name="T45" fmla="*/ 528 h 672"/>
                <a:gd name="T46" fmla="*/ 93 w 579"/>
                <a:gd name="T47" fmla="*/ 553 h 672"/>
                <a:gd name="T48" fmla="*/ 77 w 579"/>
                <a:gd name="T49" fmla="*/ 578 h 672"/>
                <a:gd name="T50" fmla="*/ 63 w 579"/>
                <a:gd name="T51" fmla="*/ 604 h 672"/>
                <a:gd name="T52" fmla="*/ 31 w 579"/>
                <a:gd name="T53" fmla="*/ 663 h 672"/>
                <a:gd name="T54" fmla="*/ 22 w 579"/>
                <a:gd name="T55" fmla="*/ 672 h 672"/>
                <a:gd name="T56" fmla="*/ 9 w 579"/>
                <a:gd name="T57" fmla="*/ 671 h 672"/>
                <a:gd name="T58" fmla="*/ 0 w 579"/>
                <a:gd name="T59" fmla="*/ 650 h 672"/>
                <a:gd name="T60" fmla="*/ 14 w 579"/>
                <a:gd name="T61" fmla="*/ 620 h 672"/>
                <a:gd name="T62" fmla="*/ 30 w 579"/>
                <a:gd name="T63" fmla="*/ 592 h 672"/>
                <a:gd name="T64" fmla="*/ 46 w 579"/>
                <a:gd name="T65" fmla="*/ 568 h 672"/>
                <a:gd name="T66" fmla="*/ 60 w 579"/>
                <a:gd name="T67" fmla="*/ 544 h 672"/>
                <a:gd name="T68" fmla="*/ 89 w 579"/>
                <a:gd name="T69" fmla="*/ 494 h 672"/>
                <a:gd name="T70" fmla="*/ 112 w 579"/>
                <a:gd name="T71" fmla="*/ 434 h 672"/>
                <a:gd name="T72" fmla="*/ 126 w 579"/>
                <a:gd name="T73" fmla="*/ 358 h 672"/>
                <a:gd name="T74" fmla="*/ 134 w 579"/>
                <a:gd name="T75" fmla="*/ 324 h 672"/>
                <a:gd name="T76" fmla="*/ 143 w 579"/>
                <a:gd name="T77" fmla="*/ 285 h 672"/>
                <a:gd name="T78" fmla="*/ 159 w 579"/>
                <a:gd name="T79" fmla="*/ 253 h 672"/>
                <a:gd name="T80" fmla="*/ 183 w 579"/>
                <a:gd name="T81" fmla="*/ 223 h 672"/>
                <a:gd name="T82" fmla="*/ 198 w 579"/>
                <a:gd name="T83" fmla="*/ 210 h 672"/>
                <a:gd name="T84" fmla="*/ 215 w 579"/>
                <a:gd name="T85" fmla="*/ 197 h 672"/>
                <a:gd name="T86" fmla="*/ 235 w 579"/>
                <a:gd name="T87" fmla="*/ 183 h 672"/>
                <a:gd name="T88" fmla="*/ 253 w 579"/>
                <a:gd name="T89" fmla="*/ 170 h 672"/>
                <a:gd name="T90" fmla="*/ 270 w 579"/>
                <a:gd name="T91" fmla="*/ 158 h 672"/>
                <a:gd name="T92" fmla="*/ 288 w 579"/>
                <a:gd name="T93" fmla="*/ 146 h 672"/>
                <a:gd name="T94" fmla="*/ 303 w 579"/>
                <a:gd name="T95" fmla="*/ 132 h 672"/>
                <a:gd name="T96" fmla="*/ 319 w 579"/>
                <a:gd name="T97" fmla="*/ 119 h 672"/>
                <a:gd name="T98" fmla="*/ 335 w 579"/>
                <a:gd name="T99" fmla="*/ 104 h 672"/>
                <a:gd name="T100" fmla="*/ 352 w 579"/>
                <a:gd name="T101" fmla="*/ 89 h 672"/>
                <a:gd name="T102" fmla="*/ 373 w 579"/>
                <a:gd name="T103" fmla="*/ 73 h 672"/>
                <a:gd name="T104" fmla="*/ 395 w 579"/>
                <a:gd name="T105" fmla="*/ 60 h 672"/>
                <a:gd name="T106" fmla="*/ 433 w 579"/>
                <a:gd name="T107" fmla="*/ 39 h 672"/>
                <a:gd name="T108" fmla="*/ 452 w 579"/>
                <a:gd name="T109" fmla="*/ 30 h 672"/>
                <a:gd name="T110" fmla="*/ 473 w 579"/>
                <a:gd name="T111" fmla="*/ 22 h 672"/>
                <a:gd name="T112" fmla="*/ 574 w 579"/>
                <a:gd name="T113" fmla="*/ 0 h 672"/>
                <a:gd name="T114" fmla="*/ 579 w 579"/>
                <a:gd name="T115" fmla="*/ 10 h 672"/>
                <a:gd name="T116" fmla="*/ 579 w 579"/>
                <a:gd name="T117" fmla="*/ 1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9" h="672">
                  <a:moveTo>
                    <a:pt x="579" y="10"/>
                  </a:moveTo>
                  <a:lnTo>
                    <a:pt x="533" y="32"/>
                  </a:lnTo>
                  <a:lnTo>
                    <a:pt x="485" y="51"/>
                  </a:lnTo>
                  <a:lnTo>
                    <a:pt x="445" y="68"/>
                  </a:lnTo>
                  <a:lnTo>
                    <a:pt x="427" y="79"/>
                  </a:lnTo>
                  <a:lnTo>
                    <a:pt x="406" y="89"/>
                  </a:lnTo>
                  <a:lnTo>
                    <a:pt x="358" y="97"/>
                  </a:lnTo>
                  <a:lnTo>
                    <a:pt x="341" y="113"/>
                  </a:lnTo>
                  <a:lnTo>
                    <a:pt x="326" y="128"/>
                  </a:lnTo>
                  <a:lnTo>
                    <a:pt x="310" y="141"/>
                  </a:lnTo>
                  <a:lnTo>
                    <a:pt x="294" y="154"/>
                  </a:lnTo>
                  <a:lnTo>
                    <a:pt x="278" y="166"/>
                  </a:lnTo>
                  <a:lnTo>
                    <a:pt x="261" y="178"/>
                  </a:lnTo>
                  <a:lnTo>
                    <a:pt x="243" y="192"/>
                  </a:lnTo>
                  <a:lnTo>
                    <a:pt x="222" y="205"/>
                  </a:lnTo>
                  <a:lnTo>
                    <a:pt x="197" y="232"/>
                  </a:lnTo>
                  <a:lnTo>
                    <a:pt x="183" y="261"/>
                  </a:lnTo>
                  <a:lnTo>
                    <a:pt x="172" y="330"/>
                  </a:lnTo>
                  <a:lnTo>
                    <a:pt x="163" y="365"/>
                  </a:lnTo>
                  <a:lnTo>
                    <a:pt x="144" y="442"/>
                  </a:lnTo>
                  <a:lnTo>
                    <a:pt x="134" y="473"/>
                  </a:lnTo>
                  <a:lnTo>
                    <a:pt x="121" y="502"/>
                  </a:lnTo>
                  <a:lnTo>
                    <a:pt x="108" y="528"/>
                  </a:lnTo>
                  <a:lnTo>
                    <a:pt x="93" y="553"/>
                  </a:lnTo>
                  <a:lnTo>
                    <a:pt x="77" y="578"/>
                  </a:lnTo>
                  <a:lnTo>
                    <a:pt x="63" y="604"/>
                  </a:lnTo>
                  <a:lnTo>
                    <a:pt x="31" y="663"/>
                  </a:lnTo>
                  <a:lnTo>
                    <a:pt x="22" y="672"/>
                  </a:lnTo>
                  <a:lnTo>
                    <a:pt x="9" y="671"/>
                  </a:lnTo>
                  <a:lnTo>
                    <a:pt x="0" y="650"/>
                  </a:lnTo>
                  <a:lnTo>
                    <a:pt x="14" y="620"/>
                  </a:lnTo>
                  <a:lnTo>
                    <a:pt x="30" y="592"/>
                  </a:lnTo>
                  <a:lnTo>
                    <a:pt x="46" y="568"/>
                  </a:lnTo>
                  <a:lnTo>
                    <a:pt x="60" y="544"/>
                  </a:lnTo>
                  <a:lnTo>
                    <a:pt x="89" y="494"/>
                  </a:lnTo>
                  <a:lnTo>
                    <a:pt x="112" y="434"/>
                  </a:lnTo>
                  <a:lnTo>
                    <a:pt x="126" y="358"/>
                  </a:lnTo>
                  <a:lnTo>
                    <a:pt x="134" y="324"/>
                  </a:lnTo>
                  <a:lnTo>
                    <a:pt x="143" y="285"/>
                  </a:lnTo>
                  <a:lnTo>
                    <a:pt x="159" y="253"/>
                  </a:lnTo>
                  <a:lnTo>
                    <a:pt x="183" y="223"/>
                  </a:lnTo>
                  <a:lnTo>
                    <a:pt x="198" y="210"/>
                  </a:lnTo>
                  <a:lnTo>
                    <a:pt x="215" y="197"/>
                  </a:lnTo>
                  <a:lnTo>
                    <a:pt x="235" y="183"/>
                  </a:lnTo>
                  <a:lnTo>
                    <a:pt x="253" y="170"/>
                  </a:lnTo>
                  <a:lnTo>
                    <a:pt x="270" y="158"/>
                  </a:lnTo>
                  <a:lnTo>
                    <a:pt x="288" y="146"/>
                  </a:lnTo>
                  <a:lnTo>
                    <a:pt x="303" y="132"/>
                  </a:lnTo>
                  <a:lnTo>
                    <a:pt x="319" y="119"/>
                  </a:lnTo>
                  <a:lnTo>
                    <a:pt x="335" y="104"/>
                  </a:lnTo>
                  <a:lnTo>
                    <a:pt x="352" y="89"/>
                  </a:lnTo>
                  <a:lnTo>
                    <a:pt x="373" y="73"/>
                  </a:lnTo>
                  <a:lnTo>
                    <a:pt x="395" y="60"/>
                  </a:lnTo>
                  <a:lnTo>
                    <a:pt x="433" y="39"/>
                  </a:lnTo>
                  <a:lnTo>
                    <a:pt x="452" y="30"/>
                  </a:lnTo>
                  <a:lnTo>
                    <a:pt x="473" y="22"/>
                  </a:lnTo>
                  <a:lnTo>
                    <a:pt x="574" y="0"/>
                  </a:lnTo>
                  <a:lnTo>
                    <a:pt x="579" y="10"/>
                  </a:lnTo>
                  <a:lnTo>
                    <a:pt x="57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Freeform 77">
              <a:extLst>
                <a:ext uri="{FF2B5EF4-FFF2-40B4-BE49-F238E27FC236}">
                  <a16:creationId xmlns:a16="http://schemas.microsoft.com/office/drawing/2014/main" id="{3FC1CE1E-B467-4700-A062-5BDB1FF80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" y="3483"/>
              <a:ext cx="241" cy="93"/>
            </a:xfrm>
            <a:custGeom>
              <a:avLst/>
              <a:gdLst>
                <a:gd name="T0" fmla="*/ 11 w 483"/>
                <a:gd name="T1" fmla="*/ 1 h 186"/>
                <a:gd name="T2" fmla="*/ 30 w 483"/>
                <a:gd name="T3" fmla="*/ 24 h 186"/>
                <a:gd name="T4" fmla="*/ 54 w 483"/>
                <a:gd name="T5" fmla="*/ 39 h 186"/>
                <a:gd name="T6" fmla="*/ 109 w 483"/>
                <a:gd name="T7" fmla="*/ 50 h 186"/>
                <a:gd name="T8" fmla="*/ 239 w 483"/>
                <a:gd name="T9" fmla="*/ 46 h 186"/>
                <a:gd name="T10" fmla="*/ 324 w 483"/>
                <a:gd name="T11" fmla="*/ 64 h 186"/>
                <a:gd name="T12" fmla="*/ 362 w 483"/>
                <a:gd name="T13" fmla="*/ 83 h 186"/>
                <a:gd name="T14" fmla="*/ 401 w 483"/>
                <a:gd name="T15" fmla="*/ 106 h 186"/>
                <a:gd name="T16" fmla="*/ 424 w 483"/>
                <a:gd name="T17" fmla="*/ 123 h 186"/>
                <a:gd name="T18" fmla="*/ 443 w 483"/>
                <a:gd name="T19" fmla="*/ 141 h 186"/>
                <a:gd name="T20" fmla="*/ 461 w 483"/>
                <a:gd name="T21" fmla="*/ 159 h 186"/>
                <a:gd name="T22" fmla="*/ 482 w 483"/>
                <a:gd name="T23" fmla="*/ 177 h 186"/>
                <a:gd name="T24" fmla="*/ 483 w 483"/>
                <a:gd name="T25" fmla="*/ 185 h 186"/>
                <a:gd name="T26" fmla="*/ 475 w 483"/>
                <a:gd name="T27" fmla="*/ 186 h 186"/>
                <a:gd name="T28" fmla="*/ 452 w 483"/>
                <a:gd name="T29" fmla="*/ 170 h 186"/>
                <a:gd name="T30" fmla="*/ 429 w 483"/>
                <a:gd name="T31" fmla="*/ 159 h 186"/>
                <a:gd name="T32" fmla="*/ 382 w 483"/>
                <a:gd name="T33" fmla="*/ 132 h 186"/>
                <a:gd name="T34" fmla="*/ 347 w 483"/>
                <a:gd name="T35" fmla="*/ 112 h 186"/>
                <a:gd name="T36" fmla="*/ 314 w 483"/>
                <a:gd name="T37" fmla="*/ 96 h 186"/>
                <a:gd name="T38" fmla="*/ 280 w 483"/>
                <a:gd name="T39" fmla="*/ 84 h 186"/>
                <a:gd name="T40" fmla="*/ 238 w 483"/>
                <a:gd name="T41" fmla="*/ 79 h 186"/>
                <a:gd name="T42" fmla="*/ 102 w 483"/>
                <a:gd name="T43" fmla="*/ 72 h 186"/>
                <a:gd name="T44" fmla="*/ 46 w 483"/>
                <a:gd name="T45" fmla="*/ 50 h 186"/>
                <a:gd name="T46" fmla="*/ 0 w 483"/>
                <a:gd name="T47" fmla="*/ 7 h 186"/>
                <a:gd name="T48" fmla="*/ 3 w 483"/>
                <a:gd name="T49" fmla="*/ 0 h 186"/>
                <a:gd name="T50" fmla="*/ 11 w 483"/>
                <a:gd name="T51" fmla="*/ 1 h 186"/>
                <a:gd name="T52" fmla="*/ 11 w 483"/>
                <a:gd name="T53" fmla="*/ 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3" h="186">
                  <a:moveTo>
                    <a:pt x="11" y="1"/>
                  </a:moveTo>
                  <a:lnTo>
                    <a:pt x="30" y="24"/>
                  </a:lnTo>
                  <a:lnTo>
                    <a:pt x="54" y="39"/>
                  </a:lnTo>
                  <a:lnTo>
                    <a:pt x="109" y="50"/>
                  </a:lnTo>
                  <a:lnTo>
                    <a:pt x="239" y="46"/>
                  </a:lnTo>
                  <a:lnTo>
                    <a:pt x="324" y="64"/>
                  </a:lnTo>
                  <a:lnTo>
                    <a:pt x="362" y="83"/>
                  </a:lnTo>
                  <a:lnTo>
                    <a:pt x="401" y="106"/>
                  </a:lnTo>
                  <a:lnTo>
                    <a:pt x="424" y="123"/>
                  </a:lnTo>
                  <a:lnTo>
                    <a:pt x="443" y="141"/>
                  </a:lnTo>
                  <a:lnTo>
                    <a:pt x="461" y="159"/>
                  </a:lnTo>
                  <a:lnTo>
                    <a:pt x="482" y="177"/>
                  </a:lnTo>
                  <a:lnTo>
                    <a:pt x="483" y="185"/>
                  </a:lnTo>
                  <a:lnTo>
                    <a:pt x="475" y="186"/>
                  </a:lnTo>
                  <a:lnTo>
                    <a:pt x="452" y="170"/>
                  </a:lnTo>
                  <a:lnTo>
                    <a:pt x="429" y="159"/>
                  </a:lnTo>
                  <a:lnTo>
                    <a:pt x="382" y="132"/>
                  </a:lnTo>
                  <a:lnTo>
                    <a:pt x="347" y="112"/>
                  </a:lnTo>
                  <a:lnTo>
                    <a:pt x="314" y="96"/>
                  </a:lnTo>
                  <a:lnTo>
                    <a:pt x="280" y="84"/>
                  </a:lnTo>
                  <a:lnTo>
                    <a:pt x="238" y="79"/>
                  </a:lnTo>
                  <a:lnTo>
                    <a:pt x="102" y="72"/>
                  </a:lnTo>
                  <a:lnTo>
                    <a:pt x="46" y="50"/>
                  </a:lnTo>
                  <a:lnTo>
                    <a:pt x="0" y="7"/>
                  </a:lnTo>
                  <a:lnTo>
                    <a:pt x="3" y="0"/>
                  </a:ln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3A45691A-84F6-F03E-A5E9-9359F8EF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" y="3402"/>
              <a:ext cx="132" cy="42"/>
            </a:xfrm>
            <a:custGeom>
              <a:avLst/>
              <a:gdLst>
                <a:gd name="T0" fmla="*/ 3 w 264"/>
                <a:gd name="T1" fmla="*/ 71 h 83"/>
                <a:gd name="T2" fmla="*/ 24 w 264"/>
                <a:gd name="T3" fmla="*/ 52 h 83"/>
                <a:gd name="T4" fmla="*/ 42 w 264"/>
                <a:gd name="T5" fmla="*/ 35 h 83"/>
                <a:gd name="T6" fmla="*/ 62 w 264"/>
                <a:gd name="T7" fmla="*/ 19 h 83"/>
                <a:gd name="T8" fmla="*/ 87 w 264"/>
                <a:gd name="T9" fmla="*/ 5 h 83"/>
                <a:gd name="T10" fmla="*/ 174 w 264"/>
                <a:gd name="T11" fmla="*/ 0 h 83"/>
                <a:gd name="T12" fmla="*/ 260 w 264"/>
                <a:gd name="T13" fmla="*/ 24 h 83"/>
                <a:gd name="T14" fmla="*/ 264 w 264"/>
                <a:gd name="T15" fmla="*/ 30 h 83"/>
                <a:gd name="T16" fmla="*/ 256 w 264"/>
                <a:gd name="T17" fmla="*/ 34 h 83"/>
                <a:gd name="T18" fmla="*/ 216 w 264"/>
                <a:gd name="T19" fmla="*/ 23 h 83"/>
                <a:gd name="T20" fmla="*/ 178 w 264"/>
                <a:gd name="T21" fmla="*/ 19 h 83"/>
                <a:gd name="T22" fmla="*/ 99 w 264"/>
                <a:gd name="T23" fmla="*/ 29 h 83"/>
                <a:gd name="T24" fmla="*/ 16 w 264"/>
                <a:gd name="T25" fmla="*/ 83 h 83"/>
                <a:gd name="T26" fmla="*/ 3 w 264"/>
                <a:gd name="T27" fmla="*/ 83 h 83"/>
                <a:gd name="T28" fmla="*/ 0 w 264"/>
                <a:gd name="T29" fmla="*/ 77 h 83"/>
                <a:gd name="T30" fmla="*/ 3 w 264"/>
                <a:gd name="T31" fmla="*/ 71 h 83"/>
                <a:gd name="T32" fmla="*/ 3 w 264"/>
                <a:gd name="T3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83">
                  <a:moveTo>
                    <a:pt x="3" y="71"/>
                  </a:moveTo>
                  <a:lnTo>
                    <a:pt x="24" y="52"/>
                  </a:lnTo>
                  <a:lnTo>
                    <a:pt x="42" y="35"/>
                  </a:lnTo>
                  <a:lnTo>
                    <a:pt x="62" y="19"/>
                  </a:lnTo>
                  <a:lnTo>
                    <a:pt x="87" y="5"/>
                  </a:lnTo>
                  <a:lnTo>
                    <a:pt x="174" y="0"/>
                  </a:lnTo>
                  <a:lnTo>
                    <a:pt x="260" y="24"/>
                  </a:lnTo>
                  <a:lnTo>
                    <a:pt x="264" y="30"/>
                  </a:lnTo>
                  <a:lnTo>
                    <a:pt x="256" y="34"/>
                  </a:lnTo>
                  <a:lnTo>
                    <a:pt x="216" y="23"/>
                  </a:lnTo>
                  <a:lnTo>
                    <a:pt x="178" y="19"/>
                  </a:lnTo>
                  <a:lnTo>
                    <a:pt x="99" y="29"/>
                  </a:lnTo>
                  <a:lnTo>
                    <a:pt x="16" y="83"/>
                  </a:lnTo>
                  <a:lnTo>
                    <a:pt x="3" y="83"/>
                  </a:lnTo>
                  <a:lnTo>
                    <a:pt x="0" y="77"/>
                  </a:lnTo>
                  <a:lnTo>
                    <a:pt x="3" y="71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9C2C68F2-6730-408B-B457-7E87655F4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482"/>
              <a:ext cx="131" cy="206"/>
            </a:xfrm>
            <a:custGeom>
              <a:avLst/>
              <a:gdLst>
                <a:gd name="T0" fmla="*/ 11 w 262"/>
                <a:gd name="T1" fmla="*/ 4 h 411"/>
                <a:gd name="T2" fmla="*/ 28 w 262"/>
                <a:gd name="T3" fmla="*/ 36 h 411"/>
                <a:gd name="T4" fmla="*/ 45 w 262"/>
                <a:gd name="T5" fmla="*/ 65 h 411"/>
                <a:gd name="T6" fmla="*/ 61 w 262"/>
                <a:gd name="T7" fmla="*/ 92 h 411"/>
                <a:gd name="T8" fmla="*/ 79 w 262"/>
                <a:gd name="T9" fmla="*/ 118 h 411"/>
                <a:gd name="T10" fmla="*/ 96 w 262"/>
                <a:gd name="T11" fmla="*/ 142 h 411"/>
                <a:gd name="T12" fmla="*/ 116 w 262"/>
                <a:gd name="T13" fmla="*/ 166 h 411"/>
                <a:gd name="T14" fmla="*/ 137 w 262"/>
                <a:gd name="T15" fmla="*/ 193 h 411"/>
                <a:gd name="T16" fmla="*/ 159 w 262"/>
                <a:gd name="T17" fmla="*/ 222 h 411"/>
                <a:gd name="T18" fmla="*/ 185 w 262"/>
                <a:gd name="T19" fmla="*/ 262 h 411"/>
                <a:gd name="T20" fmla="*/ 204 w 262"/>
                <a:gd name="T21" fmla="*/ 300 h 411"/>
                <a:gd name="T22" fmla="*/ 222 w 262"/>
                <a:gd name="T23" fmla="*/ 336 h 411"/>
                <a:gd name="T24" fmla="*/ 234 w 262"/>
                <a:gd name="T25" fmla="*/ 355 h 411"/>
                <a:gd name="T26" fmla="*/ 248 w 262"/>
                <a:gd name="T27" fmla="*/ 376 h 411"/>
                <a:gd name="T28" fmla="*/ 260 w 262"/>
                <a:gd name="T29" fmla="*/ 389 h 411"/>
                <a:gd name="T30" fmla="*/ 262 w 262"/>
                <a:gd name="T31" fmla="*/ 410 h 411"/>
                <a:gd name="T32" fmla="*/ 241 w 262"/>
                <a:gd name="T33" fmla="*/ 411 h 411"/>
                <a:gd name="T34" fmla="*/ 221 w 262"/>
                <a:gd name="T35" fmla="*/ 400 h 411"/>
                <a:gd name="T36" fmla="*/ 193 w 262"/>
                <a:gd name="T37" fmla="*/ 360 h 411"/>
                <a:gd name="T38" fmla="*/ 174 w 262"/>
                <a:gd name="T39" fmla="*/ 323 h 411"/>
                <a:gd name="T40" fmla="*/ 154 w 262"/>
                <a:gd name="T41" fmla="*/ 284 h 411"/>
                <a:gd name="T42" fmla="*/ 141 w 262"/>
                <a:gd name="T43" fmla="*/ 263 h 411"/>
                <a:gd name="T44" fmla="*/ 126 w 262"/>
                <a:gd name="T45" fmla="*/ 243 h 411"/>
                <a:gd name="T46" fmla="*/ 105 w 262"/>
                <a:gd name="T47" fmla="*/ 212 h 411"/>
                <a:gd name="T48" fmla="*/ 87 w 262"/>
                <a:gd name="T49" fmla="*/ 184 h 411"/>
                <a:gd name="T50" fmla="*/ 57 w 262"/>
                <a:gd name="T51" fmla="*/ 130 h 411"/>
                <a:gd name="T52" fmla="*/ 44 w 262"/>
                <a:gd name="T53" fmla="*/ 103 h 411"/>
                <a:gd name="T54" fmla="*/ 30 w 262"/>
                <a:gd name="T55" fmla="*/ 74 h 411"/>
                <a:gd name="T56" fmla="*/ 16 w 262"/>
                <a:gd name="T57" fmla="*/ 42 h 411"/>
                <a:gd name="T58" fmla="*/ 0 w 262"/>
                <a:gd name="T59" fmla="*/ 7 h 411"/>
                <a:gd name="T60" fmla="*/ 3 w 262"/>
                <a:gd name="T61" fmla="*/ 0 h 411"/>
                <a:gd name="T62" fmla="*/ 11 w 262"/>
                <a:gd name="T63" fmla="*/ 4 h 411"/>
                <a:gd name="T64" fmla="*/ 11 w 262"/>
                <a:gd name="T65" fmla="*/ 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2" h="411">
                  <a:moveTo>
                    <a:pt x="11" y="4"/>
                  </a:moveTo>
                  <a:lnTo>
                    <a:pt x="28" y="36"/>
                  </a:lnTo>
                  <a:lnTo>
                    <a:pt x="45" y="65"/>
                  </a:lnTo>
                  <a:lnTo>
                    <a:pt x="61" y="92"/>
                  </a:lnTo>
                  <a:lnTo>
                    <a:pt x="79" y="118"/>
                  </a:lnTo>
                  <a:lnTo>
                    <a:pt x="96" y="142"/>
                  </a:lnTo>
                  <a:lnTo>
                    <a:pt x="116" y="166"/>
                  </a:lnTo>
                  <a:lnTo>
                    <a:pt x="137" y="193"/>
                  </a:lnTo>
                  <a:lnTo>
                    <a:pt x="159" y="222"/>
                  </a:lnTo>
                  <a:lnTo>
                    <a:pt x="185" y="262"/>
                  </a:lnTo>
                  <a:lnTo>
                    <a:pt x="204" y="300"/>
                  </a:lnTo>
                  <a:lnTo>
                    <a:pt x="222" y="336"/>
                  </a:lnTo>
                  <a:lnTo>
                    <a:pt x="234" y="355"/>
                  </a:lnTo>
                  <a:lnTo>
                    <a:pt x="248" y="376"/>
                  </a:lnTo>
                  <a:lnTo>
                    <a:pt x="260" y="389"/>
                  </a:lnTo>
                  <a:lnTo>
                    <a:pt x="262" y="410"/>
                  </a:lnTo>
                  <a:lnTo>
                    <a:pt x="241" y="411"/>
                  </a:lnTo>
                  <a:lnTo>
                    <a:pt x="221" y="400"/>
                  </a:lnTo>
                  <a:lnTo>
                    <a:pt x="193" y="360"/>
                  </a:lnTo>
                  <a:lnTo>
                    <a:pt x="174" y="323"/>
                  </a:lnTo>
                  <a:lnTo>
                    <a:pt x="154" y="284"/>
                  </a:lnTo>
                  <a:lnTo>
                    <a:pt x="141" y="263"/>
                  </a:lnTo>
                  <a:lnTo>
                    <a:pt x="126" y="243"/>
                  </a:lnTo>
                  <a:lnTo>
                    <a:pt x="105" y="212"/>
                  </a:lnTo>
                  <a:lnTo>
                    <a:pt x="87" y="184"/>
                  </a:lnTo>
                  <a:lnTo>
                    <a:pt x="57" y="130"/>
                  </a:lnTo>
                  <a:lnTo>
                    <a:pt x="44" y="103"/>
                  </a:lnTo>
                  <a:lnTo>
                    <a:pt x="30" y="74"/>
                  </a:lnTo>
                  <a:lnTo>
                    <a:pt x="16" y="42"/>
                  </a:lnTo>
                  <a:lnTo>
                    <a:pt x="0" y="7"/>
                  </a:lnTo>
                  <a:lnTo>
                    <a:pt x="3" y="0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8F0518BC-7229-E208-2DB0-72592AE4B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3596"/>
              <a:ext cx="90" cy="78"/>
            </a:xfrm>
            <a:custGeom>
              <a:avLst/>
              <a:gdLst>
                <a:gd name="T0" fmla="*/ 180 w 180"/>
                <a:gd name="T1" fmla="*/ 10 h 155"/>
                <a:gd name="T2" fmla="*/ 151 w 180"/>
                <a:gd name="T3" fmla="*/ 25 h 155"/>
                <a:gd name="T4" fmla="*/ 132 w 180"/>
                <a:gd name="T5" fmla="*/ 47 h 155"/>
                <a:gd name="T6" fmla="*/ 115 w 180"/>
                <a:gd name="T7" fmla="*/ 74 h 155"/>
                <a:gd name="T8" fmla="*/ 98 w 180"/>
                <a:gd name="T9" fmla="*/ 102 h 155"/>
                <a:gd name="T10" fmla="*/ 78 w 180"/>
                <a:gd name="T11" fmla="*/ 120 h 155"/>
                <a:gd name="T12" fmla="*/ 57 w 180"/>
                <a:gd name="T13" fmla="*/ 132 h 155"/>
                <a:gd name="T14" fmla="*/ 9 w 180"/>
                <a:gd name="T15" fmla="*/ 155 h 155"/>
                <a:gd name="T16" fmla="*/ 0 w 180"/>
                <a:gd name="T17" fmla="*/ 153 h 155"/>
                <a:gd name="T18" fmla="*/ 2 w 180"/>
                <a:gd name="T19" fmla="*/ 145 h 155"/>
                <a:gd name="T20" fmla="*/ 40 w 180"/>
                <a:gd name="T21" fmla="*/ 117 h 155"/>
                <a:gd name="T22" fmla="*/ 69 w 180"/>
                <a:gd name="T23" fmla="*/ 82 h 155"/>
                <a:gd name="T24" fmla="*/ 92 w 180"/>
                <a:gd name="T25" fmla="*/ 54 h 155"/>
                <a:gd name="T26" fmla="*/ 115 w 180"/>
                <a:gd name="T27" fmla="*/ 33 h 155"/>
                <a:gd name="T28" fmla="*/ 142 w 180"/>
                <a:gd name="T29" fmla="*/ 14 h 155"/>
                <a:gd name="T30" fmla="*/ 176 w 180"/>
                <a:gd name="T31" fmla="*/ 0 h 155"/>
                <a:gd name="T32" fmla="*/ 180 w 180"/>
                <a:gd name="T33" fmla="*/ 10 h 155"/>
                <a:gd name="T34" fmla="*/ 180 w 180"/>
                <a:gd name="T35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155">
                  <a:moveTo>
                    <a:pt x="180" y="10"/>
                  </a:moveTo>
                  <a:lnTo>
                    <a:pt x="151" y="25"/>
                  </a:lnTo>
                  <a:lnTo>
                    <a:pt x="132" y="47"/>
                  </a:lnTo>
                  <a:lnTo>
                    <a:pt x="115" y="74"/>
                  </a:lnTo>
                  <a:lnTo>
                    <a:pt x="98" y="102"/>
                  </a:lnTo>
                  <a:lnTo>
                    <a:pt x="78" y="120"/>
                  </a:lnTo>
                  <a:lnTo>
                    <a:pt x="57" y="132"/>
                  </a:lnTo>
                  <a:lnTo>
                    <a:pt x="9" y="155"/>
                  </a:lnTo>
                  <a:lnTo>
                    <a:pt x="0" y="153"/>
                  </a:lnTo>
                  <a:lnTo>
                    <a:pt x="2" y="145"/>
                  </a:lnTo>
                  <a:lnTo>
                    <a:pt x="40" y="117"/>
                  </a:lnTo>
                  <a:lnTo>
                    <a:pt x="69" y="82"/>
                  </a:lnTo>
                  <a:lnTo>
                    <a:pt x="92" y="54"/>
                  </a:lnTo>
                  <a:lnTo>
                    <a:pt x="115" y="33"/>
                  </a:lnTo>
                  <a:lnTo>
                    <a:pt x="142" y="14"/>
                  </a:lnTo>
                  <a:lnTo>
                    <a:pt x="176" y="0"/>
                  </a:lnTo>
                  <a:lnTo>
                    <a:pt x="180" y="10"/>
                  </a:lnTo>
                  <a:lnTo>
                    <a:pt x="18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F86EB02D-7CBE-8267-4DC3-94A7FF96D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" y="3327"/>
              <a:ext cx="174" cy="225"/>
            </a:xfrm>
            <a:custGeom>
              <a:avLst/>
              <a:gdLst>
                <a:gd name="T0" fmla="*/ 8 w 347"/>
                <a:gd name="T1" fmla="*/ 0 h 449"/>
                <a:gd name="T2" fmla="*/ 60 w 347"/>
                <a:gd name="T3" fmla="*/ 27 h 449"/>
                <a:gd name="T4" fmla="*/ 81 w 347"/>
                <a:gd name="T5" fmla="*/ 44 h 449"/>
                <a:gd name="T6" fmla="*/ 98 w 347"/>
                <a:gd name="T7" fmla="*/ 63 h 449"/>
                <a:gd name="T8" fmla="*/ 129 w 347"/>
                <a:gd name="T9" fmla="*/ 107 h 449"/>
                <a:gd name="T10" fmla="*/ 152 w 347"/>
                <a:gd name="T11" fmla="*/ 160 h 449"/>
                <a:gd name="T12" fmla="*/ 168 w 347"/>
                <a:gd name="T13" fmla="*/ 188 h 449"/>
                <a:gd name="T14" fmla="*/ 194 w 347"/>
                <a:gd name="T15" fmla="*/ 230 h 449"/>
                <a:gd name="T16" fmla="*/ 205 w 347"/>
                <a:gd name="T17" fmla="*/ 249 h 449"/>
                <a:gd name="T18" fmla="*/ 218 w 347"/>
                <a:gd name="T19" fmla="*/ 271 h 449"/>
                <a:gd name="T20" fmla="*/ 240 w 347"/>
                <a:gd name="T21" fmla="*/ 301 h 449"/>
                <a:gd name="T22" fmla="*/ 260 w 347"/>
                <a:gd name="T23" fmla="*/ 328 h 449"/>
                <a:gd name="T24" fmla="*/ 281 w 347"/>
                <a:gd name="T25" fmla="*/ 352 h 449"/>
                <a:gd name="T26" fmla="*/ 293 w 347"/>
                <a:gd name="T27" fmla="*/ 364 h 449"/>
                <a:gd name="T28" fmla="*/ 309 w 347"/>
                <a:gd name="T29" fmla="*/ 376 h 449"/>
                <a:gd name="T30" fmla="*/ 333 w 347"/>
                <a:gd name="T31" fmla="*/ 404 h 449"/>
                <a:gd name="T32" fmla="*/ 347 w 347"/>
                <a:gd name="T33" fmla="*/ 442 h 449"/>
                <a:gd name="T34" fmla="*/ 343 w 347"/>
                <a:gd name="T35" fmla="*/ 449 h 449"/>
                <a:gd name="T36" fmla="*/ 335 w 347"/>
                <a:gd name="T37" fmla="*/ 446 h 449"/>
                <a:gd name="T38" fmla="*/ 328 w 347"/>
                <a:gd name="T39" fmla="*/ 430 h 449"/>
                <a:gd name="T40" fmla="*/ 316 w 347"/>
                <a:gd name="T41" fmla="*/ 419 h 449"/>
                <a:gd name="T42" fmla="*/ 286 w 347"/>
                <a:gd name="T43" fmla="*/ 401 h 449"/>
                <a:gd name="T44" fmla="*/ 234 w 347"/>
                <a:gd name="T45" fmla="*/ 349 h 449"/>
                <a:gd name="T46" fmla="*/ 213 w 347"/>
                <a:gd name="T47" fmla="*/ 319 h 449"/>
                <a:gd name="T48" fmla="*/ 189 w 347"/>
                <a:gd name="T49" fmla="*/ 287 h 449"/>
                <a:gd name="T50" fmla="*/ 175 w 347"/>
                <a:gd name="T51" fmla="*/ 265 h 449"/>
                <a:gd name="T52" fmla="*/ 160 w 347"/>
                <a:gd name="T53" fmla="*/ 247 h 449"/>
                <a:gd name="T54" fmla="*/ 129 w 347"/>
                <a:gd name="T55" fmla="*/ 205 h 449"/>
                <a:gd name="T56" fmla="*/ 113 w 347"/>
                <a:gd name="T57" fmla="*/ 176 h 449"/>
                <a:gd name="T58" fmla="*/ 95 w 347"/>
                <a:gd name="T59" fmla="*/ 125 h 449"/>
                <a:gd name="T60" fmla="*/ 76 w 347"/>
                <a:gd name="T61" fmla="*/ 78 h 449"/>
                <a:gd name="T62" fmla="*/ 64 w 347"/>
                <a:gd name="T63" fmla="*/ 56 h 449"/>
                <a:gd name="T64" fmla="*/ 49 w 347"/>
                <a:gd name="T65" fmla="*/ 38 h 449"/>
                <a:gd name="T66" fmla="*/ 29 w 347"/>
                <a:gd name="T67" fmla="*/ 22 h 449"/>
                <a:gd name="T68" fmla="*/ 4 w 347"/>
                <a:gd name="T69" fmla="*/ 10 h 449"/>
                <a:gd name="T70" fmla="*/ 0 w 347"/>
                <a:gd name="T71" fmla="*/ 4 h 449"/>
                <a:gd name="T72" fmla="*/ 8 w 347"/>
                <a:gd name="T73" fmla="*/ 0 h 449"/>
                <a:gd name="T74" fmla="*/ 8 w 347"/>
                <a:gd name="T75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7" h="449">
                  <a:moveTo>
                    <a:pt x="8" y="0"/>
                  </a:moveTo>
                  <a:lnTo>
                    <a:pt x="60" y="27"/>
                  </a:lnTo>
                  <a:lnTo>
                    <a:pt x="81" y="44"/>
                  </a:lnTo>
                  <a:lnTo>
                    <a:pt x="98" y="63"/>
                  </a:lnTo>
                  <a:lnTo>
                    <a:pt x="129" y="107"/>
                  </a:lnTo>
                  <a:lnTo>
                    <a:pt x="152" y="160"/>
                  </a:lnTo>
                  <a:lnTo>
                    <a:pt x="168" y="188"/>
                  </a:lnTo>
                  <a:lnTo>
                    <a:pt x="194" y="230"/>
                  </a:lnTo>
                  <a:lnTo>
                    <a:pt x="205" y="249"/>
                  </a:lnTo>
                  <a:lnTo>
                    <a:pt x="218" y="271"/>
                  </a:lnTo>
                  <a:lnTo>
                    <a:pt x="240" y="301"/>
                  </a:lnTo>
                  <a:lnTo>
                    <a:pt x="260" y="328"/>
                  </a:lnTo>
                  <a:lnTo>
                    <a:pt x="281" y="352"/>
                  </a:lnTo>
                  <a:lnTo>
                    <a:pt x="293" y="364"/>
                  </a:lnTo>
                  <a:lnTo>
                    <a:pt x="309" y="376"/>
                  </a:lnTo>
                  <a:lnTo>
                    <a:pt x="333" y="404"/>
                  </a:lnTo>
                  <a:lnTo>
                    <a:pt x="347" y="442"/>
                  </a:lnTo>
                  <a:lnTo>
                    <a:pt x="343" y="449"/>
                  </a:lnTo>
                  <a:lnTo>
                    <a:pt x="335" y="446"/>
                  </a:lnTo>
                  <a:lnTo>
                    <a:pt x="328" y="430"/>
                  </a:lnTo>
                  <a:lnTo>
                    <a:pt x="316" y="419"/>
                  </a:lnTo>
                  <a:lnTo>
                    <a:pt x="286" y="401"/>
                  </a:lnTo>
                  <a:lnTo>
                    <a:pt x="234" y="349"/>
                  </a:lnTo>
                  <a:lnTo>
                    <a:pt x="213" y="319"/>
                  </a:lnTo>
                  <a:lnTo>
                    <a:pt x="189" y="287"/>
                  </a:lnTo>
                  <a:lnTo>
                    <a:pt x="175" y="265"/>
                  </a:lnTo>
                  <a:lnTo>
                    <a:pt x="160" y="247"/>
                  </a:lnTo>
                  <a:lnTo>
                    <a:pt x="129" y="205"/>
                  </a:lnTo>
                  <a:lnTo>
                    <a:pt x="113" y="176"/>
                  </a:lnTo>
                  <a:lnTo>
                    <a:pt x="95" y="125"/>
                  </a:lnTo>
                  <a:lnTo>
                    <a:pt x="76" y="78"/>
                  </a:lnTo>
                  <a:lnTo>
                    <a:pt x="64" y="56"/>
                  </a:lnTo>
                  <a:lnTo>
                    <a:pt x="49" y="38"/>
                  </a:lnTo>
                  <a:lnTo>
                    <a:pt x="29" y="22"/>
                  </a:lnTo>
                  <a:lnTo>
                    <a:pt x="4" y="10"/>
                  </a:lnTo>
                  <a:lnTo>
                    <a:pt x="0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Freeform 82">
              <a:extLst>
                <a:ext uri="{FF2B5EF4-FFF2-40B4-BE49-F238E27FC236}">
                  <a16:creationId xmlns:a16="http://schemas.microsoft.com/office/drawing/2014/main" id="{F8AA4BDE-A6BB-E8CE-39E1-10EAECE0F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3459"/>
              <a:ext cx="37" cy="42"/>
            </a:xfrm>
            <a:custGeom>
              <a:avLst/>
              <a:gdLst>
                <a:gd name="T0" fmla="*/ 72 w 75"/>
                <a:gd name="T1" fmla="*/ 3 h 82"/>
                <a:gd name="T2" fmla="*/ 75 w 75"/>
                <a:gd name="T3" fmla="*/ 25 h 82"/>
                <a:gd name="T4" fmla="*/ 70 w 75"/>
                <a:gd name="T5" fmla="*/ 46 h 82"/>
                <a:gd name="T6" fmla="*/ 54 w 75"/>
                <a:gd name="T7" fmla="*/ 63 h 82"/>
                <a:gd name="T8" fmla="*/ 33 w 75"/>
                <a:gd name="T9" fmla="*/ 74 h 82"/>
                <a:gd name="T10" fmla="*/ 18 w 75"/>
                <a:gd name="T11" fmla="*/ 82 h 82"/>
                <a:gd name="T12" fmla="*/ 0 w 75"/>
                <a:gd name="T13" fmla="*/ 80 h 82"/>
                <a:gd name="T14" fmla="*/ 3 w 75"/>
                <a:gd name="T15" fmla="*/ 62 h 82"/>
                <a:gd name="T16" fmla="*/ 21 w 75"/>
                <a:gd name="T17" fmla="*/ 50 h 82"/>
                <a:gd name="T18" fmla="*/ 53 w 75"/>
                <a:gd name="T19" fmla="*/ 33 h 82"/>
                <a:gd name="T20" fmla="*/ 60 w 75"/>
                <a:gd name="T21" fmla="*/ 7 h 82"/>
                <a:gd name="T22" fmla="*/ 64 w 75"/>
                <a:gd name="T23" fmla="*/ 0 h 82"/>
                <a:gd name="T24" fmla="*/ 72 w 75"/>
                <a:gd name="T25" fmla="*/ 3 h 82"/>
                <a:gd name="T26" fmla="*/ 72 w 75"/>
                <a:gd name="T27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82">
                  <a:moveTo>
                    <a:pt x="72" y="3"/>
                  </a:moveTo>
                  <a:lnTo>
                    <a:pt x="75" y="25"/>
                  </a:lnTo>
                  <a:lnTo>
                    <a:pt x="70" y="46"/>
                  </a:lnTo>
                  <a:lnTo>
                    <a:pt x="54" y="63"/>
                  </a:lnTo>
                  <a:lnTo>
                    <a:pt x="33" y="74"/>
                  </a:lnTo>
                  <a:lnTo>
                    <a:pt x="18" y="82"/>
                  </a:lnTo>
                  <a:lnTo>
                    <a:pt x="0" y="80"/>
                  </a:lnTo>
                  <a:lnTo>
                    <a:pt x="3" y="62"/>
                  </a:lnTo>
                  <a:lnTo>
                    <a:pt x="21" y="50"/>
                  </a:lnTo>
                  <a:lnTo>
                    <a:pt x="53" y="33"/>
                  </a:lnTo>
                  <a:lnTo>
                    <a:pt x="60" y="7"/>
                  </a:lnTo>
                  <a:lnTo>
                    <a:pt x="64" y="0"/>
                  </a:lnTo>
                  <a:lnTo>
                    <a:pt x="72" y="3"/>
                  </a:lnTo>
                  <a:lnTo>
                    <a:pt x="7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Freeform 83">
              <a:extLst>
                <a:ext uri="{FF2B5EF4-FFF2-40B4-BE49-F238E27FC236}">
                  <a16:creationId xmlns:a16="http://schemas.microsoft.com/office/drawing/2014/main" id="{8BC46325-8706-9375-545E-0F4C5B134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" y="3478"/>
              <a:ext cx="32" cy="21"/>
            </a:xfrm>
            <a:custGeom>
              <a:avLst/>
              <a:gdLst>
                <a:gd name="T0" fmla="*/ 9 w 64"/>
                <a:gd name="T1" fmla="*/ 0 h 42"/>
                <a:gd name="T2" fmla="*/ 33 w 64"/>
                <a:gd name="T3" fmla="*/ 17 h 42"/>
                <a:gd name="T4" fmla="*/ 43 w 64"/>
                <a:gd name="T5" fmla="*/ 27 h 42"/>
                <a:gd name="T6" fmla="*/ 59 w 64"/>
                <a:gd name="T7" fmla="*/ 32 h 42"/>
                <a:gd name="T8" fmla="*/ 64 w 64"/>
                <a:gd name="T9" fmla="*/ 37 h 42"/>
                <a:gd name="T10" fmla="*/ 59 w 64"/>
                <a:gd name="T11" fmla="*/ 42 h 42"/>
                <a:gd name="T12" fmla="*/ 15 w 64"/>
                <a:gd name="T13" fmla="*/ 27 h 42"/>
                <a:gd name="T14" fmla="*/ 1 w 64"/>
                <a:gd name="T15" fmla="*/ 9 h 42"/>
                <a:gd name="T16" fmla="*/ 0 w 64"/>
                <a:gd name="T17" fmla="*/ 0 h 42"/>
                <a:gd name="T18" fmla="*/ 9 w 64"/>
                <a:gd name="T19" fmla="*/ 0 h 42"/>
                <a:gd name="T20" fmla="*/ 9 w 6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42">
                  <a:moveTo>
                    <a:pt x="9" y="0"/>
                  </a:moveTo>
                  <a:lnTo>
                    <a:pt x="33" y="17"/>
                  </a:lnTo>
                  <a:lnTo>
                    <a:pt x="43" y="27"/>
                  </a:lnTo>
                  <a:lnTo>
                    <a:pt x="59" y="32"/>
                  </a:lnTo>
                  <a:lnTo>
                    <a:pt x="64" y="37"/>
                  </a:lnTo>
                  <a:lnTo>
                    <a:pt x="59" y="42"/>
                  </a:lnTo>
                  <a:lnTo>
                    <a:pt x="15" y="27"/>
                  </a:lnTo>
                  <a:lnTo>
                    <a:pt x="1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Freeform 84">
              <a:extLst>
                <a:ext uri="{FF2B5EF4-FFF2-40B4-BE49-F238E27FC236}">
                  <a16:creationId xmlns:a16="http://schemas.microsoft.com/office/drawing/2014/main" id="{B4E78F77-76FE-F8E9-DBA5-9A0ECEF15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" y="3471"/>
              <a:ext cx="27" cy="87"/>
            </a:xfrm>
            <a:custGeom>
              <a:avLst/>
              <a:gdLst>
                <a:gd name="T0" fmla="*/ 50 w 54"/>
                <a:gd name="T1" fmla="*/ 4 h 173"/>
                <a:gd name="T2" fmla="*/ 53 w 54"/>
                <a:gd name="T3" fmla="*/ 42 h 173"/>
                <a:gd name="T4" fmla="*/ 44 w 54"/>
                <a:gd name="T5" fmla="*/ 82 h 173"/>
                <a:gd name="T6" fmla="*/ 42 w 54"/>
                <a:gd name="T7" fmla="*/ 113 h 173"/>
                <a:gd name="T8" fmla="*/ 54 w 54"/>
                <a:gd name="T9" fmla="*/ 166 h 173"/>
                <a:gd name="T10" fmla="*/ 53 w 54"/>
                <a:gd name="T11" fmla="*/ 173 h 173"/>
                <a:gd name="T12" fmla="*/ 45 w 54"/>
                <a:gd name="T13" fmla="*/ 171 h 173"/>
                <a:gd name="T14" fmla="*/ 2 w 54"/>
                <a:gd name="T15" fmla="*/ 127 h 173"/>
                <a:gd name="T16" fmla="*/ 0 w 54"/>
                <a:gd name="T17" fmla="*/ 73 h 173"/>
                <a:gd name="T18" fmla="*/ 11 w 54"/>
                <a:gd name="T19" fmla="*/ 54 h 173"/>
                <a:gd name="T20" fmla="*/ 27 w 54"/>
                <a:gd name="T21" fmla="*/ 40 h 173"/>
                <a:gd name="T22" fmla="*/ 40 w 54"/>
                <a:gd name="T23" fmla="*/ 7 h 173"/>
                <a:gd name="T24" fmla="*/ 44 w 54"/>
                <a:gd name="T25" fmla="*/ 0 h 173"/>
                <a:gd name="T26" fmla="*/ 50 w 54"/>
                <a:gd name="T27" fmla="*/ 4 h 173"/>
                <a:gd name="T28" fmla="*/ 50 w 54"/>
                <a:gd name="T2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173">
                  <a:moveTo>
                    <a:pt x="50" y="4"/>
                  </a:moveTo>
                  <a:lnTo>
                    <a:pt x="53" y="42"/>
                  </a:lnTo>
                  <a:lnTo>
                    <a:pt x="44" y="82"/>
                  </a:lnTo>
                  <a:lnTo>
                    <a:pt x="42" y="113"/>
                  </a:lnTo>
                  <a:lnTo>
                    <a:pt x="54" y="166"/>
                  </a:lnTo>
                  <a:lnTo>
                    <a:pt x="53" y="173"/>
                  </a:lnTo>
                  <a:lnTo>
                    <a:pt x="45" y="171"/>
                  </a:lnTo>
                  <a:lnTo>
                    <a:pt x="2" y="127"/>
                  </a:lnTo>
                  <a:lnTo>
                    <a:pt x="0" y="73"/>
                  </a:lnTo>
                  <a:lnTo>
                    <a:pt x="11" y="54"/>
                  </a:lnTo>
                  <a:lnTo>
                    <a:pt x="27" y="40"/>
                  </a:lnTo>
                  <a:lnTo>
                    <a:pt x="40" y="7"/>
                  </a:lnTo>
                  <a:lnTo>
                    <a:pt x="44" y="0"/>
                  </a:lnTo>
                  <a:lnTo>
                    <a:pt x="50" y="4"/>
                  </a:lnTo>
                  <a:lnTo>
                    <a:pt x="5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Freeform 85">
              <a:extLst>
                <a:ext uri="{FF2B5EF4-FFF2-40B4-BE49-F238E27FC236}">
                  <a16:creationId xmlns:a16="http://schemas.microsoft.com/office/drawing/2014/main" id="{E25E57CE-136B-0D0F-E4A2-0CBE4683B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3540"/>
              <a:ext cx="112" cy="29"/>
            </a:xfrm>
            <a:custGeom>
              <a:avLst/>
              <a:gdLst>
                <a:gd name="T0" fmla="*/ 0 w 224"/>
                <a:gd name="T1" fmla="*/ 49 h 57"/>
                <a:gd name="T2" fmla="*/ 24 w 224"/>
                <a:gd name="T3" fmla="*/ 29 h 57"/>
                <a:gd name="T4" fmla="*/ 48 w 224"/>
                <a:gd name="T5" fmla="*/ 12 h 57"/>
                <a:gd name="T6" fmla="*/ 72 w 224"/>
                <a:gd name="T7" fmla="*/ 3 h 57"/>
                <a:gd name="T8" fmla="*/ 101 w 224"/>
                <a:gd name="T9" fmla="*/ 0 h 57"/>
                <a:gd name="T10" fmla="*/ 153 w 224"/>
                <a:gd name="T11" fmla="*/ 7 h 57"/>
                <a:gd name="T12" fmla="*/ 184 w 224"/>
                <a:gd name="T13" fmla="*/ 14 h 57"/>
                <a:gd name="T14" fmla="*/ 217 w 224"/>
                <a:gd name="T15" fmla="*/ 16 h 57"/>
                <a:gd name="T16" fmla="*/ 224 w 224"/>
                <a:gd name="T17" fmla="*/ 20 h 57"/>
                <a:gd name="T18" fmla="*/ 218 w 224"/>
                <a:gd name="T19" fmla="*/ 26 h 57"/>
                <a:gd name="T20" fmla="*/ 184 w 224"/>
                <a:gd name="T21" fmla="*/ 35 h 57"/>
                <a:gd name="T22" fmla="*/ 149 w 224"/>
                <a:gd name="T23" fmla="*/ 39 h 57"/>
                <a:gd name="T24" fmla="*/ 97 w 224"/>
                <a:gd name="T25" fmla="*/ 31 h 57"/>
                <a:gd name="T26" fmla="*/ 50 w 224"/>
                <a:gd name="T27" fmla="*/ 34 h 57"/>
                <a:gd name="T28" fmla="*/ 8 w 224"/>
                <a:gd name="T29" fmla="*/ 57 h 57"/>
                <a:gd name="T30" fmla="*/ 0 w 224"/>
                <a:gd name="T31" fmla="*/ 49 h 57"/>
                <a:gd name="T32" fmla="*/ 0 w 224"/>
                <a:gd name="T3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4" h="57">
                  <a:moveTo>
                    <a:pt x="0" y="49"/>
                  </a:moveTo>
                  <a:lnTo>
                    <a:pt x="24" y="29"/>
                  </a:lnTo>
                  <a:lnTo>
                    <a:pt x="48" y="12"/>
                  </a:lnTo>
                  <a:lnTo>
                    <a:pt x="72" y="3"/>
                  </a:lnTo>
                  <a:lnTo>
                    <a:pt x="101" y="0"/>
                  </a:lnTo>
                  <a:lnTo>
                    <a:pt x="153" y="7"/>
                  </a:lnTo>
                  <a:lnTo>
                    <a:pt x="184" y="14"/>
                  </a:lnTo>
                  <a:lnTo>
                    <a:pt x="217" y="16"/>
                  </a:lnTo>
                  <a:lnTo>
                    <a:pt x="224" y="20"/>
                  </a:lnTo>
                  <a:lnTo>
                    <a:pt x="218" y="26"/>
                  </a:lnTo>
                  <a:lnTo>
                    <a:pt x="184" y="35"/>
                  </a:lnTo>
                  <a:lnTo>
                    <a:pt x="149" y="39"/>
                  </a:lnTo>
                  <a:lnTo>
                    <a:pt x="97" y="31"/>
                  </a:lnTo>
                  <a:lnTo>
                    <a:pt x="50" y="34"/>
                  </a:lnTo>
                  <a:lnTo>
                    <a:pt x="8" y="57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Freeform 86">
              <a:extLst>
                <a:ext uri="{FF2B5EF4-FFF2-40B4-BE49-F238E27FC236}">
                  <a16:creationId xmlns:a16="http://schemas.microsoft.com/office/drawing/2014/main" id="{74860568-2133-9E39-FF80-2F07A28C3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3541"/>
              <a:ext cx="59" cy="65"/>
            </a:xfrm>
            <a:custGeom>
              <a:avLst/>
              <a:gdLst>
                <a:gd name="T0" fmla="*/ 5 w 118"/>
                <a:gd name="T1" fmla="*/ 0 h 128"/>
                <a:gd name="T2" fmla="*/ 50 w 118"/>
                <a:gd name="T3" fmla="*/ 7 h 128"/>
                <a:gd name="T4" fmla="*/ 89 w 118"/>
                <a:gd name="T5" fmla="*/ 26 h 128"/>
                <a:gd name="T6" fmla="*/ 110 w 118"/>
                <a:gd name="T7" fmla="*/ 60 h 128"/>
                <a:gd name="T8" fmla="*/ 118 w 118"/>
                <a:gd name="T9" fmla="*/ 100 h 128"/>
                <a:gd name="T10" fmla="*/ 105 w 118"/>
                <a:gd name="T11" fmla="*/ 128 h 128"/>
                <a:gd name="T12" fmla="*/ 94 w 118"/>
                <a:gd name="T13" fmla="*/ 128 h 128"/>
                <a:gd name="T14" fmla="*/ 83 w 118"/>
                <a:gd name="T15" fmla="*/ 100 h 128"/>
                <a:gd name="T16" fmla="*/ 79 w 118"/>
                <a:gd name="T17" fmla="*/ 72 h 128"/>
                <a:gd name="T18" fmla="*/ 64 w 118"/>
                <a:gd name="T19" fmla="*/ 48 h 128"/>
                <a:gd name="T20" fmla="*/ 50 w 118"/>
                <a:gd name="T21" fmla="*/ 36 h 128"/>
                <a:gd name="T22" fmla="*/ 37 w 118"/>
                <a:gd name="T23" fmla="*/ 24 h 128"/>
                <a:gd name="T24" fmla="*/ 23 w 118"/>
                <a:gd name="T25" fmla="*/ 15 h 128"/>
                <a:gd name="T26" fmla="*/ 5 w 118"/>
                <a:gd name="T27" fmla="*/ 11 h 128"/>
                <a:gd name="T28" fmla="*/ 0 w 118"/>
                <a:gd name="T29" fmla="*/ 4 h 128"/>
                <a:gd name="T30" fmla="*/ 5 w 118"/>
                <a:gd name="T31" fmla="*/ 0 h 128"/>
                <a:gd name="T32" fmla="*/ 5 w 118"/>
                <a:gd name="T3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28">
                  <a:moveTo>
                    <a:pt x="5" y="0"/>
                  </a:moveTo>
                  <a:lnTo>
                    <a:pt x="50" y="7"/>
                  </a:lnTo>
                  <a:lnTo>
                    <a:pt x="89" y="26"/>
                  </a:lnTo>
                  <a:lnTo>
                    <a:pt x="110" y="60"/>
                  </a:lnTo>
                  <a:lnTo>
                    <a:pt x="118" y="100"/>
                  </a:lnTo>
                  <a:lnTo>
                    <a:pt x="105" y="128"/>
                  </a:lnTo>
                  <a:lnTo>
                    <a:pt x="94" y="128"/>
                  </a:lnTo>
                  <a:lnTo>
                    <a:pt x="83" y="100"/>
                  </a:lnTo>
                  <a:lnTo>
                    <a:pt x="79" y="72"/>
                  </a:lnTo>
                  <a:lnTo>
                    <a:pt x="64" y="48"/>
                  </a:lnTo>
                  <a:lnTo>
                    <a:pt x="50" y="36"/>
                  </a:lnTo>
                  <a:lnTo>
                    <a:pt x="37" y="24"/>
                  </a:lnTo>
                  <a:lnTo>
                    <a:pt x="23" y="15"/>
                  </a:lnTo>
                  <a:lnTo>
                    <a:pt x="5" y="11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" name="Freeform 87">
              <a:extLst>
                <a:ext uri="{FF2B5EF4-FFF2-40B4-BE49-F238E27FC236}">
                  <a16:creationId xmlns:a16="http://schemas.microsoft.com/office/drawing/2014/main" id="{9F7F3252-40A1-10E5-72B8-8776A84BD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" y="3590"/>
              <a:ext cx="214" cy="78"/>
            </a:xfrm>
            <a:custGeom>
              <a:avLst/>
              <a:gdLst>
                <a:gd name="T0" fmla="*/ 0 w 429"/>
                <a:gd name="T1" fmla="*/ 148 h 155"/>
                <a:gd name="T2" fmla="*/ 14 w 429"/>
                <a:gd name="T3" fmla="*/ 130 h 155"/>
                <a:gd name="T4" fmla="*/ 28 w 429"/>
                <a:gd name="T5" fmla="*/ 115 h 155"/>
                <a:gd name="T6" fmla="*/ 44 w 429"/>
                <a:gd name="T7" fmla="*/ 102 h 155"/>
                <a:gd name="T8" fmla="*/ 60 w 429"/>
                <a:gd name="T9" fmla="*/ 91 h 155"/>
                <a:gd name="T10" fmla="*/ 95 w 429"/>
                <a:gd name="T11" fmla="*/ 73 h 155"/>
                <a:gd name="T12" fmla="*/ 140 w 429"/>
                <a:gd name="T13" fmla="*/ 57 h 155"/>
                <a:gd name="T14" fmla="*/ 162 w 429"/>
                <a:gd name="T15" fmla="*/ 40 h 155"/>
                <a:gd name="T16" fmla="*/ 170 w 429"/>
                <a:gd name="T17" fmla="*/ 30 h 155"/>
                <a:gd name="T18" fmla="*/ 179 w 429"/>
                <a:gd name="T19" fmla="*/ 23 h 155"/>
                <a:gd name="T20" fmla="*/ 201 w 429"/>
                <a:gd name="T21" fmla="*/ 14 h 155"/>
                <a:gd name="T22" fmla="*/ 253 w 429"/>
                <a:gd name="T23" fmla="*/ 7 h 155"/>
                <a:gd name="T24" fmla="*/ 325 w 429"/>
                <a:gd name="T25" fmla="*/ 0 h 155"/>
                <a:gd name="T26" fmla="*/ 357 w 429"/>
                <a:gd name="T27" fmla="*/ 5 h 155"/>
                <a:gd name="T28" fmla="*/ 383 w 429"/>
                <a:gd name="T29" fmla="*/ 24 h 155"/>
                <a:gd name="T30" fmla="*/ 416 w 429"/>
                <a:gd name="T31" fmla="*/ 62 h 155"/>
                <a:gd name="T32" fmla="*/ 428 w 429"/>
                <a:gd name="T33" fmla="*/ 88 h 155"/>
                <a:gd name="T34" fmla="*/ 429 w 429"/>
                <a:gd name="T35" fmla="*/ 96 h 155"/>
                <a:gd name="T36" fmla="*/ 420 w 429"/>
                <a:gd name="T37" fmla="*/ 97 h 155"/>
                <a:gd name="T38" fmla="*/ 391 w 429"/>
                <a:gd name="T39" fmla="*/ 76 h 155"/>
                <a:gd name="T40" fmla="*/ 379 w 429"/>
                <a:gd name="T41" fmla="*/ 59 h 155"/>
                <a:gd name="T42" fmla="*/ 363 w 429"/>
                <a:gd name="T43" fmla="*/ 42 h 155"/>
                <a:gd name="T44" fmla="*/ 353 w 429"/>
                <a:gd name="T45" fmla="*/ 33 h 155"/>
                <a:gd name="T46" fmla="*/ 341 w 429"/>
                <a:gd name="T47" fmla="*/ 25 h 155"/>
                <a:gd name="T48" fmla="*/ 315 w 429"/>
                <a:gd name="T49" fmla="*/ 21 h 155"/>
                <a:gd name="T50" fmla="*/ 254 w 429"/>
                <a:gd name="T51" fmla="*/ 23 h 155"/>
                <a:gd name="T52" fmla="*/ 215 w 429"/>
                <a:gd name="T53" fmla="*/ 33 h 155"/>
                <a:gd name="T54" fmla="*/ 187 w 429"/>
                <a:gd name="T55" fmla="*/ 57 h 155"/>
                <a:gd name="T56" fmla="*/ 170 w 429"/>
                <a:gd name="T57" fmla="*/ 71 h 155"/>
                <a:gd name="T58" fmla="*/ 152 w 429"/>
                <a:gd name="T59" fmla="*/ 82 h 155"/>
                <a:gd name="T60" fmla="*/ 71 w 429"/>
                <a:gd name="T61" fmla="*/ 108 h 155"/>
                <a:gd name="T62" fmla="*/ 38 w 429"/>
                <a:gd name="T63" fmla="*/ 125 h 155"/>
                <a:gd name="T64" fmla="*/ 9 w 429"/>
                <a:gd name="T65" fmla="*/ 154 h 155"/>
                <a:gd name="T66" fmla="*/ 1 w 429"/>
                <a:gd name="T67" fmla="*/ 155 h 155"/>
                <a:gd name="T68" fmla="*/ 0 w 429"/>
                <a:gd name="T69" fmla="*/ 148 h 155"/>
                <a:gd name="T70" fmla="*/ 0 w 429"/>
                <a:gd name="T71" fmla="*/ 14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9" h="155">
                  <a:moveTo>
                    <a:pt x="0" y="148"/>
                  </a:moveTo>
                  <a:lnTo>
                    <a:pt x="14" y="130"/>
                  </a:lnTo>
                  <a:lnTo>
                    <a:pt x="28" y="115"/>
                  </a:lnTo>
                  <a:lnTo>
                    <a:pt x="44" y="102"/>
                  </a:lnTo>
                  <a:lnTo>
                    <a:pt x="60" y="91"/>
                  </a:lnTo>
                  <a:lnTo>
                    <a:pt x="95" y="73"/>
                  </a:lnTo>
                  <a:lnTo>
                    <a:pt x="140" y="57"/>
                  </a:lnTo>
                  <a:lnTo>
                    <a:pt x="162" y="40"/>
                  </a:lnTo>
                  <a:lnTo>
                    <a:pt x="170" y="30"/>
                  </a:lnTo>
                  <a:lnTo>
                    <a:pt x="179" y="23"/>
                  </a:lnTo>
                  <a:lnTo>
                    <a:pt x="201" y="14"/>
                  </a:lnTo>
                  <a:lnTo>
                    <a:pt x="253" y="7"/>
                  </a:lnTo>
                  <a:lnTo>
                    <a:pt x="325" y="0"/>
                  </a:lnTo>
                  <a:lnTo>
                    <a:pt x="357" y="5"/>
                  </a:lnTo>
                  <a:lnTo>
                    <a:pt x="383" y="24"/>
                  </a:lnTo>
                  <a:lnTo>
                    <a:pt x="416" y="62"/>
                  </a:lnTo>
                  <a:lnTo>
                    <a:pt x="428" y="88"/>
                  </a:lnTo>
                  <a:lnTo>
                    <a:pt x="429" y="96"/>
                  </a:lnTo>
                  <a:lnTo>
                    <a:pt x="420" y="97"/>
                  </a:lnTo>
                  <a:lnTo>
                    <a:pt x="391" y="76"/>
                  </a:lnTo>
                  <a:lnTo>
                    <a:pt x="379" y="59"/>
                  </a:lnTo>
                  <a:lnTo>
                    <a:pt x="363" y="42"/>
                  </a:lnTo>
                  <a:lnTo>
                    <a:pt x="353" y="33"/>
                  </a:lnTo>
                  <a:lnTo>
                    <a:pt x="341" y="25"/>
                  </a:lnTo>
                  <a:lnTo>
                    <a:pt x="315" y="21"/>
                  </a:lnTo>
                  <a:lnTo>
                    <a:pt x="254" y="23"/>
                  </a:lnTo>
                  <a:lnTo>
                    <a:pt x="215" y="33"/>
                  </a:lnTo>
                  <a:lnTo>
                    <a:pt x="187" y="57"/>
                  </a:lnTo>
                  <a:lnTo>
                    <a:pt x="170" y="71"/>
                  </a:lnTo>
                  <a:lnTo>
                    <a:pt x="152" y="82"/>
                  </a:lnTo>
                  <a:lnTo>
                    <a:pt x="71" y="108"/>
                  </a:lnTo>
                  <a:lnTo>
                    <a:pt x="38" y="125"/>
                  </a:lnTo>
                  <a:lnTo>
                    <a:pt x="9" y="154"/>
                  </a:lnTo>
                  <a:lnTo>
                    <a:pt x="1" y="155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7" name="Freeform 88">
              <a:extLst>
                <a:ext uri="{FF2B5EF4-FFF2-40B4-BE49-F238E27FC236}">
                  <a16:creationId xmlns:a16="http://schemas.microsoft.com/office/drawing/2014/main" id="{FA659CD2-D032-5976-A7EC-25D0200AC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3626"/>
              <a:ext cx="90" cy="77"/>
            </a:xfrm>
            <a:custGeom>
              <a:avLst/>
              <a:gdLst>
                <a:gd name="T0" fmla="*/ 174 w 180"/>
                <a:gd name="T1" fmla="*/ 13 h 153"/>
                <a:gd name="T2" fmla="*/ 142 w 180"/>
                <a:gd name="T3" fmla="*/ 24 h 153"/>
                <a:gd name="T4" fmla="*/ 127 w 180"/>
                <a:gd name="T5" fmla="*/ 33 h 153"/>
                <a:gd name="T6" fmla="*/ 110 w 180"/>
                <a:gd name="T7" fmla="*/ 42 h 153"/>
                <a:gd name="T8" fmla="*/ 80 w 180"/>
                <a:gd name="T9" fmla="*/ 66 h 153"/>
                <a:gd name="T10" fmla="*/ 55 w 180"/>
                <a:gd name="T11" fmla="*/ 91 h 153"/>
                <a:gd name="T12" fmla="*/ 34 w 180"/>
                <a:gd name="T13" fmla="*/ 119 h 153"/>
                <a:gd name="T14" fmla="*/ 10 w 180"/>
                <a:gd name="T15" fmla="*/ 152 h 153"/>
                <a:gd name="T16" fmla="*/ 1 w 180"/>
                <a:gd name="T17" fmla="*/ 153 h 153"/>
                <a:gd name="T18" fmla="*/ 0 w 180"/>
                <a:gd name="T19" fmla="*/ 145 h 153"/>
                <a:gd name="T20" fmla="*/ 39 w 180"/>
                <a:gd name="T21" fmla="*/ 71 h 153"/>
                <a:gd name="T22" fmla="*/ 58 w 180"/>
                <a:gd name="T23" fmla="*/ 37 h 153"/>
                <a:gd name="T24" fmla="*/ 71 w 180"/>
                <a:gd name="T25" fmla="*/ 21 h 153"/>
                <a:gd name="T26" fmla="*/ 89 w 180"/>
                <a:gd name="T27" fmla="*/ 8 h 153"/>
                <a:gd name="T28" fmla="*/ 130 w 180"/>
                <a:gd name="T29" fmla="*/ 0 h 153"/>
                <a:gd name="T30" fmla="*/ 174 w 180"/>
                <a:gd name="T31" fmla="*/ 2 h 153"/>
                <a:gd name="T32" fmla="*/ 180 w 180"/>
                <a:gd name="T33" fmla="*/ 7 h 153"/>
                <a:gd name="T34" fmla="*/ 174 w 180"/>
                <a:gd name="T35" fmla="*/ 13 h 153"/>
                <a:gd name="T36" fmla="*/ 174 w 180"/>
                <a:gd name="T37" fmla="*/ 1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53">
                  <a:moveTo>
                    <a:pt x="174" y="13"/>
                  </a:moveTo>
                  <a:lnTo>
                    <a:pt x="142" y="24"/>
                  </a:lnTo>
                  <a:lnTo>
                    <a:pt x="127" y="33"/>
                  </a:lnTo>
                  <a:lnTo>
                    <a:pt x="110" y="42"/>
                  </a:lnTo>
                  <a:lnTo>
                    <a:pt x="80" y="66"/>
                  </a:lnTo>
                  <a:lnTo>
                    <a:pt x="55" y="91"/>
                  </a:lnTo>
                  <a:lnTo>
                    <a:pt x="34" y="119"/>
                  </a:lnTo>
                  <a:lnTo>
                    <a:pt x="10" y="152"/>
                  </a:lnTo>
                  <a:lnTo>
                    <a:pt x="1" y="153"/>
                  </a:lnTo>
                  <a:lnTo>
                    <a:pt x="0" y="145"/>
                  </a:lnTo>
                  <a:lnTo>
                    <a:pt x="39" y="71"/>
                  </a:lnTo>
                  <a:lnTo>
                    <a:pt x="58" y="37"/>
                  </a:lnTo>
                  <a:lnTo>
                    <a:pt x="71" y="21"/>
                  </a:lnTo>
                  <a:lnTo>
                    <a:pt x="89" y="8"/>
                  </a:lnTo>
                  <a:lnTo>
                    <a:pt x="130" y="0"/>
                  </a:lnTo>
                  <a:lnTo>
                    <a:pt x="174" y="2"/>
                  </a:lnTo>
                  <a:lnTo>
                    <a:pt x="180" y="7"/>
                  </a:lnTo>
                  <a:lnTo>
                    <a:pt x="174" y="13"/>
                  </a:lnTo>
                  <a:lnTo>
                    <a:pt x="17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" name="Freeform 89">
              <a:extLst>
                <a:ext uri="{FF2B5EF4-FFF2-40B4-BE49-F238E27FC236}">
                  <a16:creationId xmlns:a16="http://schemas.microsoft.com/office/drawing/2014/main" id="{C0CF0B0E-92C3-2EF1-89A6-FDF3D40E4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3681"/>
              <a:ext cx="118" cy="65"/>
            </a:xfrm>
            <a:custGeom>
              <a:avLst/>
              <a:gdLst>
                <a:gd name="T0" fmla="*/ 21 w 238"/>
                <a:gd name="T1" fmla="*/ 0 h 129"/>
                <a:gd name="T2" fmla="*/ 30 w 238"/>
                <a:gd name="T3" fmla="*/ 26 h 129"/>
                <a:gd name="T4" fmla="*/ 38 w 238"/>
                <a:gd name="T5" fmla="*/ 53 h 129"/>
                <a:gd name="T6" fmla="*/ 41 w 238"/>
                <a:gd name="T7" fmla="*/ 68 h 129"/>
                <a:gd name="T8" fmla="*/ 74 w 238"/>
                <a:gd name="T9" fmla="*/ 80 h 129"/>
                <a:gd name="T10" fmla="*/ 103 w 238"/>
                <a:gd name="T11" fmla="*/ 96 h 129"/>
                <a:gd name="T12" fmla="*/ 130 w 238"/>
                <a:gd name="T13" fmla="*/ 108 h 129"/>
                <a:gd name="T14" fmla="*/ 158 w 238"/>
                <a:gd name="T15" fmla="*/ 117 h 129"/>
                <a:gd name="T16" fmla="*/ 190 w 238"/>
                <a:gd name="T17" fmla="*/ 120 h 129"/>
                <a:gd name="T18" fmla="*/ 229 w 238"/>
                <a:gd name="T19" fmla="*/ 105 h 129"/>
                <a:gd name="T20" fmla="*/ 236 w 238"/>
                <a:gd name="T21" fmla="*/ 104 h 129"/>
                <a:gd name="T22" fmla="*/ 238 w 238"/>
                <a:gd name="T23" fmla="*/ 111 h 129"/>
                <a:gd name="T24" fmla="*/ 229 w 238"/>
                <a:gd name="T25" fmla="*/ 121 h 129"/>
                <a:gd name="T26" fmla="*/ 218 w 238"/>
                <a:gd name="T27" fmla="*/ 126 h 129"/>
                <a:gd name="T28" fmla="*/ 190 w 238"/>
                <a:gd name="T29" fmla="*/ 129 h 129"/>
                <a:gd name="T30" fmla="*/ 124 w 238"/>
                <a:gd name="T31" fmla="*/ 128 h 129"/>
                <a:gd name="T32" fmla="*/ 59 w 238"/>
                <a:gd name="T33" fmla="*/ 108 h 129"/>
                <a:gd name="T34" fmla="*/ 29 w 238"/>
                <a:gd name="T35" fmla="*/ 97 h 129"/>
                <a:gd name="T36" fmla="*/ 20 w 238"/>
                <a:gd name="T37" fmla="*/ 92 h 129"/>
                <a:gd name="T38" fmla="*/ 0 w 238"/>
                <a:gd name="T39" fmla="*/ 53 h 129"/>
                <a:gd name="T40" fmla="*/ 9 w 238"/>
                <a:gd name="T41" fmla="*/ 0 h 129"/>
                <a:gd name="T42" fmla="*/ 21 w 238"/>
                <a:gd name="T43" fmla="*/ 0 h 129"/>
                <a:gd name="T44" fmla="*/ 21 w 238"/>
                <a:gd name="T4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8" h="129">
                  <a:moveTo>
                    <a:pt x="21" y="0"/>
                  </a:moveTo>
                  <a:lnTo>
                    <a:pt x="30" y="26"/>
                  </a:lnTo>
                  <a:lnTo>
                    <a:pt x="38" y="53"/>
                  </a:lnTo>
                  <a:lnTo>
                    <a:pt x="41" y="68"/>
                  </a:lnTo>
                  <a:lnTo>
                    <a:pt x="74" y="80"/>
                  </a:lnTo>
                  <a:lnTo>
                    <a:pt x="103" y="96"/>
                  </a:lnTo>
                  <a:lnTo>
                    <a:pt x="130" y="108"/>
                  </a:lnTo>
                  <a:lnTo>
                    <a:pt x="158" y="117"/>
                  </a:lnTo>
                  <a:lnTo>
                    <a:pt x="190" y="120"/>
                  </a:lnTo>
                  <a:lnTo>
                    <a:pt x="229" y="105"/>
                  </a:lnTo>
                  <a:lnTo>
                    <a:pt x="236" y="104"/>
                  </a:lnTo>
                  <a:lnTo>
                    <a:pt x="238" y="111"/>
                  </a:lnTo>
                  <a:lnTo>
                    <a:pt x="229" y="121"/>
                  </a:lnTo>
                  <a:lnTo>
                    <a:pt x="218" y="126"/>
                  </a:lnTo>
                  <a:lnTo>
                    <a:pt x="190" y="129"/>
                  </a:lnTo>
                  <a:lnTo>
                    <a:pt x="124" y="128"/>
                  </a:lnTo>
                  <a:lnTo>
                    <a:pt x="59" y="108"/>
                  </a:lnTo>
                  <a:lnTo>
                    <a:pt x="29" y="97"/>
                  </a:lnTo>
                  <a:lnTo>
                    <a:pt x="20" y="92"/>
                  </a:lnTo>
                  <a:lnTo>
                    <a:pt x="0" y="53"/>
                  </a:lnTo>
                  <a:lnTo>
                    <a:pt x="9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Freeform 90">
              <a:extLst>
                <a:ext uri="{FF2B5EF4-FFF2-40B4-BE49-F238E27FC236}">
                  <a16:creationId xmlns:a16="http://schemas.microsoft.com/office/drawing/2014/main" id="{205A70D5-827E-2ECC-74FB-47D1BA9B2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3732"/>
              <a:ext cx="167" cy="23"/>
            </a:xfrm>
            <a:custGeom>
              <a:avLst/>
              <a:gdLst>
                <a:gd name="T0" fmla="*/ 5 w 334"/>
                <a:gd name="T1" fmla="*/ 0 h 46"/>
                <a:gd name="T2" fmla="*/ 135 w 334"/>
                <a:gd name="T3" fmla="*/ 12 h 46"/>
                <a:gd name="T4" fmla="*/ 207 w 334"/>
                <a:gd name="T5" fmla="*/ 17 h 46"/>
                <a:gd name="T6" fmla="*/ 325 w 334"/>
                <a:gd name="T7" fmla="*/ 19 h 46"/>
                <a:gd name="T8" fmla="*/ 334 w 334"/>
                <a:gd name="T9" fmla="*/ 27 h 46"/>
                <a:gd name="T10" fmla="*/ 332 w 334"/>
                <a:gd name="T11" fmla="*/ 32 h 46"/>
                <a:gd name="T12" fmla="*/ 325 w 334"/>
                <a:gd name="T13" fmla="*/ 36 h 46"/>
                <a:gd name="T14" fmla="*/ 197 w 334"/>
                <a:gd name="T15" fmla="*/ 46 h 46"/>
                <a:gd name="T16" fmla="*/ 153 w 334"/>
                <a:gd name="T17" fmla="*/ 42 h 46"/>
                <a:gd name="T18" fmla="*/ 78 w 334"/>
                <a:gd name="T19" fmla="*/ 25 h 46"/>
                <a:gd name="T20" fmla="*/ 44 w 334"/>
                <a:gd name="T21" fmla="*/ 15 h 46"/>
                <a:gd name="T22" fmla="*/ 5 w 334"/>
                <a:gd name="T23" fmla="*/ 9 h 46"/>
                <a:gd name="T24" fmla="*/ 0 w 334"/>
                <a:gd name="T25" fmla="*/ 4 h 46"/>
                <a:gd name="T26" fmla="*/ 5 w 334"/>
                <a:gd name="T27" fmla="*/ 0 h 46"/>
                <a:gd name="T28" fmla="*/ 5 w 334"/>
                <a:gd name="T2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4" h="46">
                  <a:moveTo>
                    <a:pt x="5" y="0"/>
                  </a:moveTo>
                  <a:lnTo>
                    <a:pt x="135" y="12"/>
                  </a:lnTo>
                  <a:lnTo>
                    <a:pt x="207" y="17"/>
                  </a:lnTo>
                  <a:lnTo>
                    <a:pt x="325" y="19"/>
                  </a:lnTo>
                  <a:lnTo>
                    <a:pt x="334" y="27"/>
                  </a:lnTo>
                  <a:lnTo>
                    <a:pt x="332" y="32"/>
                  </a:lnTo>
                  <a:lnTo>
                    <a:pt x="325" y="36"/>
                  </a:lnTo>
                  <a:lnTo>
                    <a:pt x="197" y="46"/>
                  </a:lnTo>
                  <a:lnTo>
                    <a:pt x="153" y="42"/>
                  </a:lnTo>
                  <a:lnTo>
                    <a:pt x="78" y="25"/>
                  </a:lnTo>
                  <a:lnTo>
                    <a:pt x="44" y="15"/>
                  </a:lnTo>
                  <a:lnTo>
                    <a:pt x="5" y="9"/>
                  </a:ln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E634052B-B66C-DC7D-D6A9-FD4B205E2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3630"/>
              <a:ext cx="86" cy="36"/>
            </a:xfrm>
            <a:custGeom>
              <a:avLst/>
              <a:gdLst>
                <a:gd name="T0" fmla="*/ 8 w 172"/>
                <a:gd name="T1" fmla="*/ 0 h 71"/>
                <a:gd name="T2" fmla="*/ 162 w 172"/>
                <a:gd name="T3" fmla="*/ 37 h 71"/>
                <a:gd name="T4" fmla="*/ 172 w 172"/>
                <a:gd name="T5" fmla="*/ 48 h 71"/>
                <a:gd name="T6" fmla="*/ 171 w 172"/>
                <a:gd name="T7" fmla="*/ 62 h 71"/>
                <a:gd name="T8" fmla="*/ 161 w 172"/>
                <a:gd name="T9" fmla="*/ 71 h 71"/>
                <a:gd name="T10" fmla="*/ 145 w 172"/>
                <a:gd name="T11" fmla="*/ 71 h 71"/>
                <a:gd name="T12" fmla="*/ 107 w 172"/>
                <a:gd name="T13" fmla="*/ 54 h 71"/>
                <a:gd name="T14" fmla="*/ 74 w 172"/>
                <a:gd name="T15" fmla="*/ 39 h 71"/>
                <a:gd name="T16" fmla="*/ 41 w 172"/>
                <a:gd name="T17" fmla="*/ 24 h 71"/>
                <a:gd name="T18" fmla="*/ 3 w 172"/>
                <a:gd name="T19" fmla="*/ 9 h 71"/>
                <a:gd name="T20" fmla="*/ 0 w 172"/>
                <a:gd name="T21" fmla="*/ 2 h 71"/>
                <a:gd name="T22" fmla="*/ 8 w 172"/>
                <a:gd name="T23" fmla="*/ 0 h 71"/>
                <a:gd name="T24" fmla="*/ 8 w 172"/>
                <a:gd name="T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1">
                  <a:moveTo>
                    <a:pt x="8" y="0"/>
                  </a:moveTo>
                  <a:lnTo>
                    <a:pt x="162" y="37"/>
                  </a:lnTo>
                  <a:lnTo>
                    <a:pt x="172" y="48"/>
                  </a:lnTo>
                  <a:lnTo>
                    <a:pt x="171" y="62"/>
                  </a:lnTo>
                  <a:lnTo>
                    <a:pt x="161" y="71"/>
                  </a:lnTo>
                  <a:lnTo>
                    <a:pt x="145" y="71"/>
                  </a:lnTo>
                  <a:lnTo>
                    <a:pt x="107" y="54"/>
                  </a:lnTo>
                  <a:lnTo>
                    <a:pt x="74" y="39"/>
                  </a:lnTo>
                  <a:lnTo>
                    <a:pt x="41" y="24"/>
                  </a:lnTo>
                  <a:lnTo>
                    <a:pt x="3" y="9"/>
                  </a:lnTo>
                  <a:lnTo>
                    <a:pt x="0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548694CA-54E3-082A-A1EF-006CA814D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" y="3502"/>
              <a:ext cx="32" cy="68"/>
            </a:xfrm>
            <a:custGeom>
              <a:avLst/>
              <a:gdLst>
                <a:gd name="T0" fmla="*/ 12 w 63"/>
                <a:gd name="T1" fmla="*/ 0 h 136"/>
                <a:gd name="T2" fmla="*/ 18 w 63"/>
                <a:gd name="T3" fmla="*/ 19 h 136"/>
                <a:gd name="T4" fmla="*/ 31 w 63"/>
                <a:gd name="T5" fmla="*/ 35 h 136"/>
                <a:gd name="T6" fmla="*/ 60 w 63"/>
                <a:gd name="T7" fmla="*/ 68 h 136"/>
                <a:gd name="T8" fmla="*/ 63 w 63"/>
                <a:gd name="T9" fmla="*/ 98 h 136"/>
                <a:gd name="T10" fmla="*/ 63 w 63"/>
                <a:gd name="T11" fmla="*/ 130 h 136"/>
                <a:gd name="T12" fmla="*/ 60 w 63"/>
                <a:gd name="T13" fmla="*/ 136 h 136"/>
                <a:gd name="T14" fmla="*/ 52 w 63"/>
                <a:gd name="T15" fmla="*/ 132 h 136"/>
                <a:gd name="T16" fmla="*/ 42 w 63"/>
                <a:gd name="T17" fmla="*/ 106 h 136"/>
                <a:gd name="T18" fmla="*/ 29 w 63"/>
                <a:gd name="T19" fmla="*/ 81 h 136"/>
                <a:gd name="T20" fmla="*/ 0 w 63"/>
                <a:gd name="T21" fmla="*/ 0 h 136"/>
                <a:gd name="T22" fmla="*/ 12 w 63"/>
                <a:gd name="T23" fmla="*/ 0 h 136"/>
                <a:gd name="T24" fmla="*/ 12 w 63"/>
                <a:gd name="T2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36">
                  <a:moveTo>
                    <a:pt x="12" y="0"/>
                  </a:moveTo>
                  <a:lnTo>
                    <a:pt x="18" y="19"/>
                  </a:lnTo>
                  <a:lnTo>
                    <a:pt x="31" y="35"/>
                  </a:lnTo>
                  <a:lnTo>
                    <a:pt x="60" y="68"/>
                  </a:lnTo>
                  <a:lnTo>
                    <a:pt x="63" y="98"/>
                  </a:lnTo>
                  <a:lnTo>
                    <a:pt x="63" y="130"/>
                  </a:lnTo>
                  <a:lnTo>
                    <a:pt x="60" y="136"/>
                  </a:lnTo>
                  <a:lnTo>
                    <a:pt x="52" y="132"/>
                  </a:lnTo>
                  <a:lnTo>
                    <a:pt x="42" y="106"/>
                  </a:lnTo>
                  <a:lnTo>
                    <a:pt x="29" y="8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" name="Freeform 93">
              <a:extLst>
                <a:ext uri="{FF2B5EF4-FFF2-40B4-BE49-F238E27FC236}">
                  <a16:creationId xmlns:a16="http://schemas.microsoft.com/office/drawing/2014/main" id="{A5323526-F086-EE64-F950-7660FC5A1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498"/>
              <a:ext cx="32" cy="91"/>
            </a:xfrm>
            <a:custGeom>
              <a:avLst/>
              <a:gdLst>
                <a:gd name="T0" fmla="*/ 65 w 65"/>
                <a:gd name="T1" fmla="*/ 8 h 182"/>
                <a:gd name="T2" fmla="*/ 45 w 65"/>
                <a:gd name="T3" fmla="*/ 112 h 182"/>
                <a:gd name="T4" fmla="*/ 24 w 65"/>
                <a:gd name="T5" fmla="*/ 173 h 182"/>
                <a:gd name="T6" fmla="*/ 19 w 65"/>
                <a:gd name="T7" fmla="*/ 181 h 182"/>
                <a:gd name="T8" fmla="*/ 11 w 65"/>
                <a:gd name="T9" fmla="*/ 182 h 182"/>
                <a:gd name="T10" fmla="*/ 0 w 65"/>
                <a:gd name="T11" fmla="*/ 170 h 182"/>
                <a:gd name="T12" fmla="*/ 7 w 65"/>
                <a:gd name="T13" fmla="*/ 135 h 182"/>
                <a:gd name="T14" fmla="*/ 17 w 65"/>
                <a:gd name="T15" fmla="*/ 101 h 182"/>
                <a:gd name="T16" fmla="*/ 53 w 65"/>
                <a:gd name="T17" fmla="*/ 4 h 182"/>
                <a:gd name="T18" fmla="*/ 61 w 65"/>
                <a:gd name="T19" fmla="*/ 0 h 182"/>
                <a:gd name="T20" fmla="*/ 65 w 65"/>
                <a:gd name="T21" fmla="*/ 8 h 182"/>
                <a:gd name="T22" fmla="*/ 65 w 65"/>
                <a:gd name="T23" fmla="*/ 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182">
                  <a:moveTo>
                    <a:pt x="65" y="8"/>
                  </a:moveTo>
                  <a:lnTo>
                    <a:pt x="45" y="112"/>
                  </a:lnTo>
                  <a:lnTo>
                    <a:pt x="24" y="173"/>
                  </a:lnTo>
                  <a:lnTo>
                    <a:pt x="19" y="181"/>
                  </a:lnTo>
                  <a:lnTo>
                    <a:pt x="11" y="182"/>
                  </a:lnTo>
                  <a:lnTo>
                    <a:pt x="0" y="170"/>
                  </a:lnTo>
                  <a:lnTo>
                    <a:pt x="7" y="135"/>
                  </a:lnTo>
                  <a:lnTo>
                    <a:pt x="17" y="101"/>
                  </a:lnTo>
                  <a:lnTo>
                    <a:pt x="53" y="4"/>
                  </a:lnTo>
                  <a:lnTo>
                    <a:pt x="61" y="0"/>
                  </a:lnTo>
                  <a:lnTo>
                    <a:pt x="65" y="8"/>
                  </a:lnTo>
                  <a:lnTo>
                    <a:pt x="6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" name="Freeform 94">
              <a:extLst>
                <a:ext uri="{FF2B5EF4-FFF2-40B4-BE49-F238E27FC236}">
                  <a16:creationId xmlns:a16="http://schemas.microsoft.com/office/drawing/2014/main" id="{871BE513-36EC-0750-DA0D-23962EACE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3518"/>
              <a:ext cx="39" cy="53"/>
            </a:xfrm>
            <a:custGeom>
              <a:avLst/>
              <a:gdLst>
                <a:gd name="T0" fmla="*/ 10 w 77"/>
                <a:gd name="T1" fmla="*/ 102 h 107"/>
                <a:gd name="T2" fmla="*/ 0 w 77"/>
                <a:gd name="T3" fmla="*/ 59 h 107"/>
                <a:gd name="T4" fmla="*/ 8 w 77"/>
                <a:gd name="T5" fmla="*/ 26 h 107"/>
                <a:gd name="T6" fmla="*/ 31 w 77"/>
                <a:gd name="T7" fmla="*/ 0 h 107"/>
                <a:gd name="T8" fmla="*/ 44 w 77"/>
                <a:gd name="T9" fmla="*/ 2 h 107"/>
                <a:gd name="T10" fmla="*/ 64 w 77"/>
                <a:gd name="T11" fmla="*/ 22 h 107"/>
                <a:gd name="T12" fmla="*/ 77 w 77"/>
                <a:gd name="T13" fmla="*/ 63 h 107"/>
                <a:gd name="T14" fmla="*/ 73 w 77"/>
                <a:gd name="T15" fmla="*/ 69 h 107"/>
                <a:gd name="T16" fmla="*/ 65 w 77"/>
                <a:gd name="T17" fmla="*/ 66 h 107"/>
                <a:gd name="T18" fmla="*/ 56 w 77"/>
                <a:gd name="T19" fmla="*/ 49 h 107"/>
                <a:gd name="T20" fmla="*/ 44 w 77"/>
                <a:gd name="T21" fmla="*/ 34 h 107"/>
                <a:gd name="T22" fmla="*/ 35 w 77"/>
                <a:gd name="T23" fmla="*/ 20 h 107"/>
                <a:gd name="T24" fmla="*/ 27 w 77"/>
                <a:gd name="T25" fmla="*/ 59 h 107"/>
                <a:gd name="T26" fmla="*/ 22 w 77"/>
                <a:gd name="T27" fmla="*/ 102 h 107"/>
                <a:gd name="T28" fmla="*/ 17 w 77"/>
                <a:gd name="T29" fmla="*/ 107 h 107"/>
                <a:gd name="T30" fmla="*/ 10 w 77"/>
                <a:gd name="T31" fmla="*/ 102 h 107"/>
                <a:gd name="T32" fmla="*/ 10 w 77"/>
                <a:gd name="T33" fmla="*/ 10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107">
                  <a:moveTo>
                    <a:pt x="10" y="102"/>
                  </a:moveTo>
                  <a:lnTo>
                    <a:pt x="0" y="59"/>
                  </a:lnTo>
                  <a:lnTo>
                    <a:pt x="8" y="26"/>
                  </a:lnTo>
                  <a:lnTo>
                    <a:pt x="31" y="0"/>
                  </a:lnTo>
                  <a:lnTo>
                    <a:pt x="44" y="2"/>
                  </a:lnTo>
                  <a:lnTo>
                    <a:pt x="64" y="22"/>
                  </a:lnTo>
                  <a:lnTo>
                    <a:pt x="77" y="63"/>
                  </a:lnTo>
                  <a:lnTo>
                    <a:pt x="73" y="69"/>
                  </a:lnTo>
                  <a:lnTo>
                    <a:pt x="65" y="66"/>
                  </a:lnTo>
                  <a:lnTo>
                    <a:pt x="56" y="49"/>
                  </a:lnTo>
                  <a:lnTo>
                    <a:pt x="44" y="34"/>
                  </a:lnTo>
                  <a:lnTo>
                    <a:pt x="35" y="20"/>
                  </a:lnTo>
                  <a:lnTo>
                    <a:pt x="27" y="59"/>
                  </a:lnTo>
                  <a:lnTo>
                    <a:pt x="22" y="102"/>
                  </a:lnTo>
                  <a:lnTo>
                    <a:pt x="17" y="107"/>
                  </a:lnTo>
                  <a:lnTo>
                    <a:pt x="10" y="102"/>
                  </a:lnTo>
                  <a:lnTo>
                    <a:pt x="10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" name="Freeform 95">
              <a:extLst>
                <a:ext uri="{FF2B5EF4-FFF2-40B4-BE49-F238E27FC236}">
                  <a16:creationId xmlns:a16="http://schemas.microsoft.com/office/drawing/2014/main" id="{EB0C1180-1AB2-547D-B5A9-8F403AE5B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40"/>
              <a:ext cx="35" cy="21"/>
            </a:xfrm>
            <a:custGeom>
              <a:avLst/>
              <a:gdLst>
                <a:gd name="T0" fmla="*/ 0 w 69"/>
                <a:gd name="T1" fmla="*/ 36 h 42"/>
                <a:gd name="T2" fmla="*/ 6 w 69"/>
                <a:gd name="T3" fmla="*/ 23 h 42"/>
                <a:gd name="T4" fmla="*/ 17 w 69"/>
                <a:gd name="T5" fmla="*/ 15 h 42"/>
                <a:gd name="T6" fmla="*/ 43 w 69"/>
                <a:gd name="T7" fmla="*/ 0 h 42"/>
                <a:gd name="T8" fmla="*/ 64 w 69"/>
                <a:gd name="T9" fmla="*/ 0 h 42"/>
                <a:gd name="T10" fmla="*/ 69 w 69"/>
                <a:gd name="T11" fmla="*/ 9 h 42"/>
                <a:gd name="T12" fmla="*/ 64 w 69"/>
                <a:gd name="T13" fmla="*/ 20 h 42"/>
                <a:gd name="T14" fmla="*/ 34 w 69"/>
                <a:gd name="T15" fmla="*/ 26 h 42"/>
                <a:gd name="T16" fmla="*/ 11 w 69"/>
                <a:gd name="T17" fmla="*/ 37 h 42"/>
                <a:gd name="T18" fmla="*/ 4 w 69"/>
                <a:gd name="T19" fmla="*/ 42 h 42"/>
                <a:gd name="T20" fmla="*/ 0 w 69"/>
                <a:gd name="T21" fmla="*/ 36 h 42"/>
                <a:gd name="T22" fmla="*/ 0 w 69"/>
                <a:gd name="T23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42">
                  <a:moveTo>
                    <a:pt x="0" y="36"/>
                  </a:moveTo>
                  <a:lnTo>
                    <a:pt x="6" y="23"/>
                  </a:lnTo>
                  <a:lnTo>
                    <a:pt x="17" y="15"/>
                  </a:lnTo>
                  <a:lnTo>
                    <a:pt x="43" y="0"/>
                  </a:lnTo>
                  <a:lnTo>
                    <a:pt x="64" y="0"/>
                  </a:lnTo>
                  <a:lnTo>
                    <a:pt x="69" y="9"/>
                  </a:lnTo>
                  <a:lnTo>
                    <a:pt x="64" y="20"/>
                  </a:lnTo>
                  <a:lnTo>
                    <a:pt x="34" y="26"/>
                  </a:lnTo>
                  <a:lnTo>
                    <a:pt x="11" y="37"/>
                  </a:lnTo>
                  <a:lnTo>
                    <a:pt x="4" y="42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" name="Freeform 96">
              <a:extLst>
                <a:ext uri="{FF2B5EF4-FFF2-40B4-BE49-F238E27FC236}">
                  <a16:creationId xmlns:a16="http://schemas.microsoft.com/office/drawing/2014/main" id="{2ADE26CF-E2B2-6F1F-73DE-67CF44D56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60"/>
              <a:ext cx="33" cy="18"/>
            </a:xfrm>
            <a:custGeom>
              <a:avLst/>
              <a:gdLst>
                <a:gd name="T0" fmla="*/ 0 w 65"/>
                <a:gd name="T1" fmla="*/ 28 h 35"/>
                <a:gd name="T2" fmla="*/ 9 w 65"/>
                <a:gd name="T3" fmla="*/ 19 h 35"/>
                <a:gd name="T4" fmla="*/ 19 w 65"/>
                <a:gd name="T5" fmla="*/ 12 h 35"/>
                <a:gd name="T6" fmla="*/ 44 w 65"/>
                <a:gd name="T7" fmla="*/ 0 h 35"/>
                <a:gd name="T8" fmla="*/ 64 w 65"/>
                <a:gd name="T9" fmla="*/ 6 h 35"/>
                <a:gd name="T10" fmla="*/ 65 w 65"/>
                <a:gd name="T11" fmla="*/ 16 h 35"/>
                <a:gd name="T12" fmla="*/ 57 w 65"/>
                <a:gd name="T13" fmla="*/ 24 h 35"/>
                <a:gd name="T14" fmla="*/ 9 w 65"/>
                <a:gd name="T15" fmla="*/ 34 h 35"/>
                <a:gd name="T16" fmla="*/ 1 w 65"/>
                <a:gd name="T17" fmla="*/ 35 h 35"/>
                <a:gd name="T18" fmla="*/ 0 w 65"/>
                <a:gd name="T19" fmla="*/ 28 h 35"/>
                <a:gd name="T20" fmla="*/ 0 w 65"/>
                <a:gd name="T21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35">
                  <a:moveTo>
                    <a:pt x="0" y="28"/>
                  </a:moveTo>
                  <a:lnTo>
                    <a:pt x="9" y="19"/>
                  </a:lnTo>
                  <a:lnTo>
                    <a:pt x="19" y="12"/>
                  </a:lnTo>
                  <a:lnTo>
                    <a:pt x="44" y="0"/>
                  </a:lnTo>
                  <a:lnTo>
                    <a:pt x="64" y="6"/>
                  </a:lnTo>
                  <a:lnTo>
                    <a:pt x="65" y="16"/>
                  </a:lnTo>
                  <a:lnTo>
                    <a:pt x="57" y="24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1E451CE2-7861-D30C-5E19-F8298E937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223"/>
              <a:ext cx="59" cy="27"/>
            </a:xfrm>
            <a:custGeom>
              <a:avLst/>
              <a:gdLst>
                <a:gd name="T0" fmla="*/ 0 w 117"/>
                <a:gd name="T1" fmla="*/ 45 h 52"/>
                <a:gd name="T2" fmla="*/ 16 w 117"/>
                <a:gd name="T3" fmla="*/ 25 h 52"/>
                <a:gd name="T4" fmla="*/ 24 w 117"/>
                <a:gd name="T5" fmla="*/ 17 h 52"/>
                <a:gd name="T6" fmla="*/ 35 w 117"/>
                <a:gd name="T7" fmla="*/ 11 h 52"/>
                <a:gd name="T8" fmla="*/ 76 w 117"/>
                <a:gd name="T9" fmla="*/ 0 h 52"/>
                <a:gd name="T10" fmla="*/ 112 w 117"/>
                <a:gd name="T11" fmla="*/ 11 h 52"/>
                <a:gd name="T12" fmla="*/ 117 w 117"/>
                <a:gd name="T13" fmla="*/ 17 h 52"/>
                <a:gd name="T14" fmla="*/ 112 w 117"/>
                <a:gd name="T15" fmla="*/ 22 h 52"/>
                <a:gd name="T16" fmla="*/ 76 w 117"/>
                <a:gd name="T17" fmla="*/ 22 h 52"/>
                <a:gd name="T18" fmla="*/ 45 w 117"/>
                <a:gd name="T19" fmla="*/ 31 h 52"/>
                <a:gd name="T20" fmla="*/ 9 w 117"/>
                <a:gd name="T21" fmla="*/ 52 h 52"/>
                <a:gd name="T22" fmla="*/ 1 w 117"/>
                <a:gd name="T23" fmla="*/ 52 h 52"/>
                <a:gd name="T24" fmla="*/ 0 w 117"/>
                <a:gd name="T25" fmla="*/ 45 h 52"/>
                <a:gd name="T26" fmla="*/ 0 w 117"/>
                <a:gd name="T27" fmla="*/ 4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52">
                  <a:moveTo>
                    <a:pt x="0" y="45"/>
                  </a:moveTo>
                  <a:lnTo>
                    <a:pt x="16" y="25"/>
                  </a:lnTo>
                  <a:lnTo>
                    <a:pt x="24" y="17"/>
                  </a:lnTo>
                  <a:lnTo>
                    <a:pt x="35" y="11"/>
                  </a:lnTo>
                  <a:lnTo>
                    <a:pt x="76" y="0"/>
                  </a:lnTo>
                  <a:lnTo>
                    <a:pt x="112" y="11"/>
                  </a:lnTo>
                  <a:lnTo>
                    <a:pt x="117" y="17"/>
                  </a:lnTo>
                  <a:lnTo>
                    <a:pt x="112" y="22"/>
                  </a:lnTo>
                  <a:lnTo>
                    <a:pt x="76" y="22"/>
                  </a:lnTo>
                  <a:lnTo>
                    <a:pt x="45" y="31"/>
                  </a:lnTo>
                  <a:lnTo>
                    <a:pt x="9" y="52"/>
                  </a:lnTo>
                  <a:lnTo>
                    <a:pt x="1" y="52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Freeform 98">
              <a:extLst>
                <a:ext uri="{FF2B5EF4-FFF2-40B4-BE49-F238E27FC236}">
                  <a16:creationId xmlns:a16="http://schemas.microsoft.com/office/drawing/2014/main" id="{D65110C3-4659-525C-9D9F-3E64653CB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3563"/>
              <a:ext cx="49" cy="21"/>
            </a:xfrm>
            <a:custGeom>
              <a:avLst/>
              <a:gdLst>
                <a:gd name="T0" fmla="*/ 93 w 98"/>
                <a:gd name="T1" fmla="*/ 11 h 44"/>
                <a:gd name="T2" fmla="*/ 53 w 98"/>
                <a:gd name="T3" fmla="*/ 22 h 44"/>
                <a:gd name="T4" fmla="*/ 36 w 98"/>
                <a:gd name="T5" fmla="*/ 33 h 44"/>
                <a:gd name="T6" fmla="*/ 17 w 98"/>
                <a:gd name="T7" fmla="*/ 44 h 44"/>
                <a:gd name="T8" fmla="*/ 0 w 98"/>
                <a:gd name="T9" fmla="*/ 38 h 44"/>
                <a:gd name="T10" fmla="*/ 5 w 98"/>
                <a:gd name="T11" fmla="*/ 22 h 44"/>
                <a:gd name="T12" fmla="*/ 48 w 98"/>
                <a:gd name="T13" fmla="*/ 6 h 44"/>
                <a:gd name="T14" fmla="*/ 93 w 98"/>
                <a:gd name="T15" fmla="*/ 0 h 44"/>
                <a:gd name="T16" fmla="*/ 98 w 98"/>
                <a:gd name="T17" fmla="*/ 6 h 44"/>
                <a:gd name="T18" fmla="*/ 93 w 98"/>
                <a:gd name="T19" fmla="*/ 11 h 44"/>
                <a:gd name="T20" fmla="*/ 93 w 98"/>
                <a:gd name="T21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">
                  <a:moveTo>
                    <a:pt x="93" y="11"/>
                  </a:moveTo>
                  <a:lnTo>
                    <a:pt x="53" y="22"/>
                  </a:lnTo>
                  <a:lnTo>
                    <a:pt x="36" y="33"/>
                  </a:lnTo>
                  <a:lnTo>
                    <a:pt x="17" y="44"/>
                  </a:lnTo>
                  <a:lnTo>
                    <a:pt x="0" y="38"/>
                  </a:lnTo>
                  <a:lnTo>
                    <a:pt x="5" y="22"/>
                  </a:lnTo>
                  <a:lnTo>
                    <a:pt x="48" y="6"/>
                  </a:lnTo>
                  <a:lnTo>
                    <a:pt x="93" y="0"/>
                  </a:lnTo>
                  <a:lnTo>
                    <a:pt x="98" y="6"/>
                  </a:lnTo>
                  <a:lnTo>
                    <a:pt x="93" y="11"/>
                  </a:lnTo>
                  <a:lnTo>
                    <a:pt x="9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Freeform 99">
              <a:extLst>
                <a:ext uri="{FF2B5EF4-FFF2-40B4-BE49-F238E27FC236}">
                  <a16:creationId xmlns:a16="http://schemas.microsoft.com/office/drawing/2014/main" id="{69D8A25F-9ABA-DCE6-952D-5DADE0F1A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3809"/>
              <a:ext cx="17" cy="47"/>
            </a:xfrm>
            <a:custGeom>
              <a:avLst/>
              <a:gdLst>
                <a:gd name="T0" fmla="*/ 20 w 33"/>
                <a:gd name="T1" fmla="*/ 7 h 94"/>
                <a:gd name="T2" fmla="*/ 29 w 33"/>
                <a:gd name="T3" fmla="*/ 28 h 94"/>
                <a:gd name="T4" fmla="*/ 33 w 33"/>
                <a:gd name="T5" fmla="*/ 66 h 94"/>
                <a:gd name="T6" fmla="*/ 28 w 33"/>
                <a:gd name="T7" fmla="*/ 94 h 94"/>
                <a:gd name="T8" fmla="*/ 16 w 33"/>
                <a:gd name="T9" fmla="*/ 94 h 94"/>
                <a:gd name="T10" fmla="*/ 6 w 33"/>
                <a:gd name="T11" fmla="*/ 71 h 94"/>
                <a:gd name="T12" fmla="*/ 0 w 33"/>
                <a:gd name="T13" fmla="*/ 28 h 94"/>
                <a:gd name="T14" fmla="*/ 3 w 33"/>
                <a:gd name="T15" fmla="*/ 9 h 94"/>
                <a:gd name="T16" fmla="*/ 11 w 33"/>
                <a:gd name="T17" fmla="*/ 0 h 94"/>
                <a:gd name="T18" fmla="*/ 20 w 33"/>
                <a:gd name="T19" fmla="*/ 7 h 94"/>
                <a:gd name="T20" fmla="*/ 20 w 33"/>
                <a:gd name="T21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94">
                  <a:moveTo>
                    <a:pt x="20" y="7"/>
                  </a:moveTo>
                  <a:lnTo>
                    <a:pt x="29" y="28"/>
                  </a:lnTo>
                  <a:lnTo>
                    <a:pt x="33" y="66"/>
                  </a:lnTo>
                  <a:lnTo>
                    <a:pt x="28" y="94"/>
                  </a:lnTo>
                  <a:lnTo>
                    <a:pt x="16" y="94"/>
                  </a:lnTo>
                  <a:lnTo>
                    <a:pt x="6" y="71"/>
                  </a:lnTo>
                  <a:lnTo>
                    <a:pt x="0" y="28"/>
                  </a:lnTo>
                  <a:lnTo>
                    <a:pt x="3" y="9"/>
                  </a:lnTo>
                  <a:lnTo>
                    <a:pt x="11" y="0"/>
                  </a:lnTo>
                  <a:lnTo>
                    <a:pt x="20" y="7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9" name="Freeform 100">
              <a:extLst>
                <a:ext uri="{FF2B5EF4-FFF2-40B4-BE49-F238E27FC236}">
                  <a16:creationId xmlns:a16="http://schemas.microsoft.com/office/drawing/2014/main" id="{04293CC6-195C-C032-DD79-92D43FDA0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" y="3389"/>
              <a:ext cx="132" cy="154"/>
            </a:xfrm>
            <a:custGeom>
              <a:avLst/>
              <a:gdLst>
                <a:gd name="T0" fmla="*/ 65 w 263"/>
                <a:gd name="T1" fmla="*/ 15 h 307"/>
                <a:gd name="T2" fmla="*/ 53 w 263"/>
                <a:gd name="T3" fmla="*/ 18 h 307"/>
                <a:gd name="T4" fmla="*/ 27 w 263"/>
                <a:gd name="T5" fmla="*/ 66 h 307"/>
                <a:gd name="T6" fmla="*/ 36 w 263"/>
                <a:gd name="T7" fmla="*/ 112 h 307"/>
                <a:gd name="T8" fmla="*/ 27 w 263"/>
                <a:gd name="T9" fmla="*/ 201 h 307"/>
                <a:gd name="T10" fmla="*/ 26 w 263"/>
                <a:gd name="T11" fmla="*/ 214 h 307"/>
                <a:gd name="T12" fmla="*/ 27 w 263"/>
                <a:gd name="T13" fmla="*/ 225 h 307"/>
                <a:gd name="T14" fmla="*/ 66 w 263"/>
                <a:gd name="T15" fmla="*/ 235 h 307"/>
                <a:gd name="T16" fmla="*/ 106 w 263"/>
                <a:gd name="T17" fmla="*/ 246 h 307"/>
                <a:gd name="T18" fmla="*/ 148 w 263"/>
                <a:gd name="T19" fmla="*/ 265 h 307"/>
                <a:gd name="T20" fmla="*/ 166 w 263"/>
                <a:gd name="T21" fmla="*/ 274 h 307"/>
                <a:gd name="T22" fmla="*/ 189 w 263"/>
                <a:gd name="T23" fmla="*/ 282 h 307"/>
                <a:gd name="T24" fmla="*/ 225 w 263"/>
                <a:gd name="T25" fmla="*/ 285 h 307"/>
                <a:gd name="T26" fmla="*/ 258 w 263"/>
                <a:gd name="T27" fmla="*/ 280 h 307"/>
                <a:gd name="T28" fmla="*/ 263 w 263"/>
                <a:gd name="T29" fmla="*/ 290 h 307"/>
                <a:gd name="T30" fmla="*/ 227 w 263"/>
                <a:gd name="T31" fmla="*/ 303 h 307"/>
                <a:gd name="T32" fmla="*/ 185 w 263"/>
                <a:gd name="T33" fmla="*/ 307 h 307"/>
                <a:gd name="T34" fmla="*/ 90 w 263"/>
                <a:gd name="T35" fmla="*/ 278 h 307"/>
                <a:gd name="T36" fmla="*/ 52 w 263"/>
                <a:gd name="T37" fmla="*/ 256 h 307"/>
                <a:gd name="T38" fmla="*/ 14 w 263"/>
                <a:gd name="T39" fmla="*/ 234 h 307"/>
                <a:gd name="T40" fmla="*/ 0 w 263"/>
                <a:gd name="T41" fmla="*/ 204 h 307"/>
                <a:gd name="T42" fmla="*/ 1 w 263"/>
                <a:gd name="T43" fmla="*/ 158 h 307"/>
                <a:gd name="T44" fmla="*/ 6 w 263"/>
                <a:gd name="T45" fmla="*/ 112 h 307"/>
                <a:gd name="T46" fmla="*/ 15 w 263"/>
                <a:gd name="T47" fmla="*/ 66 h 307"/>
                <a:gd name="T48" fmla="*/ 26 w 263"/>
                <a:gd name="T49" fmla="*/ 35 h 307"/>
                <a:gd name="T50" fmla="*/ 45 w 263"/>
                <a:gd name="T51" fmla="*/ 10 h 307"/>
                <a:gd name="T52" fmla="*/ 55 w 263"/>
                <a:gd name="T53" fmla="*/ 0 h 307"/>
                <a:gd name="T54" fmla="*/ 68 w 263"/>
                <a:gd name="T55" fmla="*/ 2 h 307"/>
                <a:gd name="T56" fmla="*/ 65 w 263"/>
                <a:gd name="T57" fmla="*/ 15 h 307"/>
                <a:gd name="T58" fmla="*/ 65 w 263"/>
                <a:gd name="T59" fmla="*/ 1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3" h="307">
                  <a:moveTo>
                    <a:pt x="65" y="15"/>
                  </a:moveTo>
                  <a:lnTo>
                    <a:pt x="53" y="18"/>
                  </a:lnTo>
                  <a:lnTo>
                    <a:pt x="27" y="66"/>
                  </a:lnTo>
                  <a:lnTo>
                    <a:pt x="36" y="112"/>
                  </a:lnTo>
                  <a:lnTo>
                    <a:pt x="27" y="201"/>
                  </a:lnTo>
                  <a:lnTo>
                    <a:pt x="26" y="214"/>
                  </a:lnTo>
                  <a:lnTo>
                    <a:pt x="27" y="225"/>
                  </a:lnTo>
                  <a:lnTo>
                    <a:pt x="66" y="235"/>
                  </a:lnTo>
                  <a:lnTo>
                    <a:pt x="106" y="246"/>
                  </a:lnTo>
                  <a:lnTo>
                    <a:pt x="148" y="265"/>
                  </a:lnTo>
                  <a:lnTo>
                    <a:pt x="166" y="274"/>
                  </a:lnTo>
                  <a:lnTo>
                    <a:pt x="189" y="282"/>
                  </a:lnTo>
                  <a:lnTo>
                    <a:pt x="225" y="285"/>
                  </a:lnTo>
                  <a:lnTo>
                    <a:pt x="258" y="280"/>
                  </a:lnTo>
                  <a:lnTo>
                    <a:pt x="263" y="290"/>
                  </a:lnTo>
                  <a:lnTo>
                    <a:pt x="227" y="303"/>
                  </a:lnTo>
                  <a:lnTo>
                    <a:pt x="185" y="307"/>
                  </a:lnTo>
                  <a:lnTo>
                    <a:pt x="90" y="278"/>
                  </a:lnTo>
                  <a:lnTo>
                    <a:pt x="52" y="256"/>
                  </a:lnTo>
                  <a:lnTo>
                    <a:pt x="14" y="234"/>
                  </a:lnTo>
                  <a:lnTo>
                    <a:pt x="0" y="204"/>
                  </a:lnTo>
                  <a:lnTo>
                    <a:pt x="1" y="158"/>
                  </a:lnTo>
                  <a:lnTo>
                    <a:pt x="6" y="112"/>
                  </a:lnTo>
                  <a:lnTo>
                    <a:pt x="15" y="66"/>
                  </a:lnTo>
                  <a:lnTo>
                    <a:pt x="26" y="35"/>
                  </a:lnTo>
                  <a:lnTo>
                    <a:pt x="45" y="10"/>
                  </a:lnTo>
                  <a:lnTo>
                    <a:pt x="55" y="0"/>
                  </a:lnTo>
                  <a:lnTo>
                    <a:pt x="68" y="2"/>
                  </a:lnTo>
                  <a:lnTo>
                    <a:pt x="65" y="15"/>
                  </a:lnTo>
                  <a:lnTo>
                    <a:pt x="6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" name="Freeform 101">
              <a:extLst>
                <a:ext uri="{FF2B5EF4-FFF2-40B4-BE49-F238E27FC236}">
                  <a16:creationId xmlns:a16="http://schemas.microsoft.com/office/drawing/2014/main" id="{A061F641-79F0-0927-DA11-6DB266C64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413"/>
              <a:ext cx="146" cy="49"/>
            </a:xfrm>
            <a:custGeom>
              <a:avLst/>
              <a:gdLst>
                <a:gd name="T0" fmla="*/ 8 w 292"/>
                <a:gd name="T1" fmla="*/ 0 h 99"/>
                <a:gd name="T2" fmla="*/ 67 w 292"/>
                <a:gd name="T3" fmla="*/ 30 h 99"/>
                <a:gd name="T4" fmla="*/ 110 w 292"/>
                <a:gd name="T5" fmla="*/ 45 h 99"/>
                <a:gd name="T6" fmla="*/ 157 w 292"/>
                <a:gd name="T7" fmla="*/ 60 h 99"/>
                <a:gd name="T8" fmla="*/ 222 w 292"/>
                <a:gd name="T9" fmla="*/ 71 h 99"/>
                <a:gd name="T10" fmla="*/ 285 w 292"/>
                <a:gd name="T11" fmla="*/ 68 h 99"/>
                <a:gd name="T12" fmla="*/ 292 w 292"/>
                <a:gd name="T13" fmla="*/ 73 h 99"/>
                <a:gd name="T14" fmla="*/ 289 w 292"/>
                <a:gd name="T15" fmla="*/ 79 h 99"/>
                <a:gd name="T16" fmla="*/ 218 w 292"/>
                <a:gd name="T17" fmla="*/ 96 h 99"/>
                <a:gd name="T18" fmla="*/ 148 w 292"/>
                <a:gd name="T19" fmla="*/ 99 h 99"/>
                <a:gd name="T20" fmla="*/ 46 w 292"/>
                <a:gd name="T21" fmla="*/ 65 h 99"/>
                <a:gd name="T22" fmla="*/ 26 w 292"/>
                <a:gd name="T23" fmla="*/ 36 h 99"/>
                <a:gd name="T24" fmla="*/ 18 w 292"/>
                <a:gd name="T25" fmla="*/ 21 h 99"/>
                <a:gd name="T26" fmla="*/ 4 w 292"/>
                <a:gd name="T27" fmla="*/ 10 h 99"/>
                <a:gd name="T28" fmla="*/ 0 w 292"/>
                <a:gd name="T29" fmla="*/ 4 h 99"/>
                <a:gd name="T30" fmla="*/ 8 w 292"/>
                <a:gd name="T31" fmla="*/ 0 h 99"/>
                <a:gd name="T32" fmla="*/ 8 w 292"/>
                <a:gd name="T3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2" h="99">
                  <a:moveTo>
                    <a:pt x="8" y="0"/>
                  </a:moveTo>
                  <a:lnTo>
                    <a:pt x="67" y="30"/>
                  </a:lnTo>
                  <a:lnTo>
                    <a:pt x="110" y="45"/>
                  </a:lnTo>
                  <a:lnTo>
                    <a:pt x="157" y="60"/>
                  </a:lnTo>
                  <a:lnTo>
                    <a:pt x="222" y="71"/>
                  </a:lnTo>
                  <a:lnTo>
                    <a:pt x="285" y="68"/>
                  </a:lnTo>
                  <a:lnTo>
                    <a:pt x="292" y="73"/>
                  </a:lnTo>
                  <a:lnTo>
                    <a:pt x="289" y="79"/>
                  </a:lnTo>
                  <a:lnTo>
                    <a:pt x="218" y="96"/>
                  </a:lnTo>
                  <a:lnTo>
                    <a:pt x="148" y="99"/>
                  </a:lnTo>
                  <a:lnTo>
                    <a:pt x="46" y="65"/>
                  </a:lnTo>
                  <a:lnTo>
                    <a:pt x="26" y="36"/>
                  </a:lnTo>
                  <a:lnTo>
                    <a:pt x="18" y="21"/>
                  </a:lnTo>
                  <a:lnTo>
                    <a:pt x="4" y="10"/>
                  </a:lnTo>
                  <a:lnTo>
                    <a:pt x="0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Freeform 102">
              <a:extLst>
                <a:ext uri="{FF2B5EF4-FFF2-40B4-BE49-F238E27FC236}">
                  <a16:creationId xmlns:a16="http://schemas.microsoft.com/office/drawing/2014/main" id="{F72BFB58-CE8A-0B03-A2E2-CED3A52FA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" y="3367"/>
              <a:ext cx="54" cy="89"/>
            </a:xfrm>
            <a:custGeom>
              <a:avLst/>
              <a:gdLst>
                <a:gd name="T0" fmla="*/ 106 w 109"/>
                <a:gd name="T1" fmla="*/ 10 h 180"/>
                <a:gd name="T2" fmla="*/ 91 w 109"/>
                <a:gd name="T3" fmla="*/ 35 h 180"/>
                <a:gd name="T4" fmla="*/ 86 w 109"/>
                <a:gd name="T5" fmla="*/ 66 h 180"/>
                <a:gd name="T6" fmla="*/ 76 w 109"/>
                <a:gd name="T7" fmla="*/ 100 h 180"/>
                <a:gd name="T8" fmla="*/ 57 w 109"/>
                <a:gd name="T9" fmla="*/ 126 h 180"/>
                <a:gd name="T10" fmla="*/ 34 w 109"/>
                <a:gd name="T11" fmla="*/ 152 h 180"/>
                <a:gd name="T12" fmla="*/ 9 w 109"/>
                <a:gd name="T13" fmla="*/ 179 h 180"/>
                <a:gd name="T14" fmla="*/ 0 w 109"/>
                <a:gd name="T15" fmla="*/ 180 h 180"/>
                <a:gd name="T16" fmla="*/ 0 w 109"/>
                <a:gd name="T17" fmla="*/ 172 h 180"/>
                <a:gd name="T18" fmla="*/ 31 w 109"/>
                <a:gd name="T19" fmla="*/ 120 h 180"/>
                <a:gd name="T20" fmla="*/ 45 w 109"/>
                <a:gd name="T21" fmla="*/ 61 h 180"/>
                <a:gd name="T22" fmla="*/ 52 w 109"/>
                <a:gd name="T23" fmla="*/ 43 h 180"/>
                <a:gd name="T24" fmla="*/ 64 w 109"/>
                <a:gd name="T25" fmla="*/ 28 h 180"/>
                <a:gd name="T26" fmla="*/ 78 w 109"/>
                <a:gd name="T27" fmla="*/ 15 h 180"/>
                <a:gd name="T28" fmla="*/ 95 w 109"/>
                <a:gd name="T29" fmla="*/ 0 h 180"/>
                <a:gd name="T30" fmla="*/ 106 w 109"/>
                <a:gd name="T31" fmla="*/ 0 h 180"/>
                <a:gd name="T32" fmla="*/ 109 w 109"/>
                <a:gd name="T33" fmla="*/ 5 h 180"/>
                <a:gd name="T34" fmla="*/ 106 w 109"/>
                <a:gd name="T35" fmla="*/ 10 h 180"/>
                <a:gd name="T36" fmla="*/ 106 w 109"/>
                <a:gd name="T37" fmla="*/ 1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80">
                  <a:moveTo>
                    <a:pt x="106" y="10"/>
                  </a:moveTo>
                  <a:lnTo>
                    <a:pt x="91" y="35"/>
                  </a:lnTo>
                  <a:lnTo>
                    <a:pt x="86" y="66"/>
                  </a:lnTo>
                  <a:lnTo>
                    <a:pt x="76" y="100"/>
                  </a:lnTo>
                  <a:lnTo>
                    <a:pt x="57" y="126"/>
                  </a:lnTo>
                  <a:lnTo>
                    <a:pt x="34" y="152"/>
                  </a:lnTo>
                  <a:lnTo>
                    <a:pt x="9" y="179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31" y="120"/>
                  </a:lnTo>
                  <a:lnTo>
                    <a:pt x="45" y="61"/>
                  </a:lnTo>
                  <a:lnTo>
                    <a:pt x="52" y="43"/>
                  </a:lnTo>
                  <a:lnTo>
                    <a:pt x="64" y="28"/>
                  </a:lnTo>
                  <a:lnTo>
                    <a:pt x="78" y="15"/>
                  </a:lnTo>
                  <a:lnTo>
                    <a:pt x="95" y="0"/>
                  </a:lnTo>
                  <a:lnTo>
                    <a:pt x="106" y="0"/>
                  </a:lnTo>
                  <a:lnTo>
                    <a:pt x="109" y="5"/>
                  </a:lnTo>
                  <a:lnTo>
                    <a:pt x="106" y="10"/>
                  </a:lnTo>
                  <a:lnTo>
                    <a:pt x="10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" name="Freeform 103">
              <a:extLst>
                <a:ext uri="{FF2B5EF4-FFF2-40B4-BE49-F238E27FC236}">
                  <a16:creationId xmlns:a16="http://schemas.microsoft.com/office/drawing/2014/main" id="{D2A609A3-A29D-C384-A56B-22CB058ED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" y="3455"/>
              <a:ext cx="96" cy="87"/>
            </a:xfrm>
            <a:custGeom>
              <a:avLst/>
              <a:gdLst>
                <a:gd name="T0" fmla="*/ 193 w 193"/>
                <a:gd name="T1" fmla="*/ 0 h 175"/>
                <a:gd name="T2" fmla="*/ 185 w 193"/>
                <a:gd name="T3" fmla="*/ 53 h 175"/>
                <a:gd name="T4" fmla="*/ 176 w 193"/>
                <a:gd name="T5" fmla="*/ 77 h 175"/>
                <a:gd name="T6" fmla="*/ 163 w 193"/>
                <a:gd name="T7" fmla="*/ 98 h 175"/>
                <a:gd name="T8" fmla="*/ 146 w 193"/>
                <a:gd name="T9" fmla="*/ 118 h 175"/>
                <a:gd name="T10" fmla="*/ 126 w 193"/>
                <a:gd name="T11" fmla="*/ 135 h 175"/>
                <a:gd name="T12" fmla="*/ 104 w 193"/>
                <a:gd name="T13" fmla="*/ 151 h 175"/>
                <a:gd name="T14" fmla="*/ 78 w 193"/>
                <a:gd name="T15" fmla="*/ 165 h 175"/>
                <a:gd name="T16" fmla="*/ 45 w 193"/>
                <a:gd name="T17" fmla="*/ 175 h 175"/>
                <a:gd name="T18" fmla="*/ 5 w 193"/>
                <a:gd name="T19" fmla="*/ 172 h 175"/>
                <a:gd name="T20" fmla="*/ 0 w 193"/>
                <a:gd name="T21" fmla="*/ 168 h 175"/>
                <a:gd name="T22" fmla="*/ 5 w 193"/>
                <a:gd name="T23" fmla="*/ 161 h 175"/>
                <a:gd name="T24" fmla="*/ 33 w 193"/>
                <a:gd name="T25" fmla="*/ 153 h 175"/>
                <a:gd name="T26" fmla="*/ 57 w 193"/>
                <a:gd name="T27" fmla="*/ 135 h 175"/>
                <a:gd name="T28" fmla="*/ 80 w 193"/>
                <a:gd name="T29" fmla="*/ 123 h 175"/>
                <a:gd name="T30" fmla="*/ 103 w 193"/>
                <a:gd name="T31" fmla="*/ 109 h 175"/>
                <a:gd name="T32" fmla="*/ 125 w 193"/>
                <a:gd name="T33" fmla="*/ 96 h 175"/>
                <a:gd name="T34" fmla="*/ 143 w 193"/>
                <a:gd name="T35" fmla="*/ 81 h 175"/>
                <a:gd name="T36" fmla="*/ 171 w 193"/>
                <a:gd name="T37" fmla="*/ 46 h 175"/>
                <a:gd name="T38" fmla="*/ 183 w 193"/>
                <a:gd name="T39" fmla="*/ 0 h 175"/>
                <a:gd name="T40" fmla="*/ 193 w 193"/>
                <a:gd name="T41" fmla="*/ 0 h 175"/>
                <a:gd name="T42" fmla="*/ 193 w 193"/>
                <a:gd name="T4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3" h="175">
                  <a:moveTo>
                    <a:pt x="193" y="0"/>
                  </a:moveTo>
                  <a:lnTo>
                    <a:pt x="185" y="53"/>
                  </a:lnTo>
                  <a:lnTo>
                    <a:pt x="176" y="77"/>
                  </a:lnTo>
                  <a:lnTo>
                    <a:pt x="163" y="98"/>
                  </a:lnTo>
                  <a:lnTo>
                    <a:pt x="146" y="118"/>
                  </a:lnTo>
                  <a:lnTo>
                    <a:pt x="126" y="135"/>
                  </a:lnTo>
                  <a:lnTo>
                    <a:pt x="104" y="151"/>
                  </a:lnTo>
                  <a:lnTo>
                    <a:pt x="78" y="165"/>
                  </a:lnTo>
                  <a:lnTo>
                    <a:pt x="45" y="175"/>
                  </a:lnTo>
                  <a:lnTo>
                    <a:pt x="5" y="172"/>
                  </a:lnTo>
                  <a:lnTo>
                    <a:pt x="0" y="168"/>
                  </a:lnTo>
                  <a:lnTo>
                    <a:pt x="5" y="161"/>
                  </a:lnTo>
                  <a:lnTo>
                    <a:pt x="33" y="153"/>
                  </a:lnTo>
                  <a:lnTo>
                    <a:pt x="57" y="135"/>
                  </a:lnTo>
                  <a:lnTo>
                    <a:pt x="80" y="123"/>
                  </a:lnTo>
                  <a:lnTo>
                    <a:pt x="103" y="109"/>
                  </a:lnTo>
                  <a:lnTo>
                    <a:pt x="125" y="96"/>
                  </a:lnTo>
                  <a:lnTo>
                    <a:pt x="143" y="81"/>
                  </a:lnTo>
                  <a:lnTo>
                    <a:pt x="171" y="46"/>
                  </a:lnTo>
                  <a:lnTo>
                    <a:pt x="183" y="0"/>
                  </a:lnTo>
                  <a:lnTo>
                    <a:pt x="193" y="0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" name="Freeform 104">
              <a:extLst>
                <a:ext uri="{FF2B5EF4-FFF2-40B4-BE49-F238E27FC236}">
                  <a16:creationId xmlns:a16="http://schemas.microsoft.com/office/drawing/2014/main" id="{28378C68-7E59-6888-6802-6FD51719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3512"/>
              <a:ext cx="50" cy="95"/>
            </a:xfrm>
            <a:custGeom>
              <a:avLst/>
              <a:gdLst>
                <a:gd name="T0" fmla="*/ 101 w 101"/>
                <a:gd name="T1" fmla="*/ 0 h 190"/>
                <a:gd name="T2" fmla="*/ 99 w 101"/>
                <a:gd name="T3" fmla="*/ 49 h 190"/>
                <a:gd name="T4" fmla="*/ 79 w 101"/>
                <a:gd name="T5" fmla="*/ 80 h 190"/>
                <a:gd name="T6" fmla="*/ 74 w 101"/>
                <a:gd name="T7" fmla="*/ 97 h 190"/>
                <a:gd name="T8" fmla="*/ 59 w 101"/>
                <a:gd name="T9" fmla="*/ 123 h 190"/>
                <a:gd name="T10" fmla="*/ 45 w 101"/>
                <a:gd name="T11" fmla="*/ 144 h 190"/>
                <a:gd name="T12" fmla="*/ 29 w 101"/>
                <a:gd name="T13" fmla="*/ 164 h 190"/>
                <a:gd name="T14" fmla="*/ 11 w 101"/>
                <a:gd name="T15" fmla="*/ 188 h 190"/>
                <a:gd name="T16" fmla="*/ 2 w 101"/>
                <a:gd name="T17" fmla="*/ 190 h 190"/>
                <a:gd name="T18" fmla="*/ 0 w 101"/>
                <a:gd name="T19" fmla="*/ 182 h 190"/>
                <a:gd name="T20" fmla="*/ 23 w 101"/>
                <a:gd name="T21" fmla="*/ 134 h 190"/>
                <a:gd name="T22" fmla="*/ 40 w 101"/>
                <a:gd name="T23" fmla="*/ 84 h 190"/>
                <a:gd name="T24" fmla="*/ 46 w 101"/>
                <a:gd name="T25" fmla="*/ 68 h 190"/>
                <a:gd name="T26" fmla="*/ 63 w 101"/>
                <a:gd name="T27" fmla="*/ 36 h 190"/>
                <a:gd name="T28" fmla="*/ 78 w 101"/>
                <a:gd name="T29" fmla="*/ 19 h 190"/>
                <a:gd name="T30" fmla="*/ 90 w 101"/>
                <a:gd name="T31" fmla="*/ 0 h 190"/>
                <a:gd name="T32" fmla="*/ 101 w 101"/>
                <a:gd name="T33" fmla="*/ 0 h 190"/>
                <a:gd name="T34" fmla="*/ 101 w 101"/>
                <a:gd name="T35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90">
                  <a:moveTo>
                    <a:pt x="101" y="0"/>
                  </a:moveTo>
                  <a:lnTo>
                    <a:pt x="99" y="49"/>
                  </a:lnTo>
                  <a:lnTo>
                    <a:pt x="79" y="80"/>
                  </a:lnTo>
                  <a:lnTo>
                    <a:pt x="74" y="97"/>
                  </a:lnTo>
                  <a:lnTo>
                    <a:pt x="59" y="123"/>
                  </a:lnTo>
                  <a:lnTo>
                    <a:pt x="45" y="144"/>
                  </a:lnTo>
                  <a:lnTo>
                    <a:pt x="29" y="164"/>
                  </a:lnTo>
                  <a:lnTo>
                    <a:pt x="11" y="188"/>
                  </a:lnTo>
                  <a:lnTo>
                    <a:pt x="2" y="190"/>
                  </a:lnTo>
                  <a:lnTo>
                    <a:pt x="0" y="182"/>
                  </a:lnTo>
                  <a:lnTo>
                    <a:pt x="23" y="134"/>
                  </a:lnTo>
                  <a:lnTo>
                    <a:pt x="40" y="84"/>
                  </a:lnTo>
                  <a:lnTo>
                    <a:pt x="46" y="68"/>
                  </a:lnTo>
                  <a:lnTo>
                    <a:pt x="63" y="36"/>
                  </a:lnTo>
                  <a:lnTo>
                    <a:pt x="78" y="19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" name="Freeform 105">
              <a:extLst>
                <a:ext uri="{FF2B5EF4-FFF2-40B4-BE49-F238E27FC236}">
                  <a16:creationId xmlns:a16="http://schemas.microsoft.com/office/drawing/2014/main" id="{1CB755DF-CFF7-B00D-395F-E61983A74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" y="3540"/>
              <a:ext cx="97" cy="104"/>
            </a:xfrm>
            <a:custGeom>
              <a:avLst/>
              <a:gdLst>
                <a:gd name="T0" fmla="*/ 195 w 195"/>
                <a:gd name="T1" fmla="*/ 7 h 208"/>
                <a:gd name="T2" fmla="*/ 178 w 195"/>
                <a:gd name="T3" fmla="*/ 27 h 208"/>
                <a:gd name="T4" fmla="*/ 159 w 195"/>
                <a:gd name="T5" fmla="*/ 41 h 208"/>
                <a:gd name="T6" fmla="*/ 125 w 195"/>
                <a:gd name="T7" fmla="*/ 75 h 208"/>
                <a:gd name="T8" fmla="*/ 96 w 195"/>
                <a:gd name="T9" fmla="*/ 131 h 208"/>
                <a:gd name="T10" fmla="*/ 83 w 195"/>
                <a:gd name="T11" fmla="*/ 157 h 208"/>
                <a:gd name="T12" fmla="*/ 61 w 195"/>
                <a:gd name="T13" fmla="*/ 182 h 208"/>
                <a:gd name="T14" fmla="*/ 8 w 195"/>
                <a:gd name="T15" fmla="*/ 208 h 208"/>
                <a:gd name="T16" fmla="*/ 0 w 195"/>
                <a:gd name="T17" fmla="*/ 199 h 208"/>
                <a:gd name="T18" fmla="*/ 21 w 195"/>
                <a:gd name="T19" fmla="*/ 180 h 208"/>
                <a:gd name="T20" fmla="*/ 31 w 195"/>
                <a:gd name="T21" fmla="*/ 171 h 208"/>
                <a:gd name="T22" fmla="*/ 41 w 195"/>
                <a:gd name="T23" fmla="*/ 162 h 208"/>
                <a:gd name="T24" fmla="*/ 79 w 195"/>
                <a:gd name="T25" fmla="*/ 117 h 208"/>
                <a:gd name="T26" fmla="*/ 94 w 195"/>
                <a:gd name="T27" fmla="*/ 94 h 208"/>
                <a:gd name="T28" fmla="*/ 111 w 195"/>
                <a:gd name="T29" fmla="*/ 67 h 208"/>
                <a:gd name="T30" fmla="*/ 128 w 195"/>
                <a:gd name="T31" fmla="*/ 49 h 208"/>
                <a:gd name="T32" fmla="*/ 147 w 195"/>
                <a:gd name="T33" fmla="*/ 34 h 208"/>
                <a:gd name="T34" fmla="*/ 184 w 195"/>
                <a:gd name="T35" fmla="*/ 1 h 208"/>
                <a:gd name="T36" fmla="*/ 192 w 195"/>
                <a:gd name="T37" fmla="*/ 0 h 208"/>
                <a:gd name="T38" fmla="*/ 195 w 195"/>
                <a:gd name="T39" fmla="*/ 7 h 208"/>
                <a:gd name="T40" fmla="*/ 195 w 195"/>
                <a:gd name="T41" fmla="*/ 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5" h="208">
                  <a:moveTo>
                    <a:pt x="195" y="7"/>
                  </a:moveTo>
                  <a:lnTo>
                    <a:pt x="178" y="27"/>
                  </a:lnTo>
                  <a:lnTo>
                    <a:pt x="159" y="41"/>
                  </a:lnTo>
                  <a:lnTo>
                    <a:pt x="125" y="75"/>
                  </a:lnTo>
                  <a:lnTo>
                    <a:pt x="96" y="131"/>
                  </a:lnTo>
                  <a:lnTo>
                    <a:pt x="83" y="157"/>
                  </a:lnTo>
                  <a:lnTo>
                    <a:pt x="61" y="182"/>
                  </a:lnTo>
                  <a:lnTo>
                    <a:pt x="8" y="208"/>
                  </a:lnTo>
                  <a:lnTo>
                    <a:pt x="0" y="199"/>
                  </a:lnTo>
                  <a:lnTo>
                    <a:pt x="21" y="180"/>
                  </a:lnTo>
                  <a:lnTo>
                    <a:pt x="31" y="171"/>
                  </a:lnTo>
                  <a:lnTo>
                    <a:pt x="41" y="162"/>
                  </a:lnTo>
                  <a:lnTo>
                    <a:pt x="79" y="117"/>
                  </a:lnTo>
                  <a:lnTo>
                    <a:pt x="94" y="94"/>
                  </a:lnTo>
                  <a:lnTo>
                    <a:pt x="111" y="67"/>
                  </a:lnTo>
                  <a:lnTo>
                    <a:pt x="128" y="49"/>
                  </a:lnTo>
                  <a:lnTo>
                    <a:pt x="147" y="34"/>
                  </a:lnTo>
                  <a:lnTo>
                    <a:pt x="184" y="1"/>
                  </a:lnTo>
                  <a:lnTo>
                    <a:pt x="192" y="0"/>
                  </a:lnTo>
                  <a:lnTo>
                    <a:pt x="195" y="7"/>
                  </a:lnTo>
                  <a:lnTo>
                    <a:pt x="19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Freeform 106">
              <a:extLst>
                <a:ext uri="{FF2B5EF4-FFF2-40B4-BE49-F238E27FC236}">
                  <a16:creationId xmlns:a16="http://schemas.microsoft.com/office/drawing/2014/main" id="{D317D155-A0BC-7BB9-B2CE-C218383E6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3662"/>
              <a:ext cx="104" cy="109"/>
            </a:xfrm>
            <a:custGeom>
              <a:avLst/>
              <a:gdLst>
                <a:gd name="T0" fmla="*/ 200 w 208"/>
                <a:gd name="T1" fmla="*/ 23 h 218"/>
                <a:gd name="T2" fmla="*/ 169 w 208"/>
                <a:gd name="T3" fmla="*/ 21 h 218"/>
                <a:gd name="T4" fmla="*/ 140 w 208"/>
                <a:gd name="T5" fmla="*/ 40 h 218"/>
                <a:gd name="T6" fmla="*/ 128 w 208"/>
                <a:gd name="T7" fmla="*/ 46 h 218"/>
                <a:gd name="T8" fmla="*/ 98 w 208"/>
                <a:gd name="T9" fmla="*/ 41 h 218"/>
                <a:gd name="T10" fmla="*/ 78 w 208"/>
                <a:gd name="T11" fmla="*/ 47 h 218"/>
                <a:gd name="T12" fmla="*/ 71 w 208"/>
                <a:gd name="T13" fmla="*/ 69 h 218"/>
                <a:gd name="T14" fmla="*/ 60 w 208"/>
                <a:gd name="T15" fmla="*/ 86 h 218"/>
                <a:gd name="T16" fmla="*/ 20 w 208"/>
                <a:gd name="T17" fmla="*/ 112 h 218"/>
                <a:gd name="T18" fmla="*/ 10 w 208"/>
                <a:gd name="T19" fmla="*/ 143 h 218"/>
                <a:gd name="T20" fmla="*/ 12 w 208"/>
                <a:gd name="T21" fmla="*/ 177 h 218"/>
                <a:gd name="T22" fmla="*/ 22 w 208"/>
                <a:gd name="T23" fmla="*/ 197 h 218"/>
                <a:gd name="T24" fmla="*/ 35 w 208"/>
                <a:gd name="T25" fmla="*/ 211 h 218"/>
                <a:gd name="T26" fmla="*/ 36 w 208"/>
                <a:gd name="T27" fmla="*/ 215 h 218"/>
                <a:gd name="T28" fmla="*/ 35 w 208"/>
                <a:gd name="T29" fmla="*/ 218 h 218"/>
                <a:gd name="T30" fmla="*/ 25 w 208"/>
                <a:gd name="T31" fmla="*/ 218 h 218"/>
                <a:gd name="T32" fmla="*/ 0 w 208"/>
                <a:gd name="T33" fmla="*/ 180 h 218"/>
                <a:gd name="T34" fmla="*/ 3 w 208"/>
                <a:gd name="T35" fmla="*/ 102 h 218"/>
                <a:gd name="T36" fmla="*/ 20 w 208"/>
                <a:gd name="T37" fmla="*/ 84 h 218"/>
                <a:gd name="T38" fmla="*/ 41 w 208"/>
                <a:gd name="T39" fmla="*/ 67 h 218"/>
                <a:gd name="T40" fmla="*/ 61 w 208"/>
                <a:gd name="T41" fmla="*/ 43 h 218"/>
                <a:gd name="T42" fmla="*/ 70 w 208"/>
                <a:gd name="T43" fmla="*/ 29 h 218"/>
                <a:gd name="T44" fmla="*/ 83 w 208"/>
                <a:gd name="T45" fmla="*/ 22 h 218"/>
                <a:gd name="T46" fmla="*/ 117 w 208"/>
                <a:gd name="T47" fmla="*/ 15 h 218"/>
                <a:gd name="T48" fmla="*/ 137 w 208"/>
                <a:gd name="T49" fmla="*/ 4 h 218"/>
                <a:gd name="T50" fmla="*/ 161 w 208"/>
                <a:gd name="T51" fmla="*/ 0 h 218"/>
                <a:gd name="T52" fmla="*/ 207 w 208"/>
                <a:gd name="T53" fmla="*/ 13 h 218"/>
                <a:gd name="T54" fmla="*/ 208 w 208"/>
                <a:gd name="T55" fmla="*/ 21 h 218"/>
                <a:gd name="T56" fmla="*/ 200 w 208"/>
                <a:gd name="T57" fmla="*/ 23 h 218"/>
                <a:gd name="T58" fmla="*/ 200 w 208"/>
                <a:gd name="T59" fmla="*/ 2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8" h="218">
                  <a:moveTo>
                    <a:pt x="200" y="23"/>
                  </a:moveTo>
                  <a:lnTo>
                    <a:pt x="169" y="21"/>
                  </a:lnTo>
                  <a:lnTo>
                    <a:pt x="140" y="40"/>
                  </a:lnTo>
                  <a:lnTo>
                    <a:pt x="128" y="46"/>
                  </a:lnTo>
                  <a:lnTo>
                    <a:pt x="98" y="41"/>
                  </a:lnTo>
                  <a:lnTo>
                    <a:pt x="78" y="47"/>
                  </a:lnTo>
                  <a:lnTo>
                    <a:pt x="71" y="69"/>
                  </a:lnTo>
                  <a:lnTo>
                    <a:pt x="60" y="86"/>
                  </a:lnTo>
                  <a:lnTo>
                    <a:pt x="20" y="112"/>
                  </a:lnTo>
                  <a:lnTo>
                    <a:pt x="10" y="143"/>
                  </a:lnTo>
                  <a:lnTo>
                    <a:pt x="12" y="177"/>
                  </a:lnTo>
                  <a:lnTo>
                    <a:pt x="22" y="197"/>
                  </a:lnTo>
                  <a:lnTo>
                    <a:pt x="35" y="211"/>
                  </a:lnTo>
                  <a:lnTo>
                    <a:pt x="36" y="215"/>
                  </a:lnTo>
                  <a:lnTo>
                    <a:pt x="35" y="218"/>
                  </a:lnTo>
                  <a:lnTo>
                    <a:pt x="25" y="218"/>
                  </a:lnTo>
                  <a:lnTo>
                    <a:pt x="0" y="180"/>
                  </a:lnTo>
                  <a:lnTo>
                    <a:pt x="3" y="102"/>
                  </a:lnTo>
                  <a:lnTo>
                    <a:pt x="20" y="84"/>
                  </a:lnTo>
                  <a:lnTo>
                    <a:pt x="41" y="67"/>
                  </a:lnTo>
                  <a:lnTo>
                    <a:pt x="61" y="43"/>
                  </a:lnTo>
                  <a:lnTo>
                    <a:pt x="70" y="29"/>
                  </a:lnTo>
                  <a:lnTo>
                    <a:pt x="83" y="22"/>
                  </a:lnTo>
                  <a:lnTo>
                    <a:pt x="117" y="15"/>
                  </a:lnTo>
                  <a:lnTo>
                    <a:pt x="137" y="4"/>
                  </a:lnTo>
                  <a:lnTo>
                    <a:pt x="161" y="0"/>
                  </a:lnTo>
                  <a:lnTo>
                    <a:pt x="207" y="13"/>
                  </a:lnTo>
                  <a:lnTo>
                    <a:pt x="208" y="21"/>
                  </a:lnTo>
                  <a:lnTo>
                    <a:pt x="200" y="23"/>
                  </a:lnTo>
                  <a:lnTo>
                    <a:pt x="20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55068035-CED9-7C12-7ABD-1873B1218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" y="3706"/>
              <a:ext cx="17" cy="83"/>
            </a:xfrm>
            <a:custGeom>
              <a:avLst/>
              <a:gdLst>
                <a:gd name="T0" fmla="*/ 33 w 33"/>
                <a:gd name="T1" fmla="*/ 6 h 167"/>
                <a:gd name="T2" fmla="*/ 25 w 33"/>
                <a:gd name="T3" fmla="*/ 106 h 167"/>
                <a:gd name="T4" fmla="*/ 23 w 33"/>
                <a:gd name="T5" fmla="*/ 144 h 167"/>
                <a:gd name="T6" fmla="*/ 31 w 33"/>
                <a:gd name="T7" fmla="*/ 158 h 167"/>
                <a:gd name="T8" fmla="*/ 32 w 33"/>
                <a:gd name="T9" fmla="*/ 165 h 167"/>
                <a:gd name="T10" fmla="*/ 24 w 33"/>
                <a:gd name="T11" fmla="*/ 167 h 167"/>
                <a:gd name="T12" fmla="*/ 0 w 33"/>
                <a:gd name="T13" fmla="*/ 148 h 167"/>
                <a:gd name="T14" fmla="*/ 0 w 33"/>
                <a:gd name="T15" fmla="*/ 105 h 167"/>
                <a:gd name="T16" fmla="*/ 8 w 33"/>
                <a:gd name="T17" fmla="*/ 55 h 167"/>
                <a:gd name="T18" fmla="*/ 21 w 33"/>
                <a:gd name="T19" fmla="*/ 4 h 167"/>
                <a:gd name="T20" fmla="*/ 29 w 33"/>
                <a:gd name="T21" fmla="*/ 0 h 167"/>
                <a:gd name="T22" fmla="*/ 33 w 33"/>
                <a:gd name="T23" fmla="*/ 6 h 167"/>
                <a:gd name="T24" fmla="*/ 33 w 33"/>
                <a:gd name="T25" fmla="*/ 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67">
                  <a:moveTo>
                    <a:pt x="33" y="6"/>
                  </a:moveTo>
                  <a:lnTo>
                    <a:pt x="25" y="106"/>
                  </a:lnTo>
                  <a:lnTo>
                    <a:pt x="23" y="144"/>
                  </a:lnTo>
                  <a:lnTo>
                    <a:pt x="31" y="158"/>
                  </a:lnTo>
                  <a:lnTo>
                    <a:pt x="32" y="165"/>
                  </a:lnTo>
                  <a:lnTo>
                    <a:pt x="24" y="167"/>
                  </a:lnTo>
                  <a:lnTo>
                    <a:pt x="0" y="148"/>
                  </a:lnTo>
                  <a:lnTo>
                    <a:pt x="0" y="105"/>
                  </a:lnTo>
                  <a:lnTo>
                    <a:pt x="8" y="55"/>
                  </a:lnTo>
                  <a:lnTo>
                    <a:pt x="21" y="4"/>
                  </a:lnTo>
                  <a:lnTo>
                    <a:pt x="29" y="0"/>
                  </a:lnTo>
                  <a:lnTo>
                    <a:pt x="33" y="6"/>
                  </a:lnTo>
                  <a:lnTo>
                    <a:pt x="3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77CDEE06-D24A-FAA0-1248-248E850B3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3635"/>
              <a:ext cx="57" cy="84"/>
            </a:xfrm>
            <a:custGeom>
              <a:avLst/>
              <a:gdLst>
                <a:gd name="T0" fmla="*/ 0 w 114"/>
                <a:gd name="T1" fmla="*/ 162 h 169"/>
                <a:gd name="T2" fmla="*/ 27 w 114"/>
                <a:gd name="T3" fmla="*/ 90 h 169"/>
                <a:gd name="T4" fmla="*/ 51 w 114"/>
                <a:gd name="T5" fmla="*/ 60 h 169"/>
                <a:gd name="T6" fmla="*/ 74 w 114"/>
                <a:gd name="T7" fmla="*/ 32 h 169"/>
                <a:gd name="T8" fmla="*/ 103 w 114"/>
                <a:gd name="T9" fmla="*/ 4 h 169"/>
                <a:gd name="T10" fmla="*/ 111 w 114"/>
                <a:gd name="T11" fmla="*/ 0 h 169"/>
                <a:gd name="T12" fmla="*/ 114 w 114"/>
                <a:gd name="T13" fmla="*/ 8 h 169"/>
                <a:gd name="T14" fmla="*/ 94 w 114"/>
                <a:gd name="T15" fmla="*/ 45 h 169"/>
                <a:gd name="T16" fmla="*/ 47 w 114"/>
                <a:gd name="T17" fmla="*/ 102 h 169"/>
                <a:gd name="T18" fmla="*/ 28 w 114"/>
                <a:gd name="T19" fmla="*/ 134 h 169"/>
                <a:gd name="T20" fmla="*/ 11 w 114"/>
                <a:gd name="T21" fmla="*/ 165 h 169"/>
                <a:gd name="T22" fmla="*/ 3 w 114"/>
                <a:gd name="T23" fmla="*/ 169 h 169"/>
                <a:gd name="T24" fmla="*/ 0 w 114"/>
                <a:gd name="T25" fmla="*/ 162 h 169"/>
                <a:gd name="T26" fmla="*/ 0 w 114"/>
                <a:gd name="T27" fmla="*/ 16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69">
                  <a:moveTo>
                    <a:pt x="0" y="162"/>
                  </a:moveTo>
                  <a:lnTo>
                    <a:pt x="27" y="90"/>
                  </a:lnTo>
                  <a:lnTo>
                    <a:pt x="51" y="60"/>
                  </a:lnTo>
                  <a:lnTo>
                    <a:pt x="74" y="32"/>
                  </a:lnTo>
                  <a:lnTo>
                    <a:pt x="103" y="4"/>
                  </a:lnTo>
                  <a:lnTo>
                    <a:pt x="111" y="0"/>
                  </a:lnTo>
                  <a:lnTo>
                    <a:pt x="114" y="8"/>
                  </a:lnTo>
                  <a:lnTo>
                    <a:pt x="94" y="45"/>
                  </a:lnTo>
                  <a:lnTo>
                    <a:pt x="47" y="102"/>
                  </a:lnTo>
                  <a:lnTo>
                    <a:pt x="28" y="134"/>
                  </a:lnTo>
                  <a:lnTo>
                    <a:pt x="11" y="165"/>
                  </a:lnTo>
                  <a:lnTo>
                    <a:pt x="3" y="169"/>
                  </a:lnTo>
                  <a:lnTo>
                    <a:pt x="0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8BEF2A49-749E-5AB8-F6BF-1024A4857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3621"/>
              <a:ext cx="69" cy="107"/>
            </a:xfrm>
            <a:custGeom>
              <a:avLst/>
              <a:gdLst>
                <a:gd name="T0" fmla="*/ 129 w 138"/>
                <a:gd name="T1" fmla="*/ 0 h 213"/>
                <a:gd name="T2" fmla="*/ 138 w 138"/>
                <a:gd name="T3" fmla="*/ 13 h 213"/>
                <a:gd name="T4" fmla="*/ 137 w 138"/>
                <a:gd name="T5" fmla="*/ 30 h 213"/>
                <a:gd name="T6" fmla="*/ 120 w 138"/>
                <a:gd name="T7" fmla="*/ 64 h 213"/>
                <a:gd name="T8" fmla="*/ 109 w 138"/>
                <a:gd name="T9" fmla="*/ 83 h 213"/>
                <a:gd name="T10" fmla="*/ 98 w 138"/>
                <a:gd name="T11" fmla="*/ 100 h 213"/>
                <a:gd name="T12" fmla="*/ 77 w 138"/>
                <a:gd name="T13" fmla="*/ 131 h 213"/>
                <a:gd name="T14" fmla="*/ 54 w 138"/>
                <a:gd name="T15" fmla="*/ 160 h 213"/>
                <a:gd name="T16" fmla="*/ 28 w 138"/>
                <a:gd name="T17" fmla="*/ 195 h 213"/>
                <a:gd name="T18" fmla="*/ 16 w 138"/>
                <a:gd name="T19" fmla="*/ 207 h 213"/>
                <a:gd name="T20" fmla="*/ 0 w 138"/>
                <a:gd name="T21" fmla="*/ 213 h 213"/>
                <a:gd name="T22" fmla="*/ 0 w 138"/>
                <a:gd name="T23" fmla="*/ 197 h 213"/>
                <a:gd name="T24" fmla="*/ 7 w 138"/>
                <a:gd name="T25" fmla="*/ 185 h 213"/>
                <a:gd name="T26" fmla="*/ 34 w 138"/>
                <a:gd name="T27" fmla="*/ 151 h 213"/>
                <a:gd name="T28" fmla="*/ 61 w 138"/>
                <a:gd name="T29" fmla="*/ 123 h 213"/>
                <a:gd name="T30" fmla="*/ 86 w 138"/>
                <a:gd name="T31" fmla="*/ 93 h 213"/>
                <a:gd name="T32" fmla="*/ 108 w 138"/>
                <a:gd name="T33" fmla="*/ 58 h 213"/>
                <a:gd name="T34" fmla="*/ 122 w 138"/>
                <a:gd name="T35" fmla="*/ 8 h 213"/>
                <a:gd name="T36" fmla="*/ 121 w 138"/>
                <a:gd name="T37" fmla="*/ 1 h 213"/>
                <a:gd name="T38" fmla="*/ 129 w 138"/>
                <a:gd name="T39" fmla="*/ 0 h 213"/>
                <a:gd name="T40" fmla="*/ 129 w 138"/>
                <a:gd name="T4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8" h="213">
                  <a:moveTo>
                    <a:pt x="129" y="0"/>
                  </a:moveTo>
                  <a:lnTo>
                    <a:pt x="138" y="13"/>
                  </a:lnTo>
                  <a:lnTo>
                    <a:pt x="137" y="30"/>
                  </a:lnTo>
                  <a:lnTo>
                    <a:pt x="120" y="64"/>
                  </a:lnTo>
                  <a:lnTo>
                    <a:pt x="109" y="83"/>
                  </a:lnTo>
                  <a:lnTo>
                    <a:pt x="98" y="100"/>
                  </a:lnTo>
                  <a:lnTo>
                    <a:pt x="77" y="131"/>
                  </a:lnTo>
                  <a:lnTo>
                    <a:pt x="54" y="160"/>
                  </a:lnTo>
                  <a:lnTo>
                    <a:pt x="28" y="195"/>
                  </a:lnTo>
                  <a:lnTo>
                    <a:pt x="16" y="207"/>
                  </a:lnTo>
                  <a:lnTo>
                    <a:pt x="0" y="213"/>
                  </a:lnTo>
                  <a:lnTo>
                    <a:pt x="0" y="197"/>
                  </a:lnTo>
                  <a:lnTo>
                    <a:pt x="7" y="185"/>
                  </a:lnTo>
                  <a:lnTo>
                    <a:pt x="34" y="151"/>
                  </a:lnTo>
                  <a:lnTo>
                    <a:pt x="61" y="123"/>
                  </a:lnTo>
                  <a:lnTo>
                    <a:pt x="86" y="93"/>
                  </a:lnTo>
                  <a:lnTo>
                    <a:pt x="108" y="58"/>
                  </a:lnTo>
                  <a:lnTo>
                    <a:pt x="122" y="8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DE053BA4-BAD5-A76C-09EF-52E3E72B1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3720"/>
              <a:ext cx="60" cy="51"/>
            </a:xfrm>
            <a:custGeom>
              <a:avLst/>
              <a:gdLst>
                <a:gd name="T0" fmla="*/ 92 w 121"/>
                <a:gd name="T1" fmla="*/ 10 h 103"/>
                <a:gd name="T2" fmla="*/ 22 w 121"/>
                <a:gd name="T3" fmla="*/ 46 h 103"/>
                <a:gd name="T4" fmla="*/ 37 w 121"/>
                <a:gd name="T5" fmla="*/ 60 h 103"/>
                <a:gd name="T6" fmla="*/ 55 w 121"/>
                <a:gd name="T7" fmla="*/ 72 h 103"/>
                <a:gd name="T8" fmla="*/ 116 w 121"/>
                <a:gd name="T9" fmla="*/ 57 h 103"/>
                <a:gd name="T10" fmla="*/ 121 w 121"/>
                <a:gd name="T11" fmla="*/ 67 h 103"/>
                <a:gd name="T12" fmla="*/ 91 w 121"/>
                <a:gd name="T13" fmla="*/ 85 h 103"/>
                <a:gd name="T14" fmla="*/ 77 w 121"/>
                <a:gd name="T15" fmla="*/ 95 h 103"/>
                <a:gd name="T16" fmla="*/ 60 w 121"/>
                <a:gd name="T17" fmla="*/ 102 h 103"/>
                <a:gd name="T18" fmla="*/ 51 w 121"/>
                <a:gd name="T19" fmla="*/ 103 h 103"/>
                <a:gd name="T20" fmla="*/ 13 w 121"/>
                <a:gd name="T21" fmla="*/ 82 h 103"/>
                <a:gd name="T22" fmla="*/ 0 w 121"/>
                <a:gd name="T23" fmla="*/ 59 h 103"/>
                <a:gd name="T24" fmla="*/ 3 w 121"/>
                <a:gd name="T25" fmla="*/ 36 h 103"/>
                <a:gd name="T26" fmla="*/ 11 w 121"/>
                <a:gd name="T27" fmla="*/ 26 h 103"/>
                <a:gd name="T28" fmla="*/ 20 w 121"/>
                <a:gd name="T29" fmla="*/ 20 h 103"/>
                <a:gd name="T30" fmla="*/ 39 w 121"/>
                <a:gd name="T31" fmla="*/ 11 h 103"/>
                <a:gd name="T32" fmla="*/ 88 w 121"/>
                <a:gd name="T33" fmla="*/ 0 h 103"/>
                <a:gd name="T34" fmla="*/ 96 w 121"/>
                <a:gd name="T35" fmla="*/ 4 h 103"/>
                <a:gd name="T36" fmla="*/ 92 w 121"/>
                <a:gd name="T37" fmla="*/ 10 h 103"/>
                <a:gd name="T38" fmla="*/ 92 w 121"/>
                <a:gd name="T39" fmla="*/ 1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" h="103">
                  <a:moveTo>
                    <a:pt x="92" y="10"/>
                  </a:moveTo>
                  <a:lnTo>
                    <a:pt x="22" y="46"/>
                  </a:lnTo>
                  <a:lnTo>
                    <a:pt x="37" y="60"/>
                  </a:lnTo>
                  <a:lnTo>
                    <a:pt x="55" y="72"/>
                  </a:lnTo>
                  <a:lnTo>
                    <a:pt x="116" y="57"/>
                  </a:lnTo>
                  <a:lnTo>
                    <a:pt x="121" y="67"/>
                  </a:lnTo>
                  <a:lnTo>
                    <a:pt x="91" y="85"/>
                  </a:lnTo>
                  <a:lnTo>
                    <a:pt x="77" y="95"/>
                  </a:lnTo>
                  <a:lnTo>
                    <a:pt x="60" y="102"/>
                  </a:lnTo>
                  <a:lnTo>
                    <a:pt x="51" y="103"/>
                  </a:lnTo>
                  <a:lnTo>
                    <a:pt x="13" y="82"/>
                  </a:lnTo>
                  <a:lnTo>
                    <a:pt x="0" y="59"/>
                  </a:lnTo>
                  <a:lnTo>
                    <a:pt x="3" y="36"/>
                  </a:lnTo>
                  <a:lnTo>
                    <a:pt x="11" y="26"/>
                  </a:lnTo>
                  <a:lnTo>
                    <a:pt x="20" y="20"/>
                  </a:lnTo>
                  <a:lnTo>
                    <a:pt x="39" y="11"/>
                  </a:lnTo>
                  <a:lnTo>
                    <a:pt x="88" y="0"/>
                  </a:lnTo>
                  <a:lnTo>
                    <a:pt x="96" y="4"/>
                  </a:lnTo>
                  <a:lnTo>
                    <a:pt x="92" y="10"/>
                  </a:lnTo>
                  <a:lnTo>
                    <a:pt x="9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28A6BC9F-BB08-E71C-7B15-58CFE9070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" y="3713"/>
              <a:ext cx="42" cy="56"/>
            </a:xfrm>
            <a:custGeom>
              <a:avLst/>
              <a:gdLst>
                <a:gd name="T0" fmla="*/ 78 w 84"/>
                <a:gd name="T1" fmla="*/ 5 h 112"/>
                <a:gd name="T2" fmla="*/ 84 w 84"/>
                <a:gd name="T3" fmla="*/ 89 h 112"/>
                <a:gd name="T4" fmla="*/ 68 w 84"/>
                <a:gd name="T5" fmla="*/ 102 h 112"/>
                <a:gd name="T6" fmla="*/ 50 w 84"/>
                <a:gd name="T7" fmla="*/ 109 h 112"/>
                <a:gd name="T8" fmla="*/ 5 w 84"/>
                <a:gd name="T9" fmla="*/ 112 h 112"/>
                <a:gd name="T10" fmla="*/ 0 w 84"/>
                <a:gd name="T11" fmla="*/ 107 h 112"/>
                <a:gd name="T12" fmla="*/ 5 w 84"/>
                <a:gd name="T13" fmla="*/ 102 h 112"/>
                <a:gd name="T14" fmla="*/ 36 w 84"/>
                <a:gd name="T15" fmla="*/ 93 h 112"/>
                <a:gd name="T16" fmla="*/ 60 w 84"/>
                <a:gd name="T17" fmla="*/ 72 h 112"/>
                <a:gd name="T18" fmla="*/ 71 w 84"/>
                <a:gd name="T19" fmla="*/ 41 h 112"/>
                <a:gd name="T20" fmla="*/ 67 w 84"/>
                <a:gd name="T21" fmla="*/ 6 h 112"/>
                <a:gd name="T22" fmla="*/ 72 w 84"/>
                <a:gd name="T23" fmla="*/ 0 h 112"/>
                <a:gd name="T24" fmla="*/ 78 w 84"/>
                <a:gd name="T25" fmla="*/ 5 h 112"/>
                <a:gd name="T26" fmla="*/ 78 w 84"/>
                <a:gd name="T27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112">
                  <a:moveTo>
                    <a:pt x="78" y="5"/>
                  </a:moveTo>
                  <a:lnTo>
                    <a:pt x="84" y="89"/>
                  </a:lnTo>
                  <a:lnTo>
                    <a:pt x="68" y="102"/>
                  </a:lnTo>
                  <a:lnTo>
                    <a:pt x="50" y="109"/>
                  </a:lnTo>
                  <a:lnTo>
                    <a:pt x="5" y="112"/>
                  </a:lnTo>
                  <a:lnTo>
                    <a:pt x="0" y="107"/>
                  </a:lnTo>
                  <a:lnTo>
                    <a:pt x="5" y="102"/>
                  </a:lnTo>
                  <a:lnTo>
                    <a:pt x="36" y="93"/>
                  </a:lnTo>
                  <a:lnTo>
                    <a:pt x="60" y="72"/>
                  </a:lnTo>
                  <a:lnTo>
                    <a:pt x="71" y="41"/>
                  </a:lnTo>
                  <a:lnTo>
                    <a:pt x="67" y="6"/>
                  </a:lnTo>
                  <a:lnTo>
                    <a:pt x="72" y="0"/>
                  </a:lnTo>
                  <a:lnTo>
                    <a:pt x="78" y="5"/>
                  </a:lnTo>
                  <a:lnTo>
                    <a:pt x="7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4A5D00FB-B0C8-85DF-3068-0C5110E3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3718"/>
              <a:ext cx="100" cy="20"/>
            </a:xfrm>
            <a:custGeom>
              <a:avLst/>
              <a:gdLst>
                <a:gd name="T0" fmla="*/ 0 w 200"/>
                <a:gd name="T1" fmla="*/ 30 h 40"/>
                <a:gd name="T2" fmla="*/ 47 w 200"/>
                <a:gd name="T3" fmla="*/ 11 h 40"/>
                <a:gd name="T4" fmla="*/ 93 w 200"/>
                <a:gd name="T5" fmla="*/ 0 h 40"/>
                <a:gd name="T6" fmla="*/ 194 w 200"/>
                <a:gd name="T7" fmla="*/ 5 h 40"/>
                <a:gd name="T8" fmla="*/ 200 w 200"/>
                <a:gd name="T9" fmla="*/ 10 h 40"/>
                <a:gd name="T10" fmla="*/ 194 w 200"/>
                <a:gd name="T11" fmla="*/ 14 h 40"/>
                <a:gd name="T12" fmla="*/ 145 w 200"/>
                <a:gd name="T13" fmla="*/ 19 h 40"/>
                <a:gd name="T14" fmla="*/ 96 w 200"/>
                <a:gd name="T15" fmla="*/ 28 h 40"/>
                <a:gd name="T16" fmla="*/ 4 w 200"/>
                <a:gd name="T17" fmla="*/ 40 h 40"/>
                <a:gd name="T18" fmla="*/ 0 w 200"/>
                <a:gd name="T19" fmla="*/ 30 h 40"/>
                <a:gd name="T20" fmla="*/ 0 w 200"/>
                <a:gd name="T21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40">
                  <a:moveTo>
                    <a:pt x="0" y="30"/>
                  </a:moveTo>
                  <a:lnTo>
                    <a:pt x="47" y="11"/>
                  </a:lnTo>
                  <a:lnTo>
                    <a:pt x="93" y="0"/>
                  </a:lnTo>
                  <a:lnTo>
                    <a:pt x="194" y="5"/>
                  </a:lnTo>
                  <a:lnTo>
                    <a:pt x="200" y="10"/>
                  </a:lnTo>
                  <a:lnTo>
                    <a:pt x="194" y="14"/>
                  </a:lnTo>
                  <a:lnTo>
                    <a:pt x="145" y="19"/>
                  </a:lnTo>
                  <a:lnTo>
                    <a:pt x="96" y="28"/>
                  </a:lnTo>
                  <a:lnTo>
                    <a:pt x="4" y="4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67F2EB0-4A43-1DF5-C76F-F15A687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3664"/>
              <a:ext cx="45" cy="19"/>
            </a:xfrm>
            <a:custGeom>
              <a:avLst/>
              <a:gdLst>
                <a:gd name="T0" fmla="*/ 0 w 91"/>
                <a:gd name="T1" fmla="*/ 27 h 38"/>
                <a:gd name="T2" fmla="*/ 25 w 91"/>
                <a:gd name="T3" fmla="*/ 14 h 38"/>
                <a:gd name="T4" fmla="*/ 47 w 91"/>
                <a:gd name="T5" fmla="*/ 1 h 38"/>
                <a:gd name="T6" fmla="*/ 84 w 91"/>
                <a:gd name="T7" fmla="*/ 0 h 38"/>
                <a:gd name="T8" fmla="*/ 91 w 91"/>
                <a:gd name="T9" fmla="*/ 6 h 38"/>
                <a:gd name="T10" fmla="*/ 84 w 91"/>
                <a:gd name="T11" fmla="*/ 11 h 38"/>
                <a:gd name="T12" fmla="*/ 58 w 91"/>
                <a:gd name="T13" fmla="*/ 25 h 38"/>
                <a:gd name="T14" fmla="*/ 3 w 91"/>
                <a:gd name="T15" fmla="*/ 38 h 38"/>
                <a:gd name="T16" fmla="*/ 0 w 91"/>
                <a:gd name="T17" fmla="*/ 27 h 38"/>
                <a:gd name="T18" fmla="*/ 0 w 91"/>
                <a:gd name="T1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38">
                  <a:moveTo>
                    <a:pt x="0" y="27"/>
                  </a:moveTo>
                  <a:lnTo>
                    <a:pt x="25" y="14"/>
                  </a:lnTo>
                  <a:lnTo>
                    <a:pt x="47" y="1"/>
                  </a:lnTo>
                  <a:lnTo>
                    <a:pt x="84" y="0"/>
                  </a:lnTo>
                  <a:lnTo>
                    <a:pt x="91" y="6"/>
                  </a:lnTo>
                  <a:lnTo>
                    <a:pt x="84" y="11"/>
                  </a:lnTo>
                  <a:lnTo>
                    <a:pt x="58" y="25"/>
                  </a:lnTo>
                  <a:lnTo>
                    <a:pt x="3" y="38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6ABD1876-38B6-03B5-8AFB-03A22976D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3665"/>
              <a:ext cx="49" cy="32"/>
            </a:xfrm>
            <a:custGeom>
              <a:avLst/>
              <a:gdLst>
                <a:gd name="T0" fmla="*/ 5 w 98"/>
                <a:gd name="T1" fmla="*/ 0 h 63"/>
                <a:gd name="T2" fmla="*/ 46 w 98"/>
                <a:gd name="T3" fmla="*/ 4 h 63"/>
                <a:gd name="T4" fmla="*/ 83 w 98"/>
                <a:gd name="T5" fmla="*/ 21 h 63"/>
                <a:gd name="T6" fmla="*/ 98 w 98"/>
                <a:gd name="T7" fmla="*/ 57 h 63"/>
                <a:gd name="T8" fmla="*/ 93 w 98"/>
                <a:gd name="T9" fmla="*/ 63 h 63"/>
                <a:gd name="T10" fmla="*/ 87 w 98"/>
                <a:gd name="T11" fmla="*/ 60 h 63"/>
                <a:gd name="T12" fmla="*/ 67 w 98"/>
                <a:gd name="T13" fmla="*/ 37 h 63"/>
                <a:gd name="T14" fmla="*/ 38 w 98"/>
                <a:gd name="T15" fmla="*/ 18 h 63"/>
                <a:gd name="T16" fmla="*/ 5 w 98"/>
                <a:gd name="T17" fmla="*/ 11 h 63"/>
                <a:gd name="T18" fmla="*/ 0 w 98"/>
                <a:gd name="T19" fmla="*/ 6 h 63"/>
                <a:gd name="T20" fmla="*/ 5 w 98"/>
                <a:gd name="T21" fmla="*/ 0 h 63"/>
                <a:gd name="T22" fmla="*/ 5 w 98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3">
                  <a:moveTo>
                    <a:pt x="5" y="0"/>
                  </a:moveTo>
                  <a:lnTo>
                    <a:pt x="46" y="4"/>
                  </a:lnTo>
                  <a:lnTo>
                    <a:pt x="83" y="21"/>
                  </a:lnTo>
                  <a:lnTo>
                    <a:pt x="98" y="57"/>
                  </a:lnTo>
                  <a:lnTo>
                    <a:pt x="93" y="63"/>
                  </a:lnTo>
                  <a:lnTo>
                    <a:pt x="87" y="60"/>
                  </a:lnTo>
                  <a:lnTo>
                    <a:pt x="67" y="37"/>
                  </a:lnTo>
                  <a:lnTo>
                    <a:pt x="38" y="18"/>
                  </a:lnTo>
                  <a:lnTo>
                    <a:pt x="5" y="11"/>
                  </a:lnTo>
                  <a:lnTo>
                    <a:pt x="0" y="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" name="Freeform 115">
              <a:extLst>
                <a:ext uri="{FF2B5EF4-FFF2-40B4-BE49-F238E27FC236}">
                  <a16:creationId xmlns:a16="http://schemas.microsoft.com/office/drawing/2014/main" id="{98C177B1-F4BE-B7C1-6903-3B66F77EF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3617"/>
              <a:ext cx="136" cy="109"/>
            </a:xfrm>
            <a:custGeom>
              <a:avLst/>
              <a:gdLst>
                <a:gd name="T0" fmla="*/ 7 w 274"/>
                <a:gd name="T1" fmla="*/ 35 h 218"/>
                <a:gd name="T2" fmla="*/ 35 w 274"/>
                <a:gd name="T3" fmla="*/ 11 h 218"/>
                <a:gd name="T4" fmla="*/ 46 w 274"/>
                <a:gd name="T5" fmla="*/ 4 h 218"/>
                <a:gd name="T6" fmla="*/ 66 w 274"/>
                <a:gd name="T7" fmla="*/ 0 h 218"/>
                <a:gd name="T8" fmla="*/ 141 w 274"/>
                <a:gd name="T9" fmla="*/ 1 h 218"/>
                <a:gd name="T10" fmla="*/ 193 w 274"/>
                <a:gd name="T11" fmla="*/ 28 h 218"/>
                <a:gd name="T12" fmla="*/ 234 w 274"/>
                <a:gd name="T13" fmla="*/ 69 h 218"/>
                <a:gd name="T14" fmla="*/ 254 w 274"/>
                <a:gd name="T15" fmla="*/ 103 h 218"/>
                <a:gd name="T16" fmla="*/ 262 w 274"/>
                <a:gd name="T17" fmla="*/ 136 h 218"/>
                <a:gd name="T18" fmla="*/ 274 w 274"/>
                <a:gd name="T19" fmla="*/ 209 h 218"/>
                <a:gd name="T20" fmla="*/ 267 w 274"/>
                <a:gd name="T21" fmla="*/ 218 h 218"/>
                <a:gd name="T22" fmla="*/ 257 w 274"/>
                <a:gd name="T23" fmla="*/ 212 h 218"/>
                <a:gd name="T24" fmla="*/ 241 w 274"/>
                <a:gd name="T25" fmla="*/ 146 h 218"/>
                <a:gd name="T26" fmla="*/ 230 w 274"/>
                <a:gd name="T27" fmla="*/ 118 h 218"/>
                <a:gd name="T28" fmla="*/ 221 w 274"/>
                <a:gd name="T29" fmla="*/ 102 h 218"/>
                <a:gd name="T30" fmla="*/ 211 w 274"/>
                <a:gd name="T31" fmla="*/ 86 h 218"/>
                <a:gd name="T32" fmla="*/ 184 w 274"/>
                <a:gd name="T33" fmla="*/ 55 h 218"/>
                <a:gd name="T34" fmla="*/ 171 w 274"/>
                <a:gd name="T35" fmla="*/ 44 h 218"/>
                <a:gd name="T36" fmla="*/ 150 w 274"/>
                <a:gd name="T37" fmla="*/ 34 h 218"/>
                <a:gd name="T38" fmla="*/ 108 w 274"/>
                <a:gd name="T39" fmla="*/ 23 h 218"/>
                <a:gd name="T40" fmla="*/ 88 w 274"/>
                <a:gd name="T41" fmla="*/ 16 h 218"/>
                <a:gd name="T42" fmla="*/ 67 w 274"/>
                <a:gd name="T43" fmla="*/ 13 h 218"/>
                <a:gd name="T44" fmla="*/ 33 w 274"/>
                <a:gd name="T45" fmla="*/ 32 h 218"/>
                <a:gd name="T46" fmla="*/ 3 w 274"/>
                <a:gd name="T47" fmla="*/ 62 h 218"/>
                <a:gd name="T48" fmla="*/ 0 w 274"/>
                <a:gd name="T49" fmla="*/ 52 h 218"/>
                <a:gd name="T50" fmla="*/ 7 w 274"/>
                <a:gd name="T51" fmla="*/ 35 h 218"/>
                <a:gd name="T52" fmla="*/ 7 w 274"/>
                <a:gd name="T53" fmla="*/ 3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4" h="218">
                  <a:moveTo>
                    <a:pt x="7" y="35"/>
                  </a:moveTo>
                  <a:lnTo>
                    <a:pt x="35" y="11"/>
                  </a:lnTo>
                  <a:lnTo>
                    <a:pt x="46" y="4"/>
                  </a:lnTo>
                  <a:lnTo>
                    <a:pt x="66" y="0"/>
                  </a:lnTo>
                  <a:lnTo>
                    <a:pt x="141" y="1"/>
                  </a:lnTo>
                  <a:lnTo>
                    <a:pt x="193" y="28"/>
                  </a:lnTo>
                  <a:lnTo>
                    <a:pt x="234" y="69"/>
                  </a:lnTo>
                  <a:lnTo>
                    <a:pt x="254" y="103"/>
                  </a:lnTo>
                  <a:lnTo>
                    <a:pt x="262" y="136"/>
                  </a:lnTo>
                  <a:lnTo>
                    <a:pt x="274" y="209"/>
                  </a:lnTo>
                  <a:lnTo>
                    <a:pt x="267" y="218"/>
                  </a:lnTo>
                  <a:lnTo>
                    <a:pt x="257" y="212"/>
                  </a:lnTo>
                  <a:lnTo>
                    <a:pt x="241" y="146"/>
                  </a:lnTo>
                  <a:lnTo>
                    <a:pt x="230" y="118"/>
                  </a:lnTo>
                  <a:lnTo>
                    <a:pt x="221" y="102"/>
                  </a:lnTo>
                  <a:lnTo>
                    <a:pt x="211" y="86"/>
                  </a:lnTo>
                  <a:lnTo>
                    <a:pt x="184" y="55"/>
                  </a:lnTo>
                  <a:lnTo>
                    <a:pt x="171" y="44"/>
                  </a:lnTo>
                  <a:lnTo>
                    <a:pt x="150" y="34"/>
                  </a:lnTo>
                  <a:lnTo>
                    <a:pt x="108" y="23"/>
                  </a:lnTo>
                  <a:lnTo>
                    <a:pt x="88" y="16"/>
                  </a:lnTo>
                  <a:lnTo>
                    <a:pt x="67" y="13"/>
                  </a:lnTo>
                  <a:lnTo>
                    <a:pt x="33" y="32"/>
                  </a:lnTo>
                  <a:lnTo>
                    <a:pt x="3" y="62"/>
                  </a:lnTo>
                  <a:lnTo>
                    <a:pt x="0" y="52"/>
                  </a:lnTo>
                  <a:lnTo>
                    <a:pt x="7" y="35"/>
                  </a:lnTo>
                  <a:lnTo>
                    <a:pt x="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Freeform 116">
              <a:extLst>
                <a:ext uri="{FF2B5EF4-FFF2-40B4-BE49-F238E27FC236}">
                  <a16:creationId xmlns:a16="http://schemas.microsoft.com/office/drawing/2014/main" id="{074CF4B1-197A-0ED6-D5C6-0FA313329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3515"/>
              <a:ext cx="59" cy="169"/>
            </a:xfrm>
            <a:custGeom>
              <a:avLst/>
              <a:gdLst>
                <a:gd name="T0" fmla="*/ 117 w 118"/>
                <a:gd name="T1" fmla="*/ 9 h 339"/>
                <a:gd name="T2" fmla="*/ 92 w 118"/>
                <a:gd name="T3" fmla="*/ 28 h 339"/>
                <a:gd name="T4" fmla="*/ 71 w 118"/>
                <a:gd name="T5" fmla="*/ 49 h 339"/>
                <a:gd name="T6" fmla="*/ 45 w 118"/>
                <a:gd name="T7" fmla="*/ 97 h 339"/>
                <a:gd name="T8" fmla="*/ 36 w 118"/>
                <a:gd name="T9" fmla="*/ 153 h 339"/>
                <a:gd name="T10" fmla="*/ 42 w 118"/>
                <a:gd name="T11" fmla="*/ 214 h 339"/>
                <a:gd name="T12" fmla="*/ 40 w 118"/>
                <a:gd name="T13" fmla="*/ 275 h 339"/>
                <a:gd name="T14" fmla="*/ 29 w 118"/>
                <a:gd name="T15" fmla="*/ 335 h 339"/>
                <a:gd name="T16" fmla="*/ 23 w 118"/>
                <a:gd name="T17" fmla="*/ 339 h 339"/>
                <a:gd name="T18" fmla="*/ 17 w 118"/>
                <a:gd name="T19" fmla="*/ 333 h 339"/>
                <a:gd name="T20" fmla="*/ 15 w 118"/>
                <a:gd name="T21" fmla="*/ 275 h 339"/>
                <a:gd name="T22" fmla="*/ 4 w 118"/>
                <a:gd name="T23" fmla="*/ 218 h 339"/>
                <a:gd name="T24" fmla="*/ 0 w 118"/>
                <a:gd name="T25" fmla="*/ 152 h 339"/>
                <a:gd name="T26" fmla="*/ 7 w 118"/>
                <a:gd name="T27" fmla="*/ 122 h 339"/>
                <a:gd name="T28" fmla="*/ 19 w 118"/>
                <a:gd name="T29" fmla="*/ 94 h 339"/>
                <a:gd name="T30" fmla="*/ 34 w 118"/>
                <a:gd name="T31" fmla="*/ 68 h 339"/>
                <a:gd name="T32" fmla="*/ 55 w 118"/>
                <a:gd name="T33" fmla="*/ 43 h 339"/>
                <a:gd name="T34" fmla="*/ 67 w 118"/>
                <a:gd name="T35" fmla="*/ 32 h 339"/>
                <a:gd name="T36" fmla="*/ 80 w 118"/>
                <a:gd name="T37" fmla="*/ 21 h 339"/>
                <a:gd name="T38" fmla="*/ 95 w 118"/>
                <a:gd name="T39" fmla="*/ 10 h 339"/>
                <a:gd name="T40" fmla="*/ 111 w 118"/>
                <a:gd name="T41" fmla="*/ 0 h 339"/>
                <a:gd name="T42" fmla="*/ 118 w 118"/>
                <a:gd name="T43" fmla="*/ 2 h 339"/>
                <a:gd name="T44" fmla="*/ 117 w 118"/>
                <a:gd name="T45" fmla="*/ 9 h 339"/>
                <a:gd name="T46" fmla="*/ 117 w 118"/>
                <a:gd name="T47" fmla="*/ 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339">
                  <a:moveTo>
                    <a:pt x="117" y="9"/>
                  </a:moveTo>
                  <a:lnTo>
                    <a:pt x="92" y="28"/>
                  </a:lnTo>
                  <a:lnTo>
                    <a:pt x="71" y="49"/>
                  </a:lnTo>
                  <a:lnTo>
                    <a:pt x="45" y="97"/>
                  </a:lnTo>
                  <a:lnTo>
                    <a:pt x="36" y="153"/>
                  </a:lnTo>
                  <a:lnTo>
                    <a:pt x="42" y="214"/>
                  </a:lnTo>
                  <a:lnTo>
                    <a:pt x="40" y="275"/>
                  </a:lnTo>
                  <a:lnTo>
                    <a:pt x="29" y="335"/>
                  </a:lnTo>
                  <a:lnTo>
                    <a:pt x="23" y="339"/>
                  </a:lnTo>
                  <a:lnTo>
                    <a:pt x="17" y="333"/>
                  </a:lnTo>
                  <a:lnTo>
                    <a:pt x="15" y="275"/>
                  </a:lnTo>
                  <a:lnTo>
                    <a:pt x="4" y="218"/>
                  </a:lnTo>
                  <a:lnTo>
                    <a:pt x="0" y="152"/>
                  </a:lnTo>
                  <a:lnTo>
                    <a:pt x="7" y="122"/>
                  </a:lnTo>
                  <a:lnTo>
                    <a:pt x="19" y="94"/>
                  </a:lnTo>
                  <a:lnTo>
                    <a:pt x="34" y="68"/>
                  </a:lnTo>
                  <a:lnTo>
                    <a:pt x="55" y="43"/>
                  </a:lnTo>
                  <a:lnTo>
                    <a:pt x="67" y="32"/>
                  </a:lnTo>
                  <a:lnTo>
                    <a:pt x="80" y="21"/>
                  </a:lnTo>
                  <a:lnTo>
                    <a:pt x="95" y="10"/>
                  </a:lnTo>
                  <a:lnTo>
                    <a:pt x="111" y="0"/>
                  </a:lnTo>
                  <a:lnTo>
                    <a:pt x="118" y="2"/>
                  </a:lnTo>
                  <a:lnTo>
                    <a:pt x="117" y="9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" name="Freeform 117">
              <a:extLst>
                <a:ext uri="{FF2B5EF4-FFF2-40B4-BE49-F238E27FC236}">
                  <a16:creationId xmlns:a16="http://schemas.microsoft.com/office/drawing/2014/main" id="{671152D2-B4D3-17AB-D3E0-91D4A825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3453"/>
              <a:ext cx="201" cy="167"/>
            </a:xfrm>
            <a:custGeom>
              <a:avLst/>
              <a:gdLst>
                <a:gd name="T0" fmla="*/ 3 w 402"/>
                <a:gd name="T1" fmla="*/ 326 h 335"/>
                <a:gd name="T2" fmla="*/ 57 w 402"/>
                <a:gd name="T3" fmla="*/ 295 h 335"/>
                <a:gd name="T4" fmla="*/ 95 w 402"/>
                <a:gd name="T5" fmla="*/ 252 h 335"/>
                <a:gd name="T6" fmla="*/ 116 w 402"/>
                <a:gd name="T7" fmla="*/ 224 h 335"/>
                <a:gd name="T8" fmla="*/ 151 w 402"/>
                <a:gd name="T9" fmla="*/ 172 h 335"/>
                <a:gd name="T10" fmla="*/ 180 w 402"/>
                <a:gd name="T11" fmla="*/ 136 h 335"/>
                <a:gd name="T12" fmla="*/ 198 w 402"/>
                <a:gd name="T13" fmla="*/ 121 h 335"/>
                <a:gd name="T14" fmla="*/ 217 w 402"/>
                <a:gd name="T15" fmla="*/ 107 h 335"/>
                <a:gd name="T16" fmla="*/ 233 w 402"/>
                <a:gd name="T17" fmla="*/ 94 h 335"/>
                <a:gd name="T18" fmla="*/ 250 w 402"/>
                <a:gd name="T19" fmla="*/ 83 h 335"/>
                <a:gd name="T20" fmla="*/ 265 w 402"/>
                <a:gd name="T21" fmla="*/ 71 h 335"/>
                <a:gd name="T22" fmla="*/ 283 w 402"/>
                <a:gd name="T23" fmla="*/ 59 h 335"/>
                <a:gd name="T24" fmla="*/ 301 w 402"/>
                <a:gd name="T25" fmla="*/ 47 h 335"/>
                <a:gd name="T26" fmla="*/ 321 w 402"/>
                <a:gd name="T27" fmla="*/ 32 h 335"/>
                <a:gd name="T28" fmla="*/ 334 w 402"/>
                <a:gd name="T29" fmla="*/ 20 h 335"/>
                <a:gd name="T30" fmla="*/ 394 w 402"/>
                <a:gd name="T31" fmla="*/ 0 h 335"/>
                <a:gd name="T32" fmla="*/ 402 w 402"/>
                <a:gd name="T33" fmla="*/ 5 h 335"/>
                <a:gd name="T34" fmla="*/ 397 w 402"/>
                <a:gd name="T35" fmla="*/ 13 h 335"/>
                <a:gd name="T36" fmla="*/ 372 w 402"/>
                <a:gd name="T37" fmla="*/ 25 h 335"/>
                <a:gd name="T38" fmla="*/ 350 w 402"/>
                <a:gd name="T39" fmla="*/ 41 h 335"/>
                <a:gd name="T40" fmla="*/ 336 w 402"/>
                <a:gd name="T41" fmla="*/ 49 h 335"/>
                <a:gd name="T42" fmla="*/ 317 w 402"/>
                <a:gd name="T43" fmla="*/ 64 h 335"/>
                <a:gd name="T44" fmla="*/ 300 w 402"/>
                <a:gd name="T45" fmla="*/ 77 h 335"/>
                <a:gd name="T46" fmla="*/ 284 w 402"/>
                <a:gd name="T47" fmla="*/ 89 h 335"/>
                <a:gd name="T48" fmla="*/ 269 w 402"/>
                <a:gd name="T49" fmla="*/ 101 h 335"/>
                <a:gd name="T50" fmla="*/ 254 w 402"/>
                <a:gd name="T51" fmla="*/ 112 h 335"/>
                <a:gd name="T52" fmla="*/ 238 w 402"/>
                <a:gd name="T53" fmla="*/ 125 h 335"/>
                <a:gd name="T54" fmla="*/ 222 w 402"/>
                <a:gd name="T55" fmla="*/ 140 h 335"/>
                <a:gd name="T56" fmla="*/ 204 w 402"/>
                <a:gd name="T57" fmla="*/ 155 h 335"/>
                <a:gd name="T58" fmla="*/ 175 w 402"/>
                <a:gd name="T59" fmla="*/ 190 h 335"/>
                <a:gd name="T60" fmla="*/ 133 w 402"/>
                <a:gd name="T61" fmla="*/ 232 h 335"/>
                <a:gd name="T62" fmla="*/ 114 w 402"/>
                <a:gd name="T63" fmla="*/ 264 h 335"/>
                <a:gd name="T64" fmla="*/ 93 w 402"/>
                <a:gd name="T65" fmla="*/ 289 h 335"/>
                <a:gd name="T66" fmla="*/ 82 w 402"/>
                <a:gd name="T67" fmla="*/ 299 h 335"/>
                <a:gd name="T68" fmla="*/ 70 w 402"/>
                <a:gd name="T69" fmla="*/ 307 h 335"/>
                <a:gd name="T70" fmla="*/ 41 w 402"/>
                <a:gd name="T71" fmla="*/ 322 h 335"/>
                <a:gd name="T72" fmla="*/ 8 w 402"/>
                <a:gd name="T73" fmla="*/ 335 h 335"/>
                <a:gd name="T74" fmla="*/ 0 w 402"/>
                <a:gd name="T75" fmla="*/ 333 h 335"/>
                <a:gd name="T76" fmla="*/ 3 w 402"/>
                <a:gd name="T77" fmla="*/ 326 h 335"/>
                <a:gd name="T78" fmla="*/ 3 w 402"/>
                <a:gd name="T79" fmla="*/ 32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2" h="335">
                  <a:moveTo>
                    <a:pt x="3" y="326"/>
                  </a:moveTo>
                  <a:lnTo>
                    <a:pt x="57" y="295"/>
                  </a:lnTo>
                  <a:lnTo>
                    <a:pt x="95" y="252"/>
                  </a:lnTo>
                  <a:lnTo>
                    <a:pt x="116" y="224"/>
                  </a:lnTo>
                  <a:lnTo>
                    <a:pt x="151" y="172"/>
                  </a:lnTo>
                  <a:lnTo>
                    <a:pt x="180" y="136"/>
                  </a:lnTo>
                  <a:lnTo>
                    <a:pt x="198" y="121"/>
                  </a:lnTo>
                  <a:lnTo>
                    <a:pt x="217" y="107"/>
                  </a:lnTo>
                  <a:lnTo>
                    <a:pt x="233" y="94"/>
                  </a:lnTo>
                  <a:lnTo>
                    <a:pt x="250" y="83"/>
                  </a:lnTo>
                  <a:lnTo>
                    <a:pt x="265" y="71"/>
                  </a:lnTo>
                  <a:lnTo>
                    <a:pt x="283" y="59"/>
                  </a:lnTo>
                  <a:lnTo>
                    <a:pt x="301" y="47"/>
                  </a:lnTo>
                  <a:lnTo>
                    <a:pt x="321" y="32"/>
                  </a:lnTo>
                  <a:lnTo>
                    <a:pt x="334" y="20"/>
                  </a:lnTo>
                  <a:lnTo>
                    <a:pt x="394" y="0"/>
                  </a:lnTo>
                  <a:lnTo>
                    <a:pt x="402" y="5"/>
                  </a:lnTo>
                  <a:lnTo>
                    <a:pt x="397" y="13"/>
                  </a:lnTo>
                  <a:lnTo>
                    <a:pt x="372" y="25"/>
                  </a:lnTo>
                  <a:lnTo>
                    <a:pt x="350" y="41"/>
                  </a:lnTo>
                  <a:lnTo>
                    <a:pt x="336" y="49"/>
                  </a:lnTo>
                  <a:lnTo>
                    <a:pt x="317" y="64"/>
                  </a:lnTo>
                  <a:lnTo>
                    <a:pt x="300" y="77"/>
                  </a:lnTo>
                  <a:lnTo>
                    <a:pt x="284" y="89"/>
                  </a:lnTo>
                  <a:lnTo>
                    <a:pt x="269" y="101"/>
                  </a:lnTo>
                  <a:lnTo>
                    <a:pt x="254" y="112"/>
                  </a:lnTo>
                  <a:lnTo>
                    <a:pt x="238" y="125"/>
                  </a:lnTo>
                  <a:lnTo>
                    <a:pt x="222" y="140"/>
                  </a:lnTo>
                  <a:lnTo>
                    <a:pt x="204" y="155"/>
                  </a:lnTo>
                  <a:lnTo>
                    <a:pt x="175" y="190"/>
                  </a:lnTo>
                  <a:lnTo>
                    <a:pt x="133" y="232"/>
                  </a:lnTo>
                  <a:lnTo>
                    <a:pt x="114" y="264"/>
                  </a:lnTo>
                  <a:lnTo>
                    <a:pt x="93" y="289"/>
                  </a:lnTo>
                  <a:lnTo>
                    <a:pt x="82" y="299"/>
                  </a:lnTo>
                  <a:lnTo>
                    <a:pt x="70" y="307"/>
                  </a:lnTo>
                  <a:lnTo>
                    <a:pt x="41" y="322"/>
                  </a:lnTo>
                  <a:lnTo>
                    <a:pt x="8" y="335"/>
                  </a:lnTo>
                  <a:lnTo>
                    <a:pt x="0" y="333"/>
                  </a:lnTo>
                  <a:lnTo>
                    <a:pt x="3" y="326"/>
                  </a:lnTo>
                  <a:lnTo>
                    <a:pt x="3" y="3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7" name="Freeform 118">
              <a:extLst>
                <a:ext uri="{FF2B5EF4-FFF2-40B4-BE49-F238E27FC236}">
                  <a16:creationId xmlns:a16="http://schemas.microsoft.com/office/drawing/2014/main" id="{C0A5E49A-8523-1D5C-3E83-DA36FF31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" y="3544"/>
              <a:ext cx="25" cy="144"/>
            </a:xfrm>
            <a:custGeom>
              <a:avLst/>
              <a:gdLst>
                <a:gd name="T0" fmla="*/ 38 w 50"/>
                <a:gd name="T1" fmla="*/ 9 h 289"/>
                <a:gd name="T2" fmla="*/ 21 w 50"/>
                <a:gd name="T3" fmla="*/ 47 h 289"/>
                <a:gd name="T4" fmla="*/ 21 w 50"/>
                <a:gd name="T5" fmla="*/ 85 h 289"/>
                <a:gd name="T6" fmla="*/ 32 w 50"/>
                <a:gd name="T7" fmla="*/ 125 h 289"/>
                <a:gd name="T8" fmla="*/ 47 w 50"/>
                <a:gd name="T9" fmla="*/ 170 h 289"/>
                <a:gd name="T10" fmla="*/ 50 w 50"/>
                <a:gd name="T11" fmla="*/ 230 h 289"/>
                <a:gd name="T12" fmla="*/ 42 w 50"/>
                <a:gd name="T13" fmla="*/ 289 h 289"/>
                <a:gd name="T14" fmla="*/ 30 w 50"/>
                <a:gd name="T15" fmla="*/ 288 h 289"/>
                <a:gd name="T16" fmla="*/ 29 w 50"/>
                <a:gd name="T17" fmla="*/ 232 h 289"/>
                <a:gd name="T18" fmla="*/ 19 w 50"/>
                <a:gd name="T19" fmla="*/ 175 h 289"/>
                <a:gd name="T20" fmla="*/ 0 w 50"/>
                <a:gd name="T21" fmla="*/ 85 h 289"/>
                <a:gd name="T22" fmla="*/ 7 w 50"/>
                <a:gd name="T23" fmla="*/ 44 h 289"/>
                <a:gd name="T24" fmla="*/ 16 w 50"/>
                <a:gd name="T25" fmla="*/ 24 h 289"/>
                <a:gd name="T26" fmla="*/ 28 w 50"/>
                <a:gd name="T27" fmla="*/ 3 h 289"/>
                <a:gd name="T28" fmla="*/ 36 w 50"/>
                <a:gd name="T29" fmla="*/ 0 h 289"/>
                <a:gd name="T30" fmla="*/ 38 w 50"/>
                <a:gd name="T31" fmla="*/ 9 h 289"/>
                <a:gd name="T32" fmla="*/ 38 w 50"/>
                <a:gd name="T33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289">
                  <a:moveTo>
                    <a:pt x="38" y="9"/>
                  </a:moveTo>
                  <a:lnTo>
                    <a:pt x="21" y="47"/>
                  </a:lnTo>
                  <a:lnTo>
                    <a:pt x="21" y="85"/>
                  </a:lnTo>
                  <a:lnTo>
                    <a:pt x="32" y="125"/>
                  </a:lnTo>
                  <a:lnTo>
                    <a:pt x="47" y="170"/>
                  </a:lnTo>
                  <a:lnTo>
                    <a:pt x="50" y="230"/>
                  </a:lnTo>
                  <a:lnTo>
                    <a:pt x="42" y="289"/>
                  </a:lnTo>
                  <a:lnTo>
                    <a:pt x="30" y="288"/>
                  </a:lnTo>
                  <a:lnTo>
                    <a:pt x="29" y="232"/>
                  </a:lnTo>
                  <a:lnTo>
                    <a:pt x="19" y="175"/>
                  </a:lnTo>
                  <a:lnTo>
                    <a:pt x="0" y="85"/>
                  </a:lnTo>
                  <a:lnTo>
                    <a:pt x="7" y="44"/>
                  </a:lnTo>
                  <a:lnTo>
                    <a:pt x="16" y="24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38" y="9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" name="Freeform 119">
              <a:extLst>
                <a:ext uri="{FF2B5EF4-FFF2-40B4-BE49-F238E27FC236}">
                  <a16:creationId xmlns:a16="http://schemas.microsoft.com/office/drawing/2014/main" id="{6165291A-DCBE-4C15-BB60-6C8359AF3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3647"/>
              <a:ext cx="79" cy="66"/>
            </a:xfrm>
            <a:custGeom>
              <a:avLst/>
              <a:gdLst>
                <a:gd name="T0" fmla="*/ 154 w 158"/>
                <a:gd name="T1" fmla="*/ 10 h 131"/>
                <a:gd name="T2" fmla="*/ 119 w 158"/>
                <a:gd name="T3" fmla="*/ 29 h 131"/>
                <a:gd name="T4" fmla="*/ 105 w 158"/>
                <a:gd name="T5" fmla="*/ 41 h 131"/>
                <a:gd name="T6" fmla="*/ 88 w 158"/>
                <a:gd name="T7" fmla="*/ 53 h 131"/>
                <a:gd name="T8" fmla="*/ 49 w 158"/>
                <a:gd name="T9" fmla="*/ 92 h 131"/>
                <a:gd name="T10" fmla="*/ 31 w 158"/>
                <a:gd name="T11" fmla="*/ 110 h 131"/>
                <a:gd name="T12" fmla="*/ 10 w 158"/>
                <a:gd name="T13" fmla="*/ 131 h 131"/>
                <a:gd name="T14" fmla="*/ 1 w 158"/>
                <a:gd name="T15" fmla="*/ 131 h 131"/>
                <a:gd name="T16" fmla="*/ 0 w 158"/>
                <a:gd name="T17" fmla="*/ 127 h 131"/>
                <a:gd name="T18" fmla="*/ 1 w 158"/>
                <a:gd name="T19" fmla="*/ 124 h 131"/>
                <a:gd name="T20" fmla="*/ 38 w 158"/>
                <a:gd name="T21" fmla="*/ 81 h 131"/>
                <a:gd name="T22" fmla="*/ 55 w 158"/>
                <a:gd name="T23" fmla="*/ 61 h 131"/>
                <a:gd name="T24" fmla="*/ 75 w 158"/>
                <a:gd name="T25" fmla="*/ 39 h 131"/>
                <a:gd name="T26" fmla="*/ 112 w 158"/>
                <a:gd name="T27" fmla="*/ 17 h 131"/>
                <a:gd name="T28" fmla="*/ 150 w 158"/>
                <a:gd name="T29" fmla="*/ 0 h 131"/>
                <a:gd name="T30" fmla="*/ 158 w 158"/>
                <a:gd name="T31" fmla="*/ 2 h 131"/>
                <a:gd name="T32" fmla="*/ 154 w 158"/>
                <a:gd name="T33" fmla="*/ 10 h 131"/>
                <a:gd name="T34" fmla="*/ 154 w 158"/>
                <a:gd name="T35" fmla="*/ 1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131">
                  <a:moveTo>
                    <a:pt x="154" y="10"/>
                  </a:moveTo>
                  <a:lnTo>
                    <a:pt x="119" y="29"/>
                  </a:lnTo>
                  <a:lnTo>
                    <a:pt x="105" y="41"/>
                  </a:lnTo>
                  <a:lnTo>
                    <a:pt x="88" y="53"/>
                  </a:lnTo>
                  <a:lnTo>
                    <a:pt x="49" y="92"/>
                  </a:lnTo>
                  <a:lnTo>
                    <a:pt x="31" y="110"/>
                  </a:lnTo>
                  <a:lnTo>
                    <a:pt x="10" y="131"/>
                  </a:lnTo>
                  <a:lnTo>
                    <a:pt x="1" y="131"/>
                  </a:lnTo>
                  <a:lnTo>
                    <a:pt x="0" y="127"/>
                  </a:lnTo>
                  <a:lnTo>
                    <a:pt x="1" y="124"/>
                  </a:lnTo>
                  <a:lnTo>
                    <a:pt x="38" y="81"/>
                  </a:lnTo>
                  <a:lnTo>
                    <a:pt x="55" y="61"/>
                  </a:lnTo>
                  <a:lnTo>
                    <a:pt x="75" y="39"/>
                  </a:lnTo>
                  <a:lnTo>
                    <a:pt x="112" y="17"/>
                  </a:lnTo>
                  <a:lnTo>
                    <a:pt x="150" y="0"/>
                  </a:lnTo>
                  <a:lnTo>
                    <a:pt x="158" y="2"/>
                  </a:lnTo>
                  <a:lnTo>
                    <a:pt x="154" y="10"/>
                  </a:lnTo>
                  <a:lnTo>
                    <a:pt x="15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9" name="Freeform 120">
              <a:extLst>
                <a:ext uri="{FF2B5EF4-FFF2-40B4-BE49-F238E27FC236}">
                  <a16:creationId xmlns:a16="http://schemas.microsoft.com/office/drawing/2014/main" id="{145F3E63-B42C-8A7A-7CD3-263DEC6AE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3694"/>
              <a:ext cx="29" cy="49"/>
            </a:xfrm>
            <a:custGeom>
              <a:avLst/>
              <a:gdLst>
                <a:gd name="T0" fmla="*/ 38 w 58"/>
                <a:gd name="T1" fmla="*/ 91 h 98"/>
                <a:gd name="T2" fmla="*/ 41 w 58"/>
                <a:gd name="T3" fmla="*/ 66 h 98"/>
                <a:gd name="T4" fmla="*/ 36 w 58"/>
                <a:gd name="T5" fmla="*/ 39 h 98"/>
                <a:gd name="T6" fmla="*/ 24 w 58"/>
                <a:gd name="T7" fmla="*/ 21 h 98"/>
                <a:gd name="T8" fmla="*/ 4 w 58"/>
                <a:gd name="T9" fmla="*/ 10 h 98"/>
                <a:gd name="T10" fmla="*/ 0 w 58"/>
                <a:gd name="T11" fmla="*/ 4 h 98"/>
                <a:gd name="T12" fmla="*/ 8 w 58"/>
                <a:gd name="T13" fmla="*/ 0 h 98"/>
                <a:gd name="T14" fmla="*/ 37 w 58"/>
                <a:gd name="T15" fmla="*/ 12 h 98"/>
                <a:gd name="T16" fmla="*/ 58 w 58"/>
                <a:gd name="T17" fmla="*/ 33 h 98"/>
                <a:gd name="T18" fmla="*/ 50 w 58"/>
                <a:gd name="T19" fmla="*/ 96 h 98"/>
                <a:gd name="T20" fmla="*/ 42 w 58"/>
                <a:gd name="T21" fmla="*/ 98 h 98"/>
                <a:gd name="T22" fmla="*/ 38 w 58"/>
                <a:gd name="T23" fmla="*/ 91 h 98"/>
                <a:gd name="T24" fmla="*/ 38 w 58"/>
                <a:gd name="T25" fmla="*/ 9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98">
                  <a:moveTo>
                    <a:pt x="38" y="91"/>
                  </a:moveTo>
                  <a:lnTo>
                    <a:pt x="41" y="66"/>
                  </a:lnTo>
                  <a:lnTo>
                    <a:pt x="36" y="39"/>
                  </a:lnTo>
                  <a:lnTo>
                    <a:pt x="24" y="21"/>
                  </a:lnTo>
                  <a:lnTo>
                    <a:pt x="4" y="10"/>
                  </a:lnTo>
                  <a:lnTo>
                    <a:pt x="0" y="4"/>
                  </a:lnTo>
                  <a:lnTo>
                    <a:pt x="8" y="0"/>
                  </a:lnTo>
                  <a:lnTo>
                    <a:pt x="37" y="12"/>
                  </a:lnTo>
                  <a:lnTo>
                    <a:pt x="58" y="33"/>
                  </a:lnTo>
                  <a:lnTo>
                    <a:pt x="50" y="96"/>
                  </a:lnTo>
                  <a:lnTo>
                    <a:pt x="42" y="98"/>
                  </a:lnTo>
                  <a:lnTo>
                    <a:pt x="38" y="91"/>
                  </a:lnTo>
                  <a:lnTo>
                    <a:pt x="38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0" name="Freeform 121">
              <a:extLst>
                <a:ext uri="{FF2B5EF4-FFF2-40B4-BE49-F238E27FC236}">
                  <a16:creationId xmlns:a16="http://schemas.microsoft.com/office/drawing/2014/main" id="{BF688F42-55C5-AEA4-ADA9-C872577AD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675"/>
              <a:ext cx="127" cy="117"/>
            </a:xfrm>
            <a:custGeom>
              <a:avLst/>
              <a:gdLst>
                <a:gd name="T0" fmla="*/ 241 w 253"/>
                <a:gd name="T1" fmla="*/ 71 h 233"/>
                <a:gd name="T2" fmla="*/ 237 w 253"/>
                <a:gd name="T3" fmla="*/ 48 h 233"/>
                <a:gd name="T4" fmla="*/ 227 w 253"/>
                <a:gd name="T5" fmla="*/ 29 h 233"/>
                <a:gd name="T6" fmla="*/ 214 w 253"/>
                <a:gd name="T7" fmla="*/ 22 h 233"/>
                <a:gd name="T8" fmla="*/ 195 w 253"/>
                <a:gd name="T9" fmla="*/ 23 h 233"/>
                <a:gd name="T10" fmla="*/ 159 w 253"/>
                <a:gd name="T11" fmla="*/ 35 h 233"/>
                <a:gd name="T12" fmla="*/ 113 w 253"/>
                <a:gd name="T13" fmla="*/ 47 h 233"/>
                <a:gd name="T14" fmla="*/ 102 w 253"/>
                <a:gd name="T15" fmla="*/ 60 h 233"/>
                <a:gd name="T16" fmla="*/ 90 w 253"/>
                <a:gd name="T17" fmla="*/ 70 h 233"/>
                <a:gd name="T18" fmla="*/ 39 w 253"/>
                <a:gd name="T19" fmla="*/ 87 h 233"/>
                <a:gd name="T20" fmla="*/ 25 w 253"/>
                <a:gd name="T21" fmla="*/ 128 h 233"/>
                <a:gd name="T22" fmla="*/ 13 w 253"/>
                <a:gd name="T23" fmla="*/ 164 h 233"/>
                <a:gd name="T24" fmla="*/ 23 w 253"/>
                <a:gd name="T25" fmla="*/ 176 h 233"/>
                <a:gd name="T26" fmla="*/ 37 w 253"/>
                <a:gd name="T27" fmla="*/ 184 h 233"/>
                <a:gd name="T28" fmla="*/ 62 w 253"/>
                <a:gd name="T29" fmla="*/ 193 h 233"/>
                <a:gd name="T30" fmla="*/ 125 w 253"/>
                <a:gd name="T31" fmla="*/ 211 h 233"/>
                <a:gd name="T32" fmla="*/ 153 w 253"/>
                <a:gd name="T33" fmla="*/ 218 h 233"/>
                <a:gd name="T34" fmla="*/ 188 w 253"/>
                <a:gd name="T35" fmla="*/ 222 h 233"/>
                <a:gd name="T36" fmla="*/ 193 w 253"/>
                <a:gd name="T37" fmla="*/ 228 h 233"/>
                <a:gd name="T38" fmla="*/ 188 w 253"/>
                <a:gd name="T39" fmla="*/ 233 h 233"/>
                <a:gd name="T40" fmla="*/ 122 w 253"/>
                <a:gd name="T41" fmla="*/ 224 h 233"/>
                <a:gd name="T42" fmla="*/ 56 w 253"/>
                <a:gd name="T43" fmla="*/ 210 h 233"/>
                <a:gd name="T44" fmla="*/ 29 w 253"/>
                <a:gd name="T45" fmla="*/ 195 h 233"/>
                <a:gd name="T46" fmla="*/ 0 w 253"/>
                <a:gd name="T47" fmla="*/ 167 h 233"/>
                <a:gd name="T48" fmla="*/ 2 w 253"/>
                <a:gd name="T49" fmla="*/ 121 h 233"/>
                <a:gd name="T50" fmla="*/ 13 w 253"/>
                <a:gd name="T51" fmla="*/ 97 h 233"/>
                <a:gd name="T52" fmla="*/ 26 w 253"/>
                <a:gd name="T53" fmla="*/ 74 h 233"/>
                <a:gd name="T54" fmla="*/ 80 w 253"/>
                <a:gd name="T55" fmla="*/ 51 h 233"/>
                <a:gd name="T56" fmla="*/ 96 w 253"/>
                <a:gd name="T57" fmla="*/ 36 h 233"/>
                <a:gd name="T58" fmla="*/ 109 w 253"/>
                <a:gd name="T59" fmla="*/ 24 h 233"/>
                <a:gd name="T60" fmla="*/ 122 w 253"/>
                <a:gd name="T61" fmla="*/ 14 h 233"/>
                <a:gd name="T62" fmla="*/ 155 w 253"/>
                <a:gd name="T63" fmla="*/ 9 h 233"/>
                <a:gd name="T64" fmla="*/ 203 w 253"/>
                <a:gd name="T65" fmla="*/ 0 h 233"/>
                <a:gd name="T66" fmla="*/ 244 w 253"/>
                <a:gd name="T67" fmla="*/ 18 h 233"/>
                <a:gd name="T68" fmla="*/ 253 w 253"/>
                <a:gd name="T69" fmla="*/ 43 h 233"/>
                <a:gd name="T70" fmla="*/ 253 w 253"/>
                <a:gd name="T71" fmla="*/ 57 h 233"/>
                <a:gd name="T72" fmla="*/ 253 w 253"/>
                <a:gd name="T73" fmla="*/ 71 h 233"/>
                <a:gd name="T74" fmla="*/ 241 w 253"/>
                <a:gd name="T75" fmla="*/ 71 h 233"/>
                <a:gd name="T76" fmla="*/ 241 w 253"/>
                <a:gd name="T77" fmla="*/ 7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3" h="233">
                  <a:moveTo>
                    <a:pt x="241" y="71"/>
                  </a:moveTo>
                  <a:lnTo>
                    <a:pt x="237" y="48"/>
                  </a:lnTo>
                  <a:lnTo>
                    <a:pt x="227" y="29"/>
                  </a:lnTo>
                  <a:lnTo>
                    <a:pt x="214" y="22"/>
                  </a:lnTo>
                  <a:lnTo>
                    <a:pt x="195" y="23"/>
                  </a:lnTo>
                  <a:lnTo>
                    <a:pt x="159" y="35"/>
                  </a:lnTo>
                  <a:lnTo>
                    <a:pt x="113" y="47"/>
                  </a:lnTo>
                  <a:lnTo>
                    <a:pt x="102" y="60"/>
                  </a:lnTo>
                  <a:lnTo>
                    <a:pt x="90" y="70"/>
                  </a:lnTo>
                  <a:lnTo>
                    <a:pt x="39" y="87"/>
                  </a:lnTo>
                  <a:lnTo>
                    <a:pt x="25" y="128"/>
                  </a:lnTo>
                  <a:lnTo>
                    <a:pt x="13" y="164"/>
                  </a:lnTo>
                  <a:lnTo>
                    <a:pt x="23" y="176"/>
                  </a:lnTo>
                  <a:lnTo>
                    <a:pt x="37" y="184"/>
                  </a:lnTo>
                  <a:lnTo>
                    <a:pt x="62" y="193"/>
                  </a:lnTo>
                  <a:lnTo>
                    <a:pt x="125" y="211"/>
                  </a:lnTo>
                  <a:lnTo>
                    <a:pt x="153" y="218"/>
                  </a:lnTo>
                  <a:lnTo>
                    <a:pt x="188" y="222"/>
                  </a:lnTo>
                  <a:lnTo>
                    <a:pt x="193" y="228"/>
                  </a:lnTo>
                  <a:lnTo>
                    <a:pt x="188" y="233"/>
                  </a:lnTo>
                  <a:lnTo>
                    <a:pt x="122" y="224"/>
                  </a:lnTo>
                  <a:lnTo>
                    <a:pt x="56" y="210"/>
                  </a:lnTo>
                  <a:lnTo>
                    <a:pt x="29" y="195"/>
                  </a:lnTo>
                  <a:lnTo>
                    <a:pt x="0" y="167"/>
                  </a:lnTo>
                  <a:lnTo>
                    <a:pt x="2" y="121"/>
                  </a:lnTo>
                  <a:lnTo>
                    <a:pt x="13" y="97"/>
                  </a:lnTo>
                  <a:lnTo>
                    <a:pt x="26" y="74"/>
                  </a:lnTo>
                  <a:lnTo>
                    <a:pt x="80" y="51"/>
                  </a:lnTo>
                  <a:lnTo>
                    <a:pt x="96" y="36"/>
                  </a:lnTo>
                  <a:lnTo>
                    <a:pt x="109" y="24"/>
                  </a:lnTo>
                  <a:lnTo>
                    <a:pt x="122" y="14"/>
                  </a:lnTo>
                  <a:lnTo>
                    <a:pt x="155" y="9"/>
                  </a:lnTo>
                  <a:lnTo>
                    <a:pt x="203" y="0"/>
                  </a:lnTo>
                  <a:lnTo>
                    <a:pt x="244" y="18"/>
                  </a:lnTo>
                  <a:lnTo>
                    <a:pt x="253" y="43"/>
                  </a:lnTo>
                  <a:lnTo>
                    <a:pt x="253" y="57"/>
                  </a:lnTo>
                  <a:lnTo>
                    <a:pt x="253" y="71"/>
                  </a:lnTo>
                  <a:lnTo>
                    <a:pt x="241" y="71"/>
                  </a:lnTo>
                  <a:lnTo>
                    <a:pt x="241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1" name="Freeform 122">
              <a:extLst>
                <a:ext uri="{FF2B5EF4-FFF2-40B4-BE49-F238E27FC236}">
                  <a16:creationId xmlns:a16="http://schemas.microsoft.com/office/drawing/2014/main" id="{66474104-5E24-31E7-6FE4-87C724BD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749"/>
              <a:ext cx="46" cy="50"/>
            </a:xfrm>
            <a:custGeom>
              <a:avLst/>
              <a:gdLst>
                <a:gd name="T0" fmla="*/ 87 w 92"/>
                <a:gd name="T1" fmla="*/ 16 h 98"/>
                <a:gd name="T2" fmla="*/ 62 w 92"/>
                <a:gd name="T3" fmla="*/ 26 h 98"/>
                <a:gd name="T4" fmla="*/ 45 w 92"/>
                <a:gd name="T5" fmla="*/ 43 h 98"/>
                <a:gd name="T6" fmla="*/ 24 w 92"/>
                <a:gd name="T7" fmla="*/ 91 h 98"/>
                <a:gd name="T8" fmla="*/ 17 w 92"/>
                <a:gd name="T9" fmla="*/ 98 h 98"/>
                <a:gd name="T10" fmla="*/ 8 w 92"/>
                <a:gd name="T11" fmla="*/ 98 h 98"/>
                <a:gd name="T12" fmla="*/ 0 w 92"/>
                <a:gd name="T13" fmla="*/ 83 h 98"/>
                <a:gd name="T14" fmla="*/ 13 w 92"/>
                <a:gd name="T15" fmla="*/ 53 h 98"/>
                <a:gd name="T16" fmla="*/ 29 w 92"/>
                <a:gd name="T17" fmla="*/ 30 h 98"/>
                <a:gd name="T18" fmla="*/ 39 w 92"/>
                <a:gd name="T19" fmla="*/ 20 h 98"/>
                <a:gd name="T20" fmla="*/ 51 w 92"/>
                <a:gd name="T21" fmla="*/ 12 h 98"/>
                <a:gd name="T22" fmla="*/ 81 w 92"/>
                <a:gd name="T23" fmla="*/ 0 h 98"/>
                <a:gd name="T24" fmla="*/ 92 w 92"/>
                <a:gd name="T25" fmla="*/ 5 h 98"/>
                <a:gd name="T26" fmla="*/ 87 w 92"/>
                <a:gd name="T27" fmla="*/ 16 h 98"/>
                <a:gd name="T28" fmla="*/ 87 w 92"/>
                <a:gd name="T29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98">
                  <a:moveTo>
                    <a:pt x="87" y="16"/>
                  </a:moveTo>
                  <a:lnTo>
                    <a:pt x="62" y="26"/>
                  </a:lnTo>
                  <a:lnTo>
                    <a:pt x="45" y="43"/>
                  </a:lnTo>
                  <a:lnTo>
                    <a:pt x="24" y="91"/>
                  </a:lnTo>
                  <a:lnTo>
                    <a:pt x="17" y="98"/>
                  </a:lnTo>
                  <a:lnTo>
                    <a:pt x="8" y="98"/>
                  </a:lnTo>
                  <a:lnTo>
                    <a:pt x="0" y="83"/>
                  </a:lnTo>
                  <a:lnTo>
                    <a:pt x="13" y="53"/>
                  </a:lnTo>
                  <a:lnTo>
                    <a:pt x="29" y="30"/>
                  </a:lnTo>
                  <a:lnTo>
                    <a:pt x="39" y="20"/>
                  </a:lnTo>
                  <a:lnTo>
                    <a:pt x="51" y="12"/>
                  </a:lnTo>
                  <a:lnTo>
                    <a:pt x="81" y="0"/>
                  </a:lnTo>
                  <a:lnTo>
                    <a:pt x="92" y="5"/>
                  </a:lnTo>
                  <a:lnTo>
                    <a:pt x="87" y="16"/>
                  </a:lnTo>
                  <a:lnTo>
                    <a:pt x="8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2" name="Freeform 123">
              <a:extLst>
                <a:ext uri="{FF2B5EF4-FFF2-40B4-BE49-F238E27FC236}">
                  <a16:creationId xmlns:a16="http://schemas.microsoft.com/office/drawing/2014/main" id="{96C63A1A-737D-B19A-6C4C-2C1E6150A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3762"/>
              <a:ext cx="25" cy="18"/>
            </a:xfrm>
            <a:custGeom>
              <a:avLst/>
              <a:gdLst>
                <a:gd name="T0" fmla="*/ 14 w 48"/>
                <a:gd name="T1" fmla="*/ 0 h 35"/>
                <a:gd name="T2" fmla="*/ 29 w 48"/>
                <a:gd name="T3" fmla="*/ 14 h 35"/>
                <a:gd name="T4" fmla="*/ 46 w 48"/>
                <a:gd name="T5" fmla="*/ 26 h 35"/>
                <a:gd name="T6" fmla="*/ 48 w 48"/>
                <a:gd name="T7" fmla="*/ 34 h 35"/>
                <a:gd name="T8" fmla="*/ 40 w 48"/>
                <a:gd name="T9" fmla="*/ 35 h 35"/>
                <a:gd name="T10" fmla="*/ 1 w 48"/>
                <a:gd name="T11" fmla="*/ 16 h 35"/>
                <a:gd name="T12" fmla="*/ 0 w 48"/>
                <a:gd name="T13" fmla="*/ 3 h 35"/>
                <a:gd name="T14" fmla="*/ 14 w 48"/>
                <a:gd name="T15" fmla="*/ 0 h 35"/>
                <a:gd name="T16" fmla="*/ 14 w 48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5">
                  <a:moveTo>
                    <a:pt x="14" y="0"/>
                  </a:moveTo>
                  <a:lnTo>
                    <a:pt x="29" y="14"/>
                  </a:lnTo>
                  <a:lnTo>
                    <a:pt x="46" y="26"/>
                  </a:lnTo>
                  <a:lnTo>
                    <a:pt x="48" y="34"/>
                  </a:lnTo>
                  <a:lnTo>
                    <a:pt x="40" y="35"/>
                  </a:lnTo>
                  <a:lnTo>
                    <a:pt x="1" y="16"/>
                  </a:lnTo>
                  <a:lnTo>
                    <a:pt x="0" y="3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" name="Freeform 124">
              <a:extLst>
                <a:ext uri="{FF2B5EF4-FFF2-40B4-BE49-F238E27FC236}">
                  <a16:creationId xmlns:a16="http://schemas.microsoft.com/office/drawing/2014/main" id="{67153B5C-7E26-F8FD-4E6C-8E9EFAA4A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" y="3521"/>
              <a:ext cx="31" cy="69"/>
            </a:xfrm>
            <a:custGeom>
              <a:avLst/>
              <a:gdLst>
                <a:gd name="T0" fmla="*/ 62 w 62"/>
                <a:gd name="T1" fmla="*/ 7 h 138"/>
                <a:gd name="T2" fmla="*/ 34 w 62"/>
                <a:gd name="T3" fmla="*/ 83 h 138"/>
                <a:gd name="T4" fmla="*/ 11 w 62"/>
                <a:gd name="T5" fmla="*/ 138 h 138"/>
                <a:gd name="T6" fmla="*/ 0 w 62"/>
                <a:gd name="T7" fmla="*/ 138 h 138"/>
                <a:gd name="T8" fmla="*/ 0 w 62"/>
                <a:gd name="T9" fmla="*/ 75 h 138"/>
                <a:gd name="T10" fmla="*/ 9 w 62"/>
                <a:gd name="T11" fmla="*/ 53 h 138"/>
                <a:gd name="T12" fmla="*/ 22 w 62"/>
                <a:gd name="T13" fmla="*/ 37 h 138"/>
                <a:gd name="T14" fmla="*/ 51 w 62"/>
                <a:gd name="T15" fmla="*/ 2 h 138"/>
                <a:gd name="T16" fmla="*/ 59 w 62"/>
                <a:gd name="T17" fmla="*/ 0 h 138"/>
                <a:gd name="T18" fmla="*/ 62 w 62"/>
                <a:gd name="T19" fmla="*/ 7 h 138"/>
                <a:gd name="T20" fmla="*/ 62 w 62"/>
                <a:gd name="T21" fmla="*/ 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38">
                  <a:moveTo>
                    <a:pt x="62" y="7"/>
                  </a:moveTo>
                  <a:lnTo>
                    <a:pt x="34" y="83"/>
                  </a:lnTo>
                  <a:lnTo>
                    <a:pt x="11" y="138"/>
                  </a:lnTo>
                  <a:lnTo>
                    <a:pt x="0" y="138"/>
                  </a:lnTo>
                  <a:lnTo>
                    <a:pt x="0" y="75"/>
                  </a:lnTo>
                  <a:lnTo>
                    <a:pt x="9" y="53"/>
                  </a:lnTo>
                  <a:lnTo>
                    <a:pt x="22" y="37"/>
                  </a:lnTo>
                  <a:lnTo>
                    <a:pt x="51" y="2"/>
                  </a:lnTo>
                  <a:lnTo>
                    <a:pt x="59" y="0"/>
                  </a:lnTo>
                  <a:lnTo>
                    <a:pt x="62" y="7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4" name="Freeform 125">
              <a:extLst>
                <a:ext uri="{FF2B5EF4-FFF2-40B4-BE49-F238E27FC236}">
                  <a16:creationId xmlns:a16="http://schemas.microsoft.com/office/drawing/2014/main" id="{A3298ACB-390F-B9D9-8443-0E3A27324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" y="3525"/>
              <a:ext cx="42" cy="56"/>
            </a:xfrm>
            <a:custGeom>
              <a:avLst/>
              <a:gdLst>
                <a:gd name="T0" fmla="*/ 7 w 85"/>
                <a:gd name="T1" fmla="*/ 0 h 111"/>
                <a:gd name="T2" fmla="*/ 30 w 85"/>
                <a:gd name="T3" fmla="*/ 7 h 111"/>
                <a:gd name="T4" fmla="*/ 46 w 85"/>
                <a:gd name="T5" fmla="*/ 20 h 111"/>
                <a:gd name="T6" fmla="*/ 65 w 85"/>
                <a:gd name="T7" fmla="*/ 63 h 111"/>
                <a:gd name="T8" fmla="*/ 85 w 85"/>
                <a:gd name="T9" fmla="*/ 104 h 111"/>
                <a:gd name="T10" fmla="*/ 84 w 85"/>
                <a:gd name="T11" fmla="*/ 111 h 111"/>
                <a:gd name="T12" fmla="*/ 76 w 85"/>
                <a:gd name="T13" fmla="*/ 110 h 111"/>
                <a:gd name="T14" fmla="*/ 65 w 85"/>
                <a:gd name="T15" fmla="*/ 101 h 111"/>
                <a:gd name="T16" fmla="*/ 55 w 85"/>
                <a:gd name="T17" fmla="*/ 93 h 111"/>
                <a:gd name="T18" fmla="*/ 35 w 85"/>
                <a:gd name="T19" fmla="*/ 76 h 111"/>
                <a:gd name="T20" fmla="*/ 27 w 85"/>
                <a:gd name="T21" fmla="*/ 36 h 111"/>
                <a:gd name="T22" fmla="*/ 21 w 85"/>
                <a:gd name="T23" fmla="*/ 20 h 111"/>
                <a:gd name="T24" fmla="*/ 5 w 85"/>
                <a:gd name="T25" fmla="*/ 13 h 111"/>
                <a:gd name="T26" fmla="*/ 0 w 85"/>
                <a:gd name="T27" fmla="*/ 6 h 111"/>
                <a:gd name="T28" fmla="*/ 7 w 85"/>
                <a:gd name="T29" fmla="*/ 0 h 111"/>
                <a:gd name="T30" fmla="*/ 7 w 85"/>
                <a:gd name="T3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11">
                  <a:moveTo>
                    <a:pt x="7" y="0"/>
                  </a:moveTo>
                  <a:lnTo>
                    <a:pt x="30" y="7"/>
                  </a:lnTo>
                  <a:lnTo>
                    <a:pt x="46" y="20"/>
                  </a:lnTo>
                  <a:lnTo>
                    <a:pt x="65" y="63"/>
                  </a:lnTo>
                  <a:lnTo>
                    <a:pt x="85" y="104"/>
                  </a:lnTo>
                  <a:lnTo>
                    <a:pt x="84" y="111"/>
                  </a:lnTo>
                  <a:lnTo>
                    <a:pt x="76" y="110"/>
                  </a:lnTo>
                  <a:lnTo>
                    <a:pt x="65" y="101"/>
                  </a:lnTo>
                  <a:lnTo>
                    <a:pt x="55" y="93"/>
                  </a:lnTo>
                  <a:lnTo>
                    <a:pt x="35" y="76"/>
                  </a:lnTo>
                  <a:lnTo>
                    <a:pt x="27" y="36"/>
                  </a:lnTo>
                  <a:lnTo>
                    <a:pt x="21" y="20"/>
                  </a:lnTo>
                  <a:lnTo>
                    <a:pt x="5" y="13"/>
                  </a:lnTo>
                  <a:lnTo>
                    <a:pt x="0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5" name="Freeform 126">
              <a:extLst>
                <a:ext uri="{FF2B5EF4-FFF2-40B4-BE49-F238E27FC236}">
                  <a16:creationId xmlns:a16="http://schemas.microsoft.com/office/drawing/2014/main" id="{F8427868-3343-0E3B-A28F-E14DA0587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3438"/>
              <a:ext cx="114" cy="87"/>
            </a:xfrm>
            <a:custGeom>
              <a:avLst/>
              <a:gdLst>
                <a:gd name="T0" fmla="*/ 2 w 229"/>
                <a:gd name="T1" fmla="*/ 165 h 174"/>
                <a:gd name="T2" fmla="*/ 33 w 229"/>
                <a:gd name="T3" fmla="*/ 142 h 174"/>
                <a:gd name="T4" fmla="*/ 48 w 229"/>
                <a:gd name="T5" fmla="*/ 130 h 174"/>
                <a:gd name="T6" fmla="*/ 65 w 229"/>
                <a:gd name="T7" fmla="*/ 119 h 174"/>
                <a:gd name="T8" fmla="*/ 87 w 229"/>
                <a:gd name="T9" fmla="*/ 101 h 174"/>
                <a:gd name="T10" fmla="*/ 107 w 229"/>
                <a:gd name="T11" fmla="*/ 86 h 174"/>
                <a:gd name="T12" fmla="*/ 125 w 229"/>
                <a:gd name="T13" fmla="*/ 73 h 174"/>
                <a:gd name="T14" fmla="*/ 143 w 229"/>
                <a:gd name="T15" fmla="*/ 61 h 174"/>
                <a:gd name="T16" fmla="*/ 161 w 229"/>
                <a:gd name="T17" fmla="*/ 48 h 174"/>
                <a:gd name="T18" fmla="*/ 179 w 229"/>
                <a:gd name="T19" fmla="*/ 34 h 174"/>
                <a:gd name="T20" fmla="*/ 197 w 229"/>
                <a:gd name="T21" fmla="*/ 19 h 174"/>
                <a:gd name="T22" fmla="*/ 218 w 229"/>
                <a:gd name="T23" fmla="*/ 0 h 174"/>
                <a:gd name="T24" fmla="*/ 226 w 229"/>
                <a:gd name="T25" fmla="*/ 0 h 174"/>
                <a:gd name="T26" fmla="*/ 229 w 229"/>
                <a:gd name="T27" fmla="*/ 4 h 174"/>
                <a:gd name="T28" fmla="*/ 226 w 229"/>
                <a:gd name="T29" fmla="*/ 8 h 174"/>
                <a:gd name="T30" fmla="*/ 188 w 229"/>
                <a:gd name="T31" fmla="*/ 45 h 174"/>
                <a:gd name="T32" fmla="*/ 158 w 229"/>
                <a:gd name="T33" fmla="*/ 78 h 174"/>
                <a:gd name="T34" fmla="*/ 125 w 229"/>
                <a:gd name="T35" fmla="*/ 110 h 174"/>
                <a:gd name="T36" fmla="*/ 107 w 229"/>
                <a:gd name="T37" fmla="*/ 127 h 174"/>
                <a:gd name="T38" fmla="*/ 86 w 229"/>
                <a:gd name="T39" fmla="*/ 145 h 174"/>
                <a:gd name="T40" fmla="*/ 8 w 229"/>
                <a:gd name="T41" fmla="*/ 174 h 174"/>
                <a:gd name="T42" fmla="*/ 0 w 229"/>
                <a:gd name="T43" fmla="*/ 173 h 174"/>
                <a:gd name="T44" fmla="*/ 2 w 229"/>
                <a:gd name="T45" fmla="*/ 165 h 174"/>
                <a:gd name="T46" fmla="*/ 2 w 229"/>
                <a:gd name="T47" fmla="*/ 16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9" h="174">
                  <a:moveTo>
                    <a:pt x="2" y="165"/>
                  </a:moveTo>
                  <a:lnTo>
                    <a:pt x="33" y="142"/>
                  </a:lnTo>
                  <a:lnTo>
                    <a:pt x="48" y="130"/>
                  </a:lnTo>
                  <a:lnTo>
                    <a:pt x="65" y="119"/>
                  </a:lnTo>
                  <a:lnTo>
                    <a:pt x="87" y="101"/>
                  </a:lnTo>
                  <a:lnTo>
                    <a:pt x="107" y="86"/>
                  </a:lnTo>
                  <a:lnTo>
                    <a:pt x="125" y="73"/>
                  </a:lnTo>
                  <a:lnTo>
                    <a:pt x="143" y="61"/>
                  </a:lnTo>
                  <a:lnTo>
                    <a:pt x="161" y="48"/>
                  </a:lnTo>
                  <a:lnTo>
                    <a:pt x="179" y="34"/>
                  </a:lnTo>
                  <a:lnTo>
                    <a:pt x="197" y="19"/>
                  </a:lnTo>
                  <a:lnTo>
                    <a:pt x="218" y="0"/>
                  </a:lnTo>
                  <a:lnTo>
                    <a:pt x="226" y="0"/>
                  </a:lnTo>
                  <a:lnTo>
                    <a:pt x="229" y="4"/>
                  </a:lnTo>
                  <a:lnTo>
                    <a:pt x="226" y="8"/>
                  </a:lnTo>
                  <a:lnTo>
                    <a:pt x="188" y="45"/>
                  </a:lnTo>
                  <a:lnTo>
                    <a:pt x="158" y="78"/>
                  </a:lnTo>
                  <a:lnTo>
                    <a:pt x="125" y="110"/>
                  </a:lnTo>
                  <a:lnTo>
                    <a:pt x="107" y="127"/>
                  </a:lnTo>
                  <a:lnTo>
                    <a:pt x="86" y="145"/>
                  </a:lnTo>
                  <a:lnTo>
                    <a:pt x="8" y="174"/>
                  </a:lnTo>
                  <a:lnTo>
                    <a:pt x="0" y="173"/>
                  </a:lnTo>
                  <a:lnTo>
                    <a:pt x="2" y="165"/>
                  </a:lnTo>
                  <a:lnTo>
                    <a:pt x="2" y="1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" name="Freeform 127">
              <a:extLst>
                <a:ext uri="{FF2B5EF4-FFF2-40B4-BE49-F238E27FC236}">
                  <a16:creationId xmlns:a16="http://schemas.microsoft.com/office/drawing/2014/main" id="{312EF27F-0F21-9CD7-02C5-153241C8D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3449"/>
              <a:ext cx="94" cy="143"/>
            </a:xfrm>
            <a:custGeom>
              <a:avLst/>
              <a:gdLst>
                <a:gd name="T0" fmla="*/ 189 w 189"/>
                <a:gd name="T1" fmla="*/ 10 h 287"/>
                <a:gd name="T2" fmla="*/ 142 w 189"/>
                <a:gd name="T3" fmla="*/ 40 h 287"/>
                <a:gd name="T4" fmla="*/ 126 w 189"/>
                <a:gd name="T5" fmla="*/ 62 h 287"/>
                <a:gd name="T6" fmla="*/ 109 w 189"/>
                <a:gd name="T7" fmla="*/ 86 h 287"/>
                <a:gd name="T8" fmla="*/ 83 w 189"/>
                <a:gd name="T9" fmla="*/ 136 h 287"/>
                <a:gd name="T10" fmla="*/ 67 w 189"/>
                <a:gd name="T11" fmla="*/ 177 h 287"/>
                <a:gd name="T12" fmla="*/ 51 w 189"/>
                <a:gd name="T13" fmla="*/ 213 h 287"/>
                <a:gd name="T14" fmla="*/ 33 w 189"/>
                <a:gd name="T15" fmla="*/ 246 h 287"/>
                <a:gd name="T16" fmla="*/ 10 w 189"/>
                <a:gd name="T17" fmla="*/ 285 h 287"/>
                <a:gd name="T18" fmla="*/ 2 w 189"/>
                <a:gd name="T19" fmla="*/ 287 h 287"/>
                <a:gd name="T20" fmla="*/ 0 w 189"/>
                <a:gd name="T21" fmla="*/ 280 h 287"/>
                <a:gd name="T22" fmla="*/ 33 w 189"/>
                <a:gd name="T23" fmla="*/ 205 h 287"/>
                <a:gd name="T24" fmla="*/ 56 w 189"/>
                <a:gd name="T25" fmla="*/ 126 h 287"/>
                <a:gd name="T26" fmla="*/ 69 w 189"/>
                <a:gd name="T27" fmla="*/ 101 h 287"/>
                <a:gd name="T28" fmla="*/ 85 w 189"/>
                <a:gd name="T29" fmla="*/ 74 h 287"/>
                <a:gd name="T30" fmla="*/ 105 w 189"/>
                <a:gd name="T31" fmla="*/ 49 h 287"/>
                <a:gd name="T32" fmla="*/ 115 w 189"/>
                <a:gd name="T33" fmla="*/ 38 h 287"/>
                <a:gd name="T34" fmla="*/ 127 w 189"/>
                <a:gd name="T35" fmla="*/ 28 h 287"/>
                <a:gd name="T36" fmla="*/ 153 w 189"/>
                <a:gd name="T37" fmla="*/ 12 h 287"/>
                <a:gd name="T38" fmla="*/ 185 w 189"/>
                <a:gd name="T39" fmla="*/ 0 h 287"/>
                <a:gd name="T40" fmla="*/ 189 w 189"/>
                <a:gd name="T41" fmla="*/ 10 h 287"/>
                <a:gd name="T42" fmla="*/ 189 w 189"/>
                <a:gd name="T43" fmla="*/ 1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9" h="287">
                  <a:moveTo>
                    <a:pt x="189" y="10"/>
                  </a:moveTo>
                  <a:lnTo>
                    <a:pt x="142" y="40"/>
                  </a:lnTo>
                  <a:lnTo>
                    <a:pt x="126" y="62"/>
                  </a:lnTo>
                  <a:lnTo>
                    <a:pt x="109" y="86"/>
                  </a:lnTo>
                  <a:lnTo>
                    <a:pt x="83" y="136"/>
                  </a:lnTo>
                  <a:lnTo>
                    <a:pt x="67" y="177"/>
                  </a:lnTo>
                  <a:lnTo>
                    <a:pt x="51" y="213"/>
                  </a:lnTo>
                  <a:lnTo>
                    <a:pt x="33" y="246"/>
                  </a:lnTo>
                  <a:lnTo>
                    <a:pt x="10" y="285"/>
                  </a:lnTo>
                  <a:lnTo>
                    <a:pt x="2" y="287"/>
                  </a:lnTo>
                  <a:lnTo>
                    <a:pt x="0" y="280"/>
                  </a:lnTo>
                  <a:lnTo>
                    <a:pt x="33" y="205"/>
                  </a:lnTo>
                  <a:lnTo>
                    <a:pt x="56" y="126"/>
                  </a:lnTo>
                  <a:lnTo>
                    <a:pt x="69" y="101"/>
                  </a:lnTo>
                  <a:lnTo>
                    <a:pt x="85" y="74"/>
                  </a:lnTo>
                  <a:lnTo>
                    <a:pt x="105" y="49"/>
                  </a:lnTo>
                  <a:lnTo>
                    <a:pt x="115" y="38"/>
                  </a:lnTo>
                  <a:lnTo>
                    <a:pt x="127" y="28"/>
                  </a:lnTo>
                  <a:lnTo>
                    <a:pt x="153" y="12"/>
                  </a:lnTo>
                  <a:lnTo>
                    <a:pt x="185" y="0"/>
                  </a:lnTo>
                  <a:lnTo>
                    <a:pt x="189" y="10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" name="Freeform 128">
              <a:extLst>
                <a:ext uri="{FF2B5EF4-FFF2-40B4-BE49-F238E27FC236}">
                  <a16:creationId xmlns:a16="http://schemas.microsoft.com/office/drawing/2014/main" id="{C55E60B1-2CE5-414C-CC32-6BB9B5B25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" y="3561"/>
              <a:ext cx="26" cy="38"/>
            </a:xfrm>
            <a:custGeom>
              <a:avLst/>
              <a:gdLst>
                <a:gd name="T0" fmla="*/ 53 w 53"/>
                <a:gd name="T1" fmla="*/ 11 h 77"/>
                <a:gd name="T2" fmla="*/ 32 w 53"/>
                <a:gd name="T3" fmla="*/ 67 h 77"/>
                <a:gd name="T4" fmla="*/ 11 w 53"/>
                <a:gd name="T5" fmla="*/ 77 h 77"/>
                <a:gd name="T6" fmla="*/ 2 w 53"/>
                <a:gd name="T7" fmla="*/ 77 h 77"/>
                <a:gd name="T8" fmla="*/ 0 w 53"/>
                <a:gd name="T9" fmla="*/ 68 h 77"/>
                <a:gd name="T10" fmla="*/ 6 w 53"/>
                <a:gd name="T11" fmla="*/ 49 h 77"/>
                <a:gd name="T12" fmla="*/ 37 w 53"/>
                <a:gd name="T13" fmla="*/ 5 h 77"/>
                <a:gd name="T14" fmla="*/ 49 w 53"/>
                <a:gd name="T15" fmla="*/ 0 h 77"/>
                <a:gd name="T16" fmla="*/ 53 w 53"/>
                <a:gd name="T17" fmla="*/ 11 h 77"/>
                <a:gd name="T18" fmla="*/ 53 w 53"/>
                <a:gd name="T19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77">
                  <a:moveTo>
                    <a:pt x="53" y="11"/>
                  </a:moveTo>
                  <a:lnTo>
                    <a:pt x="32" y="67"/>
                  </a:lnTo>
                  <a:lnTo>
                    <a:pt x="11" y="77"/>
                  </a:lnTo>
                  <a:lnTo>
                    <a:pt x="2" y="77"/>
                  </a:lnTo>
                  <a:lnTo>
                    <a:pt x="0" y="68"/>
                  </a:lnTo>
                  <a:lnTo>
                    <a:pt x="6" y="49"/>
                  </a:lnTo>
                  <a:lnTo>
                    <a:pt x="37" y="5"/>
                  </a:lnTo>
                  <a:lnTo>
                    <a:pt x="49" y="0"/>
                  </a:lnTo>
                  <a:lnTo>
                    <a:pt x="53" y="11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8" name="Freeform 129">
              <a:extLst>
                <a:ext uri="{FF2B5EF4-FFF2-40B4-BE49-F238E27FC236}">
                  <a16:creationId xmlns:a16="http://schemas.microsoft.com/office/drawing/2014/main" id="{636879D9-8AF8-6722-EC4D-AF4C52E6B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" y="3597"/>
              <a:ext cx="45" cy="136"/>
            </a:xfrm>
            <a:custGeom>
              <a:avLst/>
              <a:gdLst>
                <a:gd name="T0" fmla="*/ 11 w 91"/>
                <a:gd name="T1" fmla="*/ 1 h 273"/>
                <a:gd name="T2" fmla="*/ 38 w 91"/>
                <a:gd name="T3" fmla="*/ 36 h 273"/>
                <a:gd name="T4" fmla="*/ 62 w 91"/>
                <a:gd name="T5" fmla="*/ 69 h 273"/>
                <a:gd name="T6" fmla="*/ 84 w 91"/>
                <a:gd name="T7" fmla="*/ 146 h 273"/>
                <a:gd name="T8" fmla="*/ 91 w 91"/>
                <a:gd name="T9" fmla="*/ 188 h 273"/>
                <a:gd name="T10" fmla="*/ 83 w 91"/>
                <a:gd name="T11" fmla="*/ 273 h 273"/>
                <a:gd name="T12" fmla="*/ 71 w 91"/>
                <a:gd name="T13" fmla="*/ 272 h 273"/>
                <a:gd name="T14" fmla="*/ 68 w 91"/>
                <a:gd name="T15" fmla="*/ 231 h 273"/>
                <a:gd name="T16" fmla="*/ 63 w 91"/>
                <a:gd name="T17" fmla="*/ 189 h 273"/>
                <a:gd name="T18" fmla="*/ 57 w 91"/>
                <a:gd name="T19" fmla="*/ 147 h 273"/>
                <a:gd name="T20" fmla="*/ 54 w 91"/>
                <a:gd name="T21" fmla="*/ 107 h 273"/>
                <a:gd name="T22" fmla="*/ 42 w 91"/>
                <a:gd name="T23" fmla="*/ 73 h 273"/>
                <a:gd name="T24" fmla="*/ 24 w 91"/>
                <a:gd name="T25" fmla="*/ 40 h 273"/>
                <a:gd name="T26" fmla="*/ 0 w 91"/>
                <a:gd name="T27" fmla="*/ 7 h 273"/>
                <a:gd name="T28" fmla="*/ 1 w 91"/>
                <a:gd name="T29" fmla="*/ 0 h 273"/>
                <a:gd name="T30" fmla="*/ 11 w 91"/>
                <a:gd name="T31" fmla="*/ 1 h 273"/>
                <a:gd name="T32" fmla="*/ 11 w 91"/>
                <a:gd name="T33" fmla="*/ 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273">
                  <a:moveTo>
                    <a:pt x="11" y="1"/>
                  </a:moveTo>
                  <a:lnTo>
                    <a:pt x="38" y="36"/>
                  </a:lnTo>
                  <a:lnTo>
                    <a:pt x="62" y="69"/>
                  </a:lnTo>
                  <a:lnTo>
                    <a:pt x="84" y="146"/>
                  </a:lnTo>
                  <a:lnTo>
                    <a:pt x="91" y="188"/>
                  </a:lnTo>
                  <a:lnTo>
                    <a:pt x="83" y="273"/>
                  </a:lnTo>
                  <a:lnTo>
                    <a:pt x="71" y="272"/>
                  </a:lnTo>
                  <a:lnTo>
                    <a:pt x="68" y="231"/>
                  </a:lnTo>
                  <a:lnTo>
                    <a:pt x="63" y="189"/>
                  </a:lnTo>
                  <a:lnTo>
                    <a:pt x="57" y="147"/>
                  </a:lnTo>
                  <a:lnTo>
                    <a:pt x="54" y="107"/>
                  </a:lnTo>
                  <a:lnTo>
                    <a:pt x="42" y="73"/>
                  </a:lnTo>
                  <a:lnTo>
                    <a:pt x="24" y="40"/>
                  </a:lnTo>
                  <a:lnTo>
                    <a:pt x="0" y="7"/>
                  </a:lnTo>
                  <a:lnTo>
                    <a:pt x="1" y="0"/>
                  </a:ln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" name="Freeform 130">
              <a:extLst>
                <a:ext uri="{FF2B5EF4-FFF2-40B4-BE49-F238E27FC236}">
                  <a16:creationId xmlns:a16="http://schemas.microsoft.com/office/drawing/2014/main" id="{05983914-7A28-4D10-A3C9-2501E6656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3598"/>
              <a:ext cx="54" cy="105"/>
            </a:xfrm>
            <a:custGeom>
              <a:avLst/>
              <a:gdLst>
                <a:gd name="T0" fmla="*/ 0 w 106"/>
                <a:gd name="T1" fmla="*/ 210 h 210"/>
                <a:gd name="T2" fmla="*/ 10 w 106"/>
                <a:gd name="T3" fmla="*/ 45 h 210"/>
                <a:gd name="T4" fmla="*/ 24 w 106"/>
                <a:gd name="T5" fmla="*/ 17 h 210"/>
                <a:gd name="T6" fmla="*/ 34 w 106"/>
                <a:gd name="T7" fmla="*/ 7 h 210"/>
                <a:gd name="T8" fmla="*/ 50 w 106"/>
                <a:gd name="T9" fmla="*/ 0 h 210"/>
                <a:gd name="T10" fmla="*/ 55 w 106"/>
                <a:gd name="T11" fmla="*/ 0 h 210"/>
                <a:gd name="T12" fmla="*/ 88 w 106"/>
                <a:gd name="T13" fmla="*/ 29 h 210"/>
                <a:gd name="T14" fmla="*/ 106 w 106"/>
                <a:gd name="T15" fmla="*/ 92 h 210"/>
                <a:gd name="T16" fmla="*/ 94 w 106"/>
                <a:gd name="T17" fmla="*/ 142 h 210"/>
                <a:gd name="T18" fmla="*/ 83 w 106"/>
                <a:gd name="T19" fmla="*/ 142 h 210"/>
                <a:gd name="T20" fmla="*/ 71 w 106"/>
                <a:gd name="T21" fmla="*/ 92 h 210"/>
                <a:gd name="T22" fmla="*/ 66 w 106"/>
                <a:gd name="T23" fmla="*/ 64 h 210"/>
                <a:gd name="T24" fmla="*/ 54 w 106"/>
                <a:gd name="T25" fmla="*/ 36 h 210"/>
                <a:gd name="T26" fmla="*/ 51 w 106"/>
                <a:gd name="T27" fmla="*/ 11 h 210"/>
                <a:gd name="T28" fmla="*/ 41 w 106"/>
                <a:gd name="T29" fmla="*/ 28 h 210"/>
                <a:gd name="T30" fmla="*/ 38 w 106"/>
                <a:gd name="T31" fmla="*/ 51 h 210"/>
                <a:gd name="T32" fmla="*/ 17 w 106"/>
                <a:gd name="T33" fmla="*/ 129 h 210"/>
                <a:gd name="T34" fmla="*/ 12 w 106"/>
                <a:gd name="T35" fmla="*/ 210 h 210"/>
                <a:gd name="T36" fmla="*/ 0 w 106"/>
                <a:gd name="T37" fmla="*/ 210 h 210"/>
                <a:gd name="T38" fmla="*/ 0 w 106"/>
                <a:gd name="T3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6" h="210">
                  <a:moveTo>
                    <a:pt x="0" y="210"/>
                  </a:moveTo>
                  <a:lnTo>
                    <a:pt x="10" y="45"/>
                  </a:lnTo>
                  <a:lnTo>
                    <a:pt x="24" y="17"/>
                  </a:lnTo>
                  <a:lnTo>
                    <a:pt x="34" y="7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88" y="29"/>
                  </a:lnTo>
                  <a:lnTo>
                    <a:pt x="106" y="92"/>
                  </a:lnTo>
                  <a:lnTo>
                    <a:pt x="94" y="142"/>
                  </a:lnTo>
                  <a:lnTo>
                    <a:pt x="83" y="142"/>
                  </a:lnTo>
                  <a:lnTo>
                    <a:pt x="71" y="92"/>
                  </a:lnTo>
                  <a:lnTo>
                    <a:pt x="66" y="64"/>
                  </a:lnTo>
                  <a:lnTo>
                    <a:pt x="54" y="36"/>
                  </a:lnTo>
                  <a:lnTo>
                    <a:pt x="51" y="11"/>
                  </a:lnTo>
                  <a:lnTo>
                    <a:pt x="41" y="28"/>
                  </a:lnTo>
                  <a:lnTo>
                    <a:pt x="38" y="51"/>
                  </a:lnTo>
                  <a:lnTo>
                    <a:pt x="17" y="129"/>
                  </a:lnTo>
                  <a:lnTo>
                    <a:pt x="12" y="210"/>
                  </a:lnTo>
                  <a:lnTo>
                    <a:pt x="0" y="21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0" name="Freeform 131">
              <a:extLst>
                <a:ext uri="{FF2B5EF4-FFF2-40B4-BE49-F238E27FC236}">
                  <a16:creationId xmlns:a16="http://schemas.microsoft.com/office/drawing/2014/main" id="{31EA55F8-5B88-8C93-6014-78C7AF669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3558"/>
              <a:ext cx="13" cy="35"/>
            </a:xfrm>
            <a:custGeom>
              <a:avLst/>
              <a:gdLst>
                <a:gd name="T0" fmla="*/ 11 w 28"/>
                <a:gd name="T1" fmla="*/ 4 h 71"/>
                <a:gd name="T2" fmla="*/ 20 w 28"/>
                <a:gd name="T3" fmla="*/ 15 h 71"/>
                <a:gd name="T4" fmla="*/ 28 w 28"/>
                <a:gd name="T5" fmla="*/ 66 h 71"/>
                <a:gd name="T6" fmla="*/ 21 w 28"/>
                <a:gd name="T7" fmla="*/ 71 h 71"/>
                <a:gd name="T8" fmla="*/ 16 w 28"/>
                <a:gd name="T9" fmla="*/ 66 h 71"/>
                <a:gd name="T10" fmla="*/ 11 w 28"/>
                <a:gd name="T11" fmla="*/ 43 h 71"/>
                <a:gd name="T12" fmla="*/ 0 w 28"/>
                <a:gd name="T13" fmla="*/ 21 h 71"/>
                <a:gd name="T14" fmla="*/ 0 w 28"/>
                <a:gd name="T15" fmla="*/ 6 h 71"/>
                <a:gd name="T16" fmla="*/ 4 w 28"/>
                <a:gd name="T17" fmla="*/ 0 h 71"/>
                <a:gd name="T18" fmla="*/ 11 w 28"/>
                <a:gd name="T19" fmla="*/ 4 h 71"/>
                <a:gd name="T20" fmla="*/ 11 w 28"/>
                <a:gd name="T21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71">
                  <a:moveTo>
                    <a:pt x="11" y="4"/>
                  </a:moveTo>
                  <a:lnTo>
                    <a:pt x="20" y="15"/>
                  </a:lnTo>
                  <a:lnTo>
                    <a:pt x="28" y="66"/>
                  </a:lnTo>
                  <a:lnTo>
                    <a:pt x="21" y="71"/>
                  </a:lnTo>
                  <a:lnTo>
                    <a:pt x="16" y="66"/>
                  </a:lnTo>
                  <a:lnTo>
                    <a:pt x="11" y="43"/>
                  </a:lnTo>
                  <a:lnTo>
                    <a:pt x="0" y="21"/>
                  </a:lnTo>
                  <a:lnTo>
                    <a:pt x="0" y="6"/>
                  </a:lnTo>
                  <a:lnTo>
                    <a:pt x="4" y="0"/>
                  </a:lnTo>
                  <a:lnTo>
                    <a:pt x="11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1" name="Freeform 132">
              <a:extLst>
                <a:ext uri="{FF2B5EF4-FFF2-40B4-BE49-F238E27FC236}">
                  <a16:creationId xmlns:a16="http://schemas.microsoft.com/office/drawing/2014/main" id="{3F14E07A-7E00-8D26-E8F8-0F25CC015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3415"/>
              <a:ext cx="114" cy="92"/>
            </a:xfrm>
            <a:custGeom>
              <a:avLst/>
              <a:gdLst>
                <a:gd name="T0" fmla="*/ 230 w 230"/>
                <a:gd name="T1" fmla="*/ 6 h 186"/>
                <a:gd name="T2" fmla="*/ 225 w 230"/>
                <a:gd name="T3" fmla="*/ 24 h 186"/>
                <a:gd name="T4" fmla="*/ 217 w 230"/>
                <a:gd name="T5" fmla="*/ 39 h 186"/>
                <a:gd name="T6" fmla="*/ 193 w 230"/>
                <a:gd name="T7" fmla="*/ 64 h 186"/>
                <a:gd name="T8" fmla="*/ 180 w 230"/>
                <a:gd name="T9" fmla="*/ 75 h 186"/>
                <a:gd name="T10" fmla="*/ 167 w 230"/>
                <a:gd name="T11" fmla="*/ 87 h 186"/>
                <a:gd name="T12" fmla="*/ 141 w 230"/>
                <a:gd name="T13" fmla="*/ 115 h 186"/>
                <a:gd name="T14" fmla="*/ 109 w 230"/>
                <a:gd name="T15" fmla="*/ 136 h 186"/>
                <a:gd name="T16" fmla="*/ 80 w 230"/>
                <a:gd name="T17" fmla="*/ 154 h 186"/>
                <a:gd name="T18" fmla="*/ 50 w 230"/>
                <a:gd name="T19" fmla="*/ 170 h 186"/>
                <a:gd name="T20" fmla="*/ 15 w 230"/>
                <a:gd name="T21" fmla="*/ 186 h 186"/>
                <a:gd name="T22" fmla="*/ 0 w 230"/>
                <a:gd name="T23" fmla="*/ 180 h 186"/>
                <a:gd name="T24" fmla="*/ 5 w 230"/>
                <a:gd name="T25" fmla="*/ 165 h 186"/>
                <a:gd name="T26" fmla="*/ 64 w 230"/>
                <a:gd name="T27" fmla="*/ 133 h 186"/>
                <a:gd name="T28" fmla="*/ 89 w 230"/>
                <a:gd name="T29" fmla="*/ 115 h 186"/>
                <a:gd name="T30" fmla="*/ 120 w 230"/>
                <a:gd name="T31" fmla="*/ 96 h 186"/>
                <a:gd name="T32" fmla="*/ 133 w 230"/>
                <a:gd name="T33" fmla="*/ 81 h 186"/>
                <a:gd name="T34" fmla="*/ 147 w 230"/>
                <a:gd name="T35" fmla="*/ 70 h 186"/>
                <a:gd name="T36" fmla="*/ 177 w 230"/>
                <a:gd name="T37" fmla="*/ 53 h 186"/>
                <a:gd name="T38" fmla="*/ 218 w 230"/>
                <a:gd name="T39" fmla="*/ 5 h 186"/>
                <a:gd name="T40" fmla="*/ 226 w 230"/>
                <a:gd name="T41" fmla="*/ 0 h 186"/>
                <a:gd name="T42" fmla="*/ 230 w 230"/>
                <a:gd name="T43" fmla="*/ 6 h 186"/>
                <a:gd name="T44" fmla="*/ 230 w 230"/>
                <a:gd name="T45" fmla="*/ 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0" h="186">
                  <a:moveTo>
                    <a:pt x="230" y="6"/>
                  </a:moveTo>
                  <a:lnTo>
                    <a:pt x="225" y="24"/>
                  </a:lnTo>
                  <a:lnTo>
                    <a:pt x="217" y="39"/>
                  </a:lnTo>
                  <a:lnTo>
                    <a:pt x="193" y="64"/>
                  </a:lnTo>
                  <a:lnTo>
                    <a:pt x="180" y="75"/>
                  </a:lnTo>
                  <a:lnTo>
                    <a:pt x="167" y="87"/>
                  </a:lnTo>
                  <a:lnTo>
                    <a:pt x="141" y="115"/>
                  </a:lnTo>
                  <a:lnTo>
                    <a:pt x="109" y="136"/>
                  </a:lnTo>
                  <a:lnTo>
                    <a:pt x="80" y="154"/>
                  </a:lnTo>
                  <a:lnTo>
                    <a:pt x="50" y="170"/>
                  </a:lnTo>
                  <a:lnTo>
                    <a:pt x="15" y="186"/>
                  </a:lnTo>
                  <a:lnTo>
                    <a:pt x="0" y="180"/>
                  </a:lnTo>
                  <a:lnTo>
                    <a:pt x="5" y="165"/>
                  </a:lnTo>
                  <a:lnTo>
                    <a:pt x="64" y="133"/>
                  </a:lnTo>
                  <a:lnTo>
                    <a:pt x="89" y="115"/>
                  </a:lnTo>
                  <a:lnTo>
                    <a:pt x="120" y="96"/>
                  </a:lnTo>
                  <a:lnTo>
                    <a:pt x="133" y="81"/>
                  </a:lnTo>
                  <a:lnTo>
                    <a:pt x="147" y="70"/>
                  </a:lnTo>
                  <a:lnTo>
                    <a:pt x="177" y="53"/>
                  </a:lnTo>
                  <a:lnTo>
                    <a:pt x="218" y="5"/>
                  </a:lnTo>
                  <a:lnTo>
                    <a:pt x="226" y="0"/>
                  </a:lnTo>
                  <a:lnTo>
                    <a:pt x="230" y="6"/>
                  </a:lnTo>
                  <a:lnTo>
                    <a:pt x="23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" name="Freeform 133">
              <a:extLst>
                <a:ext uri="{FF2B5EF4-FFF2-40B4-BE49-F238E27FC236}">
                  <a16:creationId xmlns:a16="http://schemas.microsoft.com/office/drawing/2014/main" id="{EF9F05C1-0604-5BFD-3036-2672517A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" y="3326"/>
              <a:ext cx="60" cy="23"/>
            </a:xfrm>
            <a:custGeom>
              <a:avLst/>
              <a:gdLst>
                <a:gd name="T0" fmla="*/ 5 w 119"/>
                <a:gd name="T1" fmla="*/ 6 h 46"/>
                <a:gd name="T2" fmla="*/ 27 w 119"/>
                <a:gd name="T3" fmla="*/ 0 h 46"/>
                <a:gd name="T4" fmla="*/ 50 w 119"/>
                <a:gd name="T5" fmla="*/ 0 h 46"/>
                <a:gd name="T6" fmla="*/ 93 w 119"/>
                <a:gd name="T7" fmla="*/ 10 h 46"/>
                <a:gd name="T8" fmla="*/ 119 w 119"/>
                <a:gd name="T9" fmla="*/ 39 h 46"/>
                <a:gd name="T10" fmla="*/ 119 w 119"/>
                <a:gd name="T11" fmla="*/ 46 h 46"/>
                <a:gd name="T12" fmla="*/ 111 w 119"/>
                <a:gd name="T13" fmla="*/ 46 h 46"/>
                <a:gd name="T14" fmla="*/ 81 w 119"/>
                <a:gd name="T15" fmla="*/ 28 h 46"/>
                <a:gd name="T16" fmla="*/ 46 w 119"/>
                <a:gd name="T17" fmla="*/ 21 h 46"/>
                <a:gd name="T18" fmla="*/ 6 w 119"/>
                <a:gd name="T19" fmla="*/ 17 h 46"/>
                <a:gd name="T20" fmla="*/ 0 w 119"/>
                <a:gd name="T21" fmla="*/ 13 h 46"/>
                <a:gd name="T22" fmla="*/ 5 w 119"/>
                <a:gd name="T23" fmla="*/ 6 h 46"/>
                <a:gd name="T24" fmla="*/ 5 w 119"/>
                <a:gd name="T2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46">
                  <a:moveTo>
                    <a:pt x="5" y="6"/>
                  </a:moveTo>
                  <a:lnTo>
                    <a:pt x="27" y="0"/>
                  </a:lnTo>
                  <a:lnTo>
                    <a:pt x="50" y="0"/>
                  </a:lnTo>
                  <a:lnTo>
                    <a:pt x="93" y="10"/>
                  </a:lnTo>
                  <a:lnTo>
                    <a:pt x="119" y="39"/>
                  </a:lnTo>
                  <a:lnTo>
                    <a:pt x="119" y="46"/>
                  </a:lnTo>
                  <a:lnTo>
                    <a:pt x="111" y="46"/>
                  </a:lnTo>
                  <a:lnTo>
                    <a:pt x="81" y="28"/>
                  </a:lnTo>
                  <a:lnTo>
                    <a:pt x="46" y="21"/>
                  </a:lnTo>
                  <a:lnTo>
                    <a:pt x="6" y="17"/>
                  </a:lnTo>
                  <a:lnTo>
                    <a:pt x="0" y="13"/>
                  </a:lnTo>
                  <a:lnTo>
                    <a:pt x="5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" name="Freeform 134">
              <a:extLst>
                <a:ext uri="{FF2B5EF4-FFF2-40B4-BE49-F238E27FC236}">
                  <a16:creationId xmlns:a16="http://schemas.microsoft.com/office/drawing/2014/main" id="{46A6A825-F0DA-4B49-DE55-0F8FD9F43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" y="3359"/>
              <a:ext cx="52" cy="15"/>
            </a:xfrm>
            <a:custGeom>
              <a:avLst/>
              <a:gdLst>
                <a:gd name="T0" fmla="*/ 11 w 105"/>
                <a:gd name="T1" fmla="*/ 0 h 32"/>
                <a:gd name="T2" fmla="*/ 58 w 105"/>
                <a:gd name="T3" fmla="*/ 10 h 32"/>
                <a:gd name="T4" fmla="*/ 99 w 105"/>
                <a:gd name="T5" fmla="*/ 6 h 32"/>
                <a:gd name="T6" fmla="*/ 105 w 105"/>
                <a:gd name="T7" fmla="*/ 10 h 32"/>
                <a:gd name="T8" fmla="*/ 101 w 105"/>
                <a:gd name="T9" fmla="*/ 16 h 32"/>
                <a:gd name="T10" fmla="*/ 78 w 105"/>
                <a:gd name="T11" fmla="*/ 25 h 32"/>
                <a:gd name="T12" fmla="*/ 54 w 105"/>
                <a:gd name="T13" fmla="*/ 32 h 32"/>
                <a:gd name="T14" fmla="*/ 32 w 105"/>
                <a:gd name="T15" fmla="*/ 22 h 32"/>
                <a:gd name="T16" fmla="*/ 10 w 105"/>
                <a:gd name="T17" fmla="*/ 17 h 32"/>
                <a:gd name="T18" fmla="*/ 0 w 105"/>
                <a:gd name="T19" fmla="*/ 8 h 32"/>
                <a:gd name="T20" fmla="*/ 3 w 105"/>
                <a:gd name="T21" fmla="*/ 2 h 32"/>
                <a:gd name="T22" fmla="*/ 11 w 105"/>
                <a:gd name="T23" fmla="*/ 0 h 32"/>
                <a:gd name="T24" fmla="*/ 11 w 105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32">
                  <a:moveTo>
                    <a:pt x="11" y="0"/>
                  </a:moveTo>
                  <a:lnTo>
                    <a:pt x="58" y="10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01" y="16"/>
                  </a:lnTo>
                  <a:lnTo>
                    <a:pt x="78" y="25"/>
                  </a:lnTo>
                  <a:lnTo>
                    <a:pt x="54" y="32"/>
                  </a:lnTo>
                  <a:lnTo>
                    <a:pt x="32" y="22"/>
                  </a:lnTo>
                  <a:lnTo>
                    <a:pt x="10" y="17"/>
                  </a:lnTo>
                  <a:lnTo>
                    <a:pt x="0" y="8"/>
                  </a:lnTo>
                  <a:lnTo>
                    <a:pt x="3" y="2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4" name="Freeform 135">
              <a:extLst>
                <a:ext uri="{FF2B5EF4-FFF2-40B4-BE49-F238E27FC236}">
                  <a16:creationId xmlns:a16="http://schemas.microsoft.com/office/drawing/2014/main" id="{DAF27DB4-1C0F-A035-A1E9-2FF5D5C4F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3169"/>
              <a:ext cx="266" cy="212"/>
            </a:xfrm>
            <a:custGeom>
              <a:avLst/>
              <a:gdLst>
                <a:gd name="T0" fmla="*/ 17 w 530"/>
                <a:gd name="T1" fmla="*/ 103 h 424"/>
                <a:gd name="T2" fmla="*/ 75 w 530"/>
                <a:gd name="T3" fmla="*/ 70 h 424"/>
                <a:gd name="T4" fmla="*/ 95 w 530"/>
                <a:gd name="T5" fmla="*/ 38 h 424"/>
                <a:gd name="T6" fmla="*/ 126 w 530"/>
                <a:gd name="T7" fmla="*/ 26 h 424"/>
                <a:gd name="T8" fmla="*/ 193 w 530"/>
                <a:gd name="T9" fmla="*/ 0 h 424"/>
                <a:gd name="T10" fmla="*/ 320 w 530"/>
                <a:gd name="T11" fmla="*/ 2 h 424"/>
                <a:gd name="T12" fmla="*/ 395 w 530"/>
                <a:gd name="T13" fmla="*/ 26 h 424"/>
                <a:gd name="T14" fmla="*/ 441 w 530"/>
                <a:gd name="T15" fmla="*/ 69 h 424"/>
                <a:gd name="T16" fmla="*/ 474 w 530"/>
                <a:gd name="T17" fmla="*/ 95 h 424"/>
                <a:gd name="T18" fmla="*/ 507 w 530"/>
                <a:gd name="T19" fmla="*/ 140 h 424"/>
                <a:gd name="T20" fmla="*/ 515 w 530"/>
                <a:gd name="T21" fmla="*/ 210 h 424"/>
                <a:gd name="T22" fmla="*/ 529 w 530"/>
                <a:gd name="T23" fmla="*/ 263 h 424"/>
                <a:gd name="T24" fmla="*/ 503 w 530"/>
                <a:gd name="T25" fmla="*/ 331 h 424"/>
                <a:gd name="T26" fmla="*/ 481 w 530"/>
                <a:gd name="T27" fmla="*/ 406 h 424"/>
                <a:gd name="T28" fmla="*/ 458 w 530"/>
                <a:gd name="T29" fmla="*/ 424 h 424"/>
                <a:gd name="T30" fmla="*/ 448 w 530"/>
                <a:gd name="T31" fmla="*/ 409 h 424"/>
                <a:gd name="T32" fmla="*/ 471 w 530"/>
                <a:gd name="T33" fmla="*/ 371 h 424"/>
                <a:gd name="T34" fmla="*/ 503 w 530"/>
                <a:gd name="T35" fmla="*/ 293 h 424"/>
                <a:gd name="T36" fmla="*/ 487 w 530"/>
                <a:gd name="T37" fmla="*/ 210 h 424"/>
                <a:gd name="T38" fmla="*/ 487 w 530"/>
                <a:gd name="T39" fmla="*/ 144 h 424"/>
                <a:gd name="T40" fmla="*/ 469 w 530"/>
                <a:gd name="T41" fmla="*/ 117 h 424"/>
                <a:gd name="T42" fmla="*/ 442 w 530"/>
                <a:gd name="T43" fmla="*/ 94 h 424"/>
                <a:gd name="T44" fmla="*/ 411 w 530"/>
                <a:gd name="T45" fmla="*/ 70 h 424"/>
                <a:gd name="T46" fmla="*/ 366 w 530"/>
                <a:gd name="T47" fmla="*/ 30 h 424"/>
                <a:gd name="T48" fmla="*/ 312 w 530"/>
                <a:gd name="T49" fmla="*/ 19 h 424"/>
                <a:gd name="T50" fmla="*/ 197 w 530"/>
                <a:gd name="T51" fmla="*/ 17 h 424"/>
                <a:gd name="T52" fmla="*/ 154 w 530"/>
                <a:gd name="T53" fmla="*/ 38 h 424"/>
                <a:gd name="T54" fmla="*/ 106 w 530"/>
                <a:gd name="T55" fmla="*/ 55 h 424"/>
                <a:gd name="T56" fmla="*/ 80 w 530"/>
                <a:gd name="T57" fmla="*/ 98 h 424"/>
                <a:gd name="T58" fmla="*/ 58 w 530"/>
                <a:gd name="T59" fmla="*/ 112 h 424"/>
                <a:gd name="T60" fmla="*/ 14 w 530"/>
                <a:gd name="T61" fmla="*/ 144 h 424"/>
                <a:gd name="T62" fmla="*/ 4 w 530"/>
                <a:gd name="T63" fmla="*/ 177 h 424"/>
                <a:gd name="T64" fmla="*/ 0 w 530"/>
                <a:gd name="T65" fmla="*/ 171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0" h="424">
                  <a:moveTo>
                    <a:pt x="0" y="171"/>
                  </a:moveTo>
                  <a:lnTo>
                    <a:pt x="17" y="103"/>
                  </a:lnTo>
                  <a:lnTo>
                    <a:pt x="50" y="92"/>
                  </a:lnTo>
                  <a:lnTo>
                    <a:pt x="75" y="70"/>
                  </a:lnTo>
                  <a:lnTo>
                    <a:pt x="83" y="53"/>
                  </a:lnTo>
                  <a:lnTo>
                    <a:pt x="95" y="38"/>
                  </a:lnTo>
                  <a:lnTo>
                    <a:pt x="108" y="30"/>
                  </a:lnTo>
                  <a:lnTo>
                    <a:pt x="126" y="26"/>
                  </a:lnTo>
                  <a:lnTo>
                    <a:pt x="165" y="7"/>
                  </a:lnTo>
                  <a:lnTo>
                    <a:pt x="193" y="0"/>
                  </a:lnTo>
                  <a:lnTo>
                    <a:pt x="232" y="6"/>
                  </a:lnTo>
                  <a:lnTo>
                    <a:pt x="320" y="2"/>
                  </a:lnTo>
                  <a:lnTo>
                    <a:pt x="358" y="7"/>
                  </a:lnTo>
                  <a:lnTo>
                    <a:pt x="395" y="26"/>
                  </a:lnTo>
                  <a:lnTo>
                    <a:pt x="424" y="55"/>
                  </a:lnTo>
                  <a:lnTo>
                    <a:pt x="441" y="69"/>
                  </a:lnTo>
                  <a:lnTo>
                    <a:pt x="458" y="82"/>
                  </a:lnTo>
                  <a:lnTo>
                    <a:pt x="474" y="95"/>
                  </a:lnTo>
                  <a:lnTo>
                    <a:pt x="487" y="109"/>
                  </a:lnTo>
                  <a:lnTo>
                    <a:pt x="507" y="140"/>
                  </a:lnTo>
                  <a:lnTo>
                    <a:pt x="513" y="179"/>
                  </a:lnTo>
                  <a:lnTo>
                    <a:pt x="515" y="210"/>
                  </a:lnTo>
                  <a:lnTo>
                    <a:pt x="519" y="236"/>
                  </a:lnTo>
                  <a:lnTo>
                    <a:pt x="529" y="263"/>
                  </a:lnTo>
                  <a:lnTo>
                    <a:pt x="530" y="302"/>
                  </a:lnTo>
                  <a:lnTo>
                    <a:pt x="503" y="331"/>
                  </a:lnTo>
                  <a:lnTo>
                    <a:pt x="492" y="384"/>
                  </a:lnTo>
                  <a:lnTo>
                    <a:pt x="481" y="406"/>
                  </a:lnTo>
                  <a:lnTo>
                    <a:pt x="471" y="416"/>
                  </a:lnTo>
                  <a:lnTo>
                    <a:pt x="458" y="424"/>
                  </a:lnTo>
                  <a:lnTo>
                    <a:pt x="444" y="421"/>
                  </a:lnTo>
                  <a:lnTo>
                    <a:pt x="448" y="409"/>
                  </a:lnTo>
                  <a:lnTo>
                    <a:pt x="465" y="392"/>
                  </a:lnTo>
                  <a:lnTo>
                    <a:pt x="471" y="371"/>
                  </a:lnTo>
                  <a:lnTo>
                    <a:pt x="475" y="324"/>
                  </a:lnTo>
                  <a:lnTo>
                    <a:pt x="503" y="293"/>
                  </a:lnTo>
                  <a:lnTo>
                    <a:pt x="504" y="268"/>
                  </a:lnTo>
                  <a:lnTo>
                    <a:pt x="487" y="210"/>
                  </a:lnTo>
                  <a:lnTo>
                    <a:pt x="494" y="179"/>
                  </a:lnTo>
                  <a:lnTo>
                    <a:pt x="487" y="144"/>
                  </a:lnTo>
                  <a:lnTo>
                    <a:pt x="479" y="131"/>
                  </a:lnTo>
                  <a:lnTo>
                    <a:pt x="469" y="117"/>
                  </a:lnTo>
                  <a:lnTo>
                    <a:pt x="456" y="105"/>
                  </a:lnTo>
                  <a:lnTo>
                    <a:pt x="442" y="94"/>
                  </a:lnTo>
                  <a:lnTo>
                    <a:pt x="427" y="82"/>
                  </a:lnTo>
                  <a:lnTo>
                    <a:pt x="411" y="70"/>
                  </a:lnTo>
                  <a:lnTo>
                    <a:pt x="385" y="40"/>
                  </a:lnTo>
                  <a:lnTo>
                    <a:pt x="366" y="30"/>
                  </a:lnTo>
                  <a:lnTo>
                    <a:pt x="349" y="23"/>
                  </a:lnTo>
                  <a:lnTo>
                    <a:pt x="312" y="19"/>
                  </a:lnTo>
                  <a:lnTo>
                    <a:pt x="230" y="23"/>
                  </a:lnTo>
                  <a:lnTo>
                    <a:pt x="197" y="17"/>
                  </a:lnTo>
                  <a:lnTo>
                    <a:pt x="175" y="26"/>
                  </a:lnTo>
                  <a:lnTo>
                    <a:pt x="154" y="38"/>
                  </a:lnTo>
                  <a:lnTo>
                    <a:pt x="129" y="48"/>
                  </a:lnTo>
                  <a:lnTo>
                    <a:pt x="106" y="55"/>
                  </a:lnTo>
                  <a:lnTo>
                    <a:pt x="93" y="75"/>
                  </a:lnTo>
                  <a:lnTo>
                    <a:pt x="80" y="98"/>
                  </a:lnTo>
                  <a:lnTo>
                    <a:pt x="70" y="106"/>
                  </a:lnTo>
                  <a:lnTo>
                    <a:pt x="58" y="112"/>
                  </a:lnTo>
                  <a:lnTo>
                    <a:pt x="26" y="122"/>
                  </a:lnTo>
                  <a:lnTo>
                    <a:pt x="14" y="144"/>
                  </a:lnTo>
                  <a:lnTo>
                    <a:pt x="10" y="174"/>
                  </a:lnTo>
                  <a:lnTo>
                    <a:pt x="4" y="177"/>
                  </a:lnTo>
                  <a:lnTo>
                    <a:pt x="0" y="17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5" name="Freeform 136">
              <a:extLst>
                <a:ext uri="{FF2B5EF4-FFF2-40B4-BE49-F238E27FC236}">
                  <a16:creationId xmlns:a16="http://schemas.microsoft.com/office/drawing/2014/main" id="{3FEE70E6-3427-CD19-1355-7C3B07594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255"/>
              <a:ext cx="143" cy="38"/>
            </a:xfrm>
            <a:custGeom>
              <a:avLst/>
              <a:gdLst>
                <a:gd name="T0" fmla="*/ 8 w 285"/>
                <a:gd name="T1" fmla="*/ 46 h 75"/>
                <a:gd name="T2" fmla="*/ 55 w 285"/>
                <a:gd name="T3" fmla="*/ 46 h 75"/>
                <a:gd name="T4" fmla="*/ 85 w 285"/>
                <a:gd name="T5" fmla="*/ 33 h 75"/>
                <a:gd name="T6" fmla="*/ 109 w 285"/>
                <a:gd name="T7" fmla="*/ 19 h 75"/>
                <a:gd name="T8" fmla="*/ 135 w 285"/>
                <a:gd name="T9" fmla="*/ 7 h 75"/>
                <a:gd name="T10" fmla="*/ 165 w 285"/>
                <a:gd name="T11" fmla="*/ 0 h 75"/>
                <a:gd name="T12" fmla="*/ 192 w 285"/>
                <a:gd name="T13" fmla="*/ 14 h 75"/>
                <a:gd name="T14" fmla="*/ 235 w 285"/>
                <a:gd name="T15" fmla="*/ 39 h 75"/>
                <a:gd name="T16" fmla="*/ 255 w 285"/>
                <a:gd name="T17" fmla="*/ 48 h 75"/>
                <a:gd name="T18" fmla="*/ 280 w 285"/>
                <a:gd name="T19" fmla="*/ 53 h 75"/>
                <a:gd name="T20" fmla="*/ 285 w 285"/>
                <a:gd name="T21" fmla="*/ 58 h 75"/>
                <a:gd name="T22" fmla="*/ 280 w 285"/>
                <a:gd name="T23" fmla="*/ 63 h 75"/>
                <a:gd name="T24" fmla="*/ 230 w 285"/>
                <a:gd name="T25" fmla="*/ 52 h 75"/>
                <a:gd name="T26" fmla="*/ 209 w 285"/>
                <a:gd name="T27" fmla="*/ 40 h 75"/>
                <a:gd name="T28" fmla="*/ 182 w 285"/>
                <a:gd name="T29" fmla="*/ 29 h 75"/>
                <a:gd name="T30" fmla="*/ 163 w 285"/>
                <a:gd name="T31" fmla="*/ 13 h 75"/>
                <a:gd name="T32" fmla="*/ 134 w 285"/>
                <a:gd name="T33" fmla="*/ 22 h 75"/>
                <a:gd name="T34" fmla="*/ 113 w 285"/>
                <a:gd name="T35" fmla="*/ 40 h 75"/>
                <a:gd name="T36" fmla="*/ 93 w 285"/>
                <a:gd name="T37" fmla="*/ 59 h 75"/>
                <a:gd name="T38" fmla="*/ 81 w 285"/>
                <a:gd name="T39" fmla="*/ 68 h 75"/>
                <a:gd name="T40" fmla="*/ 66 w 285"/>
                <a:gd name="T41" fmla="*/ 75 h 75"/>
                <a:gd name="T42" fmla="*/ 34 w 285"/>
                <a:gd name="T43" fmla="*/ 72 h 75"/>
                <a:gd name="T44" fmla="*/ 4 w 285"/>
                <a:gd name="T45" fmla="*/ 57 h 75"/>
                <a:gd name="T46" fmla="*/ 0 w 285"/>
                <a:gd name="T47" fmla="*/ 50 h 75"/>
                <a:gd name="T48" fmla="*/ 8 w 285"/>
                <a:gd name="T49" fmla="*/ 46 h 75"/>
                <a:gd name="T50" fmla="*/ 8 w 285"/>
                <a:gd name="T51" fmla="*/ 4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5" h="75">
                  <a:moveTo>
                    <a:pt x="8" y="46"/>
                  </a:moveTo>
                  <a:lnTo>
                    <a:pt x="55" y="46"/>
                  </a:lnTo>
                  <a:lnTo>
                    <a:pt x="85" y="33"/>
                  </a:lnTo>
                  <a:lnTo>
                    <a:pt x="109" y="19"/>
                  </a:lnTo>
                  <a:lnTo>
                    <a:pt x="135" y="7"/>
                  </a:lnTo>
                  <a:lnTo>
                    <a:pt x="165" y="0"/>
                  </a:lnTo>
                  <a:lnTo>
                    <a:pt x="192" y="14"/>
                  </a:lnTo>
                  <a:lnTo>
                    <a:pt x="235" y="39"/>
                  </a:lnTo>
                  <a:lnTo>
                    <a:pt x="255" y="48"/>
                  </a:lnTo>
                  <a:lnTo>
                    <a:pt x="280" y="53"/>
                  </a:lnTo>
                  <a:lnTo>
                    <a:pt x="285" y="58"/>
                  </a:lnTo>
                  <a:lnTo>
                    <a:pt x="280" y="63"/>
                  </a:lnTo>
                  <a:lnTo>
                    <a:pt x="230" y="52"/>
                  </a:lnTo>
                  <a:lnTo>
                    <a:pt x="209" y="40"/>
                  </a:lnTo>
                  <a:lnTo>
                    <a:pt x="182" y="29"/>
                  </a:lnTo>
                  <a:lnTo>
                    <a:pt x="163" y="13"/>
                  </a:lnTo>
                  <a:lnTo>
                    <a:pt x="134" y="22"/>
                  </a:lnTo>
                  <a:lnTo>
                    <a:pt x="113" y="40"/>
                  </a:lnTo>
                  <a:lnTo>
                    <a:pt x="93" y="59"/>
                  </a:lnTo>
                  <a:lnTo>
                    <a:pt x="81" y="68"/>
                  </a:lnTo>
                  <a:lnTo>
                    <a:pt x="66" y="75"/>
                  </a:lnTo>
                  <a:lnTo>
                    <a:pt x="34" y="72"/>
                  </a:lnTo>
                  <a:lnTo>
                    <a:pt x="4" y="57"/>
                  </a:lnTo>
                  <a:lnTo>
                    <a:pt x="0" y="50"/>
                  </a:lnTo>
                  <a:lnTo>
                    <a:pt x="8" y="46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6" name="Freeform 137">
              <a:extLst>
                <a:ext uri="{FF2B5EF4-FFF2-40B4-BE49-F238E27FC236}">
                  <a16:creationId xmlns:a16="http://schemas.microsoft.com/office/drawing/2014/main" id="{244FDC78-7C89-52DD-9BE0-24CD7A0D8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3297"/>
              <a:ext cx="27" cy="57"/>
            </a:xfrm>
            <a:custGeom>
              <a:avLst/>
              <a:gdLst>
                <a:gd name="T0" fmla="*/ 6 w 54"/>
                <a:gd name="T1" fmla="*/ 0 h 114"/>
                <a:gd name="T2" fmla="*/ 52 w 54"/>
                <a:gd name="T3" fmla="*/ 20 h 114"/>
                <a:gd name="T4" fmla="*/ 54 w 54"/>
                <a:gd name="T5" fmla="*/ 37 h 114"/>
                <a:gd name="T6" fmla="*/ 48 w 54"/>
                <a:gd name="T7" fmla="*/ 58 h 114"/>
                <a:gd name="T8" fmla="*/ 53 w 54"/>
                <a:gd name="T9" fmla="*/ 103 h 114"/>
                <a:gd name="T10" fmla="*/ 48 w 54"/>
                <a:gd name="T11" fmla="*/ 114 h 114"/>
                <a:gd name="T12" fmla="*/ 37 w 54"/>
                <a:gd name="T13" fmla="*/ 109 h 114"/>
                <a:gd name="T14" fmla="*/ 19 w 54"/>
                <a:gd name="T15" fmla="*/ 51 h 114"/>
                <a:gd name="T16" fmla="*/ 36 w 54"/>
                <a:gd name="T17" fmla="*/ 26 h 114"/>
                <a:gd name="T18" fmla="*/ 23 w 54"/>
                <a:gd name="T19" fmla="*/ 15 h 114"/>
                <a:gd name="T20" fmla="*/ 4 w 54"/>
                <a:gd name="T21" fmla="*/ 12 h 114"/>
                <a:gd name="T22" fmla="*/ 0 w 54"/>
                <a:gd name="T23" fmla="*/ 6 h 114"/>
                <a:gd name="T24" fmla="*/ 6 w 54"/>
                <a:gd name="T25" fmla="*/ 0 h 114"/>
                <a:gd name="T26" fmla="*/ 6 w 54"/>
                <a:gd name="T2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114">
                  <a:moveTo>
                    <a:pt x="6" y="0"/>
                  </a:moveTo>
                  <a:lnTo>
                    <a:pt x="52" y="20"/>
                  </a:lnTo>
                  <a:lnTo>
                    <a:pt x="54" y="37"/>
                  </a:lnTo>
                  <a:lnTo>
                    <a:pt x="48" y="58"/>
                  </a:lnTo>
                  <a:lnTo>
                    <a:pt x="53" y="103"/>
                  </a:lnTo>
                  <a:lnTo>
                    <a:pt x="48" y="114"/>
                  </a:lnTo>
                  <a:lnTo>
                    <a:pt x="37" y="109"/>
                  </a:lnTo>
                  <a:lnTo>
                    <a:pt x="19" y="51"/>
                  </a:lnTo>
                  <a:lnTo>
                    <a:pt x="36" y="26"/>
                  </a:lnTo>
                  <a:lnTo>
                    <a:pt x="23" y="15"/>
                  </a:lnTo>
                  <a:lnTo>
                    <a:pt x="4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7" name="Freeform 138">
              <a:extLst>
                <a:ext uri="{FF2B5EF4-FFF2-40B4-BE49-F238E27FC236}">
                  <a16:creationId xmlns:a16="http://schemas.microsoft.com/office/drawing/2014/main" id="{8FD858A2-CDD8-9A76-8146-C96554018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" y="3316"/>
              <a:ext cx="45" cy="72"/>
            </a:xfrm>
            <a:custGeom>
              <a:avLst/>
              <a:gdLst>
                <a:gd name="T0" fmla="*/ 5 w 89"/>
                <a:gd name="T1" fmla="*/ 0 h 144"/>
                <a:gd name="T2" fmla="*/ 72 w 89"/>
                <a:gd name="T3" fmla="*/ 17 h 144"/>
                <a:gd name="T4" fmla="*/ 89 w 89"/>
                <a:gd name="T5" fmla="*/ 49 h 144"/>
                <a:gd name="T6" fmla="*/ 82 w 89"/>
                <a:gd name="T7" fmla="*/ 84 h 144"/>
                <a:gd name="T8" fmla="*/ 59 w 89"/>
                <a:gd name="T9" fmla="*/ 113 h 144"/>
                <a:gd name="T10" fmla="*/ 52 w 89"/>
                <a:gd name="T11" fmla="*/ 132 h 144"/>
                <a:gd name="T12" fmla="*/ 35 w 89"/>
                <a:gd name="T13" fmla="*/ 144 h 144"/>
                <a:gd name="T14" fmla="*/ 21 w 89"/>
                <a:gd name="T15" fmla="*/ 142 h 144"/>
                <a:gd name="T16" fmla="*/ 22 w 89"/>
                <a:gd name="T17" fmla="*/ 129 h 144"/>
                <a:gd name="T18" fmla="*/ 30 w 89"/>
                <a:gd name="T19" fmla="*/ 106 h 144"/>
                <a:gd name="T20" fmla="*/ 43 w 89"/>
                <a:gd name="T21" fmla="*/ 89 h 144"/>
                <a:gd name="T22" fmla="*/ 55 w 89"/>
                <a:gd name="T23" fmla="*/ 71 h 144"/>
                <a:gd name="T24" fmla="*/ 64 w 89"/>
                <a:gd name="T25" fmla="*/ 26 h 144"/>
                <a:gd name="T26" fmla="*/ 38 w 89"/>
                <a:gd name="T27" fmla="*/ 14 h 144"/>
                <a:gd name="T28" fmla="*/ 5 w 89"/>
                <a:gd name="T29" fmla="*/ 11 h 144"/>
                <a:gd name="T30" fmla="*/ 0 w 89"/>
                <a:gd name="T31" fmla="*/ 7 h 144"/>
                <a:gd name="T32" fmla="*/ 5 w 89"/>
                <a:gd name="T33" fmla="*/ 0 h 144"/>
                <a:gd name="T34" fmla="*/ 5 w 89"/>
                <a:gd name="T3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44">
                  <a:moveTo>
                    <a:pt x="5" y="0"/>
                  </a:moveTo>
                  <a:lnTo>
                    <a:pt x="72" y="17"/>
                  </a:lnTo>
                  <a:lnTo>
                    <a:pt x="89" y="49"/>
                  </a:lnTo>
                  <a:lnTo>
                    <a:pt x="82" y="84"/>
                  </a:lnTo>
                  <a:lnTo>
                    <a:pt x="59" y="113"/>
                  </a:lnTo>
                  <a:lnTo>
                    <a:pt x="52" y="132"/>
                  </a:lnTo>
                  <a:lnTo>
                    <a:pt x="35" y="144"/>
                  </a:lnTo>
                  <a:lnTo>
                    <a:pt x="21" y="142"/>
                  </a:lnTo>
                  <a:lnTo>
                    <a:pt x="22" y="129"/>
                  </a:lnTo>
                  <a:lnTo>
                    <a:pt x="30" y="106"/>
                  </a:lnTo>
                  <a:lnTo>
                    <a:pt x="43" y="89"/>
                  </a:lnTo>
                  <a:lnTo>
                    <a:pt x="55" y="71"/>
                  </a:lnTo>
                  <a:lnTo>
                    <a:pt x="64" y="26"/>
                  </a:lnTo>
                  <a:lnTo>
                    <a:pt x="38" y="14"/>
                  </a:lnTo>
                  <a:lnTo>
                    <a:pt x="5" y="11"/>
                  </a:ln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" name="Freeform 139">
              <a:extLst>
                <a:ext uri="{FF2B5EF4-FFF2-40B4-BE49-F238E27FC236}">
                  <a16:creationId xmlns:a16="http://schemas.microsoft.com/office/drawing/2014/main" id="{10EA4889-C992-98A3-2E0B-48450CEB8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" y="3188"/>
              <a:ext cx="17" cy="59"/>
            </a:xfrm>
            <a:custGeom>
              <a:avLst/>
              <a:gdLst>
                <a:gd name="T0" fmla="*/ 34 w 34"/>
                <a:gd name="T1" fmla="*/ 9 h 118"/>
                <a:gd name="T2" fmla="*/ 28 w 34"/>
                <a:gd name="T3" fmla="*/ 41 h 118"/>
                <a:gd name="T4" fmla="*/ 27 w 34"/>
                <a:gd name="T5" fmla="*/ 62 h 118"/>
                <a:gd name="T6" fmla="*/ 21 w 34"/>
                <a:gd name="T7" fmla="*/ 85 h 118"/>
                <a:gd name="T8" fmla="*/ 10 w 34"/>
                <a:gd name="T9" fmla="*/ 116 h 118"/>
                <a:gd name="T10" fmla="*/ 2 w 34"/>
                <a:gd name="T11" fmla="*/ 118 h 118"/>
                <a:gd name="T12" fmla="*/ 0 w 34"/>
                <a:gd name="T13" fmla="*/ 111 h 118"/>
                <a:gd name="T14" fmla="*/ 5 w 34"/>
                <a:gd name="T15" fmla="*/ 62 h 118"/>
                <a:gd name="T16" fmla="*/ 7 w 34"/>
                <a:gd name="T17" fmla="*/ 34 h 118"/>
                <a:gd name="T18" fmla="*/ 13 w 34"/>
                <a:gd name="T19" fmla="*/ 9 h 118"/>
                <a:gd name="T20" fmla="*/ 17 w 34"/>
                <a:gd name="T21" fmla="*/ 3 h 118"/>
                <a:gd name="T22" fmla="*/ 23 w 34"/>
                <a:gd name="T23" fmla="*/ 0 h 118"/>
                <a:gd name="T24" fmla="*/ 34 w 34"/>
                <a:gd name="T25" fmla="*/ 9 h 118"/>
                <a:gd name="T26" fmla="*/ 34 w 34"/>
                <a:gd name="T27" fmla="*/ 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118">
                  <a:moveTo>
                    <a:pt x="34" y="9"/>
                  </a:moveTo>
                  <a:lnTo>
                    <a:pt x="28" y="41"/>
                  </a:lnTo>
                  <a:lnTo>
                    <a:pt x="27" y="62"/>
                  </a:lnTo>
                  <a:lnTo>
                    <a:pt x="21" y="85"/>
                  </a:lnTo>
                  <a:lnTo>
                    <a:pt x="10" y="116"/>
                  </a:lnTo>
                  <a:lnTo>
                    <a:pt x="2" y="118"/>
                  </a:lnTo>
                  <a:lnTo>
                    <a:pt x="0" y="111"/>
                  </a:lnTo>
                  <a:lnTo>
                    <a:pt x="5" y="62"/>
                  </a:lnTo>
                  <a:lnTo>
                    <a:pt x="7" y="34"/>
                  </a:lnTo>
                  <a:lnTo>
                    <a:pt x="13" y="9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34" y="9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" name="Freeform 140">
              <a:extLst>
                <a:ext uri="{FF2B5EF4-FFF2-40B4-BE49-F238E27FC236}">
                  <a16:creationId xmlns:a16="http://schemas.microsoft.com/office/drawing/2014/main" id="{E5095712-4E59-E260-24CE-B3624A31E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3211"/>
              <a:ext cx="31" cy="61"/>
            </a:xfrm>
            <a:custGeom>
              <a:avLst/>
              <a:gdLst>
                <a:gd name="T0" fmla="*/ 63 w 63"/>
                <a:gd name="T1" fmla="*/ 0 h 121"/>
                <a:gd name="T2" fmla="*/ 57 w 63"/>
                <a:gd name="T3" fmla="*/ 41 h 121"/>
                <a:gd name="T4" fmla="*/ 45 w 63"/>
                <a:gd name="T5" fmla="*/ 80 h 121"/>
                <a:gd name="T6" fmla="*/ 27 w 63"/>
                <a:gd name="T7" fmla="*/ 114 h 121"/>
                <a:gd name="T8" fmla="*/ 19 w 63"/>
                <a:gd name="T9" fmla="*/ 121 h 121"/>
                <a:gd name="T10" fmla="*/ 8 w 63"/>
                <a:gd name="T11" fmla="*/ 121 h 121"/>
                <a:gd name="T12" fmla="*/ 0 w 63"/>
                <a:gd name="T13" fmla="*/ 104 h 121"/>
                <a:gd name="T14" fmla="*/ 17 w 63"/>
                <a:gd name="T15" fmla="*/ 69 h 121"/>
                <a:gd name="T16" fmla="*/ 52 w 63"/>
                <a:gd name="T17" fmla="*/ 0 h 121"/>
                <a:gd name="T18" fmla="*/ 63 w 63"/>
                <a:gd name="T19" fmla="*/ 0 h 121"/>
                <a:gd name="T20" fmla="*/ 63 w 63"/>
                <a:gd name="T2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21">
                  <a:moveTo>
                    <a:pt x="63" y="0"/>
                  </a:moveTo>
                  <a:lnTo>
                    <a:pt x="57" y="41"/>
                  </a:lnTo>
                  <a:lnTo>
                    <a:pt x="45" y="80"/>
                  </a:lnTo>
                  <a:lnTo>
                    <a:pt x="27" y="114"/>
                  </a:lnTo>
                  <a:lnTo>
                    <a:pt x="19" y="121"/>
                  </a:lnTo>
                  <a:lnTo>
                    <a:pt x="8" y="121"/>
                  </a:lnTo>
                  <a:lnTo>
                    <a:pt x="0" y="104"/>
                  </a:lnTo>
                  <a:lnTo>
                    <a:pt x="17" y="69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646FC818-BB05-8EA1-0427-A0EC6C2CC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" y="3186"/>
              <a:ext cx="57" cy="56"/>
            </a:xfrm>
            <a:custGeom>
              <a:avLst/>
              <a:gdLst>
                <a:gd name="T0" fmla="*/ 6 w 113"/>
                <a:gd name="T1" fmla="*/ 0 h 110"/>
                <a:gd name="T2" fmla="*/ 54 w 113"/>
                <a:gd name="T3" fmla="*/ 12 h 110"/>
                <a:gd name="T4" fmla="*/ 88 w 113"/>
                <a:gd name="T5" fmla="*/ 46 h 110"/>
                <a:gd name="T6" fmla="*/ 113 w 113"/>
                <a:gd name="T7" fmla="*/ 103 h 110"/>
                <a:gd name="T8" fmla="*/ 111 w 113"/>
                <a:gd name="T9" fmla="*/ 110 h 110"/>
                <a:gd name="T10" fmla="*/ 103 w 113"/>
                <a:gd name="T11" fmla="*/ 109 h 110"/>
                <a:gd name="T12" fmla="*/ 92 w 113"/>
                <a:gd name="T13" fmla="*/ 97 h 110"/>
                <a:gd name="T14" fmla="*/ 79 w 113"/>
                <a:gd name="T15" fmla="*/ 87 h 110"/>
                <a:gd name="T16" fmla="*/ 55 w 113"/>
                <a:gd name="T17" fmla="*/ 64 h 110"/>
                <a:gd name="T18" fmla="*/ 36 w 113"/>
                <a:gd name="T19" fmla="*/ 29 h 110"/>
                <a:gd name="T20" fmla="*/ 24 w 113"/>
                <a:gd name="T21" fmla="*/ 16 h 110"/>
                <a:gd name="T22" fmla="*/ 6 w 113"/>
                <a:gd name="T23" fmla="*/ 11 h 110"/>
                <a:gd name="T24" fmla="*/ 0 w 113"/>
                <a:gd name="T25" fmla="*/ 5 h 110"/>
                <a:gd name="T26" fmla="*/ 6 w 113"/>
                <a:gd name="T27" fmla="*/ 0 h 110"/>
                <a:gd name="T28" fmla="*/ 6 w 113"/>
                <a:gd name="T2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10">
                  <a:moveTo>
                    <a:pt x="6" y="0"/>
                  </a:moveTo>
                  <a:lnTo>
                    <a:pt x="54" y="12"/>
                  </a:lnTo>
                  <a:lnTo>
                    <a:pt x="88" y="46"/>
                  </a:lnTo>
                  <a:lnTo>
                    <a:pt x="113" y="103"/>
                  </a:lnTo>
                  <a:lnTo>
                    <a:pt x="111" y="110"/>
                  </a:lnTo>
                  <a:lnTo>
                    <a:pt x="103" y="109"/>
                  </a:lnTo>
                  <a:lnTo>
                    <a:pt x="92" y="97"/>
                  </a:lnTo>
                  <a:lnTo>
                    <a:pt x="79" y="87"/>
                  </a:lnTo>
                  <a:lnTo>
                    <a:pt x="55" y="64"/>
                  </a:lnTo>
                  <a:lnTo>
                    <a:pt x="36" y="29"/>
                  </a:lnTo>
                  <a:lnTo>
                    <a:pt x="24" y="16"/>
                  </a:lnTo>
                  <a:lnTo>
                    <a:pt x="6" y="11"/>
                  </a:lnTo>
                  <a:lnTo>
                    <a:pt x="0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1" name="Freeform 142">
              <a:extLst>
                <a:ext uri="{FF2B5EF4-FFF2-40B4-BE49-F238E27FC236}">
                  <a16:creationId xmlns:a16="http://schemas.microsoft.com/office/drawing/2014/main" id="{AF07C820-548C-5305-0BB5-C9A97BB0E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" y="3256"/>
              <a:ext cx="49" cy="372"/>
            </a:xfrm>
            <a:custGeom>
              <a:avLst/>
              <a:gdLst>
                <a:gd name="T0" fmla="*/ 94 w 98"/>
                <a:gd name="T1" fmla="*/ 11 h 745"/>
                <a:gd name="T2" fmla="*/ 74 w 98"/>
                <a:gd name="T3" fmla="*/ 23 h 745"/>
                <a:gd name="T4" fmla="*/ 67 w 98"/>
                <a:gd name="T5" fmla="*/ 46 h 745"/>
                <a:gd name="T6" fmla="*/ 54 w 98"/>
                <a:gd name="T7" fmla="*/ 97 h 745"/>
                <a:gd name="T8" fmla="*/ 40 w 98"/>
                <a:gd name="T9" fmla="*/ 158 h 745"/>
                <a:gd name="T10" fmla="*/ 28 w 98"/>
                <a:gd name="T11" fmla="*/ 217 h 745"/>
                <a:gd name="T12" fmla="*/ 25 w 98"/>
                <a:gd name="T13" fmla="*/ 239 h 745"/>
                <a:gd name="T14" fmla="*/ 32 w 98"/>
                <a:gd name="T15" fmla="*/ 284 h 745"/>
                <a:gd name="T16" fmla="*/ 41 w 98"/>
                <a:gd name="T17" fmla="*/ 329 h 745"/>
                <a:gd name="T18" fmla="*/ 46 w 98"/>
                <a:gd name="T19" fmla="*/ 367 h 745"/>
                <a:gd name="T20" fmla="*/ 52 w 98"/>
                <a:gd name="T21" fmla="*/ 411 h 745"/>
                <a:gd name="T22" fmla="*/ 61 w 98"/>
                <a:gd name="T23" fmla="*/ 458 h 745"/>
                <a:gd name="T24" fmla="*/ 60 w 98"/>
                <a:gd name="T25" fmla="*/ 500 h 745"/>
                <a:gd name="T26" fmla="*/ 52 w 98"/>
                <a:gd name="T27" fmla="*/ 536 h 745"/>
                <a:gd name="T28" fmla="*/ 39 w 98"/>
                <a:gd name="T29" fmla="*/ 615 h 745"/>
                <a:gd name="T30" fmla="*/ 27 w 98"/>
                <a:gd name="T31" fmla="*/ 672 h 745"/>
                <a:gd name="T32" fmla="*/ 37 w 98"/>
                <a:gd name="T33" fmla="*/ 686 h 745"/>
                <a:gd name="T34" fmla="*/ 53 w 98"/>
                <a:gd name="T35" fmla="*/ 698 h 745"/>
                <a:gd name="T36" fmla="*/ 67 w 98"/>
                <a:gd name="T37" fmla="*/ 737 h 745"/>
                <a:gd name="T38" fmla="*/ 69 w 98"/>
                <a:gd name="T39" fmla="*/ 744 h 745"/>
                <a:gd name="T40" fmla="*/ 61 w 98"/>
                <a:gd name="T41" fmla="*/ 745 h 745"/>
                <a:gd name="T42" fmla="*/ 20 w 98"/>
                <a:gd name="T43" fmla="*/ 710 h 745"/>
                <a:gd name="T44" fmla="*/ 15 w 98"/>
                <a:gd name="T45" fmla="*/ 671 h 745"/>
                <a:gd name="T46" fmla="*/ 27 w 98"/>
                <a:gd name="T47" fmla="*/ 614 h 745"/>
                <a:gd name="T48" fmla="*/ 36 w 98"/>
                <a:gd name="T49" fmla="*/ 460 h 745"/>
                <a:gd name="T50" fmla="*/ 18 w 98"/>
                <a:gd name="T51" fmla="*/ 368 h 745"/>
                <a:gd name="T52" fmla="*/ 12 w 98"/>
                <a:gd name="T53" fmla="*/ 329 h 745"/>
                <a:gd name="T54" fmla="*/ 0 w 98"/>
                <a:gd name="T55" fmla="*/ 239 h 745"/>
                <a:gd name="T56" fmla="*/ 2 w 98"/>
                <a:gd name="T57" fmla="*/ 214 h 745"/>
                <a:gd name="T58" fmla="*/ 31 w 98"/>
                <a:gd name="T59" fmla="*/ 86 h 745"/>
                <a:gd name="T60" fmla="*/ 53 w 98"/>
                <a:gd name="T61" fmla="*/ 34 h 745"/>
                <a:gd name="T62" fmla="*/ 66 w 98"/>
                <a:gd name="T63" fmla="*/ 13 h 745"/>
                <a:gd name="T64" fmla="*/ 91 w 98"/>
                <a:gd name="T65" fmla="*/ 0 h 745"/>
                <a:gd name="T66" fmla="*/ 98 w 98"/>
                <a:gd name="T67" fmla="*/ 4 h 745"/>
                <a:gd name="T68" fmla="*/ 94 w 98"/>
                <a:gd name="T69" fmla="*/ 11 h 745"/>
                <a:gd name="T70" fmla="*/ 94 w 98"/>
                <a:gd name="T71" fmla="*/ 11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8" h="745">
                  <a:moveTo>
                    <a:pt x="94" y="11"/>
                  </a:moveTo>
                  <a:lnTo>
                    <a:pt x="74" y="23"/>
                  </a:lnTo>
                  <a:lnTo>
                    <a:pt x="67" y="46"/>
                  </a:lnTo>
                  <a:lnTo>
                    <a:pt x="54" y="97"/>
                  </a:lnTo>
                  <a:lnTo>
                    <a:pt x="40" y="158"/>
                  </a:lnTo>
                  <a:lnTo>
                    <a:pt x="28" y="217"/>
                  </a:lnTo>
                  <a:lnTo>
                    <a:pt x="25" y="239"/>
                  </a:lnTo>
                  <a:lnTo>
                    <a:pt x="32" y="284"/>
                  </a:lnTo>
                  <a:lnTo>
                    <a:pt x="41" y="329"/>
                  </a:lnTo>
                  <a:lnTo>
                    <a:pt x="46" y="367"/>
                  </a:lnTo>
                  <a:lnTo>
                    <a:pt x="52" y="411"/>
                  </a:lnTo>
                  <a:lnTo>
                    <a:pt x="61" y="458"/>
                  </a:lnTo>
                  <a:lnTo>
                    <a:pt x="60" y="500"/>
                  </a:lnTo>
                  <a:lnTo>
                    <a:pt x="52" y="536"/>
                  </a:lnTo>
                  <a:lnTo>
                    <a:pt x="39" y="615"/>
                  </a:lnTo>
                  <a:lnTo>
                    <a:pt x="27" y="672"/>
                  </a:lnTo>
                  <a:lnTo>
                    <a:pt x="37" y="686"/>
                  </a:lnTo>
                  <a:lnTo>
                    <a:pt x="53" y="698"/>
                  </a:lnTo>
                  <a:lnTo>
                    <a:pt x="67" y="737"/>
                  </a:lnTo>
                  <a:lnTo>
                    <a:pt x="69" y="744"/>
                  </a:lnTo>
                  <a:lnTo>
                    <a:pt x="61" y="745"/>
                  </a:lnTo>
                  <a:lnTo>
                    <a:pt x="20" y="710"/>
                  </a:lnTo>
                  <a:lnTo>
                    <a:pt x="15" y="671"/>
                  </a:lnTo>
                  <a:lnTo>
                    <a:pt x="27" y="614"/>
                  </a:lnTo>
                  <a:lnTo>
                    <a:pt x="36" y="460"/>
                  </a:lnTo>
                  <a:lnTo>
                    <a:pt x="18" y="368"/>
                  </a:lnTo>
                  <a:lnTo>
                    <a:pt x="12" y="329"/>
                  </a:lnTo>
                  <a:lnTo>
                    <a:pt x="0" y="239"/>
                  </a:lnTo>
                  <a:lnTo>
                    <a:pt x="2" y="214"/>
                  </a:lnTo>
                  <a:lnTo>
                    <a:pt x="31" y="86"/>
                  </a:lnTo>
                  <a:lnTo>
                    <a:pt x="53" y="34"/>
                  </a:lnTo>
                  <a:lnTo>
                    <a:pt x="66" y="13"/>
                  </a:lnTo>
                  <a:lnTo>
                    <a:pt x="91" y="0"/>
                  </a:lnTo>
                  <a:lnTo>
                    <a:pt x="98" y="4"/>
                  </a:lnTo>
                  <a:lnTo>
                    <a:pt x="94" y="11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2" name="Freeform 143">
              <a:extLst>
                <a:ext uri="{FF2B5EF4-FFF2-40B4-BE49-F238E27FC236}">
                  <a16:creationId xmlns:a16="http://schemas.microsoft.com/office/drawing/2014/main" id="{F0FAB9A7-C771-5C5B-1F1D-1E8F12198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" y="3265"/>
              <a:ext cx="49" cy="236"/>
            </a:xfrm>
            <a:custGeom>
              <a:avLst/>
              <a:gdLst>
                <a:gd name="T0" fmla="*/ 11 w 99"/>
                <a:gd name="T1" fmla="*/ 3 h 474"/>
                <a:gd name="T2" fmla="*/ 41 w 99"/>
                <a:gd name="T3" fmla="*/ 99 h 474"/>
                <a:gd name="T4" fmla="*/ 36 w 99"/>
                <a:gd name="T5" fmla="*/ 118 h 474"/>
                <a:gd name="T6" fmla="*/ 37 w 99"/>
                <a:gd name="T7" fmla="*/ 144 h 474"/>
                <a:gd name="T8" fmla="*/ 49 w 99"/>
                <a:gd name="T9" fmla="*/ 224 h 474"/>
                <a:gd name="T10" fmla="*/ 55 w 99"/>
                <a:gd name="T11" fmla="*/ 255 h 474"/>
                <a:gd name="T12" fmla="*/ 64 w 99"/>
                <a:gd name="T13" fmla="*/ 282 h 474"/>
                <a:gd name="T14" fmla="*/ 83 w 99"/>
                <a:gd name="T15" fmla="*/ 339 h 474"/>
                <a:gd name="T16" fmla="*/ 96 w 99"/>
                <a:gd name="T17" fmla="*/ 403 h 474"/>
                <a:gd name="T18" fmla="*/ 99 w 99"/>
                <a:gd name="T19" fmla="*/ 467 h 474"/>
                <a:gd name="T20" fmla="*/ 93 w 99"/>
                <a:gd name="T21" fmla="*/ 474 h 474"/>
                <a:gd name="T22" fmla="*/ 87 w 99"/>
                <a:gd name="T23" fmla="*/ 469 h 474"/>
                <a:gd name="T24" fmla="*/ 81 w 99"/>
                <a:gd name="T25" fmla="*/ 436 h 474"/>
                <a:gd name="T26" fmla="*/ 72 w 99"/>
                <a:gd name="T27" fmla="*/ 408 h 474"/>
                <a:gd name="T28" fmla="*/ 49 w 99"/>
                <a:gd name="T29" fmla="*/ 347 h 474"/>
                <a:gd name="T30" fmla="*/ 39 w 99"/>
                <a:gd name="T31" fmla="*/ 315 h 474"/>
                <a:gd name="T32" fmla="*/ 30 w 99"/>
                <a:gd name="T33" fmla="*/ 288 h 474"/>
                <a:gd name="T34" fmla="*/ 15 w 99"/>
                <a:gd name="T35" fmla="*/ 227 h 474"/>
                <a:gd name="T36" fmla="*/ 13 w 99"/>
                <a:gd name="T37" fmla="*/ 186 h 474"/>
                <a:gd name="T38" fmla="*/ 15 w 99"/>
                <a:gd name="T39" fmla="*/ 144 h 474"/>
                <a:gd name="T40" fmla="*/ 16 w 99"/>
                <a:gd name="T41" fmla="*/ 116 h 474"/>
                <a:gd name="T42" fmla="*/ 17 w 99"/>
                <a:gd name="T43" fmla="*/ 100 h 474"/>
                <a:gd name="T44" fmla="*/ 0 w 99"/>
                <a:gd name="T45" fmla="*/ 6 h 474"/>
                <a:gd name="T46" fmla="*/ 3 w 99"/>
                <a:gd name="T47" fmla="*/ 0 h 474"/>
                <a:gd name="T48" fmla="*/ 11 w 99"/>
                <a:gd name="T49" fmla="*/ 3 h 474"/>
                <a:gd name="T50" fmla="*/ 11 w 99"/>
                <a:gd name="T51" fmla="*/ 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9" h="474">
                  <a:moveTo>
                    <a:pt x="11" y="3"/>
                  </a:moveTo>
                  <a:lnTo>
                    <a:pt x="41" y="99"/>
                  </a:lnTo>
                  <a:lnTo>
                    <a:pt x="36" y="118"/>
                  </a:lnTo>
                  <a:lnTo>
                    <a:pt x="37" y="144"/>
                  </a:lnTo>
                  <a:lnTo>
                    <a:pt x="49" y="224"/>
                  </a:lnTo>
                  <a:lnTo>
                    <a:pt x="55" y="255"/>
                  </a:lnTo>
                  <a:lnTo>
                    <a:pt x="64" y="282"/>
                  </a:lnTo>
                  <a:lnTo>
                    <a:pt x="83" y="339"/>
                  </a:lnTo>
                  <a:lnTo>
                    <a:pt x="96" y="403"/>
                  </a:lnTo>
                  <a:lnTo>
                    <a:pt x="99" y="467"/>
                  </a:lnTo>
                  <a:lnTo>
                    <a:pt x="93" y="474"/>
                  </a:lnTo>
                  <a:lnTo>
                    <a:pt x="87" y="469"/>
                  </a:lnTo>
                  <a:lnTo>
                    <a:pt x="81" y="436"/>
                  </a:lnTo>
                  <a:lnTo>
                    <a:pt x="72" y="408"/>
                  </a:lnTo>
                  <a:lnTo>
                    <a:pt x="49" y="347"/>
                  </a:lnTo>
                  <a:lnTo>
                    <a:pt x="39" y="315"/>
                  </a:lnTo>
                  <a:lnTo>
                    <a:pt x="30" y="288"/>
                  </a:lnTo>
                  <a:lnTo>
                    <a:pt x="15" y="227"/>
                  </a:lnTo>
                  <a:lnTo>
                    <a:pt x="13" y="186"/>
                  </a:lnTo>
                  <a:lnTo>
                    <a:pt x="15" y="144"/>
                  </a:lnTo>
                  <a:lnTo>
                    <a:pt x="16" y="116"/>
                  </a:lnTo>
                  <a:lnTo>
                    <a:pt x="17" y="100"/>
                  </a:lnTo>
                  <a:lnTo>
                    <a:pt x="0" y="6"/>
                  </a:lnTo>
                  <a:lnTo>
                    <a:pt x="3" y="0"/>
                  </a:lnTo>
                  <a:lnTo>
                    <a:pt x="11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" name="Freeform 144">
              <a:extLst>
                <a:ext uri="{FF2B5EF4-FFF2-40B4-BE49-F238E27FC236}">
                  <a16:creationId xmlns:a16="http://schemas.microsoft.com/office/drawing/2014/main" id="{76D53512-7466-9F77-2F21-867DB92A2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3047"/>
              <a:ext cx="76" cy="206"/>
            </a:xfrm>
            <a:custGeom>
              <a:avLst/>
              <a:gdLst>
                <a:gd name="T0" fmla="*/ 152 w 154"/>
                <a:gd name="T1" fmla="*/ 8 h 412"/>
                <a:gd name="T2" fmla="*/ 131 w 154"/>
                <a:gd name="T3" fmla="*/ 23 h 412"/>
                <a:gd name="T4" fmla="*/ 113 w 154"/>
                <a:gd name="T5" fmla="*/ 37 h 412"/>
                <a:gd name="T6" fmla="*/ 84 w 154"/>
                <a:gd name="T7" fmla="*/ 68 h 412"/>
                <a:gd name="T8" fmla="*/ 53 w 154"/>
                <a:gd name="T9" fmla="*/ 145 h 412"/>
                <a:gd name="T10" fmla="*/ 38 w 154"/>
                <a:gd name="T11" fmla="*/ 190 h 412"/>
                <a:gd name="T12" fmla="*/ 32 w 154"/>
                <a:gd name="T13" fmla="*/ 297 h 412"/>
                <a:gd name="T14" fmla="*/ 43 w 154"/>
                <a:gd name="T15" fmla="*/ 405 h 412"/>
                <a:gd name="T16" fmla="*/ 40 w 154"/>
                <a:gd name="T17" fmla="*/ 412 h 412"/>
                <a:gd name="T18" fmla="*/ 33 w 154"/>
                <a:gd name="T19" fmla="*/ 407 h 412"/>
                <a:gd name="T20" fmla="*/ 0 w 154"/>
                <a:gd name="T21" fmla="*/ 183 h 412"/>
                <a:gd name="T22" fmla="*/ 16 w 154"/>
                <a:gd name="T23" fmla="*/ 138 h 412"/>
                <a:gd name="T24" fmla="*/ 21 w 154"/>
                <a:gd name="T25" fmla="*/ 114 h 412"/>
                <a:gd name="T26" fmla="*/ 30 w 154"/>
                <a:gd name="T27" fmla="*/ 92 h 412"/>
                <a:gd name="T28" fmla="*/ 43 w 154"/>
                <a:gd name="T29" fmla="*/ 74 h 412"/>
                <a:gd name="T30" fmla="*/ 59 w 154"/>
                <a:gd name="T31" fmla="*/ 58 h 412"/>
                <a:gd name="T32" fmla="*/ 78 w 154"/>
                <a:gd name="T33" fmla="*/ 43 h 412"/>
                <a:gd name="T34" fmla="*/ 99 w 154"/>
                <a:gd name="T35" fmla="*/ 30 h 412"/>
                <a:gd name="T36" fmla="*/ 121 w 154"/>
                <a:gd name="T37" fmla="*/ 16 h 412"/>
                <a:gd name="T38" fmla="*/ 146 w 154"/>
                <a:gd name="T39" fmla="*/ 0 h 412"/>
                <a:gd name="T40" fmla="*/ 154 w 154"/>
                <a:gd name="T41" fmla="*/ 1 h 412"/>
                <a:gd name="T42" fmla="*/ 152 w 154"/>
                <a:gd name="T43" fmla="*/ 8 h 412"/>
                <a:gd name="T44" fmla="*/ 152 w 154"/>
                <a:gd name="T45" fmla="*/ 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412">
                  <a:moveTo>
                    <a:pt x="152" y="8"/>
                  </a:moveTo>
                  <a:lnTo>
                    <a:pt x="131" y="23"/>
                  </a:lnTo>
                  <a:lnTo>
                    <a:pt x="113" y="37"/>
                  </a:lnTo>
                  <a:lnTo>
                    <a:pt x="84" y="68"/>
                  </a:lnTo>
                  <a:lnTo>
                    <a:pt x="53" y="145"/>
                  </a:lnTo>
                  <a:lnTo>
                    <a:pt x="38" y="190"/>
                  </a:lnTo>
                  <a:lnTo>
                    <a:pt x="32" y="297"/>
                  </a:lnTo>
                  <a:lnTo>
                    <a:pt x="43" y="405"/>
                  </a:lnTo>
                  <a:lnTo>
                    <a:pt x="40" y="412"/>
                  </a:lnTo>
                  <a:lnTo>
                    <a:pt x="33" y="407"/>
                  </a:lnTo>
                  <a:lnTo>
                    <a:pt x="0" y="183"/>
                  </a:lnTo>
                  <a:lnTo>
                    <a:pt x="16" y="138"/>
                  </a:lnTo>
                  <a:lnTo>
                    <a:pt x="21" y="114"/>
                  </a:lnTo>
                  <a:lnTo>
                    <a:pt x="30" y="92"/>
                  </a:lnTo>
                  <a:lnTo>
                    <a:pt x="43" y="74"/>
                  </a:lnTo>
                  <a:lnTo>
                    <a:pt x="59" y="58"/>
                  </a:lnTo>
                  <a:lnTo>
                    <a:pt x="78" y="43"/>
                  </a:lnTo>
                  <a:lnTo>
                    <a:pt x="99" y="30"/>
                  </a:lnTo>
                  <a:lnTo>
                    <a:pt x="121" y="16"/>
                  </a:lnTo>
                  <a:lnTo>
                    <a:pt x="146" y="0"/>
                  </a:lnTo>
                  <a:lnTo>
                    <a:pt x="154" y="1"/>
                  </a:lnTo>
                  <a:lnTo>
                    <a:pt x="152" y="8"/>
                  </a:lnTo>
                  <a:lnTo>
                    <a:pt x="15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4" name="Freeform 145">
              <a:extLst>
                <a:ext uri="{FF2B5EF4-FFF2-40B4-BE49-F238E27FC236}">
                  <a16:creationId xmlns:a16="http://schemas.microsoft.com/office/drawing/2014/main" id="{FD4C8031-7B72-9087-BAAE-88CBC56A2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" y="3131"/>
              <a:ext cx="67" cy="314"/>
            </a:xfrm>
            <a:custGeom>
              <a:avLst/>
              <a:gdLst>
                <a:gd name="T0" fmla="*/ 133 w 134"/>
                <a:gd name="T1" fmla="*/ 7 h 629"/>
                <a:gd name="T2" fmla="*/ 91 w 134"/>
                <a:gd name="T3" fmla="*/ 60 h 629"/>
                <a:gd name="T4" fmla="*/ 73 w 134"/>
                <a:gd name="T5" fmla="*/ 112 h 629"/>
                <a:gd name="T6" fmla="*/ 62 w 134"/>
                <a:gd name="T7" fmla="*/ 168 h 629"/>
                <a:gd name="T8" fmla="*/ 46 w 134"/>
                <a:gd name="T9" fmla="*/ 232 h 629"/>
                <a:gd name="T10" fmla="*/ 36 w 134"/>
                <a:gd name="T11" fmla="*/ 274 h 629"/>
                <a:gd name="T12" fmla="*/ 36 w 134"/>
                <a:gd name="T13" fmla="*/ 318 h 629"/>
                <a:gd name="T14" fmla="*/ 42 w 134"/>
                <a:gd name="T15" fmla="*/ 375 h 629"/>
                <a:gd name="T16" fmla="*/ 50 w 134"/>
                <a:gd name="T17" fmla="*/ 445 h 629"/>
                <a:gd name="T18" fmla="*/ 57 w 134"/>
                <a:gd name="T19" fmla="*/ 484 h 629"/>
                <a:gd name="T20" fmla="*/ 53 w 134"/>
                <a:gd name="T21" fmla="*/ 515 h 629"/>
                <a:gd name="T22" fmla="*/ 45 w 134"/>
                <a:gd name="T23" fmla="*/ 545 h 629"/>
                <a:gd name="T24" fmla="*/ 20 w 134"/>
                <a:gd name="T25" fmla="*/ 626 h 629"/>
                <a:gd name="T26" fmla="*/ 13 w 134"/>
                <a:gd name="T27" fmla="*/ 629 h 629"/>
                <a:gd name="T28" fmla="*/ 10 w 134"/>
                <a:gd name="T29" fmla="*/ 623 h 629"/>
                <a:gd name="T30" fmla="*/ 15 w 134"/>
                <a:gd name="T31" fmla="*/ 580 h 629"/>
                <a:gd name="T32" fmla="*/ 16 w 134"/>
                <a:gd name="T33" fmla="*/ 539 h 629"/>
                <a:gd name="T34" fmla="*/ 28 w 134"/>
                <a:gd name="T35" fmla="*/ 486 h 629"/>
                <a:gd name="T36" fmla="*/ 27 w 134"/>
                <a:gd name="T37" fmla="*/ 447 h 629"/>
                <a:gd name="T38" fmla="*/ 19 w 134"/>
                <a:gd name="T39" fmla="*/ 376 h 629"/>
                <a:gd name="T40" fmla="*/ 0 w 134"/>
                <a:gd name="T41" fmla="*/ 318 h 629"/>
                <a:gd name="T42" fmla="*/ 2 w 134"/>
                <a:gd name="T43" fmla="*/ 270 h 629"/>
                <a:gd name="T44" fmla="*/ 12 w 134"/>
                <a:gd name="T45" fmla="*/ 221 h 629"/>
                <a:gd name="T46" fmla="*/ 33 w 134"/>
                <a:gd name="T47" fmla="*/ 157 h 629"/>
                <a:gd name="T48" fmla="*/ 52 w 134"/>
                <a:gd name="T49" fmla="*/ 102 h 629"/>
                <a:gd name="T50" fmla="*/ 63 w 134"/>
                <a:gd name="T51" fmla="*/ 77 h 629"/>
                <a:gd name="T52" fmla="*/ 79 w 134"/>
                <a:gd name="T53" fmla="*/ 52 h 629"/>
                <a:gd name="T54" fmla="*/ 99 w 134"/>
                <a:gd name="T55" fmla="*/ 27 h 629"/>
                <a:gd name="T56" fmla="*/ 124 w 134"/>
                <a:gd name="T57" fmla="*/ 0 h 629"/>
                <a:gd name="T58" fmla="*/ 133 w 134"/>
                <a:gd name="T59" fmla="*/ 0 h 629"/>
                <a:gd name="T60" fmla="*/ 134 w 134"/>
                <a:gd name="T61" fmla="*/ 4 h 629"/>
                <a:gd name="T62" fmla="*/ 133 w 134"/>
                <a:gd name="T63" fmla="*/ 7 h 629"/>
                <a:gd name="T64" fmla="*/ 133 w 134"/>
                <a:gd name="T65" fmla="*/ 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629">
                  <a:moveTo>
                    <a:pt x="133" y="7"/>
                  </a:moveTo>
                  <a:lnTo>
                    <a:pt x="91" y="60"/>
                  </a:lnTo>
                  <a:lnTo>
                    <a:pt x="73" y="112"/>
                  </a:lnTo>
                  <a:lnTo>
                    <a:pt x="62" y="168"/>
                  </a:lnTo>
                  <a:lnTo>
                    <a:pt x="46" y="232"/>
                  </a:lnTo>
                  <a:lnTo>
                    <a:pt x="36" y="274"/>
                  </a:lnTo>
                  <a:lnTo>
                    <a:pt x="36" y="318"/>
                  </a:lnTo>
                  <a:lnTo>
                    <a:pt x="42" y="375"/>
                  </a:lnTo>
                  <a:lnTo>
                    <a:pt x="50" y="445"/>
                  </a:lnTo>
                  <a:lnTo>
                    <a:pt x="57" y="484"/>
                  </a:lnTo>
                  <a:lnTo>
                    <a:pt x="53" y="515"/>
                  </a:lnTo>
                  <a:lnTo>
                    <a:pt x="45" y="545"/>
                  </a:lnTo>
                  <a:lnTo>
                    <a:pt x="20" y="626"/>
                  </a:lnTo>
                  <a:lnTo>
                    <a:pt x="13" y="629"/>
                  </a:lnTo>
                  <a:lnTo>
                    <a:pt x="10" y="623"/>
                  </a:lnTo>
                  <a:lnTo>
                    <a:pt x="15" y="580"/>
                  </a:lnTo>
                  <a:lnTo>
                    <a:pt x="16" y="539"/>
                  </a:lnTo>
                  <a:lnTo>
                    <a:pt x="28" y="486"/>
                  </a:lnTo>
                  <a:lnTo>
                    <a:pt x="27" y="447"/>
                  </a:lnTo>
                  <a:lnTo>
                    <a:pt x="19" y="376"/>
                  </a:lnTo>
                  <a:lnTo>
                    <a:pt x="0" y="318"/>
                  </a:lnTo>
                  <a:lnTo>
                    <a:pt x="2" y="270"/>
                  </a:lnTo>
                  <a:lnTo>
                    <a:pt x="12" y="221"/>
                  </a:lnTo>
                  <a:lnTo>
                    <a:pt x="33" y="157"/>
                  </a:lnTo>
                  <a:lnTo>
                    <a:pt x="52" y="102"/>
                  </a:lnTo>
                  <a:lnTo>
                    <a:pt x="63" y="77"/>
                  </a:lnTo>
                  <a:lnTo>
                    <a:pt x="79" y="52"/>
                  </a:lnTo>
                  <a:lnTo>
                    <a:pt x="99" y="27"/>
                  </a:lnTo>
                  <a:lnTo>
                    <a:pt x="124" y="0"/>
                  </a:lnTo>
                  <a:lnTo>
                    <a:pt x="133" y="0"/>
                  </a:lnTo>
                  <a:lnTo>
                    <a:pt x="134" y="4"/>
                  </a:lnTo>
                  <a:lnTo>
                    <a:pt x="133" y="7"/>
                  </a:lnTo>
                  <a:lnTo>
                    <a:pt x="13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5" name="Freeform 146">
              <a:extLst>
                <a:ext uri="{FF2B5EF4-FFF2-40B4-BE49-F238E27FC236}">
                  <a16:creationId xmlns:a16="http://schemas.microsoft.com/office/drawing/2014/main" id="{8B64B2AC-B557-F76E-2289-285C72D6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" y="3431"/>
              <a:ext cx="45" cy="68"/>
            </a:xfrm>
            <a:custGeom>
              <a:avLst/>
              <a:gdLst>
                <a:gd name="T0" fmla="*/ 73 w 89"/>
                <a:gd name="T1" fmla="*/ 137 h 137"/>
                <a:gd name="T2" fmla="*/ 40 w 89"/>
                <a:gd name="T3" fmla="*/ 114 h 137"/>
                <a:gd name="T4" fmla="*/ 18 w 89"/>
                <a:gd name="T5" fmla="*/ 87 h 137"/>
                <a:gd name="T6" fmla="*/ 0 w 89"/>
                <a:gd name="T7" fmla="*/ 18 h 137"/>
                <a:gd name="T8" fmla="*/ 5 w 89"/>
                <a:gd name="T9" fmla="*/ 5 h 137"/>
                <a:gd name="T10" fmla="*/ 18 w 89"/>
                <a:gd name="T11" fmla="*/ 0 h 137"/>
                <a:gd name="T12" fmla="*/ 33 w 89"/>
                <a:gd name="T13" fmla="*/ 3 h 137"/>
                <a:gd name="T14" fmla="*/ 39 w 89"/>
                <a:gd name="T15" fmla="*/ 17 h 137"/>
                <a:gd name="T16" fmla="*/ 47 w 89"/>
                <a:gd name="T17" fmla="*/ 75 h 137"/>
                <a:gd name="T18" fmla="*/ 61 w 89"/>
                <a:gd name="T19" fmla="*/ 99 h 137"/>
                <a:gd name="T20" fmla="*/ 71 w 89"/>
                <a:gd name="T21" fmla="*/ 110 h 137"/>
                <a:gd name="T22" fmla="*/ 85 w 89"/>
                <a:gd name="T23" fmla="*/ 119 h 137"/>
                <a:gd name="T24" fmla="*/ 89 w 89"/>
                <a:gd name="T25" fmla="*/ 133 h 137"/>
                <a:gd name="T26" fmla="*/ 73 w 89"/>
                <a:gd name="T27" fmla="*/ 137 h 137"/>
                <a:gd name="T28" fmla="*/ 73 w 89"/>
                <a:gd name="T2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37">
                  <a:moveTo>
                    <a:pt x="73" y="137"/>
                  </a:moveTo>
                  <a:lnTo>
                    <a:pt x="40" y="114"/>
                  </a:lnTo>
                  <a:lnTo>
                    <a:pt x="18" y="87"/>
                  </a:lnTo>
                  <a:lnTo>
                    <a:pt x="0" y="18"/>
                  </a:lnTo>
                  <a:lnTo>
                    <a:pt x="5" y="5"/>
                  </a:lnTo>
                  <a:lnTo>
                    <a:pt x="18" y="0"/>
                  </a:lnTo>
                  <a:lnTo>
                    <a:pt x="33" y="3"/>
                  </a:lnTo>
                  <a:lnTo>
                    <a:pt x="39" y="17"/>
                  </a:lnTo>
                  <a:lnTo>
                    <a:pt x="47" y="75"/>
                  </a:lnTo>
                  <a:lnTo>
                    <a:pt x="61" y="99"/>
                  </a:lnTo>
                  <a:lnTo>
                    <a:pt x="71" y="110"/>
                  </a:lnTo>
                  <a:lnTo>
                    <a:pt x="85" y="119"/>
                  </a:lnTo>
                  <a:lnTo>
                    <a:pt x="89" y="133"/>
                  </a:lnTo>
                  <a:lnTo>
                    <a:pt x="73" y="137"/>
                  </a:lnTo>
                  <a:lnTo>
                    <a:pt x="73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6" name="Freeform 147">
              <a:extLst>
                <a:ext uri="{FF2B5EF4-FFF2-40B4-BE49-F238E27FC236}">
                  <a16:creationId xmlns:a16="http://schemas.microsoft.com/office/drawing/2014/main" id="{C32C84C2-E990-B00A-C830-0C46ACE11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3433"/>
              <a:ext cx="137" cy="127"/>
            </a:xfrm>
            <a:custGeom>
              <a:avLst/>
              <a:gdLst>
                <a:gd name="T0" fmla="*/ 268 w 273"/>
                <a:gd name="T1" fmla="*/ 11 h 254"/>
                <a:gd name="T2" fmla="*/ 236 w 273"/>
                <a:gd name="T3" fmla="*/ 28 h 254"/>
                <a:gd name="T4" fmla="*/ 225 w 273"/>
                <a:gd name="T5" fmla="*/ 40 h 254"/>
                <a:gd name="T6" fmla="*/ 210 w 273"/>
                <a:gd name="T7" fmla="*/ 51 h 254"/>
                <a:gd name="T8" fmla="*/ 187 w 273"/>
                <a:gd name="T9" fmla="*/ 64 h 254"/>
                <a:gd name="T10" fmla="*/ 163 w 273"/>
                <a:gd name="T11" fmla="*/ 70 h 254"/>
                <a:gd name="T12" fmla="*/ 110 w 273"/>
                <a:gd name="T13" fmla="*/ 76 h 254"/>
                <a:gd name="T14" fmla="*/ 79 w 273"/>
                <a:gd name="T15" fmla="*/ 64 h 254"/>
                <a:gd name="T16" fmla="*/ 49 w 273"/>
                <a:gd name="T17" fmla="*/ 54 h 254"/>
                <a:gd name="T18" fmla="*/ 30 w 273"/>
                <a:gd name="T19" fmla="*/ 123 h 254"/>
                <a:gd name="T20" fmla="*/ 32 w 273"/>
                <a:gd name="T21" fmla="*/ 174 h 254"/>
                <a:gd name="T22" fmla="*/ 42 w 273"/>
                <a:gd name="T23" fmla="*/ 197 h 254"/>
                <a:gd name="T24" fmla="*/ 59 w 273"/>
                <a:gd name="T25" fmla="*/ 220 h 254"/>
                <a:gd name="T26" fmla="*/ 116 w 273"/>
                <a:gd name="T27" fmla="*/ 237 h 254"/>
                <a:gd name="T28" fmla="*/ 172 w 273"/>
                <a:gd name="T29" fmla="*/ 238 h 254"/>
                <a:gd name="T30" fmla="*/ 179 w 273"/>
                <a:gd name="T31" fmla="*/ 242 h 254"/>
                <a:gd name="T32" fmla="*/ 173 w 273"/>
                <a:gd name="T33" fmla="*/ 248 h 254"/>
                <a:gd name="T34" fmla="*/ 108 w 273"/>
                <a:gd name="T35" fmla="*/ 254 h 254"/>
                <a:gd name="T36" fmla="*/ 41 w 273"/>
                <a:gd name="T37" fmla="*/ 242 h 254"/>
                <a:gd name="T38" fmla="*/ 20 w 273"/>
                <a:gd name="T39" fmla="*/ 212 h 254"/>
                <a:gd name="T40" fmla="*/ 5 w 273"/>
                <a:gd name="T41" fmla="*/ 182 h 254"/>
                <a:gd name="T42" fmla="*/ 0 w 273"/>
                <a:gd name="T43" fmla="*/ 117 h 254"/>
                <a:gd name="T44" fmla="*/ 8 w 273"/>
                <a:gd name="T45" fmla="*/ 97 h 254"/>
                <a:gd name="T46" fmla="*/ 17 w 273"/>
                <a:gd name="T47" fmla="*/ 82 h 254"/>
                <a:gd name="T48" fmla="*/ 36 w 273"/>
                <a:gd name="T49" fmla="*/ 45 h 254"/>
                <a:gd name="T50" fmla="*/ 43 w 273"/>
                <a:gd name="T51" fmla="*/ 40 h 254"/>
                <a:gd name="T52" fmla="*/ 114 w 273"/>
                <a:gd name="T53" fmla="*/ 44 h 254"/>
                <a:gd name="T54" fmla="*/ 156 w 273"/>
                <a:gd name="T55" fmla="*/ 42 h 254"/>
                <a:gd name="T56" fmla="*/ 193 w 273"/>
                <a:gd name="T57" fmla="*/ 30 h 254"/>
                <a:gd name="T58" fmla="*/ 227 w 273"/>
                <a:gd name="T59" fmla="*/ 11 h 254"/>
                <a:gd name="T60" fmla="*/ 267 w 273"/>
                <a:gd name="T61" fmla="*/ 0 h 254"/>
                <a:gd name="T62" fmla="*/ 273 w 273"/>
                <a:gd name="T63" fmla="*/ 5 h 254"/>
                <a:gd name="T64" fmla="*/ 268 w 273"/>
                <a:gd name="T65" fmla="*/ 11 h 254"/>
                <a:gd name="T66" fmla="*/ 268 w 273"/>
                <a:gd name="T67" fmla="*/ 1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3" h="254">
                  <a:moveTo>
                    <a:pt x="268" y="11"/>
                  </a:moveTo>
                  <a:lnTo>
                    <a:pt x="236" y="28"/>
                  </a:lnTo>
                  <a:lnTo>
                    <a:pt x="225" y="40"/>
                  </a:lnTo>
                  <a:lnTo>
                    <a:pt x="210" y="51"/>
                  </a:lnTo>
                  <a:lnTo>
                    <a:pt x="187" y="64"/>
                  </a:lnTo>
                  <a:lnTo>
                    <a:pt x="163" y="70"/>
                  </a:lnTo>
                  <a:lnTo>
                    <a:pt x="110" y="76"/>
                  </a:lnTo>
                  <a:lnTo>
                    <a:pt x="79" y="64"/>
                  </a:lnTo>
                  <a:lnTo>
                    <a:pt x="49" y="54"/>
                  </a:lnTo>
                  <a:lnTo>
                    <a:pt x="30" y="123"/>
                  </a:lnTo>
                  <a:lnTo>
                    <a:pt x="32" y="174"/>
                  </a:lnTo>
                  <a:lnTo>
                    <a:pt x="42" y="197"/>
                  </a:lnTo>
                  <a:lnTo>
                    <a:pt x="59" y="220"/>
                  </a:lnTo>
                  <a:lnTo>
                    <a:pt x="116" y="237"/>
                  </a:lnTo>
                  <a:lnTo>
                    <a:pt x="172" y="238"/>
                  </a:lnTo>
                  <a:lnTo>
                    <a:pt x="179" y="242"/>
                  </a:lnTo>
                  <a:lnTo>
                    <a:pt x="173" y="248"/>
                  </a:lnTo>
                  <a:lnTo>
                    <a:pt x="108" y="254"/>
                  </a:lnTo>
                  <a:lnTo>
                    <a:pt x="41" y="242"/>
                  </a:lnTo>
                  <a:lnTo>
                    <a:pt x="20" y="212"/>
                  </a:lnTo>
                  <a:lnTo>
                    <a:pt x="5" y="182"/>
                  </a:lnTo>
                  <a:lnTo>
                    <a:pt x="0" y="117"/>
                  </a:lnTo>
                  <a:lnTo>
                    <a:pt x="8" y="97"/>
                  </a:lnTo>
                  <a:lnTo>
                    <a:pt x="17" y="82"/>
                  </a:lnTo>
                  <a:lnTo>
                    <a:pt x="36" y="45"/>
                  </a:lnTo>
                  <a:lnTo>
                    <a:pt x="43" y="40"/>
                  </a:lnTo>
                  <a:lnTo>
                    <a:pt x="114" y="44"/>
                  </a:lnTo>
                  <a:lnTo>
                    <a:pt x="156" y="42"/>
                  </a:lnTo>
                  <a:lnTo>
                    <a:pt x="193" y="30"/>
                  </a:lnTo>
                  <a:lnTo>
                    <a:pt x="227" y="11"/>
                  </a:lnTo>
                  <a:lnTo>
                    <a:pt x="267" y="0"/>
                  </a:lnTo>
                  <a:lnTo>
                    <a:pt x="273" y="5"/>
                  </a:lnTo>
                  <a:lnTo>
                    <a:pt x="268" y="11"/>
                  </a:lnTo>
                  <a:lnTo>
                    <a:pt x="26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" name="Freeform 148">
              <a:extLst>
                <a:ext uri="{FF2B5EF4-FFF2-40B4-BE49-F238E27FC236}">
                  <a16:creationId xmlns:a16="http://schemas.microsoft.com/office/drawing/2014/main" id="{7F5A3D87-183D-3651-2599-6746B3AA4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3545"/>
              <a:ext cx="29" cy="75"/>
            </a:xfrm>
            <a:custGeom>
              <a:avLst/>
              <a:gdLst>
                <a:gd name="T0" fmla="*/ 58 w 58"/>
                <a:gd name="T1" fmla="*/ 13 h 149"/>
                <a:gd name="T2" fmla="*/ 41 w 58"/>
                <a:gd name="T3" fmla="*/ 110 h 149"/>
                <a:gd name="T4" fmla="*/ 27 w 58"/>
                <a:gd name="T5" fmla="*/ 141 h 149"/>
                <a:gd name="T6" fmla="*/ 18 w 58"/>
                <a:gd name="T7" fmla="*/ 148 h 149"/>
                <a:gd name="T8" fmla="*/ 8 w 58"/>
                <a:gd name="T9" fmla="*/ 149 h 149"/>
                <a:gd name="T10" fmla="*/ 0 w 58"/>
                <a:gd name="T11" fmla="*/ 132 h 149"/>
                <a:gd name="T12" fmla="*/ 8 w 58"/>
                <a:gd name="T13" fmla="*/ 101 h 149"/>
                <a:gd name="T14" fmla="*/ 35 w 58"/>
                <a:gd name="T15" fmla="*/ 8 h 149"/>
                <a:gd name="T16" fmla="*/ 40 w 58"/>
                <a:gd name="T17" fmla="*/ 1 h 149"/>
                <a:gd name="T18" fmla="*/ 49 w 58"/>
                <a:gd name="T19" fmla="*/ 0 h 149"/>
                <a:gd name="T20" fmla="*/ 58 w 58"/>
                <a:gd name="T21" fmla="*/ 13 h 149"/>
                <a:gd name="T22" fmla="*/ 58 w 58"/>
                <a:gd name="T23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149">
                  <a:moveTo>
                    <a:pt x="58" y="13"/>
                  </a:moveTo>
                  <a:lnTo>
                    <a:pt x="41" y="110"/>
                  </a:lnTo>
                  <a:lnTo>
                    <a:pt x="27" y="141"/>
                  </a:lnTo>
                  <a:lnTo>
                    <a:pt x="18" y="148"/>
                  </a:lnTo>
                  <a:lnTo>
                    <a:pt x="8" y="149"/>
                  </a:lnTo>
                  <a:lnTo>
                    <a:pt x="0" y="132"/>
                  </a:lnTo>
                  <a:lnTo>
                    <a:pt x="8" y="101"/>
                  </a:lnTo>
                  <a:lnTo>
                    <a:pt x="35" y="8"/>
                  </a:lnTo>
                  <a:lnTo>
                    <a:pt x="40" y="1"/>
                  </a:lnTo>
                  <a:lnTo>
                    <a:pt x="49" y="0"/>
                  </a:lnTo>
                  <a:lnTo>
                    <a:pt x="58" y="13"/>
                  </a:lnTo>
                  <a:lnTo>
                    <a:pt x="58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8" name="Freeform 149">
              <a:extLst>
                <a:ext uri="{FF2B5EF4-FFF2-40B4-BE49-F238E27FC236}">
                  <a16:creationId xmlns:a16="http://schemas.microsoft.com/office/drawing/2014/main" id="{8E8D1223-65BA-1F16-F204-212AAC0E5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3105"/>
              <a:ext cx="73" cy="266"/>
            </a:xfrm>
            <a:custGeom>
              <a:avLst/>
              <a:gdLst>
                <a:gd name="T0" fmla="*/ 101 w 146"/>
                <a:gd name="T1" fmla="*/ 4 h 534"/>
                <a:gd name="T2" fmla="*/ 146 w 146"/>
                <a:gd name="T3" fmla="*/ 172 h 534"/>
                <a:gd name="T4" fmla="*/ 109 w 146"/>
                <a:gd name="T5" fmla="*/ 251 h 534"/>
                <a:gd name="T6" fmla="*/ 100 w 146"/>
                <a:gd name="T7" fmla="*/ 269 h 534"/>
                <a:gd name="T8" fmla="*/ 90 w 146"/>
                <a:gd name="T9" fmla="*/ 285 h 534"/>
                <a:gd name="T10" fmla="*/ 67 w 146"/>
                <a:gd name="T11" fmla="*/ 319 h 534"/>
                <a:gd name="T12" fmla="*/ 29 w 146"/>
                <a:gd name="T13" fmla="*/ 410 h 534"/>
                <a:gd name="T14" fmla="*/ 34 w 146"/>
                <a:gd name="T15" fmla="*/ 443 h 534"/>
                <a:gd name="T16" fmla="*/ 25 w 146"/>
                <a:gd name="T17" fmla="*/ 488 h 534"/>
                <a:gd name="T18" fmla="*/ 12 w 146"/>
                <a:gd name="T19" fmla="*/ 534 h 534"/>
                <a:gd name="T20" fmla="*/ 0 w 146"/>
                <a:gd name="T21" fmla="*/ 533 h 534"/>
                <a:gd name="T22" fmla="*/ 3 w 146"/>
                <a:gd name="T23" fmla="*/ 488 h 534"/>
                <a:gd name="T24" fmla="*/ 2 w 146"/>
                <a:gd name="T25" fmla="*/ 443 h 534"/>
                <a:gd name="T26" fmla="*/ 0 w 146"/>
                <a:gd name="T27" fmla="*/ 408 h 534"/>
                <a:gd name="T28" fmla="*/ 8 w 146"/>
                <a:gd name="T29" fmla="*/ 381 h 534"/>
                <a:gd name="T30" fmla="*/ 17 w 146"/>
                <a:gd name="T31" fmla="*/ 357 h 534"/>
                <a:gd name="T32" fmla="*/ 41 w 146"/>
                <a:gd name="T33" fmla="*/ 307 h 534"/>
                <a:gd name="T34" fmla="*/ 71 w 146"/>
                <a:gd name="T35" fmla="*/ 239 h 534"/>
                <a:gd name="T36" fmla="*/ 86 w 146"/>
                <a:gd name="T37" fmla="*/ 194 h 534"/>
                <a:gd name="T38" fmla="*/ 96 w 146"/>
                <a:gd name="T39" fmla="*/ 176 h 534"/>
                <a:gd name="T40" fmla="*/ 111 w 146"/>
                <a:gd name="T41" fmla="*/ 155 h 534"/>
                <a:gd name="T42" fmla="*/ 120 w 146"/>
                <a:gd name="T43" fmla="*/ 115 h 534"/>
                <a:gd name="T44" fmla="*/ 116 w 146"/>
                <a:gd name="T45" fmla="*/ 80 h 534"/>
                <a:gd name="T46" fmla="*/ 104 w 146"/>
                <a:gd name="T47" fmla="*/ 46 h 534"/>
                <a:gd name="T48" fmla="*/ 91 w 146"/>
                <a:gd name="T49" fmla="*/ 6 h 534"/>
                <a:gd name="T50" fmla="*/ 95 w 146"/>
                <a:gd name="T51" fmla="*/ 0 h 534"/>
                <a:gd name="T52" fmla="*/ 101 w 146"/>
                <a:gd name="T53" fmla="*/ 4 h 534"/>
                <a:gd name="T54" fmla="*/ 101 w 146"/>
                <a:gd name="T55" fmla="*/ 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6" h="534">
                  <a:moveTo>
                    <a:pt x="101" y="4"/>
                  </a:moveTo>
                  <a:lnTo>
                    <a:pt x="146" y="172"/>
                  </a:lnTo>
                  <a:lnTo>
                    <a:pt x="109" y="251"/>
                  </a:lnTo>
                  <a:lnTo>
                    <a:pt x="100" y="269"/>
                  </a:lnTo>
                  <a:lnTo>
                    <a:pt x="90" y="285"/>
                  </a:lnTo>
                  <a:lnTo>
                    <a:pt x="67" y="319"/>
                  </a:lnTo>
                  <a:lnTo>
                    <a:pt x="29" y="410"/>
                  </a:lnTo>
                  <a:lnTo>
                    <a:pt x="34" y="443"/>
                  </a:lnTo>
                  <a:lnTo>
                    <a:pt x="25" y="488"/>
                  </a:lnTo>
                  <a:lnTo>
                    <a:pt x="12" y="534"/>
                  </a:lnTo>
                  <a:lnTo>
                    <a:pt x="0" y="533"/>
                  </a:lnTo>
                  <a:lnTo>
                    <a:pt x="3" y="488"/>
                  </a:lnTo>
                  <a:lnTo>
                    <a:pt x="2" y="443"/>
                  </a:lnTo>
                  <a:lnTo>
                    <a:pt x="0" y="408"/>
                  </a:lnTo>
                  <a:lnTo>
                    <a:pt x="8" y="381"/>
                  </a:lnTo>
                  <a:lnTo>
                    <a:pt x="17" y="357"/>
                  </a:lnTo>
                  <a:lnTo>
                    <a:pt x="41" y="307"/>
                  </a:lnTo>
                  <a:lnTo>
                    <a:pt x="71" y="239"/>
                  </a:lnTo>
                  <a:lnTo>
                    <a:pt x="86" y="194"/>
                  </a:lnTo>
                  <a:lnTo>
                    <a:pt x="96" y="176"/>
                  </a:lnTo>
                  <a:lnTo>
                    <a:pt x="111" y="155"/>
                  </a:lnTo>
                  <a:lnTo>
                    <a:pt x="120" y="115"/>
                  </a:lnTo>
                  <a:lnTo>
                    <a:pt x="116" y="80"/>
                  </a:lnTo>
                  <a:lnTo>
                    <a:pt x="104" y="46"/>
                  </a:lnTo>
                  <a:lnTo>
                    <a:pt x="91" y="6"/>
                  </a:lnTo>
                  <a:lnTo>
                    <a:pt x="95" y="0"/>
                  </a:lnTo>
                  <a:lnTo>
                    <a:pt x="101" y="4"/>
                  </a:lnTo>
                  <a:lnTo>
                    <a:pt x="10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9" name="Freeform 150">
              <a:extLst>
                <a:ext uri="{FF2B5EF4-FFF2-40B4-BE49-F238E27FC236}">
                  <a16:creationId xmlns:a16="http://schemas.microsoft.com/office/drawing/2014/main" id="{B3BA36E8-9DA3-9187-DC89-3C0C9E05B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3233"/>
              <a:ext cx="152" cy="261"/>
            </a:xfrm>
            <a:custGeom>
              <a:avLst/>
              <a:gdLst>
                <a:gd name="T0" fmla="*/ 8 w 305"/>
                <a:gd name="T1" fmla="*/ 0 h 523"/>
                <a:gd name="T2" fmla="*/ 46 w 305"/>
                <a:gd name="T3" fmla="*/ 27 h 523"/>
                <a:gd name="T4" fmla="*/ 62 w 305"/>
                <a:gd name="T5" fmla="*/ 64 h 523"/>
                <a:gd name="T6" fmla="*/ 72 w 305"/>
                <a:gd name="T7" fmla="*/ 109 h 523"/>
                <a:gd name="T8" fmla="*/ 79 w 305"/>
                <a:gd name="T9" fmla="*/ 132 h 523"/>
                <a:gd name="T10" fmla="*/ 91 w 305"/>
                <a:gd name="T11" fmla="*/ 154 h 523"/>
                <a:gd name="T12" fmla="*/ 126 w 305"/>
                <a:gd name="T13" fmla="*/ 246 h 523"/>
                <a:gd name="T14" fmla="*/ 151 w 305"/>
                <a:gd name="T15" fmla="*/ 283 h 523"/>
                <a:gd name="T16" fmla="*/ 173 w 305"/>
                <a:gd name="T17" fmla="*/ 324 h 523"/>
                <a:gd name="T18" fmla="*/ 189 w 305"/>
                <a:gd name="T19" fmla="*/ 347 h 523"/>
                <a:gd name="T20" fmla="*/ 204 w 305"/>
                <a:gd name="T21" fmla="*/ 368 h 523"/>
                <a:gd name="T22" fmla="*/ 222 w 305"/>
                <a:gd name="T23" fmla="*/ 387 h 523"/>
                <a:gd name="T24" fmla="*/ 243 w 305"/>
                <a:gd name="T25" fmla="*/ 408 h 523"/>
                <a:gd name="T26" fmla="*/ 281 w 305"/>
                <a:gd name="T27" fmla="*/ 450 h 523"/>
                <a:gd name="T28" fmla="*/ 298 w 305"/>
                <a:gd name="T29" fmla="*/ 482 h 523"/>
                <a:gd name="T30" fmla="*/ 305 w 305"/>
                <a:gd name="T31" fmla="*/ 517 h 523"/>
                <a:gd name="T32" fmla="*/ 299 w 305"/>
                <a:gd name="T33" fmla="*/ 523 h 523"/>
                <a:gd name="T34" fmla="*/ 293 w 305"/>
                <a:gd name="T35" fmla="*/ 518 h 523"/>
                <a:gd name="T36" fmla="*/ 281 w 305"/>
                <a:gd name="T37" fmla="*/ 489 h 523"/>
                <a:gd name="T38" fmla="*/ 260 w 305"/>
                <a:gd name="T39" fmla="*/ 462 h 523"/>
                <a:gd name="T40" fmla="*/ 229 w 305"/>
                <a:gd name="T41" fmla="*/ 421 h 523"/>
                <a:gd name="T42" fmla="*/ 155 w 305"/>
                <a:gd name="T43" fmla="*/ 334 h 523"/>
                <a:gd name="T44" fmla="*/ 142 w 305"/>
                <a:gd name="T45" fmla="*/ 313 h 523"/>
                <a:gd name="T46" fmla="*/ 129 w 305"/>
                <a:gd name="T47" fmla="*/ 296 h 523"/>
                <a:gd name="T48" fmla="*/ 97 w 305"/>
                <a:gd name="T49" fmla="*/ 263 h 523"/>
                <a:gd name="T50" fmla="*/ 59 w 305"/>
                <a:gd name="T51" fmla="*/ 167 h 523"/>
                <a:gd name="T52" fmla="*/ 45 w 305"/>
                <a:gd name="T53" fmla="*/ 123 h 523"/>
                <a:gd name="T54" fmla="*/ 43 w 305"/>
                <a:gd name="T55" fmla="*/ 76 h 523"/>
                <a:gd name="T56" fmla="*/ 37 w 305"/>
                <a:gd name="T57" fmla="*/ 38 h 523"/>
                <a:gd name="T58" fmla="*/ 25 w 305"/>
                <a:gd name="T59" fmla="*/ 22 h 523"/>
                <a:gd name="T60" fmla="*/ 3 w 305"/>
                <a:gd name="T61" fmla="*/ 10 h 523"/>
                <a:gd name="T62" fmla="*/ 0 w 305"/>
                <a:gd name="T63" fmla="*/ 2 h 523"/>
                <a:gd name="T64" fmla="*/ 8 w 305"/>
                <a:gd name="T65" fmla="*/ 0 h 523"/>
                <a:gd name="T66" fmla="*/ 8 w 305"/>
                <a:gd name="T67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523">
                  <a:moveTo>
                    <a:pt x="8" y="0"/>
                  </a:moveTo>
                  <a:lnTo>
                    <a:pt x="46" y="27"/>
                  </a:lnTo>
                  <a:lnTo>
                    <a:pt x="62" y="64"/>
                  </a:lnTo>
                  <a:lnTo>
                    <a:pt x="72" y="109"/>
                  </a:lnTo>
                  <a:lnTo>
                    <a:pt x="79" y="132"/>
                  </a:lnTo>
                  <a:lnTo>
                    <a:pt x="91" y="154"/>
                  </a:lnTo>
                  <a:lnTo>
                    <a:pt x="126" y="246"/>
                  </a:lnTo>
                  <a:lnTo>
                    <a:pt x="151" y="283"/>
                  </a:lnTo>
                  <a:lnTo>
                    <a:pt x="173" y="324"/>
                  </a:lnTo>
                  <a:lnTo>
                    <a:pt x="189" y="347"/>
                  </a:lnTo>
                  <a:lnTo>
                    <a:pt x="204" y="368"/>
                  </a:lnTo>
                  <a:lnTo>
                    <a:pt x="222" y="387"/>
                  </a:lnTo>
                  <a:lnTo>
                    <a:pt x="243" y="408"/>
                  </a:lnTo>
                  <a:lnTo>
                    <a:pt x="281" y="450"/>
                  </a:lnTo>
                  <a:lnTo>
                    <a:pt x="298" y="482"/>
                  </a:lnTo>
                  <a:lnTo>
                    <a:pt x="305" y="517"/>
                  </a:lnTo>
                  <a:lnTo>
                    <a:pt x="299" y="523"/>
                  </a:lnTo>
                  <a:lnTo>
                    <a:pt x="293" y="518"/>
                  </a:lnTo>
                  <a:lnTo>
                    <a:pt x="281" y="489"/>
                  </a:lnTo>
                  <a:lnTo>
                    <a:pt x="260" y="462"/>
                  </a:lnTo>
                  <a:lnTo>
                    <a:pt x="229" y="421"/>
                  </a:lnTo>
                  <a:lnTo>
                    <a:pt x="155" y="334"/>
                  </a:lnTo>
                  <a:lnTo>
                    <a:pt x="142" y="313"/>
                  </a:lnTo>
                  <a:lnTo>
                    <a:pt x="129" y="296"/>
                  </a:lnTo>
                  <a:lnTo>
                    <a:pt x="97" y="263"/>
                  </a:lnTo>
                  <a:lnTo>
                    <a:pt x="59" y="167"/>
                  </a:lnTo>
                  <a:lnTo>
                    <a:pt x="45" y="123"/>
                  </a:lnTo>
                  <a:lnTo>
                    <a:pt x="43" y="76"/>
                  </a:lnTo>
                  <a:lnTo>
                    <a:pt x="37" y="38"/>
                  </a:lnTo>
                  <a:lnTo>
                    <a:pt x="25" y="22"/>
                  </a:lnTo>
                  <a:lnTo>
                    <a:pt x="3" y="10"/>
                  </a:lnTo>
                  <a:lnTo>
                    <a:pt x="0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0" name="Freeform 151">
              <a:extLst>
                <a:ext uri="{FF2B5EF4-FFF2-40B4-BE49-F238E27FC236}">
                  <a16:creationId xmlns:a16="http://schemas.microsoft.com/office/drawing/2014/main" id="{B67D7E7E-1C69-5CBF-79B1-96876319D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3180"/>
              <a:ext cx="77" cy="222"/>
            </a:xfrm>
            <a:custGeom>
              <a:avLst/>
              <a:gdLst>
                <a:gd name="T0" fmla="*/ 36 w 155"/>
                <a:gd name="T1" fmla="*/ 0 h 445"/>
                <a:gd name="T2" fmla="*/ 88 w 155"/>
                <a:gd name="T3" fmla="*/ 28 h 445"/>
                <a:gd name="T4" fmla="*/ 98 w 155"/>
                <a:gd name="T5" fmla="*/ 64 h 445"/>
                <a:gd name="T6" fmla="*/ 90 w 155"/>
                <a:gd name="T7" fmla="*/ 104 h 445"/>
                <a:gd name="T8" fmla="*/ 81 w 155"/>
                <a:gd name="T9" fmla="*/ 132 h 445"/>
                <a:gd name="T10" fmla="*/ 69 w 155"/>
                <a:gd name="T11" fmla="*/ 157 h 445"/>
                <a:gd name="T12" fmla="*/ 47 w 155"/>
                <a:gd name="T13" fmla="*/ 203 h 445"/>
                <a:gd name="T14" fmla="*/ 38 w 155"/>
                <a:gd name="T15" fmla="*/ 249 h 445"/>
                <a:gd name="T16" fmla="*/ 43 w 155"/>
                <a:gd name="T17" fmla="*/ 272 h 445"/>
                <a:gd name="T18" fmla="*/ 55 w 155"/>
                <a:gd name="T19" fmla="*/ 298 h 445"/>
                <a:gd name="T20" fmla="*/ 75 w 155"/>
                <a:gd name="T21" fmla="*/ 322 h 445"/>
                <a:gd name="T22" fmla="*/ 94 w 155"/>
                <a:gd name="T23" fmla="*/ 343 h 445"/>
                <a:gd name="T24" fmla="*/ 138 w 155"/>
                <a:gd name="T25" fmla="*/ 384 h 445"/>
                <a:gd name="T26" fmla="*/ 155 w 155"/>
                <a:gd name="T27" fmla="*/ 434 h 445"/>
                <a:gd name="T28" fmla="*/ 151 w 155"/>
                <a:gd name="T29" fmla="*/ 445 h 445"/>
                <a:gd name="T30" fmla="*/ 139 w 155"/>
                <a:gd name="T31" fmla="*/ 441 h 445"/>
                <a:gd name="T32" fmla="*/ 122 w 155"/>
                <a:gd name="T33" fmla="*/ 424 h 445"/>
                <a:gd name="T34" fmla="*/ 103 w 155"/>
                <a:gd name="T35" fmla="*/ 408 h 445"/>
                <a:gd name="T36" fmla="*/ 80 w 155"/>
                <a:gd name="T37" fmla="*/ 385 h 445"/>
                <a:gd name="T38" fmla="*/ 59 w 155"/>
                <a:gd name="T39" fmla="*/ 366 h 445"/>
                <a:gd name="T40" fmla="*/ 18 w 155"/>
                <a:gd name="T41" fmla="*/ 318 h 445"/>
                <a:gd name="T42" fmla="*/ 0 w 155"/>
                <a:gd name="T43" fmla="*/ 263 h 445"/>
                <a:gd name="T44" fmla="*/ 2 w 155"/>
                <a:gd name="T45" fmla="*/ 237 h 445"/>
                <a:gd name="T46" fmla="*/ 12 w 155"/>
                <a:gd name="T47" fmla="*/ 212 h 445"/>
                <a:gd name="T48" fmla="*/ 23 w 155"/>
                <a:gd name="T49" fmla="*/ 185 h 445"/>
                <a:gd name="T50" fmla="*/ 38 w 155"/>
                <a:gd name="T51" fmla="*/ 158 h 445"/>
                <a:gd name="T52" fmla="*/ 64 w 155"/>
                <a:gd name="T53" fmla="*/ 98 h 445"/>
                <a:gd name="T54" fmla="*/ 73 w 155"/>
                <a:gd name="T55" fmla="*/ 41 h 445"/>
                <a:gd name="T56" fmla="*/ 54 w 155"/>
                <a:gd name="T57" fmla="*/ 24 h 445"/>
                <a:gd name="T58" fmla="*/ 30 w 155"/>
                <a:gd name="T59" fmla="*/ 13 h 445"/>
                <a:gd name="T60" fmla="*/ 27 w 155"/>
                <a:gd name="T61" fmla="*/ 3 h 445"/>
                <a:gd name="T62" fmla="*/ 36 w 155"/>
                <a:gd name="T63" fmla="*/ 0 h 445"/>
                <a:gd name="T64" fmla="*/ 36 w 155"/>
                <a:gd name="T65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5" h="445">
                  <a:moveTo>
                    <a:pt x="36" y="0"/>
                  </a:moveTo>
                  <a:lnTo>
                    <a:pt x="88" y="28"/>
                  </a:lnTo>
                  <a:lnTo>
                    <a:pt x="98" y="64"/>
                  </a:lnTo>
                  <a:lnTo>
                    <a:pt x="90" y="104"/>
                  </a:lnTo>
                  <a:lnTo>
                    <a:pt x="81" y="132"/>
                  </a:lnTo>
                  <a:lnTo>
                    <a:pt x="69" y="157"/>
                  </a:lnTo>
                  <a:lnTo>
                    <a:pt x="47" y="203"/>
                  </a:lnTo>
                  <a:lnTo>
                    <a:pt x="38" y="249"/>
                  </a:lnTo>
                  <a:lnTo>
                    <a:pt x="43" y="272"/>
                  </a:lnTo>
                  <a:lnTo>
                    <a:pt x="55" y="298"/>
                  </a:lnTo>
                  <a:lnTo>
                    <a:pt x="75" y="322"/>
                  </a:lnTo>
                  <a:lnTo>
                    <a:pt x="94" y="343"/>
                  </a:lnTo>
                  <a:lnTo>
                    <a:pt x="138" y="384"/>
                  </a:lnTo>
                  <a:lnTo>
                    <a:pt x="155" y="434"/>
                  </a:lnTo>
                  <a:lnTo>
                    <a:pt x="151" y="445"/>
                  </a:lnTo>
                  <a:lnTo>
                    <a:pt x="139" y="441"/>
                  </a:lnTo>
                  <a:lnTo>
                    <a:pt x="122" y="424"/>
                  </a:lnTo>
                  <a:lnTo>
                    <a:pt x="103" y="408"/>
                  </a:lnTo>
                  <a:lnTo>
                    <a:pt x="80" y="385"/>
                  </a:lnTo>
                  <a:lnTo>
                    <a:pt x="59" y="366"/>
                  </a:lnTo>
                  <a:lnTo>
                    <a:pt x="18" y="318"/>
                  </a:lnTo>
                  <a:lnTo>
                    <a:pt x="0" y="263"/>
                  </a:lnTo>
                  <a:lnTo>
                    <a:pt x="2" y="237"/>
                  </a:lnTo>
                  <a:lnTo>
                    <a:pt x="12" y="212"/>
                  </a:lnTo>
                  <a:lnTo>
                    <a:pt x="23" y="185"/>
                  </a:lnTo>
                  <a:lnTo>
                    <a:pt x="38" y="158"/>
                  </a:lnTo>
                  <a:lnTo>
                    <a:pt x="64" y="98"/>
                  </a:lnTo>
                  <a:lnTo>
                    <a:pt x="73" y="41"/>
                  </a:lnTo>
                  <a:lnTo>
                    <a:pt x="54" y="24"/>
                  </a:lnTo>
                  <a:lnTo>
                    <a:pt x="30" y="13"/>
                  </a:lnTo>
                  <a:lnTo>
                    <a:pt x="27" y="3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1" name="Freeform 152">
              <a:extLst>
                <a:ext uri="{FF2B5EF4-FFF2-40B4-BE49-F238E27FC236}">
                  <a16:creationId xmlns:a16="http://schemas.microsoft.com/office/drawing/2014/main" id="{E6782077-C0E4-C0BF-277B-0BB4CE174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" y="3055"/>
              <a:ext cx="195" cy="346"/>
            </a:xfrm>
            <a:custGeom>
              <a:avLst/>
              <a:gdLst>
                <a:gd name="T0" fmla="*/ 386 w 389"/>
                <a:gd name="T1" fmla="*/ 10 h 692"/>
                <a:gd name="T2" fmla="*/ 334 w 389"/>
                <a:gd name="T3" fmla="*/ 47 h 692"/>
                <a:gd name="T4" fmla="*/ 314 w 389"/>
                <a:gd name="T5" fmla="*/ 70 h 692"/>
                <a:gd name="T6" fmla="*/ 294 w 389"/>
                <a:gd name="T7" fmla="*/ 98 h 692"/>
                <a:gd name="T8" fmla="*/ 275 w 389"/>
                <a:gd name="T9" fmla="*/ 121 h 692"/>
                <a:gd name="T10" fmla="*/ 255 w 389"/>
                <a:gd name="T11" fmla="*/ 143 h 692"/>
                <a:gd name="T12" fmla="*/ 221 w 389"/>
                <a:gd name="T13" fmla="*/ 182 h 692"/>
                <a:gd name="T14" fmla="*/ 206 w 389"/>
                <a:gd name="T15" fmla="*/ 203 h 692"/>
                <a:gd name="T16" fmla="*/ 193 w 389"/>
                <a:gd name="T17" fmla="*/ 219 h 692"/>
                <a:gd name="T18" fmla="*/ 161 w 389"/>
                <a:gd name="T19" fmla="*/ 254 h 692"/>
                <a:gd name="T20" fmla="*/ 146 w 389"/>
                <a:gd name="T21" fmla="*/ 288 h 692"/>
                <a:gd name="T22" fmla="*/ 137 w 389"/>
                <a:gd name="T23" fmla="*/ 309 h 692"/>
                <a:gd name="T24" fmla="*/ 130 w 389"/>
                <a:gd name="T25" fmla="*/ 342 h 692"/>
                <a:gd name="T26" fmla="*/ 117 w 389"/>
                <a:gd name="T27" fmla="*/ 373 h 692"/>
                <a:gd name="T28" fmla="*/ 91 w 389"/>
                <a:gd name="T29" fmla="*/ 439 h 692"/>
                <a:gd name="T30" fmla="*/ 79 w 389"/>
                <a:gd name="T31" fmla="*/ 465 h 692"/>
                <a:gd name="T32" fmla="*/ 69 w 389"/>
                <a:gd name="T33" fmla="*/ 487 h 692"/>
                <a:gd name="T34" fmla="*/ 48 w 389"/>
                <a:gd name="T35" fmla="*/ 535 h 692"/>
                <a:gd name="T36" fmla="*/ 40 w 389"/>
                <a:gd name="T37" fmla="*/ 569 h 692"/>
                <a:gd name="T38" fmla="*/ 40 w 389"/>
                <a:gd name="T39" fmla="*/ 624 h 692"/>
                <a:gd name="T40" fmla="*/ 27 w 389"/>
                <a:gd name="T41" fmla="*/ 658 h 692"/>
                <a:gd name="T42" fmla="*/ 11 w 389"/>
                <a:gd name="T43" fmla="*/ 689 h 692"/>
                <a:gd name="T44" fmla="*/ 3 w 389"/>
                <a:gd name="T45" fmla="*/ 692 h 692"/>
                <a:gd name="T46" fmla="*/ 0 w 389"/>
                <a:gd name="T47" fmla="*/ 685 h 692"/>
                <a:gd name="T48" fmla="*/ 12 w 389"/>
                <a:gd name="T49" fmla="*/ 622 h 692"/>
                <a:gd name="T50" fmla="*/ 17 w 389"/>
                <a:gd name="T51" fmla="*/ 567 h 692"/>
                <a:gd name="T52" fmla="*/ 17 w 389"/>
                <a:gd name="T53" fmla="*/ 529 h 692"/>
                <a:gd name="T54" fmla="*/ 28 w 389"/>
                <a:gd name="T55" fmla="*/ 502 h 692"/>
                <a:gd name="T56" fmla="*/ 40 w 389"/>
                <a:gd name="T57" fmla="*/ 479 h 692"/>
                <a:gd name="T58" fmla="*/ 63 w 389"/>
                <a:gd name="T59" fmla="*/ 428 h 692"/>
                <a:gd name="T60" fmla="*/ 84 w 389"/>
                <a:gd name="T61" fmla="*/ 399 h 692"/>
                <a:gd name="T62" fmla="*/ 107 w 389"/>
                <a:gd name="T63" fmla="*/ 370 h 692"/>
                <a:gd name="T64" fmla="*/ 125 w 389"/>
                <a:gd name="T65" fmla="*/ 309 h 692"/>
                <a:gd name="T66" fmla="*/ 126 w 389"/>
                <a:gd name="T67" fmla="*/ 279 h 692"/>
                <a:gd name="T68" fmla="*/ 150 w 389"/>
                <a:gd name="T69" fmla="*/ 248 h 692"/>
                <a:gd name="T70" fmla="*/ 210 w 389"/>
                <a:gd name="T71" fmla="*/ 178 h 692"/>
                <a:gd name="T72" fmla="*/ 227 w 389"/>
                <a:gd name="T73" fmla="*/ 123 h 692"/>
                <a:gd name="T74" fmla="*/ 264 w 389"/>
                <a:gd name="T75" fmla="*/ 81 h 692"/>
                <a:gd name="T76" fmla="*/ 288 w 389"/>
                <a:gd name="T77" fmla="*/ 52 h 692"/>
                <a:gd name="T78" fmla="*/ 300 w 389"/>
                <a:gd name="T79" fmla="*/ 41 h 692"/>
                <a:gd name="T80" fmla="*/ 312 w 389"/>
                <a:gd name="T81" fmla="*/ 32 h 692"/>
                <a:gd name="T82" fmla="*/ 338 w 389"/>
                <a:gd name="T83" fmla="*/ 15 h 692"/>
                <a:gd name="T84" fmla="*/ 373 w 389"/>
                <a:gd name="T85" fmla="*/ 0 h 692"/>
                <a:gd name="T86" fmla="*/ 389 w 389"/>
                <a:gd name="T87" fmla="*/ 4 h 692"/>
                <a:gd name="T88" fmla="*/ 386 w 389"/>
                <a:gd name="T89" fmla="*/ 10 h 692"/>
                <a:gd name="T90" fmla="*/ 386 w 389"/>
                <a:gd name="T91" fmla="*/ 10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9" h="692">
                  <a:moveTo>
                    <a:pt x="386" y="10"/>
                  </a:moveTo>
                  <a:lnTo>
                    <a:pt x="334" y="47"/>
                  </a:lnTo>
                  <a:lnTo>
                    <a:pt x="314" y="70"/>
                  </a:lnTo>
                  <a:lnTo>
                    <a:pt x="294" y="98"/>
                  </a:lnTo>
                  <a:lnTo>
                    <a:pt x="275" y="121"/>
                  </a:lnTo>
                  <a:lnTo>
                    <a:pt x="255" y="143"/>
                  </a:lnTo>
                  <a:lnTo>
                    <a:pt x="221" y="182"/>
                  </a:lnTo>
                  <a:lnTo>
                    <a:pt x="206" y="203"/>
                  </a:lnTo>
                  <a:lnTo>
                    <a:pt x="193" y="219"/>
                  </a:lnTo>
                  <a:lnTo>
                    <a:pt x="161" y="254"/>
                  </a:lnTo>
                  <a:lnTo>
                    <a:pt x="146" y="288"/>
                  </a:lnTo>
                  <a:lnTo>
                    <a:pt x="137" y="309"/>
                  </a:lnTo>
                  <a:lnTo>
                    <a:pt x="130" y="342"/>
                  </a:lnTo>
                  <a:lnTo>
                    <a:pt x="117" y="373"/>
                  </a:lnTo>
                  <a:lnTo>
                    <a:pt x="91" y="439"/>
                  </a:lnTo>
                  <a:lnTo>
                    <a:pt x="79" y="465"/>
                  </a:lnTo>
                  <a:lnTo>
                    <a:pt x="69" y="487"/>
                  </a:lnTo>
                  <a:lnTo>
                    <a:pt x="48" y="535"/>
                  </a:lnTo>
                  <a:lnTo>
                    <a:pt x="40" y="569"/>
                  </a:lnTo>
                  <a:lnTo>
                    <a:pt x="40" y="624"/>
                  </a:lnTo>
                  <a:lnTo>
                    <a:pt x="27" y="658"/>
                  </a:lnTo>
                  <a:lnTo>
                    <a:pt x="11" y="689"/>
                  </a:lnTo>
                  <a:lnTo>
                    <a:pt x="3" y="692"/>
                  </a:lnTo>
                  <a:lnTo>
                    <a:pt x="0" y="685"/>
                  </a:lnTo>
                  <a:lnTo>
                    <a:pt x="12" y="622"/>
                  </a:lnTo>
                  <a:lnTo>
                    <a:pt x="17" y="567"/>
                  </a:lnTo>
                  <a:lnTo>
                    <a:pt x="17" y="529"/>
                  </a:lnTo>
                  <a:lnTo>
                    <a:pt x="28" y="502"/>
                  </a:lnTo>
                  <a:lnTo>
                    <a:pt x="40" y="479"/>
                  </a:lnTo>
                  <a:lnTo>
                    <a:pt x="63" y="428"/>
                  </a:lnTo>
                  <a:lnTo>
                    <a:pt x="84" y="399"/>
                  </a:lnTo>
                  <a:lnTo>
                    <a:pt x="107" y="370"/>
                  </a:lnTo>
                  <a:lnTo>
                    <a:pt x="125" y="309"/>
                  </a:lnTo>
                  <a:lnTo>
                    <a:pt x="126" y="279"/>
                  </a:lnTo>
                  <a:lnTo>
                    <a:pt x="150" y="248"/>
                  </a:lnTo>
                  <a:lnTo>
                    <a:pt x="210" y="178"/>
                  </a:lnTo>
                  <a:lnTo>
                    <a:pt x="227" y="123"/>
                  </a:lnTo>
                  <a:lnTo>
                    <a:pt x="264" y="81"/>
                  </a:lnTo>
                  <a:lnTo>
                    <a:pt x="288" y="52"/>
                  </a:lnTo>
                  <a:lnTo>
                    <a:pt x="300" y="41"/>
                  </a:lnTo>
                  <a:lnTo>
                    <a:pt x="312" y="32"/>
                  </a:lnTo>
                  <a:lnTo>
                    <a:pt x="338" y="15"/>
                  </a:lnTo>
                  <a:lnTo>
                    <a:pt x="373" y="0"/>
                  </a:lnTo>
                  <a:lnTo>
                    <a:pt x="389" y="4"/>
                  </a:lnTo>
                  <a:lnTo>
                    <a:pt x="386" y="10"/>
                  </a:lnTo>
                  <a:lnTo>
                    <a:pt x="38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2" name="Freeform 153">
              <a:extLst>
                <a:ext uri="{FF2B5EF4-FFF2-40B4-BE49-F238E27FC236}">
                  <a16:creationId xmlns:a16="http://schemas.microsoft.com/office/drawing/2014/main" id="{E48041B0-4FFC-E76D-B028-2F53102D2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" y="3345"/>
              <a:ext cx="59" cy="68"/>
            </a:xfrm>
            <a:custGeom>
              <a:avLst/>
              <a:gdLst>
                <a:gd name="T0" fmla="*/ 10 w 118"/>
                <a:gd name="T1" fmla="*/ 3 h 134"/>
                <a:gd name="T2" fmla="*/ 18 w 118"/>
                <a:gd name="T3" fmla="*/ 31 h 134"/>
                <a:gd name="T4" fmla="*/ 29 w 118"/>
                <a:gd name="T5" fmla="*/ 56 h 134"/>
                <a:gd name="T6" fmla="*/ 42 w 118"/>
                <a:gd name="T7" fmla="*/ 76 h 134"/>
                <a:gd name="T8" fmla="*/ 62 w 118"/>
                <a:gd name="T9" fmla="*/ 98 h 134"/>
                <a:gd name="T10" fmla="*/ 72 w 118"/>
                <a:gd name="T11" fmla="*/ 108 h 134"/>
                <a:gd name="T12" fmla="*/ 84 w 118"/>
                <a:gd name="T13" fmla="*/ 116 h 134"/>
                <a:gd name="T14" fmla="*/ 112 w 118"/>
                <a:gd name="T15" fmla="*/ 122 h 134"/>
                <a:gd name="T16" fmla="*/ 118 w 118"/>
                <a:gd name="T17" fmla="*/ 127 h 134"/>
                <a:gd name="T18" fmla="*/ 112 w 118"/>
                <a:gd name="T19" fmla="*/ 133 h 134"/>
                <a:gd name="T20" fmla="*/ 70 w 118"/>
                <a:gd name="T21" fmla="*/ 134 h 134"/>
                <a:gd name="T22" fmla="*/ 37 w 118"/>
                <a:gd name="T23" fmla="*/ 120 h 134"/>
                <a:gd name="T24" fmla="*/ 17 w 118"/>
                <a:gd name="T25" fmla="*/ 94 h 134"/>
                <a:gd name="T26" fmla="*/ 9 w 118"/>
                <a:gd name="T27" fmla="*/ 68 h 134"/>
                <a:gd name="T28" fmla="*/ 0 w 118"/>
                <a:gd name="T29" fmla="*/ 6 h 134"/>
                <a:gd name="T30" fmla="*/ 4 w 118"/>
                <a:gd name="T31" fmla="*/ 0 h 134"/>
                <a:gd name="T32" fmla="*/ 10 w 118"/>
                <a:gd name="T33" fmla="*/ 3 h 134"/>
                <a:gd name="T34" fmla="*/ 10 w 118"/>
                <a:gd name="T35" fmla="*/ 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134">
                  <a:moveTo>
                    <a:pt x="10" y="3"/>
                  </a:moveTo>
                  <a:lnTo>
                    <a:pt x="18" y="31"/>
                  </a:lnTo>
                  <a:lnTo>
                    <a:pt x="29" y="56"/>
                  </a:lnTo>
                  <a:lnTo>
                    <a:pt x="42" y="76"/>
                  </a:lnTo>
                  <a:lnTo>
                    <a:pt x="62" y="98"/>
                  </a:lnTo>
                  <a:lnTo>
                    <a:pt x="72" y="108"/>
                  </a:lnTo>
                  <a:lnTo>
                    <a:pt x="84" y="116"/>
                  </a:lnTo>
                  <a:lnTo>
                    <a:pt x="112" y="122"/>
                  </a:lnTo>
                  <a:lnTo>
                    <a:pt x="118" y="127"/>
                  </a:lnTo>
                  <a:lnTo>
                    <a:pt x="112" y="133"/>
                  </a:lnTo>
                  <a:lnTo>
                    <a:pt x="70" y="134"/>
                  </a:lnTo>
                  <a:lnTo>
                    <a:pt x="37" y="120"/>
                  </a:lnTo>
                  <a:lnTo>
                    <a:pt x="17" y="94"/>
                  </a:lnTo>
                  <a:lnTo>
                    <a:pt x="9" y="68"/>
                  </a:lnTo>
                  <a:lnTo>
                    <a:pt x="0" y="6"/>
                  </a:lnTo>
                  <a:lnTo>
                    <a:pt x="4" y="0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" name="Freeform 154">
              <a:extLst>
                <a:ext uri="{FF2B5EF4-FFF2-40B4-BE49-F238E27FC236}">
                  <a16:creationId xmlns:a16="http://schemas.microsoft.com/office/drawing/2014/main" id="{243E3FCA-2350-8B0F-37F5-C992204E9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" y="2832"/>
              <a:ext cx="176" cy="125"/>
            </a:xfrm>
            <a:custGeom>
              <a:avLst/>
              <a:gdLst>
                <a:gd name="T0" fmla="*/ 345 w 352"/>
                <a:gd name="T1" fmla="*/ 11 h 250"/>
                <a:gd name="T2" fmla="*/ 276 w 352"/>
                <a:gd name="T3" fmla="*/ 16 h 250"/>
                <a:gd name="T4" fmla="*/ 211 w 352"/>
                <a:gd name="T5" fmla="*/ 43 h 250"/>
                <a:gd name="T6" fmla="*/ 190 w 352"/>
                <a:gd name="T7" fmla="*/ 62 h 250"/>
                <a:gd name="T8" fmla="*/ 179 w 352"/>
                <a:gd name="T9" fmla="*/ 72 h 250"/>
                <a:gd name="T10" fmla="*/ 168 w 352"/>
                <a:gd name="T11" fmla="*/ 83 h 250"/>
                <a:gd name="T12" fmla="*/ 156 w 352"/>
                <a:gd name="T13" fmla="*/ 90 h 250"/>
                <a:gd name="T14" fmla="*/ 125 w 352"/>
                <a:gd name="T15" fmla="*/ 102 h 250"/>
                <a:gd name="T16" fmla="*/ 101 w 352"/>
                <a:gd name="T17" fmla="*/ 130 h 250"/>
                <a:gd name="T18" fmla="*/ 78 w 352"/>
                <a:gd name="T19" fmla="*/ 156 h 250"/>
                <a:gd name="T20" fmla="*/ 41 w 352"/>
                <a:gd name="T21" fmla="*/ 182 h 250"/>
                <a:gd name="T22" fmla="*/ 34 w 352"/>
                <a:gd name="T23" fmla="*/ 205 h 250"/>
                <a:gd name="T24" fmla="*/ 26 w 352"/>
                <a:gd name="T25" fmla="*/ 225 h 250"/>
                <a:gd name="T26" fmla="*/ 12 w 352"/>
                <a:gd name="T27" fmla="*/ 250 h 250"/>
                <a:gd name="T28" fmla="*/ 0 w 352"/>
                <a:gd name="T29" fmla="*/ 250 h 250"/>
                <a:gd name="T30" fmla="*/ 5 w 352"/>
                <a:gd name="T31" fmla="*/ 216 h 250"/>
                <a:gd name="T32" fmla="*/ 12 w 352"/>
                <a:gd name="T33" fmla="*/ 200 h 250"/>
                <a:gd name="T34" fmla="*/ 22 w 352"/>
                <a:gd name="T35" fmla="*/ 169 h 250"/>
                <a:gd name="T36" fmla="*/ 42 w 352"/>
                <a:gd name="T37" fmla="*/ 153 h 250"/>
                <a:gd name="T38" fmla="*/ 62 w 352"/>
                <a:gd name="T39" fmla="*/ 139 h 250"/>
                <a:gd name="T40" fmla="*/ 112 w 352"/>
                <a:gd name="T41" fmla="*/ 90 h 250"/>
                <a:gd name="T42" fmla="*/ 129 w 352"/>
                <a:gd name="T43" fmla="*/ 77 h 250"/>
                <a:gd name="T44" fmla="*/ 150 w 352"/>
                <a:gd name="T45" fmla="*/ 69 h 250"/>
                <a:gd name="T46" fmla="*/ 163 w 352"/>
                <a:gd name="T47" fmla="*/ 61 h 250"/>
                <a:gd name="T48" fmla="*/ 173 w 352"/>
                <a:gd name="T49" fmla="*/ 46 h 250"/>
                <a:gd name="T50" fmla="*/ 185 w 352"/>
                <a:gd name="T51" fmla="*/ 35 h 250"/>
                <a:gd name="T52" fmla="*/ 198 w 352"/>
                <a:gd name="T53" fmla="*/ 26 h 250"/>
                <a:gd name="T54" fmla="*/ 235 w 352"/>
                <a:gd name="T55" fmla="*/ 10 h 250"/>
                <a:gd name="T56" fmla="*/ 271 w 352"/>
                <a:gd name="T57" fmla="*/ 1 h 250"/>
                <a:gd name="T58" fmla="*/ 348 w 352"/>
                <a:gd name="T59" fmla="*/ 0 h 250"/>
                <a:gd name="T60" fmla="*/ 352 w 352"/>
                <a:gd name="T61" fmla="*/ 6 h 250"/>
                <a:gd name="T62" fmla="*/ 345 w 352"/>
                <a:gd name="T63" fmla="*/ 11 h 250"/>
                <a:gd name="T64" fmla="*/ 345 w 352"/>
                <a:gd name="T65" fmla="*/ 11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2" h="250">
                  <a:moveTo>
                    <a:pt x="345" y="11"/>
                  </a:moveTo>
                  <a:lnTo>
                    <a:pt x="276" y="16"/>
                  </a:lnTo>
                  <a:lnTo>
                    <a:pt x="211" y="43"/>
                  </a:lnTo>
                  <a:lnTo>
                    <a:pt x="190" y="62"/>
                  </a:lnTo>
                  <a:lnTo>
                    <a:pt x="179" y="72"/>
                  </a:lnTo>
                  <a:lnTo>
                    <a:pt x="168" y="83"/>
                  </a:lnTo>
                  <a:lnTo>
                    <a:pt x="156" y="90"/>
                  </a:lnTo>
                  <a:lnTo>
                    <a:pt x="125" y="102"/>
                  </a:lnTo>
                  <a:lnTo>
                    <a:pt x="101" y="130"/>
                  </a:lnTo>
                  <a:lnTo>
                    <a:pt x="78" y="156"/>
                  </a:lnTo>
                  <a:lnTo>
                    <a:pt x="41" y="182"/>
                  </a:lnTo>
                  <a:lnTo>
                    <a:pt x="34" y="205"/>
                  </a:lnTo>
                  <a:lnTo>
                    <a:pt x="26" y="225"/>
                  </a:lnTo>
                  <a:lnTo>
                    <a:pt x="12" y="250"/>
                  </a:lnTo>
                  <a:lnTo>
                    <a:pt x="0" y="250"/>
                  </a:lnTo>
                  <a:lnTo>
                    <a:pt x="5" y="216"/>
                  </a:lnTo>
                  <a:lnTo>
                    <a:pt x="12" y="200"/>
                  </a:lnTo>
                  <a:lnTo>
                    <a:pt x="22" y="169"/>
                  </a:lnTo>
                  <a:lnTo>
                    <a:pt x="42" y="153"/>
                  </a:lnTo>
                  <a:lnTo>
                    <a:pt x="62" y="139"/>
                  </a:lnTo>
                  <a:lnTo>
                    <a:pt x="112" y="90"/>
                  </a:lnTo>
                  <a:lnTo>
                    <a:pt x="129" y="77"/>
                  </a:lnTo>
                  <a:lnTo>
                    <a:pt x="150" y="69"/>
                  </a:lnTo>
                  <a:lnTo>
                    <a:pt x="163" y="61"/>
                  </a:lnTo>
                  <a:lnTo>
                    <a:pt x="173" y="46"/>
                  </a:lnTo>
                  <a:lnTo>
                    <a:pt x="185" y="35"/>
                  </a:lnTo>
                  <a:lnTo>
                    <a:pt x="198" y="26"/>
                  </a:lnTo>
                  <a:lnTo>
                    <a:pt x="235" y="10"/>
                  </a:lnTo>
                  <a:lnTo>
                    <a:pt x="271" y="1"/>
                  </a:lnTo>
                  <a:lnTo>
                    <a:pt x="348" y="0"/>
                  </a:lnTo>
                  <a:lnTo>
                    <a:pt x="352" y="6"/>
                  </a:lnTo>
                  <a:lnTo>
                    <a:pt x="345" y="11"/>
                  </a:lnTo>
                  <a:lnTo>
                    <a:pt x="34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" name="Freeform 155">
              <a:extLst>
                <a:ext uri="{FF2B5EF4-FFF2-40B4-BE49-F238E27FC236}">
                  <a16:creationId xmlns:a16="http://schemas.microsoft.com/office/drawing/2014/main" id="{0165BD0B-0F1E-DEB7-284E-9CF33B8EC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" y="2919"/>
              <a:ext cx="191" cy="73"/>
            </a:xfrm>
            <a:custGeom>
              <a:avLst/>
              <a:gdLst>
                <a:gd name="T0" fmla="*/ 9 w 382"/>
                <a:gd name="T1" fmla="*/ 104 h 146"/>
                <a:gd name="T2" fmla="*/ 21 w 382"/>
                <a:gd name="T3" fmla="*/ 116 h 146"/>
                <a:gd name="T4" fmla="*/ 34 w 382"/>
                <a:gd name="T5" fmla="*/ 124 h 146"/>
                <a:gd name="T6" fmla="*/ 63 w 382"/>
                <a:gd name="T7" fmla="*/ 130 h 146"/>
                <a:gd name="T8" fmla="*/ 130 w 382"/>
                <a:gd name="T9" fmla="*/ 127 h 146"/>
                <a:gd name="T10" fmla="*/ 193 w 382"/>
                <a:gd name="T11" fmla="*/ 112 h 146"/>
                <a:gd name="T12" fmla="*/ 239 w 382"/>
                <a:gd name="T13" fmla="*/ 65 h 146"/>
                <a:gd name="T14" fmla="*/ 270 w 382"/>
                <a:gd name="T15" fmla="*/ 51 h 146"/>
                <a:gd name="T16" fmla="*/ 306 w 382"/>
                <a:gd name="T17" fmla="*/ 41 h 146"/>
                <a:gd name="T18" fmla="*/ 332 w 382"/>
                <a:gd name="T19" fmla="*/ 23 h 146"/>
                <a:gd name="T20" fmla="*/ 343 w 382"/>
                <a:gd name="T21" fmla="*/ 12 h 146"/>
                <a:gd name="T22" fmla="*/ 356 w 382"/>
                <a:gd name="T23" fmla="*/ 1 h 146"/>
                <a:gd name="T24" fmla="*/ 369 w 382"/>
                <a:gd name="T25" fmla="*/ 0 h 146"/>
                <a:gd name="T26" fmla="*/ 379 w 382"/>
                <a:gd name="T27" fmla="*/ 7 h 146"/>
                <a:gd name="T28" fmla="*/ 382 w 382"/>
                <a:gd name="T29" fmla="*/ 18 h 146"/>
                <a:gd name="T30" fmla="*/ 373 w 382"/>
                <a:gd name="T31" fmla="*/ 28 h 146"/>
                <a:gd name="T32" fmla="*/ 347 w 382"/>
                <a:gd name="T33" fmla="*/ 51 h 146"/>
                <a:gd name="T34" fmla="*/ 335 w 382"/>
                <a:gd name="T35" fmla="*/ 63 h 146"/>
                <a:gd name="T36" fmla="*/ 319 w 382"/>
                <a:gd name="T37" fmla="*/ 72 h 146"/>
                <a:gd name="T38" fmla="*/ 265 w 382"/>
                <a:gd name="T39" fmla="*/ 86 h 146"/>
                <a:gd name="T40" fmla="*/ 253 w 382"/>
                <a:gd name="T41" fmla="*/ 103 h 146"/>
                <a:gd name="T42" fmla="*/ 240 w 382"/>
                <a:gd name="T43" fmla="*/ 116 h 146"/>
                <a:gd name="T44" fmla="*/ 226 w 382"/>
                <a:gd name="T45" fmla="*/ 127 h 146"/>
                <a:gd name="T46" fmla="*/ 209 w 382"/>
                <a:gd name="T47" fmla="*/ 135 h 146"/>
                <a:gd name="T48" fmla="*/ 172 w 382"/>
                <a:gd name="T49" fmla="*/ 143 h 146"/>
                <a:gd name="T50" fmla="*/ 130 w 382"/>
                <a:gd name="T51" fmla="*/ 146 h 146"/>
                <a:gd name="T52" fmla="*/ 58 w 382"/>
                <a:gd name="T53" fmla="*/ 143 h 146"/>
                <a:gd name="T54" fmla="*/ 26 w 382"/>
                <a:gd name="T55" fmla="*/ 133 h 146"/>
                <a:gd name="T56" fmla="*/ 0 w 382"/>
                <a:gd name="T57" fmla="*/ 112 h 146"/>
                <a:gd name="T58" fmla="*/ 1 w 382"/>
                <a:gd name="T59" fmla="*/ 103 h 146"/>
                <a:gd name="T60" fmla="*/ 9 w 382"/>
                <a:gd name="T61" fmla="*/ 104 h 146"/>
                <a:gd name="T62" fmla="*/ 9 w 382"/>
                <a:gd name="T6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2" h="146">
                  <a:moveTo>
                    <a:pt x="9" y="104"/>
                  </a:moveTo>
                  <a:lnTo>
                    <a:pt x="21" y="116"/>
                  </a:lnTo>
                  <a:lnTo>
                    <a:pt x="34" y="124"/>
                  </a:lnTo>
                  <a:lnTo>
                    <a:pt x="63" y="130"/>
                  </a:lnTo>
                  <a:lnTo>
                    <a:pt x="130" y="127"/>
                  </a:lnTo>
                  <a:lnTo>
                    <a:pt x="193" y="112"/>
                  </a:lnTo>
                  <a:lnTo>
                    <a:pt x="239" y="65"/>
                  </a:lnTo>
                  <a:lnTo>
                    <a:pt x="270" y="51"/>
                  </a:lnTo>
                  <a:lnTo>
                    <a:pt x="306" y="41"/>
                  </a:lnTo>
                  <a:lnTo>
                    <a:pt x="332" y="23"/>
                  </a:lnTo>
                  <a:lnTo>
                    <a:pt x="343" y="12"/>
                  </a:lnTo>
                  <a:lnTo>
                    <a:pt x="356" y="1"/>
                  </a:lnTo>
                  <a:lnTo>
                    <a:pt x="369" y="0"/>
                  </a:lnTo>
                  <a:lnTo>
                    <a:pt x="379" y="7"/>
                  </a:lnTo>
                  <a:lnTo>
                    <a:pt x="382" y="18"/>
                  </a:lnTo>
                  <a:lnTo>
                    <a:pt x="373" y="28"/>
                  </a:lnTo>
                  <a:lnTo>
                    <a:pt x="347" y="51"/>
                  </a:lnTo>
                  <a:lnTo>
                    <a:pt x="335" y="63"/>
                  </a:lnTo>
                  <a:lnTo>
                    <a:pt x="319" y="72"/>
                  </a:lnTo>
                  <a:lnTo>
                    <a:pt x="265" y="86"/>
                  </a:lnTo>
                  <a:lnTo>
                    <a:pt x="253" y="103"/>
                  </a:lnTo>
                  <a:lnTo>
                    <a:pt x="240" y="116"/>
                  </a:lnTo>
                  <a:lnTo>
                    <a:pt x="226" y="127"/>
                  </a:lnTo>
                  <a:lnTo>
                    <a:pt x="209" y="135"/>
                  </a:lnTo>
                  <a:lnTo>
                    <a:pt x="172" y="143"/>
                  </a:lnTo>
                  <a:lnTo>
                    <a:pt x="130" y="146"/>
                  </a:lnTo>
                  <a:lnTo>
                    <a:pt x="58" y="143"/>
                  </a:lnTo>
                  <a:lnTo>
                    <a:pt x="26" y="133"/>
                  </a:lnTo>
                  <a:lnTo>
                    <a:pt x="0" y="112"/>
                  </a:lnTo>
                  <a:lnTo>
                    <a:pt x="1" y="103"/>
                  </a:lnTo>
                  <a:lnTo>
                    <a:pt x="9" y="104"/>
                  </a:lnTo>
                  <a:lnTo>
                    <a:pt x="9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5" name="Freeform 156">
              <a:extLst>
                <a:ext uri="{FF2B5EF4-FFF2-40B4-BE49-F238E27FC236}">
                  <a16:creationId xmlns:a16="http://schemas.microsoft.com/office/drawing/2014/main" id="{1719DB01-ED67-D227-C00E-1B587D2DB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" y="2836"/>
              <a:ext cx="80" cy="127"/>
            </a:xfrm>
            <a:custGeom>
              <a:avLst/>
              <a:gdLst>
                <a:gd name="T0" fmla="*/ 5 w 160"/>
                <a:gd name="T1" fmla="*/ 0 h 253"/>
                <a:gd name="T2" fmla="*/ 42 w 160"/>
                <a:gd name="T3" fmla="*/ 5 h 253"/>
                <a:gd name="T4" fmla="*/ 71 w 160"/>
                <a:gd name="T5" fmla="*/ 18 h 253"/>
                <a:gd name="T6" fmla="*/ 97 w 160"/>
                <a:gd name="T7" fmla="*/ 40 h 253"/>
                <a:gd name="T8" fmla="*/ 123 w 160"/>
                <a:gd name="T9" fmla="*/ 65 h 253"/>
                <a:gd name="T10" fmla="*/ 144 w 160"/>
                <a:gd name="T11" fmla="*/ 82 h 253"/>
                <a:gd name="T12" fmla="*/ 156 w 160"/>
                <a:gd name="T13" fmla="*/ 104 h 253"/>
                <a:gd name="T14" fmla="*/ 160 w 160"/>
                <a:gd name="T15" fmla="*/ 160 h 253"/>
                <a:gd name="T16" fmla="*/ 140 w 160"/>
                <a:gd name="T17" fmla="*/ 201 h 253"/>
                <a:gd name="T18" fmla="*/ 138 w 160"/>
                <a:gd name="T19" fmla="*/ 223 h 253"/>
                <a:gd name="T20" fmla="*/ 140 w 160"/>
                <a:gd name="T21" fmla="*/ 247 h 253"/>
                <a:gd name="T22" fmla="*/ 136 w 160"/>
                <a:gd name="T23" fmla="*/ 253 h 253"/>
                <a:gd name="T24" fmla="*/ 130 w 160"/>
                <a:gd name="T25" fmla="*/ 248 h 253"/>
                <a:gd name="T26" fmla="*/ 115 w 160"/>
                <a:gd name="T27" fmla="*/ 198 h 253"/>
                <a:gd name="T28" fmla="*/ 115 w 160"/>
                <a:gd name="T29" fmla="*/ 174 h 253"/>
                <a:gd name="T30" fmla="*/ 124 w 160"/>
                <a:gd name="T31" fmla="*/ 150 h 253"/>
                <a:gd name="T32" fmla="*/ 120 w 160"/>
                <a:gd name="T33" fmla="*/ 116 h 253"/>
                <a:gd name="T34" fmla="*/ 114 w 160"/>
                <a:gd name="T35" fmla="*/ 103 h 253"/>
                <a:gd name="T36" fmla="*/ 101 w 160"/>
                <a:gd name="T37" fmla="*/ 93 h 253"/>
                <a:gd name="T38" fmla="*/ 78 w 160"/>
                <a:gd name="T39" fmla="*/ 65 h 253"/>
                <a:gd name="T40" fmla="*/ 59 w 160"/>
                <a:gd name="T41" fmla="*/ 39 h 253"/>
                <a:gd name="T42" fmla="*/ 48 w 160"/>
                <a:gd name="T43" fmla="*/ 28 h 253"/>
                <a:gd name="T44" fmla="*/ 36 w 160"/>
                <a:gd name="T45" fmla="*/ 19 h 253"/>
                <a:gd name="T46" fmla="*/ 5 w 160"/>
                <a:gd name="T47" fmla="*/ 11 h 253"/>
                <a:gd name="T48" fmla="*/ 0 w 160"/>
                <a:gd name="T49" fmla="*/ 5 h 253"/>
                <a:gd name="T50" fmla="*/ 5 w 160"/>
                <a:gd name="T51" fmla="*/ 0 h 253"/>
                <a:gd name="T52" fmla="*/ 5 w 160"/>
                <a:gd name="T5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0" h="253">
                  <a:moveTo>
                    <a:pt x="5" y="0"/>
                  </a:moveTo>
                  <a:lnTo>
                    <a:pt x="42" y="5"/>
                  </a:lnTo>
                  <a:lnTo>
                    <a:pt x="71" y="18"/>
                  </a:lnTo>
                  <a:lnTo>
                    <a:pt x="97" y="40"/>
                  </a:lnTo>
                  <a:lnTo>
                    <a:pt x="123" y="65"/>
                  </a:lnTo>
                  <a:lnTo>
                    <a:pt x="144" y="82"/>
                  </a:lnTo>
                  <a:lnTo>
                    <a:pt x="156" y="104"/>
                  </a:lnTo>
                  <a:lnTo>
                    <a:pt x="160" y="160"/>
                  </a:lnTo>
                  <a:lnTo>
                    <a:pt x="140" y="201"/>
                  </a:lnTo>
                  <a:lnTo>
                    <a:pt x="138" y="223"/>
                  </a:lnTo>
                  <a:lnTo>
                    <a:pt x="140" y="247"/>
                  </a:lnTo>
                  <a:lnTo>
                    <a:pt x="136" y="253"/>
                  </a:lnTo>
                  <a:lnTo>
                    <a:pt x="130" y="248"/>
                  </a:lnTo>
                  <a:lnTo>
                    <a:pt x="115" y="198"/>
                  </a:lnTo>
                  <a:lnTo>
                    <a:pt x="115" y="174"/>
                  </a:lnTo>
                  <a:lnTo>
                    <a:pt x="124" y="150"/>
                  </a:lnTo>
                  <a:lnTo>
                    <a:pt x="120" y="116"/>
                  </a:lnTo>
                  <a:lnTo>
                    <a:pt x="114" y="103"/>
                  </a:lnTo>
                  <a:lnTo>
                    <a:pt x="101" y="93"/>
                  </a:lnTo>
                  <a:lnTo>
                    <a:pt x="78" y="65"/>
                  </a:lnTo>
                  <a:lnTo>
                    <a:pt x="59" y="39"/>
                  </a:lnTo>
                  <a:lnTo>
                    <a:pt x="48" y="28"/>
                  </a:lnTo>
                  <a:lnTo>
                    <a:pt x="36" y="19"/>
                  </a:lnTo>
                  <a:lnTo>
                    <a:pt x="5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6" name="Freeform 157">
              <a:extLst>
                <a:ext uri="{FF2B5EF4-FFF2-40B4-BE49-F238E27FC236}">
                  <a16:creationId xmlns:a16="http://schemas.microsoft.com/office/drawing/2014/main" id="{1473168C-A865-39E0-A986-3F47579A1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" y="2956"/>
              <a:ext cx="28" cy="62"/>
            </a:xfrm>
            <a:custGeom>
              <a:avLst/>
              <a:gdLst>
                <a:gd name="T0" fmla="*/ 8 w 58"/>
                <a:gd name="T1" fmla="*/ 0 h 125"/>
                <a:gd name="T2" fmla="*/ 28 w 58"/>
                <a:gd name="T3" fmla="*/ 17 h 125"/>
                <a:gd name="T4" fmla="*/ 33 w 58"/>
                <a:gd name="T5" fmla="*/ 41 h 125"/>
                <a:gd name="T6" fmla="*/ 38 w 58"/>
                <a:gd name="T7" fmla="*/ 67 h 125"/>
                <a:gd name="T8" fmla="*/ 47 w 58"/>
                <a:gd name="T9" fmla="*/ 91 h 125"/>
                <a:gd name="T10" fmla="*/ 55 w 58"/>
                <a:gd name="T11" fmla="*/ 115 h 125"/>
                <a:gd name="T12" fmla="*/ 58 w 58"/>
                <a:gd name="T13" fmla="*/ 122 h 125"/>
                <a:gd name="T14" fmla="*/ 50 w 58"/>
                <a:gd name="T15" fmla="*/ 125 h 125"/>
                <a:gd name="T16" fmla="*/ 24 w 58"/>
                <a:gd name="T17" fmla="*/ 92 h 125"/>
                <a:gd name="T18" fmla="*/ 9 w 58"/>
                <a:gd name="T19" fmla="*/ 39 h 125"/>
                <a:gd name="T20" fmla="*/ 11 w 58"/>
                <a:gd name="T21" fmla="*/ 22 h 125"/>
                <a:gd name="T22" fmla="*/ 3 w 58"/>
                <a:gd name="T23" fmla="*/ 9 h 125"/>
                <a:gd name="T24" fmla="*/ 0 w 58"/>
                <a:gd name="T25" fmla="*/ 3 h 125"/>
                <a:gd name="T26" fmla="*/ 8 w 58"/>
                <a:gd name="T27" fmla="*/ 0 h 125"/>
                <a:gd name="T28" fmla="*/ 8 w 58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125">
                  <a:moveTo>
                    <a:pt x="8" y="0"/>
                  </a:moveTo>
                  <a:lnTo>
                    <a:pt x="28" y="17"/>
                  </a:lnTo>
                  <a:lnTo>
                    <a:pt x="33" y="41"/>
                  </a:lnTo>
                  <a:lnTo>
                    <a:pt x="38" y="67"/>
                  </a:lnTo>
                  <a:lnTo>
                    <a:pt x="47" y="91"/>
                  </a:lnTo>
                  <a:lnTo>
                    <a:pt x="55" y="115"/>
                  </a:lnTo>
                  <a:lnTo>
                    <a:pt x="58" y="122"/>
                  </a:lnTo>
                  <a:lnTo>
                    <a:pt x="50" y="125"/>
                  </a:lnTo>
                  <a:lnTo>
                    <a:pt x="24" y="92"/>
                  </a:lnTo>
                  <a:lnTo>
                    <a:pt x="9" y="39"/>
                  </a:lnTo>
                  <a:lnTo>
                    <a:pt x="11" y="22"/>
                  </a:lnTo>
                  <a:lnTo>
                    <a:pt x="3" y="9"/>
                  </a:lnTo>
                  <a:lnTo>
                    <a:pt x="0" y="3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7" name="Freeform 158">
              <a:extLst>
                <a:ext uri="{FF2B5EF4-FFF2-40B4-BE49-F238E27FC236}">
                  <a16:creationId xmlns:a16="http://schemas.microsoft.com/office/drawing/2014/main" id="{F0BAE23C-C70B-ACC9-ADC6-5B083A9A8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" y="2955"/>
              <a:ext cx="39" cy="86"/>
            </a:xfrm>
            <a:custGeom>
              <a:avLst/>
              <a:gdLst>
                <a:gd name="T0" fmla="*/ 0 w 78"/>
                <a:gd name="T1" fmla="*/ 39 h 173"/>
                <a:gd name="T2" fmla="*/ 14 w 78"/>
                <a:gd name="T3" fmla="*/ 14 h 173"/>
                <a:gd name="T4" fmla="*/ 25 w 78"/>
                <a:gd name="T5" fmla="*/ 4 h 173"/>
                <a:gd name="T6" fmla="*/ 39 w 78"/>
                <a:gd name="T7" fmla="*/ 0 h 173"/>
                <a:gd name="T8" fmla="*/ 68 w 78"/>
                <a:gd name="T9" fmla="*/ 14 h 173"/>
                <a:gd name="T10" fmla="*/ 78 w 78"/>
                <a:gd name="T11" fmla="*/ 42 h 173"/>
                <a:gd name="T12" fmla="*/ 71 w 78"/>
                <a:gd name="T13" fmla="*/ 61 h 173"/>
                <a:gd name="T14" fmla="*/ 61 w 78"/>
                <a:gd name="T15" fmla="*/ 80 h 173"/>
                <a:gd name="T16" fmla="*/ 67 w 78"/>
                <a:gd name="T17" fmla="*/ 134 h 173"/>
                <a:gd name="T18" fmla="*/ 52 w 78"/>
                <a:gd name="T19" fmla="*/ 153 h 173"/>
                <a:gd name="T20" fmla="*/ 35 w 78"/>
                <a:gd name="T21" fmla="*/ 171 h 173"/>
                <a:gd name="T22" fmla="*/ 27 w 78"/>
                <a:gd name="T23" fmla="*/ 173 h 173"/>
                <a:gd name="T24" fmla="*/ 26 w 78"/>
                <a:gd name="T25" fmla="*/ 165 h 173"/>
                <a:gd name="T26" fmla="*/ 39 w 78"/>
                <a:gd name="T27" fmla="*/ 129 h 173"/>
                <a:gd name="T28" fmla="*/ 35 w 78"/>
                <a:gd name="T29" fmla="*/ 77 h 173"/>
                <a:gd name="T30" fmla="*/ 51 w 78"/>
                <a:gd name="T31" fmla="*/ 39 h 173"/>
                <a:gd name="T32" fmla="*/ 50 w 78"/>
                <a:gd name="T33" fmla="*/ 25 h 173"/>
                <a:gd name="T34" fmla="*/ 39 w 78"/>
                <a:gd name="T35" fmla="*/ 17 h 173"/>
                <a:gd name="T36" fmla="*/ 21 w 78"/>
                <a:gd name="T37" fmla="*/ 26 h 173"/>
                <a:gd name="T38" fmla="*/ 10 w 78"/>
                <a:gd name="T39" fmla="*/ 44 h 173"/>
                <a:gd name="T40" fmla="*/ 2 w 78"/>
                <a:gd name="T41" fmla="*/ 46 h 173"/>
                <a:gd name="T42" fmla="*/ 0 w 78"/>
                <a:gd name="T43" fmla="*/ 39 h 173"/>
                <a:gd name="T44" fmla="*/ 0 w 78"/>
                <a:gd name="T45" fmla="*/ 3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" h="173">
                  <a:moveTo>
                    <a:pt x="0" y="39"/>
                  </a:moveTo>
                  <a:lnTo>
                    <a:pt x="14" y="14"/>
                  </a:lnTo>
                  <a:lnTo>
                    <a:pt x="25" y="4"/>
                  </a:lnTo>
                  <a:lnTo>
                    <a:pt x="39" y="0"/>
                  </a:lnTo>
                  <a:lnTo>
                    <a:pt x="68" y="14"/>
                  </a:lnTo>
                  <a:lnTo>
                    <a:pt x="78" y="42"/>
                  </a:lnTo>
                  <a:lnTo>
                    <a:pt x="71" y="61"/>
                  </a:lnTo>
                  <a:lnTo>
                    <a:pt x="61" y="80"/>
                  </a:lnTo>
                  <a:lnTo>
                    <a:pt x="67" y="134"/>
                  </a:lnTo>
                  <a:lnTo>
                    <a:pt x="52" y="153"/>
                  </a:lnTo>
                  <a:lnTo>
                    <a:pt x="35" y="171"/>
                  </a:lnTo>
                  <a:lnTo>
                    <a:pt x="27" y="173"/>
                  </a:lnTo>
                  <a:lnTo>
                    <a:pt x="26" y="165"/>
                  </a:lnTo>
                  <a:lnTo>
                    <a:pt x="39" y="129"/>
                  </a:lnTo>
                  <a:lnTo>
                    <a:pt x="35" y="77"/>
                  </a:lnTo>
                  <a:lnTo>
                    <a:pt x="51" y="39"/>
                  </a:lnTo>
                  <a:lnTo>
                    <a:pt x="50" y="25"/>
                  </a:lnTo>
                  <a:lnTo>
                    <a:pt x="39" y="17"/>
                  </a:lnTo>
                  <a:lnTo>
                    <a:pt x="21" y="26"/>
                  </a:lnTo>
                  <a:lnTo>
                    <a:pt x="10" y="44"/>
                  </a:lnTo>
                  <a:lnTo>
                    <a:pt x="2" y="46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8" name="Freeform 159">
              <a:extLst>
                <a:ext uri="{FF2B5EF4-FFF2-40B4-BE49-F238E27FC236}">
                  <a16:creationId xmlns:a16="http://schemas.microsoft.com/office/drawing/2014/main" id="{78D70D32-BDC6-D809-D300-F1BFDD843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" y="3001"/>
              <a:ext cx="128" cy="182"/>
            </a:xfrm>
            <a:custGeom>
              <a:avLst/>
              <a:gdLst>
                <a:gd name="T0" fmla="*/ 12 w 257"/>
                <a:gd name="T1" fmla="*/ 3 h 364"/>
                <a:gd name="T2" fmla="*/ 22 w 257"/>
                <a:gd name="T3" fmla="*/ 68 h 364"/>
                <a:gd name="T4" fmla="*/ 33 w 257"/>
                <a:gd name="T5" fmla="*/ 92 h 364"/>
                <a:gd name="T6" fmla="*/ 43 w 257"/>
                <a:gd name="T7" fmla="*/ 101 h 364"/>
                <a:gd name="T8" fmla="*/ 57 w 257"/>
                <a:gd name="T9" fmla="*/ 109 h 364"/>
                <a:gd name="T10" fmla="*/ 78 w 257"/>
                <a:gd name="T11" fmla="*/ 121 h 364"/>
                <a:gd name="T12" fmla="*/ 92 w 257"/>
                <a:gd name="T13" fmla="*/ 167 h 364"/>
                <a:gd name="T14" fmla="*/ 92 w 257"/>
                <a:gd name="T15" fmla="*/ 190 h 364"/>
                <a:gd name="T16" fmla="*/ 101 w 257"/>
                <a:gd name="T17" fmla="*/ 208 h 364"/>
                <a:gd name="T18" fmla="*/ 117 w 257"/>
                <a:gd name="T19" fmla="*/ 226 h 364"/>
                <a:gd name="T20" fmla="*/ 133 w 257"/>
                <a:gd name="T21" fmla="*/ 246 h 364"/>
                <a:gd name="T22" fmla="*/ 144 w 257"/>
                <a:gd name="T23" fmla="*/ 259 h 364"/>
                <a:gd name="T24" fmla="*/ 168 w 257"/>
                <a:gd name="T25" fmla="*/ 285 h 364"/>
                <a:gd name="T26" fmla="*/ 181 w 257"/>
                <a:gd name="T27" fmla="*/ 296 h 364"/>
                <a:gd name="T28" fmla="*/ 193 w 257"/>
                <a:gd name="T29" fmla="*/ 302 h 364"/>
                <a:gd name="T30" fmla="*/ 213 w 257"/>
                <a:gd name="T31" fmla="*/ 317 h 364"/>
                <a:gd name="T32" fmla="*/ 250 w 257"/>
                <a:gd name="T33" fmla="*/ 345 h 364"/>
                <a:gd name="T34" fmla="*/ 256 w 257"/>
                <a:gd name="T35" fmla="*/ 355 h 364"/>
                <a:gd name="T36" fmla="*/ 257 w 257"/>
                <a:gd name="T37" fmla="*/ 362 h 364"/>
                <a:gd name="T38" fmla="*/ 251 w 257"/>
                <a:gd name="T39" fmla="*/ 364 h 364"/>
                <a:gd name="T40" fmla="*/ 236 w 257"/>
                <a:gd name="T41" fmla="*/ 362 h 364"/>
                <a:gd name="T42" fmla="*/ 219 w 257"/>
                <a:gd name="T43" fmla="*/ 348 h 364"/>
                <a:gd name="T44" fmla="*/ 200 w 257"/>
                <a:gd name="T45" fmla="*/ 334 h 364"/>
                <a:gd name="T46" fmla="*/ 180 w 257"/>
                <a:gd name="T47" fmla="*/ 320 h 364"/>
                <a:gd name="T48" fmla="*/ 168 w 257"/>
                <a:gd name="T49" fmla="*/ 310 h 364"/>
                <a:gd name="T50" fmla="*/ 152 w 257"/>
                <a:gd name="T51" fmla="*/ 299 h 364"/>
                <a:gd name="T52" fmla="*/ 126 w 257"/>
                <a:gd name="T53" fmla="*/ 274 h 364"/>
                <a:gd name="T54" fmla="*/ 114 w 257"/>
                <a:gd name="T55" fmla="*/ 259 h 364"/>
                <a:gd name="T56" fmla="*/ 68 w 257"/>
                <a:gd name="T57" fmla="*/ 166 h 364"/>
                <a:gd name="T58" fmla="*/ 64 w 257"/>
                <a:gd name="T59" fmla="*/ 133 h 364"/>
                <a:gd name="T60" fmla="*/ 51 w 257"/>
                <a:gd name="T61" fmla="*/ 129 h 364"/>
                <a:gd name="T62" fmla="*/ 24 w 257"/>
                <a:gd name="T63" fmla="*/ 110 h 364"/>
                <a:gd name="T64" fmla="*/ 12 w 257"/>
                <a:gd name="T65" fmla="*/ 81 h 364"/>
                <a:gd name="T66" fmla="*/ 0 w 257"/>
                <a:gd name="T67" fmla="*/ 6 h 364"/>
                <a:gd name="T68" fmla="*/ 4 w 257"/>
                <a:gd name="T69" fmla="*/ 0 h 364"/>
                <a:gd name="T70" fmla="*/ 12 w 257"/>
                <a:gd name="T71" fmla="*/ 3 h 364"/>
                <a:gd name="T72" fmla="*/ 12 w 257"/>
                <a:gd name="T73" fmla="*/ 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7" h="364">
                  <a:moveTo>
                    <a:pt x="12" y="3"/>
                  </a:moveTo>
                  <a:lnTo>
                    <a:pt x="22" y="68"/>
                  </a:lnTo>
                  <a:lnTo>
                    <a:pt x="33" y="92"/>
                  </a:lnTo>
                  <a:lnTo>
                    <a:pt x="43" y="101"/>
                  </a:lnTo>
                  <a:lnTo>
                    <a:pt x="57" y="109"/>
                  </a:lnTo>
                  <a:lnTo>
                    <a:pt x="78" y="121"/>
                  </a:lnTo>
                  <a:lnTo>
                    <a:pt x="92" y="167"/>
                  </a:lnTo>
                  <a:lnTo>
                    <a:pt x="92" y="190"/>
                  </a:lnTo>
                  <a:lnTo>
                    <a:pt x="101" y="208"/>
                  </a:lnTo>
                  <a:lnTo>
                    <a:pt x="117" y="226"/>
                  </a:lnTo>
                  <a:lnTo>
                    <a:pt x="133" y="246"/>
                  </a:lnTo>
                  <a:lnTo>
                    <a:pt x="144" y="259"/>
                  </a:lnTo>
                  <a:lnTo>
                    <a:pt x="168" y="285"/>
                  </a:lnTo>
                  <a:lnTo>
                    <a:pt x="181" y="296"/>
                  </a:lnTo>
                  <a:lnTo>
                    <a:pt x="193" y="302"/>
                  </a:lnTo>
                  <a:lnTo>
                    <a:pt x="213" y="317"/>
                  </a:lnTo>
                  <a:lnTo>
                    <a:pt x="250" y="345"/>
                  </a:lnTo>
                  <a:lnTo>
                    <a:pt x="256" y="355"/>
                  </a:lnTo>
                  <a:lnTo>
                    <a:pt x="257" y="362"/>
                  </a:lnTo>
                  <a:lnTo>
                    <a:pt x="251" y="364"/>
                  </a:lnTo>
                  <a:lnTo>
                    <a:pt x="236" y="362"/>
                  </a:lnTo>
                  <a:lnTo>
                    <a:pt x="219" y="348"/>
                  </a:lnTo>
                  <a:lnTo>
                    <a:pt x="200" y="334"/>
                  </a:lnTo>
                  <a:lnTo>
                    <a:pt x="180" y="320"/>
                  </a:lnTo>
                  <a:lnTo>
                    <a:pt x="168" y="310"/>
                  </a:lnTo>
                  <a:lnTo>
                    <a:pt x="152" y="299"/>
                  </a:lnTo>
                  <a:lnTo>
                    <a:pt x="126" y="274"/>
                  </a:lnTo>
                  <a:lnTo>
                    <a:pt x="114" y="259"/>
                  </a:lnTo>
                  <a:lnTo>
                    <a:pt x="68" y="166"/>
                  </a:lnTo>
                  <a:lnTo>
                    <a:pt x="64" y="133"/>
                  </a:lnTo>
                  <a:lnTo>
                    <a:pt x="51" y="129"/>
                  </a:lnTo>
                  <a:lnTo>
                    <a:pt x="24" y="110"/>
                  </a:lnTo>
                  <a:lnTo>
                    <a:pt x="12" y="81"/>
                  </a:lnTo>
                  <a:lnTo>
                    <a:pt x="0" y="6"/>
                  </a:lnTo>
                  <a:lnTo>
                    <a:pt x="4" y="0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9" name="Freeform 160">
              <a:extLst>
                <a:ext uri="{FF2B5EF4-FFF2-40B4-BE49-F238E27FC236}">
                  <a16:creationId xmlns:a16="http://schemas.microsoft.com/office/drawing/2014/main" id="{BE8DDE01-FF27-F6D5-3F38-318DC63C4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" y="3057"/>
              <a:ext cx="85" cy="122"/>
            </a:xfrm>
            <a:custGeom>
              <a:avLst/>
              <a:gdLst>
                <a:gd name="T0" fmla="*/ 171 w 171"/>
                <a:gd name="T1" fmla="*/ 8 h 244"/>
                <a:gd name="T2" fmla="*/ 130 w 171"/>
                <a:gd name="T3" fmla="*/ 124 h 244"/>
                <a:gd name="T4" fmla="*/ 103 w 171"/>
                <a:gd name="T5" fmla="*/ 163 h 244"/>
                <a:gd name="T6" fmla="*/ 91 w 171"/>
                <a:gd name="T7" fmla="*/ 182 h 244"/>
                <a:gd name="T8" fmla="*/ 78 w 171"/>
                <a:gd name="T9" fmla="*/ 204 h 244"/>
                <a:gd name="T10" fmla="*/ 61 w 171"/>
                <a:gd name="T11" fmla="*/ 219 h 244"/>
                <a:gd name="T12" fmla="*/ 44 w 171"/>
                <a:gd name="T13" fmla="*/ 228 h 244"/>
                <a:gd name="T14" fmla="*/ 8 w 171"/>
                <a:gd name="T15" fmla="*/ 244 h 244"/>
                <a:gd name="T16" fmla="*/ 0 w 171"/>
                <a:gd name="T17" fmla="*/ 241 h 244"/>
                <a:gd name="T18" fmla="*/ 3 w 171"/>
                <a:gd name="T19" fmla="*/ 233 h 244"/>
                <a:gd name="T20" fmla="*/ 29 w 171"/>
                <a:gd name="T21" fmla="*/ 213 h 244"/>
                <a:gd name="T22" fmla="*/ 50 w 171"/>
                <a:gd name="T23" fmla="*/ 185 h 244"/>
                <a:gd name="T24" fmla="*/ 75 w 171"/>
                <a:gd name="T25" fmla="*/ 145 h 244"/>
                <a:gd name="T26" fmla="*/ 86 w 171"/>
                <a:gd name="T27" fmla="*/ 127 h 244"/>
                <a:gd name="T28" fmla="*/ 100 w 171"/>
                <a:gd name="T29" fmla="*/ 106 h 244"/>
                <a:gd name="T30" fmla="*/ 117 w 171"/>
                <a:gd name="T31" fmla="*/ 80 h 244"/>
                <a:gd name="T32" fmla="*/ 131 w 171"/>
                <a:gd name="T33" fmla="*/ 57 h 244"/>
                <a:gd name="T34" fmla="*/ 160 w 171"/>
                <a:gd name="T35" fmla="*/ 4 h 244"/>
                <a:gd name="T36" fmla="*/ 168 w 171"/>
                <a:gd name="T37" fmla="*/ 0 h 244"/>
                <a:gd name="T38" fmla="*/ 171 w 171"/>
                <a:gd name="T39" fmla="*/ 8 h 244"/>
                <a:gd name="T40" fmla="*/ 171 w 171"/>
                <a:gd name="T41" fmla="*/ 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1" h="244">
                  <a:moveTo>
                    <a:pt x="171" y="8"/>
                  </a:moveTo>
                  <a:lnTo>
                    <a:pt x="130" y="124"/>
                  </a:lnTo>
                  <a:lnTo>
                    <a:pt x="103" y="163"/>
                  </a:lnTo>
                  <a:lnTo>
                    <a:pt x="91" y="182"/>
                  </a:lnTo>
                  <a:lnTo>
                    <a:pt x="78" y="204"/>
                  </a:lnTo>
                  <a:lnTo>
                    <a:pt x="61" y="219"/>
                  </a:lnTo>
                  <a:lnTo>
                    <a:pt x="44" y="228"/>
                  </a:lnTo>
                  <a:lnTo>
                    <a:pt x="8" y="244"/>
                  </a:lnTo>
                  <a:lnTo>
                    <a:pt x="0" y="241"/>
                  </a:lnTo>
                  <a:lnTo>
                    <a:pt x="3" y="233"/>
                  </a:lnTo>
                  <a:lnTo>
                    <a:pt x="29" y="213"/>
                  </a:lnTo>
                  <a:lnTo>
                    <a:pt x="50" y="185"/>
                  </a:lnTo>
                  <a:lnTo>
                    <a:pt x="75" y="145"/>
                  </a:lnTo>
                  <a:lnTo>
                    <a:pt x="86" y="127"/>
                  </a:lnTo>
                  <a:lnTo>
                    <a:pt x="100" y="106"/>
                  </a:lnTo>
                  <a:lnTo>
                    <a:pt x="117" y="80"/>
                  </a:lnTo>
                  <a:lnTo>
                    <a:pt x="131" y="57"/>
                  </a:lnTo>
                  <a:lnTo>
                    <a:pt x="160" y="4"/>
                  </a:lnTo>
                  <a:lnTo>
                    <a:pt x="168" y="0"/>
                  </a:lnTo>
                  <a:lnTo>
                    <a:pt x="171" y="8"/>
                  </a:lnTo>
                  <a:lnTo>
                    <a:pt x="17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0" name="Freeform 161">
              <a:extLst>
                <a:ext uri="{FF2B5EF4-FFF2-40B4-BE49-F238E27FC236}">
                  <a16:creationId xmlns:a16="http://schemas.microsoft.com/office/drawing/2014/main" id="{5ACDFD43-AC3D-FA92-1580-425DBDF0C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3120"/>
              <a:ext cx="54" cy="23"/>
            </a:xfrm>
            <a:custGeom>
              <a:avLst/>
              <a:gdLst>
                <a:gd name="T0" fmla="*/ 5 w 106"/>
                <a:gd name="T1" fmla="*/ 36 h 46"/>
                <a:gd name="T2" fmla="*/ 46 w 106"/>
                <a:gd name="T3" fmla="*/ 22 h 46"/>
                <a:gd name="T4" fmla="*/ 65 w 106"/>
                <a:gd name="T5" fmla="*/ 11 h 46"/>
                <a:gd name="T6" fmla="*/ 88 w 106"/>
                <a:gd name="T7" fmla="*/ 0 h 46"/>
                <a:gd name="T8" fmla="*/ 106 w 106"/>
                <a:gd name="T9" fmla="*/ 10 h 46"/>
                <a:gd name="T10" fmla="*/ 106 w 106"/>
                <a:gd name="T11" fmla="*/ 20 h 46"/>
                <a:gd name="T12" fmla="*/ 97 w 106"/>
                <a:gd name="T13" fmla="*/ 27 h 46"/>
                <a:gd name="T14" fmla="*/ 51 w 106"/>
                <a:gd name="T15" fmla="*/ 40 h 46"/>
                <a:gd name="T16" fmla="*/ 5 w 106"/>
                <a:gd name="T17" fmla="*/ 46 h 46"/>
                <a:gd name="T18" fmla="*/ 0 w 106"/>
                <a:gd name="T19" fmla="*/ 40 h 46"/>
                <a:gd name="T20" fmla="*/ 5 w 106"/>
                <a:gd name="T21" fmla="*/ 36 h 46"/>
                <a:gd name="T22" fmla="*/ 5 w 106"/>
                <a:gd name="T23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46">
                  <a:moveTo>
                    <a:pt x="5" y="36"/>
                  </a:moveTo>
                  <a:lnTo>
                    <a:pt x="46" y="22"/>
                  </a:lnTo>
                  <a:lnTo>
                    <a:pt x="65" y="11"/>
                  </a:lnTo>
                  <a:lnTo>
                    <a:pt x="88" y="0"/>
                  </a:lnTo>
                  <a:lnTo>
                    <a:pt x="106" y="10"/>
                  </a:lnTo>
                  <a:lnTo>
                    <a:pt x="106" y="20"/>
                  </a:lnTo>
                  <a:lnTo>
                    <a:pt x="97" y="27"/>
                  </a:lnTo>
                  <a:lnTo>
                    <a:pt x="51" y="40"/>
                  </a:lnTo>
                  <a:lnTo>
                    <a:pt x="5" y="46"/>
                  </a:lnTo>
                  <a:lnTo>
                    <a:pt x="0" y="40"/>
                  </a:lnTo>
                  <a:lnTo>
                    <a:pt x="5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1" name="Freeform 162">
              <a:extLst>
                <a:ext uri="{FF2B5EF4-FFF2-40B4-BE49-F238E27FC236}">
                  <a16:creationId xmlns:a16="http://schemas.microsoft.com/office/drawing/2014/main" id="{6EBB52A5-39C3-DDE0-CA69-1D3BCFE2B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" y="3035"/>
              <a:ext cx="20" cy="76"/>
            </a:xfrm>
            <a:custGeom>
              <a:avLst/>
              <a:gdLst>
                <a:gd name="T0" fmla="*/ 10 w 39"/>
                <a:gd name="T1" fmla="*/ 3 h 151"/>
                <a:gd name="T2" fmla="*/ 39 w 39"/>
                <a:gd name="T3" fmla="*/ 91 h 151"/>
                <a:gd name="T4" fmla="*/ 30 w 39"/>
                <a:gd name="T5" fmla="*/ 145 h 151"/>
                <a:gd name="T6" fmla="*/ 25 w 39"/>
                <a:gd name="T7" fmla="*/ 151 h 151"/>
                <a:gd name="T8" fmla="*/ 18 w 39"/>
                <a:gd name="T9" fmla="*/ 145 h 151"/>
                <a:gd name="T10" fmla="*/ 9 w 39"/>
                <a:gd name="T11" fmla="*/ 92 h 151"/>
                <a:gd name="T12" fmla="*/ 0 w 39"/>
                <a:gd name="T13" fmla="*/ 7 h 151"/>
                <a:gd name="T14" fmla="*/ 4 w 39"/>
                <a:gd name="T15" fmla="*/ 0 h 151"/>
                <a:gd name="T16" fmla="*/ 10 w 39"/>
                <a:gd name="T17" fmla="*/ 3 h 151"/>
                <a:gd name="T18" fmla="*/ 10 w 39"/>
                <a:gd name="T19" fmla="*/ 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51">
                  <a:moveTo>
                    <a:pt x="10" y="3"/>
                  </a:moveTo>
                  <a:lnTo>
                    <a:pt x="39" y="91"/>
                  </a:lnTo>
                  <a:lnTo>
                    <a:pt x="30" y="145"/>
                  </a:lnTo>
                  <a:lnTo>
                    <a:pt x="25" y="151"/>
                  </a:lnTo>
                  <a:lnTo>
                    <a:pt x="18" y="145"/>
                  </a:lnTo>
                  <a:lnTo>
                    <a:pt x="9" y="92"/>
                  </a:lnTo>
                  <a:lnTo>
                    <a:pt x="0" y="7"/>
                  </a:lnTo>
                  <a:lnTo>
                    <a:pt x="4" y="0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2" name="Freeform 163">
              <a:extLst>
                <a:ext uri="{FF2B5EF4-FFF2-40B4-BE49-F238E27FC236}">
                  <a16:creationId xmlns:a16="http://schemas.microsoft.com/office/drawing/2014/main" id="{F3C221E4-C850-1526-CF50-3443CC6B1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3097"/>
              <a:ext cx="37" cy="13"/>
            </a:xfrm>
            <a:custGeom>
              <a:avLst/>
              <a:gdLst>
                <a:gd name="T0" fmla="*/ 7 w 72"/>
                <a:gd name="T1" fmla="*/ 11 h 27"/>
                <a:gd name="T2" fmla="*/ 47 w 72"/>
                <a:gd name="T3" fmla="*/ 0 h 27"/>
                <a:gd name="T4" fmla="*/ 56 w 72"/>
                <a:gd name="T5" fmla="*/ 0 h 27"/>
                <a:gd name="T6" fmla="*/ 72 w 72"/>
                <a:gd name="T7" fmla="*/ 8 h 27"/>
                <a:gd name="T8" fmla="*/ 64 w 72"/>
                <a:gd name="T9" fmla="*/ 22 h 27"/>
                <a:gd name="T10" fmla="*/ 50 w 72"/>
                <a:gd name="T11" fmla="*/ 27 h 27"/>
                <a:gd name="T12" fmla="*/ 7 w 72"/>
                <a:gd name="T13" fmla="*/ 23 h 27"/>
                <a:gd name="T14" fmla="*/ 0 w 72"/>
                <a:gd name="T15" fmla="*/ 17 h 27"/>
                <a:gd name="T16" fmla="*/ 7 w 72"/>
                <a:gd name="T17" fmla="*/ 11 h 27"/>
                <a:gd name="T18" fmla="*/ 7 w 72"/>
                <a:gd name="T1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27">
                  <a:moveTo>
                    <a:pt x="7" y="11"/>
                  </a:moveTo>
                  <a:lnTo>
                    <a:pt x="47" y="0"/>
                  </a:lnTo>
                  <a:lnTo>
                    <a:pt x="56" y="0"/>
                  </a:lnTo>
                  <a:lnTo>
                    <a:pt x="72" y="8"/>
                  </a:lnTo>
                  <a:lnTo>
                    <a:pt x="64" y="22"/>
                  </a:lnTo>
                  <a:lnTo>
                    <a:pt x="50" y="27"/>
                  </a:lnTo>
                  <a:lnTo>
                    <a:pt x="7" y="23"/>
                  </a:lnTo>
                  <a:lnTo>
                    <a:pt x="0" y="17"/>
                  </a:lnTo>
                  <a:lnTo>
                    <a:pt x="7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3" name="Freeform 164">
              <a:extLst>
                <a:ext uri="{FF2B5EF4-FFF2-40B4-BE49-F238E27FC236}">
                  <a16:creationId xmlns:a16="http://schemas.microsoft.com/office/drawing/2014/main" id="{D7ACABB6-FECD-6EAD-17B6-979CA9511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" y="3009"/>
              <a:ext cx="54" cy="15"/>
            </a:xfrm>
            <a:custGeom>
              <a:avLst/>
              <a:gdLst>
                <a:gd name="T0" fmla="*/ 2 w 107"/>
                <a:gd name="T1" fmla="*/ 9 h 29"/>
                <a:gd name="T2" fmla="*/ 38 w 107"/>
                <a:gd name="T3" fmla="*/ 0 h 29"/>
                <a:gd name="T4" fmla="*/ 77 w 107"/>
                <a:gd name="T5" fmla="*/ 4 h 29"/>
                <a:gd name="T6" fmla="*/ 98 w 107"/>
                <a:gd name="T7" fmla="*/ 8 h 29"/>
                <a:gd name="T8" fmla="*/ 107 w 107"/>
                <a:gd name="T9" fmla="*/ 21 h 29"/>
                <a:gd name="T10" fmla="*/ 102 w 107"/>
                <a:gd name="T11" fmla="*/ 27 h 29"/>
                <a:gd name="T12" fmla="*/ 93 w 107"/>
                <a:gd name="T13" fmla="*/ 29 h 29"/>
                <a:gd name="T14" fmla="*/ 76 w 107"/>
                <a:gd name="T15" fmla="*/ 27 h 29"/>
                <a:gd name="T16" fmla="*/ 40 w 107"/>
                <a:gd name="T17" fmla="*/ 17 h 29"/>
                <a:gd name="T18" fmla="*/ 9 w 107"/>
                <a:gd name="T19" fmla="*/ 18 h 29"/>
                <a:gd name="T20" fmla="*/ 0 w 107"/>
                <a:gd name="T21" fmla="*/ 17 h 29"/>
                <a:gd name="T22" fmla="*/ 2 w 107"/>
                <a:gd name="T23" fmla="*/ 9 h 29"/>
                <a:gd name="T24" fmla="*/ 2 w 107"/>
                <a:gd name="T2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29">
                  <a:moveTo>
                    <a:pt x="2" y="9"/>
                  </a:moveTo>
                  <a:lnTo>
                    <a:pt x="38" y="0"/>
                  </a:lnTo>
                  <a:lnTo>
                    <a:pt x="77" y="4"/>
                  </a:lnTo>
                  <a:lnTo>
                    <a:pt x="98" y="8"/>
                  </a:lnTo>
                  <a:lnTo>
                    <a:pt x="107" y="21"/>
                  </a:lnTo>
                  <a:lnTo>
                    <a:pt x="102" y="27"/>
                  </a:lnTo>
                  <a:lnTo>
                    <a:pt x="93" y="29"/>
                  </a:lnTo>
                  <a:lnTo>
                    <a:pt x="76" y="27"/>
                  </a:lnTo>
                  <a:lnTo>
                    <a:pt x="40" y="17"/>
                  </a:lnTo>
                  <a:lnTo>
                    <a:pt x="9" y="18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" name="Freeform 165">
              <a:extLst>
                <a:ext uri="{FF2B5EF4-FFF2-40B4-BE49-F238E27FC236}">
                  <a16:creationId xmlns:a16="http://schemas.microsoft.com/office/drawing/2014/main" id="{9DCC1FC3-72FE-8230-BE9F-847CE4885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3039"/>
              <a:ext cx="65" cy="12"/>
            </a:xfrm>
            <a:custGeom>
              <a:avLst/>
              <a:gdLst>
                <a:gd name="T0" fmla="*/ 2 w 130"/>
                <a:gd name="T1" fmla="*/ 13 h 23"/>
                <a:gd name="T2" fmla="*/ 34 w 130"/>
                <a:gd name="T3" fmla="*/ 0 h 23"/>
                <a:gd name="T4" fmla="*/ 68 w 130"/>
                <a:gd name="T5" fmla="*/ 1 h 23"/>
                <a:gd name="T6" fmla="*/ 97 w 130"/>
                <a:gd name="T7" fmla="*/ 6 h 23"/>
                <a:gd name="T8" fmla="*/ 126 w 130"/>
                <a:gd name="T9" fmla="*/ 5 h 23"/>
                <a:gd name="T10" fmla="*/ 130 w 130"/>
                <a:gd name="T11" fmla="*/ 16 h 23"/>
                <a:gd name="T12" fmla="*/ 61 w 130"/>
                <a:gd name="T13" fmla="*/ 21 h 23"/>
                <a:gd name="T14" fmla="*/ 34 w 130"/>
                <a:gd name="T15" fmla="*/ 17 h 23"/>
                <a:gd name="T16" fmla="*/ 8 w 130"/>
                <a:gd name="T17" fmla="*/ 23 h 23"/>
                <a:gd name="T18" fmla="*/ 0 w 130"/>
                <a:gd name="T19" fmla="*/ 21 h 23"/>
                <a:gd name="T20" fmla="*/ 2 w 130"/>
                <a:gd name="T21" fmla="*/ 13 h 23"/>
                <a:gd name="T22" fmla="*/ 2 w 130"/>
                <a:gd name="T2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23">
                  <a:moveTo>
                    <a:pt x="2" y="13"/>
                  </a:moveTo>
                  <a:lnTo>
                    <a:pt x="34" y="0"/>
                  </a:lnTo>
                  <a:lnTo>
                    <a:pt x="68" y="1"/>
                  </a:lnTo>
                  <a:lnTo>
                    <a:pt x="97" y="6"/>
                  </a:lnTo>
                  <a:lnTo>
                    <a:pt x="126" y="5"/>
                  </a:lnTo>
                  <a:lnTo>
                    <a:pt x="130" y="16"/>
                  </a:lnTo>
                  <a:lnTo>
                    <a:pt x="61" y="21"/>
                  </a:lnTo>
                  <a:lnTo>
                    <a:pt x="34" y="17"/>
                  </a:lnTo>
                  <a:lnTo>
                    <a:pt x="8" y="23"/>
                  </a:lnTo>
                  <a:lnTo>
                    <a:pt x="0" y="21"/>
                  </a:lnTo>
                  <a:lnTo>
                    <a:pt x="2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5" name="Freeform 166">
              <a:extLst>
                <a:ext uri="{FF2B5EF4-FFF2-40B4-BE49-F238E27FC236}">
                  <a16:creationId xmlns:a16="http://schemas.microsoft.com/office/drawing/2014/main" id="{04BD2B03-CAD5-7007-A213-FAC014F2A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" y="3049"/>
              <a:ext cx="34" cy="15"/>
            </a:xfrm>
            <a:custGeom>
              <a:avLst/>
              <a:gdLst>
                <a:gd name="T0" fmla="*/ 6 w 67"/>
                <a:gd name="T1" fmla="*/ 15 h 29"/>
                <a:gd name="T2" fmla="*/ 15 w 67"/>
                <a:gd name="T3" fmla="*/ 0 h 29"/>
                <a:gd name="T4" fmla="*/ 61 w 67"/>
                <a:gd name="T5" fmla="*/ 0 h 29"/>
                <a:gd name="T6" fmla="*/ 67 w 67"/>
                <a:gd name="T7" fmla="*/ 4 h 29"/>
                <a:gd name="T8" fmla="*/ 62 w 67"/>
                <a:gd name="T9" fmla="*/ 11 h 29"/>
                <a:gd name="T10" fmla="*/ 29 w 67"/>
                <a:gd name="T11" fmla="*/ 29 h 29"/>
                <a:gd name="T12" fmla="*/ 7 w 67"/>
                <a:gd name="T13" fmla="*/ 26 h 29"/>
                <a:gd name="T14" fmla="*/ 0 w 67"/>
                <a:gd name="T15" fmla="*/ 21 h 29"/>
                <a:gd name="T16" fmla="*/ 6 w 67"/>
                <a:gd name="T17" fmla="*/ 15 h 29"/>
                <a:gd name="T18" fmla="*/ 6 w 67"/>
                <a:gd name="T19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29">
                  <a:moveTo>
                    <a:pt x="6" y="15"/>
                  </a:moveTo>
                  <a:lnTo>
                    <a:pt x="15" y="0"/>
                  </a:lnTo>
                  <a:lnTo>
                    <a:pt x="61" y="0"/>
                  </a:lnTo>
                  <a:lnTo>
                    <a:pt x="67" y="4"/>
                  </a:lnTo>
                  <a:lnTo>
                    <a:pt x="62" y="11"/>
                  </a:lnTo>
                  <a:lnTo>
                    <a:pt x="29" y="29"/>
                  </a:lnTo>
                  <a:lnTo>
                    <a:pt x="7" y="26"/>
                  </a:lnTo>
                  <a:lnTo>
                    <a:pt x="0" y="21"/>
                  </a:lnTo>
                  <a:lnTo>
                    <a:pt x="6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6" name="Freeform 167">
              <a:extLst>
                <a:ext uri="{FF2B5EF4-FFF2-40B4-BE49-F238E27FC236}">
                  <a16:creationId xmlns:a16="http://schemas.microsoft.com/office/drawing/2014/main" id="{95799857-BB3E-C4FE-285A-9D3F749E0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" y="3019"/>
              <a:ext cx="49" cy="19"/>
            </a:xfrm>
            <a:custGeom>
              <a:avLst/>
              <a:gdLst>
                <a:gd name="T0" fmla="*/ 3 w 97"/>
                <a:gd name="T1" fmla="*/ 28 h 38"/>
                <a:gd name="T2" fmla="*/ 15 w 97"/>
                <a:gd name="T3" fmla="*/ 16 h 38"/>
                <a:gd name="T4" fmla="*/ 91 w 97"/>
                <a:gd name="T5" fmla="*/ 0 h 38"/>
                <a:gd name="T6" fmla="*/ 97 w 97"/>
                <a:gd name="T7" fmla="*/ 5 h 38"/>
                <a:gd name="T8" fmla="*/ 92 w 97"/>
                <a:gd name="T9" fmla="*/ 11 h 38"/>
                <a:gd name="T10" fmla="*/ 24 w 97"/>
                <a:gd name="T11" fmla="*/ 29 h 38"/>
                <a:gd name="T12" fmla="*/ 13 w 97"/>
                <a:gd name="T13" fmla="*/ 38 h 38"/>
                <a:gd name="T14" fmla="*/ 3 w 97"/>
                <a:gd name="T15" fmla="*/ 38 h 38"/>
                <a:gd name="T16" fmla="*/ 0 w 97"/>
                <a:gd name="T17" fmla="*/ 33 h 38"/>
                <a:gd name="T18" fmla="*/ 3 w 97"/>
                <a:gd name="T19" fmla="*/ 28 h 38"/>
                <a:gd name="T20" fmla="*/ 3 w 97"/>
                <a:gd name="T21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38">
                  <a:moveTo>
                    <a:pt x="3" y="28"/>
                  </a:moveTo>
                  <a:lnTo>
                    <a:pt x="15" y="16"/>
                  </a:lnTo>
                  <a:lnTo>
                    <a:pt x="91" y="0"/>
                  </a:lnTo>
                  <a:lnTo>
                    <a:pt x="97" y="5"/>
                  </a:lnTo>
                  <a:lnTo>
                    <a:pt x="92" y="11"/>
                  </a:lnTo>
                  <a:lnTo>
                    <a:pt x="24" y="29"/>
                  </a:lnTo>
                  <a:lnTo>
                    <a:pt x="13" y="38"/>
                  </a:lnTo>
                  <a:lnTo>
                    <a:pt x="3" y="38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7" name="Freeform 168">
              <a:extLst>
                <a:ext uri="{FF2B5EF4-FFF2-40B4-BE49-F238E27FC236}">
                  <a16:creationId xmlns:a16="http://schemas.microsoft.com/office/drawing/2014/main" id="{F4648105-21D0-7E26-716E-A9A26869B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2890"/>
              <a:ext cx="147" cy="73"/>
            </a:xfrm>
            <a:custGeom>
              <a:avLst/>
              <a:gdLst>
                <a:gd name="T0" fmla="*/ 5 w 294"/>
                <a:gd name="T1" fmla="*/ 135 h 146"/>
                <a:gd name="T2" fmla="*/ 72 w 294"/>
                <a:gd name="T3" fmla="*/ 126 h 146"/>
                <a:gd name="T4" fmla="*/ 101 w 294"/>
                <a:gd name="T5" fmla="*/ 112 h 146"/>
                <a:gd name="T6" fmla="*/ 131 w 294"/>
                <a:gd name="T7" fmla="*/ 93 h 146"/>
                <a:gd name="T8" fmla="*/ 143 w 294"/>
                <a:gd name="T9" fmla="*/ 82 h 146"/>
                <a:gd name="T10" fmla="*/ 156 w 294"/>
                <a:gd name="T11" fmla="*/ 75 h 146"/>
                <a:gd name="T12" fmla="*/ 187 w 294"/>
                <a:gd name="T13" fmla="*/ 63 h 146"/>
                <a:gd name="T14" fmla="*/ 215 w 294"/>
                <a:gd name="T15" fmla="*/ 53 h 146"/>
                <a:gd name="T16" fmla="*/ 236 w 294"/>
                <a:gd name="T17" fmla="*/ 34 h 146"/>
                <a:gd name="T18" fmla="*/ 257 w 294"/>
                <a:gd name="T19" fmla="*/ 12 h 146"/>
                <a:gd name="T20" fmla="*/ 286 w 294"/>
                <a:gd name="T21" fmla="*/ 0 h 146"/>
                <a:gd name="T22" fmla="*/ 294 w 294"/>
                <a:gd name="T23" fmla="*/ 6 h 146"/>
                <a:gd name="T24" fmla="*/ 287 w 294"/>
                <a:gd name="T25" fmla="*/ 13 h 146"/>
                <a:gd name="T26" fmla="*/ 260 w 294"/>
                <a:gd name="T27" fmla="*/ 27 h 146"/>
                <a:gd name="T28" fmla="*/ 241 w 294"/>
                <a:gd name="T29" fmla="*/ 53 h 146"/>
                <a:gd name="T30" fmla="*/ 222 w 294"/>
                <a:gd name="T31" fmla="*/ 77 h 146"/>
                <a:gd name="T32" fmla="*/ 210 w 294"/>
                <a:gd name="T33" fmla="*/ 84 h 146"/>
                <a:gd name="T34" fmla="*/ 194 w 294"/>
                <a:gd name="T35" fmla="*/ 88 h 146"/>
                <a:gd name="T36" fmla="*/ 155 w 294"/>
                <a:gd name="T37" fmla="*/ 117 h 146"/>
                <a:gd name="T38" fmla="*/ 136 w 294"/>
                <a:gd name="T39" fmla="*/ 127 h 146"/>
                <a:gd name="T40" fmla="*/ 119 w 294"/>
                <a:gd name="T41" fmla="*/ 134 h 146"/>
                <a:gd name="T42" fmla="*/ 84 w 294"/>
                <a:gd name="T43" fmla="*/ 144 h 146"/>
                <a:gd name="T44" fmla="*/ 5 w 294"/>
                <a:gd name="T45" fmla="*/ 146 h 146"/>
                <a:gd name="T46" fmla="*/ 0 w 294"/>
                <a:gd name="T47" fmla="*/ 141 h 146"/>
                <a:gd name="T48" fmla="*/ 5 w 294"/>
                <a:gd name="T49" fmla="*/ 135 h 146"/>
                <a:gd name="T50" fmla="*/ 5 w 294"/>
                <a:gd name="T51" fmla="*/ 13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4" h="146">
                  <a:moveTo>
                    <a:pt x="5" y="135"/>
                  </a:moveTo>
                  <a:lnTo>
                    <a:pt x="72" y="126"/>
                  </a:lnTo>
                  <a:lnTo>
                    <a:pt x="101" y="112"/>
                  </a:lnTo>
                  <a:lnTo>
                    <a:pt x="131" y="93"/>
                  </a:lnTo>
                  <a:lnTo>
                    <a:pt x="143" y="82"/>
                  </a:lnTo>
                  <a:lnTo>
                    <a:pt x="156" y="75"/>
                  </a:lnTo>
                  <a:lnTo>
                    <a:pt x="187" y="63"/>
                  </a:lnTo>
                  <a:lnTo>
                    <a:pt x="215" y="53"/>
                  </a:lnTo>
                  <a:lnTo>
                    <a:pt x="236" y="34"/>
                  </a:lnTo>
                  <a:lnTo>
                    <a:pt x="257" y="12"/>
                  </a:lnTo>
                  <a:lnTo>
                    <a:pt x="286" y="0"/>
                  </a:lnTo>
                  <a:lnTo>
                    <a:pt x="294" y="6"/>
                  </a:lnTo>
                  <a:lnTo>
                    <a:pt x="287" y="13"/>
                  </a:lnTo>
                  <a:lnTo>
                    <a:pt x="260" y="27"/>
                  </a:lnTo>
                  <a:lnTo>
                    <a:pt x="241" y="53"/>
                  </a:lnTo>
                  <a:lnTo>
                    <a:pt x="222" y="77"/>
                  </a:lnTo>
                  <a:lnTo>
                    <a:pt x="210" y="84"/>
                  </a:lnTo>
                  <a:lnTo>
                    <a:pt x="194" y="88"/>
                  </a:lnTo>
                  <a:lnTo>
                    <a:pt x="155" y="117"/>
                  </a:lnTo>
                  <a:lnTo>
                    <a:pt x="136" y="127"/>
                  </a:lnTo>
                  <a:lnTo>
                    <a:pt x="119" y="134"/>
                  </a:lnTo>
                  <a:lnTo>
                    <a:pt x="84" y="144"/>
                  </a:lnTo>
                  <a:lnTo>
                    <a:pt x="5" y="146"/>
                  </a:lnTo>
                  <a:lnTo>
                    <a:pt x="0" y="141"/>
                  </a:lnTo>
                  <a:lnTo>
                    <a:pt x="5" y="135"/>
                  </a:lnTo>
                  <a:lnTo>
                    <a:pt x="5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8" name="Freeform 169">
              <a:extLst>
                <a:ext uri="{FF2B5EF4-FFF2-40B4-BE49-F238E27FC236}">
                  <a16:creationId xmlns:a16="http://schemas.microsoft.com/office/drawing/2014/main" id="{001FCE58-D6DF-56CB-A8AF-7A37E03AA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940"/>
              <a:ext cx="29" cy="13"/>
            </a:xfrm>
            <a:custGeom>
              <a:avLst/>
              <a:gdLst>
                <a:gd name="T0" fmla="*/ 6 w 59"/>
                <a:gd name="T1" fmla="*/ 1 h 26"/>
                <a:gd name="T2" fmla="*/ 44 w 59"/>
                <a:gd name="T3" fmla="*/ 0 h 26"/>
                <a:gd name="T4" fmla="*/ 55 w 59"/>
                <a:gd name="T5" fmla="*/ 4 h 26"/>
                <a:gd name="T6" fmla="*/ 59 w 59"/>
                <a:gd name="T7" fmla="*/ 12 h 26"/>
                <a:gd name="T8" fmla="*/ 55 w 59"/>
                <a:gd name="T9" fmla="*/ 22 h 26"/>
                <a:gd name="T10" fmla="*/ 44 w 59"/>
                <a:gd name="T11" fmla="*/ 26 h 26"/>
                <a:gd name="T12" fmla="*/ 5 w 59"/>
                <a:gd name="T13" fmla="*/ 12 h 26"/>
                <a:gd name="T14" fmla="*/ 0 w 59"/>
                <a:gd name="T15" fmla="*/ 6 h 26"/>
                <a:gd name="T16" fmla="*/ 6 w 59"/>
                <a:gd name="T17" fmla="*/ 1 h 26"/>
                <a:gd name="T18" fmla="*/ 6 w 59"/>
                <a:gd name="T1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26">
                  <a:moveTo>
                    <a:pt x="6" y="1"/>
                  </a:moveTo>
                  <a:lnTo>
                    <a:pt x="44" y="0"/>
                  </a:lnTo>
                  <a:lnTo>
                    <a:pt x="55" y="4"/>
                  </a:lnTo>
                  <a:lnTo>
                    <a:pt x="59" y="12"/>
                  </a:lnTo>
                  <a:lnTo>
                    <a:pt x="55" y="22"/>
                  </a:lnTo>
                  <a:lnTo>
                    <a:pt x="44" y="26"/>
                  </a:lnTo>
                  <a:lnTo>
                    <a:pt x="5" y="12"/>
                  </a:lnTo>
                  <a:lnTo>
                    <a:pt x="0" y="6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9" name="Freeform 170">
              <a:extLst>
                <a:ext uri="{FF2B5EF4-FFF2-40B4-BE49-F238E27FC236}">
                  <a16:creationId xmlns:a16="http://schemas.microsoft.com/office/drawing/2014/main" id="{30AC72C2-3978-9668-F9EC-4956690D7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2964"/>
              <a:ext cx="21" cy="11"/>
            </a:xfrm>
            <a:custGeom>
              <a:avLst/>
              <a:gdLst>
                <a:gd name="T0" fmla="*/ 15 w 42"/>
                <a:gd name="T1" fmla="*/ 0 h 23"/>
                <a:gd name="T2" fmla="*/ 21 w 42"/>
                <a:gd name="T3" fmla="*/ 0 h 23"/>
                <a:gd name="T4" fmla="*/ 41 w 42"/>
                <a:gd name="T5" fmla="*/ 10 h 23"/>
                <a:gd name="T6" fmla="*/ 42 w 42"/>
                <a:gd name="T7" fmla="*/ 17 h 23"/>
                <a:gd name="T8" fmla="*/ 35 w 42"/>
                <a:gd name="T9" fmla="*/ 17 h 23"/>
                <a:gd name="T10" fmla="*/ 10 w 42"/>
                <a:gd name="T11" fmla="*/ 23 h 23"/>
                <a:gd name="T12" fmla="*/ 0 w 42"/>
                <a:gd name="T13" fmla="*/ 9 h 23"/>
                <a:gd name="T14" fmla="*/ 4 w 42"/>
                <a:gd name="T15" fmla="*/ 2 h 23"/>
                <a:gd name="T16" fmla="*/ 15 w 42"/>
                <a:gd name="T17" fmla="*/ 0 h 23"/>
                <a:gd name="T18" fmla="*/ 15 w 42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23">
                  <a:moveTo>
                    <a:pt x="15" y="0"/>
                  </a:moveTo>
                  <a:lnTo>
                    <a:pt x="21" y="0"/>
                  </a:lnTo>
                  <a:lnTo>
                    <a:pt x="41" y="10"/>
                  </a:lnTo>
                  <a:lnTo>
                    <a:pt x="42" y="17"/>
                  </a:lnTo>
                  <a:lnTo>
                    <a:pt x="35" y="17"/>
                  </a:lnTo>
                  <a:lnTo>
                    <a:pt x="10" y="23"/>
                  </a:lnTo>
                  <a:lnTo>
                    <a:pt x="0" y="9"/>
                  </a:lnTo>
                  <a:lnTo>
                    <a:pt x="4" y="2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0" name="Freeform 171">
              <a:extLst>
                <a:ext uri="{FF2B5EF4-FFF2-40B4-BE49-F238E27FC236}">
                  <a16:creationId xmlns:a16="http://schemas.microsoft.com/office/drawing/2014/main" id="{C68E76EF-AB6E-9F65-0E16-A0C2E0330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" y="2974"/>
              <a:ext cx="88" cy="29"/>
            </a:xfrm>
            <a:custGeom>
              <a:avLst/>
              <a:gdLst>
                <a:gd name="T0" fmla="*/ 5 w 176"/>
                <a:gd name="T1" fmla="*/ 0 h 58"/>
                <a:gd name="T2" fmla="*/ 63 w 176"/>
                <a:gd name="T3" fmla="*/ 1 h 58"/>
                <a:gd name="T4" fmla="*/ 112 w 176"/>
                <a:gd name="T5" fmla="*/ 21 h 58"/>
                <a:gd name="T6" fmla="*/ 173 w 176"/>
                <a:gd name="T7" fmla="*/ 49 h 58"/>
                <a:gd name="T8" fmla="*/ 176 w 176"/>
                <a:gd name="T9" fmla="*/ 56 h 58"/>
                <a:gd name="T10" fmla="*/ 168 w 176"/>
                <a:gd name="T11" fmla="*/ 58 h 58"/>
                <a:gd name="T12" fmla="*/ 98 w 176"/>
                <a:gd name="T13" fmla="*/ 44 h 58"/>
                <a:gd name="T14" fmla="*/ 77 w 176"/>
                <a:gd name="T15" fmla="*/ 31 h 58"/>
                <a:gd name="T16" fmla="*/ 55 w 176"/>
                <a:gd name="T17" fmla="*/ 20 h 58"/>
                <a:gd name="T18" fmla="*/ 5 w 176"/>
                <a:gd name="T19" fmla="*/ 11 h 58"/>
                <a:gd name="T20" fmla="*/ 0 w 176"/>
                <a:gd name="T21" fmla="*/ 5 h 58"/>
                <a:gd name="T22" fmla="*/ 5 w 176"/>
                <a:gd name="T23" fmla="*/ 0 h 58"/>
                <a:gd name="T24" fmla="*/ 5 w 176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58">
                  <a:moveTo>
                    <a:pt x="5" y="0"/>
                  </a:moveTo>
                  <a:lnTo>
                    <a:pt x="63" y="1"/>
                  </a:lnTo>
                  <a:lnTo>
                    <a:pt x="112" y="21"/>
                  </a:lnTo>
                  <a:lnTo>
                    <a:pt x="173" y="49"/>
                  </a:lnTo>
                  <a:lnTo>
                    <a:pt x="176" y="56"/>
                  </a:lnTo>
                  <a:lnTo>
                    <a:pt x="168" y="58"/>
                  </a:lnTo>
                  <a:lnTo>
                    <a:pt x="98" y="44"/>
                  </a:lnTo>
                  <a:lnTo>
                    <a:pt x="77" y="31"/>
                  </a:lnTo>
                  <a:lnTo>
                    <a:pt x="55" y="20"/>
                  </a:lnTo>
                  <a:lnTo>
                    <a:pt x="5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1" name="Freeform 172">
              <a:extLst>
                <a:ext uri="{FF2B5EF4-FFF2-40B4-BE49-F238E27FC236}">
                  <a16:creationId xmlns:a16="http://schemas.microsoft.com/office/drawing/2014/main" id="{0FBFE7FC-DB68-5D18-597B-1001A6A28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" y="3005"/>
              <a:ext cx="210" cy="176"/>
            </a:xfrm>
            <a:custGeom>
              <a:avLst/>
              <a:gdLst>
                <a:gd name="T0" fmla="*/ 6 w 420"/>
                <a:gd name="T1" fmla="*/ 0 h 352"/>
                <a:gd name="T2" fmla="*/ 131 w 420"/>
                <a:gd name="T3" fmla="*/ 1 h 352"/>
                <a:gd name="T4" fmla="*/ 169 w 420"/>
                <a:gd name="T5" fmla="*/ 19 h 352"/>
                <a:gd name="T6" fmla="*/ 202 w 420"/>
                <a:gd name="T7" fmla="*/ 40 h 352"/>
                <a:gd name="T8" fmla="*/ 216 w 420"/>
                <a:gd name="T9" fmla="*/ 52 h 352"/>
                <a:gd name="T10" fmla="*/ 231 w 420"/>
                <a:gd name="T11" fmla="*/ 64 h 352"/>
                <a:gd name="T12" fmla="*/ 247 w 420"/>
                <a:gd name="T13" fmla="*/ 79 h 352"/>
                <a:gd name="T14" fmla="*/ 262 w 420"/>
                <a:gd name="T15" fmla="*/ 93 h 352"/>
                <a:gd name="T16" fmla="*/ 272 w 420"/>
                <a:gd name="T17" fmla="*/ 119 h 352"/>
                <a:gd name="T18" fmla="*/ 290 w 420"/>
                <a:gd name="T19" fmla="*/ 146 h 352"/>
                <a:gd name="T20" fmla="*/ 316 w 420"/>
                <a:gd name="T21" fmla="*/ 170 h 352"/>
                <a:gd name="T22" fmla="*/ 345 w 420"/>
                <a:gd name="T23" fmla="*/ 211 h 352"/>
                <a:gd name="T24" fmla="*/ 366 w 420"/>
                <a:gd name="T25" fmla="*/ 251 h 352"/>
                <a:gd name="T26" fmla="*/ 388 w 420"/>
                <a:gd name="T27" fmla="*/ 291 h 352"/>
                <a:gd name="T28" fmla="*/ 402 w 420"/>
                <a:gd name="T29" fmla="*/ 311 h 352"/>
                <a:gd name="T30" fmla="*/ 417 w 420"/>
                <a:gd name="T31" fmla="*/ 332 h 352"/>
                <a:gd name="T32" fmla="*/ 420 w 420"/>
                <a:gd name="T33" fmla="*/ 343 h 352"/>
                <a:gd name="T34" fmla="*/ 415 w 420"/>
                <a:gd name="T35" fmla="*/ 352 h 352"/>
                <a:gd name="T36" fmla="*/ 394 w 420"/>
                <a:gd name="T37" fmla="*/ 348 h 352"/>
                <a:gd name="T38" fmla="*/ 365 w 420"/>
                <a:gd name="T39" fmla="*/ 307 h 352"/>
                <a:gd name="T40" fmla="*/ 345 w 420"/>
                <a:gd name="T41" fmla="*/ 267 h 352"/>
                <a:gd name="T42" fmla="*/ 325 w 420"/>
                <a:gd name="T43" fmla="*/ 227 h 352"/>
                <a:gd name="T44" fmla="*/ 312 w 420"/>
                <a:gd name="T45" fmla="*/ 206 h 352"/>
                <a:gd name="T46" fmla="*/ 297 w 420"/>
                <a:gd name="T47" fmla="*/ 184 h 352"/>
                <a:gd name="T48" fmla="*/ 248 w 420"/>
                <a:gd name="T49" fmla="*/ 125 h 352"/>
                <a:gd name="T50" fmla="*/ 240 w 420"/>
                <a:gd name="T51" fmla="*/ 108 h 352"/>
                <a:gd name="T52" fmla="*/ 213 w 420"/>
                <a:gd name="T53" fmla="*/ 81 h 352"/>
                <a:gd name="T54" fmla="*/ 201 w 420"/>
                <a:gd name="T55" fmla="*/ 69 h 352"/>
                <a:gd name="T56" fmla="*/ 188 w 420"/>
                <a:gd name="T57" fmla="*/ 60 h 352"/>
                <a:gd name="T58" fmla="*/ 174 w 420"/>
                <a:gd name="T59" fmla="*/ 49 h 352"/>
                <a:gd name="T60" fmla="*/ 161 w 420"/>
                <a:gd name="T61" fmla="*/ 40 h 352"/>
                <a:gd name="T62" fmla="*/ 126 w 420"/>
                <a:gd name="T63" fmla="*/ 24 h 352"/>
                <a:gd name="T64" fmla="*/ 67 w 420"/>
                <a:gd name="T65" fmla="*/ 17 h 352"/>
                <a:gd name="T66" fmla="*/ 6 w 420"/>
                <a:gd name="T67" fmla="*/ 11 h 352"/>
                <a:gd name="T68" fmla="*/ 0 w 420"/>
                <a:gd name="T69" fmla="*/ 6 h 352"/>
                <a:gd name="T70" fmla="*/ 6 w 420"/>
                <a:gd name="T71" fmla="*/ 0 h 352"/>
                <a:gd name="T72" fmla="*/ 6 w 420"/>
                <a:gd name="T73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352">
                  <a:moveTo>
                    <a:pt x="6" y="0"/>
                  </a:moveTo>
                  <a:lnTo>
                    <a:pt x="131" y="1"/>
                  </a:lnTo>
                  <a:lnTo>
                    <a:pt x="169" y="19"/>
                  </a:lnTo>
                  <a:lnTo>
                    <a:pt x="202" y="40"/>
                  </a:lnTo>
                  <a:lnTo>
                    <a:pt x="216" y="52"/>
                  </a:lnTo>
                  <a:lnTo>
                    <a:pt x="231" y="64"/>
                  </a:lnTo>
                  <a:lnTo>
                    <a:pt x="247" y="79"/>
                  </a:lnTo>
                  <a:lnTo>
                    <a:pt x="262" y="93"/>
                  </a:lnTo>
                  <a:lnTo>
                    <a:pt x="272" y="119"/>
                  </a:lnTo>
                  <a:lnTo>
                    <a:pt x="290" y="146"/>
                  </a:lnTo>
                  <a:lnTo>
                    <a:pt x="316" y="170"/>
                  </a:lnTo>
                  <a:lnTo>
                    <a:pt x="345" y="211"/>
                  </a:lnTo>
                  <a:lnTo>
                    <a:pt x="366" y="251"/>
                  </a:lnTo>
                  <a:lnTo>
                    <a:pt x="388" y="291"/>
                  </a:lnTo>
                  <a:lnTo>
                    <a:pt x="402" y="311"/>
                  </a:lnTo>
                  <a:lnTo>
                    <a:pt x="417" y="332"/>
                  </a:lnTo>
                  <a:lnTo>
                    <a:pt x="420" y="343"/>
                  </a:lnTo>
                  <a:lnTo>
                    <a:pt x="415" y="352"/>
                  </a:lnTo>
                  <a:lnTo>
                    <a:pt x="394" y="348"/>
                  </a:lnTo>
                  <a:lnTo>
                    <a:pt x="365" y="307"/>
                  </a:lnTo>
                  <a:lnTo>
                    <a:pt x="345" y="267"/>
                  </a:lnTo>
                  <a:lnTo>
                    <a:pt x="325" y="227"/>
                  </a:lnTo>
                  <a:lnTo>
                    <a:pt x="312" y="206"/>
                  </a:lnTo>
                  <a:lnTo>
                    <a:pt x="297" y="184"/>
                  </a:lnTo>
                  <a:lnTo>
                    <a:pt x="248" y="125"/>
                  </a:lnTo>
                  <a:lnTo>
                    <a:pt x="240" y="108"/>
                  </a:lnTo>
                  <a:lnTo>
                    <a:pt x="213" y="81"/>
                  </a:lnTo>
                  <a:lnTo>
                    <a:pt x="201" y="69"/>
                  </a:lnTo>
                  <a:lnTo>
                    <a:pt x="188" y="60"/>
                  </a:lnTo>
                  <a:lnTo>
                    <a:pt x="174" y="49"/>
                  </a:lnTo>
                  <a:lnTo>
                    <a:pt x="161" y="40"/>
                  </a:lnTo>
                  <a:lnTo>
                    <a:pt x="126" y="24"/>
                  </a:lnTo>
                  <a:lnTo>
                    <a:pt x="67" y="17"/>
                  </a:lnTo>
                  <a:lnTo>
                    <a:pt x="6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Freeform 173">
              <a:extLst>
                <a:ext uri="{FF2B5EF4-FFF2-40B4-BE49-F238E27FC236}">
                  <a16:creationId xmlns:a16="http://schemas.microsoft.com/office/drawing/2014/main" id="{95EE78CB-72E4-26A2-3FD5-25D2E2368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" y="2868"/>
              <a:ext cx="196" cy="206"/>
            </a:xfrm>
            <a:custGeom>
              <a:avLst/>
              <a:gdLst>
                <a:gd name="T0" fmla="*/ 346 w 393"/>
                <a:gd name="T1" fmla="*/ 27 h 411"/>
                <a:gd name="T2" fmla="*/ 262 w 393"/>
                <a:gd name="T3" fmla="*/ 27 h 411"/>
                <a:gd name="T4" fmla="*/ 196 w 393"/>
                <a:gd name="T5" fmla="*/ 59 h 411"/>
                <a:gd name="T6" fmla="*/ 116 w 393"/>
                <a:gd name="T7" fmla="*/ 88 h 411"/>
                <a:gd name="T8" fmla="*/ 65 w 393"/>
                <a:gd name="T9" fmla="*/ 159 h 411"/>
                <a:gd name="T10" fmla="*/ 63 w 393"/>
                <a:gd name="T11" fmla="*/ 213 h 411"/>
                <a:gd name="T12" fmla="*/ 20 w 393"/>
                <a:gd name="T13" fmla="*/ 280 h 411"/>
                <a:gd name="T14" fmla="*/ 29 w 393"/>
                <a:gd name="T15" fmla="*/ 343 h 411"/>
                <a:gd name="T16" fmla="*/ 80 w 393"/>
                <a:gd name="T17" fmla="*/ 389 h 411"/>
                <a:gd name="T18" fmla="*/ 153 w 393"/>
                <a:gd name="T19" fmla="*/ 364 h 411"/>
                <a:gd name="T20" fmla="*/ 193 w 393"/>
                <a:gd name="T21" fmla="*/ 326 h 411"/>
                <a:gd name="T22" fmla="*/ 235 w 393"/>
                <a:gd name="T23" fmla="*/ 281 h 411"/>
                <a:gd name="T24" fmla="*/ 218 w 393"/>
                <a:gd name="T25" fmla="*/ 228 h 411"/>
                <a:gd name="T26" fmla="*/ 234 w 393"/>
                <a:gd name="T27" fmla="*/ 192 h 411"/>
                <a:gd name="T28" fmla="*/ 264 w 393"/>
                <a:gd name="T29" fmla="*/ 166 h 411"/>
                <a:gd name="T30" fmla="*/ 302 w 393"/>
                <a:gd name="T31" fmla="*/ 145 h 411"/>
                <a:gd name="T32" fmla="*/ 350 w 393"/>
                <a:gd name="T33" fmla="*/ 128 h 411"/>
                <a:gd name="T34" fmla="*/ 318 w 393"/>
                <a:gd name="T35" fmla="*/ 152 h 411"/>
                <a:gd name="T36" fmla="*/ 268 w 393"/>
                <a:gd name="T37" fmla="*/ 196 h 411"/>
                <a:gd name="T38" fmla="*/ 260 w 393"/>
                <a:gd name="T39" fmla="*/ 281 h 411"/>
                <a:gd name="T40" fmla="*/ 242 w 393"/>
                <a:gd name="T41" fmla="*/ 318 h 411"/>
                <a:gd name="T42" fmla="*/ 197 w 393"/>
                <a:gd name="T43" fmla="*/ 367 h 411"/>
                <a:gd name="T44" fmla="*/ 137 w 393"/>
                <a:gd name="T45" fmla="*/ 399 h 411"/>
                <a:gd name="T46" fmla="*/ 78 w 393"/>
                <a:gd name="T47" fmla="*/ 411 h 411"/>
                <a:gd name="T48" fmla="*/ 13 w 393"/>
                <a:gd name="T49" fmla="*/ 392 h 411"/>
                <a:gd name="T50" fmla="*/ 3 w 393"/>
                <a:gd name="T51" fmla="*/ 274 h 411"/>
                <a:gd name="T52" fmla="*/ 38 w 393"/>
                <a:gd name="T53" fmla="*/ 232 h 411"/>
                <a:gd name="T54" fmla="*/ 45 w 393"/>
                <a:gd name="T55" fmla="*/ 154 h 411"/>
                <a:gd name="T56" fmla="*/ 71 w 393"/>
                <a:gd name="T57" fmla="*/ 113 h 411"/>
                <a:gd name="T58" fmla="*/ 108 w 393"/>
                <a:gd name="T59" fmla="*/ 79 h 411"/>
                <a:gd name="T60" fmla="*/ 136 w 393"/>
                <a:gd name="T61" fmla="*/ 59 h 411"/>
                <a:gd name="T62" fmla="*/ 193 w 393"/>
                <a:gd name="T63" fmla="*/ 44 h 411"/>
                <a:gd name="T64" fmla="*/ 227 w 393"/>
                <a:gd name="T65" fmla="*/ 27 h 411"/>
                <a:gd name="T66" fmla="*/ 306 w 393"/>
                <a:gd name="T67" fmla="*/ 0 h 411"/>
                <a:gd name="T68" fmla="*/ 372 w 393"/>
                <a:gd name="T69" fmla="*/ 16 h 411"/>
                <a:gd name="T70" fmla="*/ 393 w 393"/>
                <a:gd name="T71" fmla="*/ 34 h 411"/>
                <a:gd name="T72" fmla="*/ 386 w 393"/>
                <a:gd name="T73" fmla="*/ 3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3" h="411">
                  <a:moveTo>
                    <a:pt x="386" y="37"/>
                  </a:moveTo>
                  <a:lnTo>
                    <a:pt x="346" y="27"/>
                  </a:lnTo>
                  <a:lnTo>
                    <a:pt x="304" y="20"/>
                  </a:lnTo>
                  <a:lnTo>
                    <a:pt x="262" y="27"/>
                  </a:lnTo>
                  <a:lnTo>
                    <a:pt x="205" y="54"/>
                  </a:lnTo>
                  <a:lnTo>
                    <a:pt x="196" y="59"/>
                  </a:lnTo>
                  <a:lnTo>
                    <a:pt x="143" y="74"/>
                  </a:lnTo>
                  <a:lnTo>
                    <a:pt x="116" y="88"/>
                  </a:lnTo>
                  <a:lnTo>
                    <a:pt x="86" y="120"/>
                  </a:lnTo>
                  <a:lnTo>
                    <a:pt x="65" y="159"/>
                  </a:lnTo>
                  <a:lnTo>
                    <a:pt x="66" y="187"/>
                  </a:lnTo>
                  <a:lnTo>
                    <a:pt x="63" y="213"/>
                  </a:lnTo>
                  <a:lnTo>
                    <a:pt x="54" y="239"/>
                  </a:lnTo>
                  <a:lnTo>
                    <a:pt x="20" y="280"/>
                  </a:lnTo>
                  <a:lnTo>
                    <a:pt x="20" y="310"/>
                  </a:lnTo>
                  <a:lnTo>
                    <a:pt x="29" y="343"/>
                  </a:lnTo>
                  <a:lnTo>
                    <a:pt x="34" y="380"/>
                  </a:lnTo>
                  <a:lnTo>
                    <a:pt x="80" y="389"/>
                  </a:lnTo>
                  <a:lnTo>
                    <a:pt x="128" y="380"/>
                  </a:lnTo>
                  <a:lnTo>
                    <a:pt x="153" y="364"/>
                  </a:lnTo>
                  <a:lnTo>
                    <a:pt x="172" y="344"/>
                  </a:lnTo>
                  <a:lnTo>
                    <a:pt x="193" y="326"/>
                  </a:lnTo>
                  <a:lnTo>
                    <a:pt x="213" y="309"/>
                  </a:lnTo>
                  <a:lnTo>
                    <a:pt x="235" y="281"/>
                  </a:lnTo>
                  <a:lnTo>
                    <a:pt x="226" y="255"/>
                  </a:lnTo>
                  <a:lnTo>
                    <a:pt x="218" y="228"/>
                  </a:lnTo>
                  <a:lnTo>
                    <a:pt x="225" y="207"/>
                  </a:lnTo>
                  <a:lnTo>
                    <a:pt x="234" y="192"/>
                  </a:lnTo>
                  <a:lnTo>
                    <a:pt x="248" y="178"/>
                  </a:lnTo>
                  <a:lnTo>
                    <a:pt x="264" y="166"/>
                  </a:lnTo>
                  <a:lnTo>
                    <a:pt x="283" y="155"/>
                  </a:lnTo>
                  <a:lnTo>
                    <a:pt x="302" y="145"/>
                  </a:lnTo>
                  <a:lnTo>
                    <a:pt x="343" y="120"/>
                  </a:lnTo>
                  <a:lnTo>
                    <a:pt x="350" y="128"/>
                  </a:lnTo>
                  <a:lnTo>
                    <a:pt x="334" y="141"/>
                  </a:lnTo>
                  <a:lnTo>
                    <a:pt x="318" y="152"/>
                  </a:lnTo>
                  <a:lnTo>
                    <a:pt x="289" y="172"/>
                  </a:lnTo>
                  <a:lnTo>
                    <a:pt x="268" y="196"/>
                  </a:lnTo>
                  <a:lnTo>
                    <a:pt x="256" y="229"/>
                  </a:lnTo>
                  <a:lnTo>
                    <a:pt x="260" y="281"/>
                  </a:lnTo>
                  <a:lnTo>
                    <a:pt x="251" y="308"/>
                  </a:lnTo>
                  <a:lnTo>
                    <a:pt x="242" y="318"/>
                  </a:lnTo>
                  <a:lnTo>
                    <a:pt x="229" y="326"/>
                  </a:lnTo>
                  <a:lnTo>
                    <a:pt x="197" y="367"/>
                  </a:lnTo>
                  <a:lnTo>
                    <a:pt x="170" y="386"/>
                  </a:lnTo>
                  <a:lnTo>
                    <a:pt x="137" y="399"/>
                  </a:lnTo>
                  <a:lnTo>
                    <a:pt x="107" y="409"/>
                  </a:lnTo>
                  <a:lnTo>
                    <a:pt x="78" y="411"/>
                  </a:lnTo>
                  <a:lnTo>
                    <a:pt x="20" y="398"/>
                  </a:lnTo>
                  <a:lnTo>
                    <a:pt x="13" y="392"/>
                  </a:lnTo>
                  <a:lnTo>
                    <a:pt x="0" y="344"/>
                  </a:lnTo>
                  <a:lnTo>
                    <a:pt x="3" y="274"/>
                  </a:lnTo>
                  <a:lnTo>
                    <a:pt x="20" y="253"/>
                  </a:lnTo>
                  <a:lnTo>
                    <a:pt x="38" y="232"/>
                  </a:lnTo>
                  <a:lnTo>
                    <a:pt x="44" y="189"/>
                  </a:lnTo>
                  <a:lnTo>
                    <a:pt x="45" y="154"/>
                  </a:lnTo>
                  <a:lnTo>
                    <a:pt x="57" y="131"/>
                  </a:lnTo>
                  <a:lnTo>
                    <a:pt x="71" y="113"/>
                  </a:lnTo>
                  <a:lnTo>
                    <a:pt x="88" y="96"/>
                  </a:lnTo>
                  <a:lnTo>
                    <a:pt x="108" y="79"/>
                  </a:lnTo>
                  <a:lnTo>
                    <a:pt x="120" y="68"/>
                  </a:lnTo>
                  <a:lnTo>
                    <a:pt x="136" y="59"/>
                  </a:lnTo>
                  <a:lnTo>
                    <a:pt x="163" y="47"/>
                  </a:lnTo>
                  <a:lnTo>
                    <a:pt x="193" y="44"/>
                  </a:lnTo>
                  <a:lnTo>
                    <a:pt x="199" y="42"/>
                  </a:lnTo>
                  <a:lnTo>
                    <a:pt x="227" y="27"/>
                  </a:lnTo>
                  <a:lnTo>
                    <a:pt x="256" y="13"/>
                  </a:lnTo>
                  <a:lnTo>
                    <a:pt x="306" y="0"/>
                  </a:lnTo>
                  <a:lnTo>
                    <a:pt x="356" y="2"/>
                  </a:lnTo>
                  <a:lnTo>
                    <a:pt x="372" y="16"/>
                  </a:lnTo>
                  <a:lnTo>
                    <a:pt x="389" y="27"/>
                  </a:lnTo>
                  <a:lnTo>
                    <a:pt x="393" y="34"/>
                  </a:lnTo>
                  <a:lnTo>
                    <a:pt x="386" y="37"/>
                  </a:lnTo>
                  <a:lnTo>
                    <a:pt x="386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174">
              <a:extLst>
                <a:ext uri="{FF2B5EF4-FFF2-40B4-BE49-F238E27FC236}">
                  <a16:creationId xmlns:a16="http://schemas.microsoft.com/office/drawing/2014/main" id="{F7D5D802-07CC-D093-A14A-A37DBDCB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" y="2924"/>
              <a:ext cx="78" cy="107"/>
            </a:xfrm>
            <a:custGeom>
              <a:avLst/>
              <a:gdLst>
                <a:gd name="T0" fmla="*/ 5 w 156"/>
                <a:gd name="T1" fmla="*/ 0 h 214"/>
                <a:gd name="T2" fmla="*/ 37 w 156"/>
                <a:gd name="T3" fmla="*/ 0 h 214"/>
                <a:gd name="T4" fmla="*/ 42 w 156"/>
                <a:gd name="T5" fmla="*/ 7 h 214"/>
                <a:gd name="T6" fmla="*/ 37 w 156"/>
                <a:gd name="T7" fmla="*/ 39 h 214"/>
                <a:gd name="T8" fmla="*/ 28 w 156"/>
                <a:gd name="T9" fmla="*/ 70 h 214"/>
                <a:gd name="T10" fmla="*/ 25 w 156"/>
                <a:gd name="T11" fmla="*/ 98 h 214"/>
                <a:gd name="T12" fmla="*/ 30 w 156"/>
                <a:gd name="T13" fmla="*/ 110 h 214"/>
                <a:gd name="T14" fmla="*/ 41 w 156"/>
                <a:gd name="T15" fmla="*/ 121 h 214"/>
                <a:gd name="T16" fmla="*/ 101 w 156"/>
                <a:gd name="T17" fmla="*/ 132 h 214"/>
                <a:gd name="T18" fmla="*/ 142 w 156"/>
                <a:gd name="T19" fmla="*/ 156 h 214"/>
                <a:gd name="T20" fmla="*/ 156 w 156"/>
                <a:gd name="T21" fmla="*/ 201 h 214"/>
                <a:gd name="T22" fmla="*/ 152 w 156"/>
                <a:gd name="T23" fmla="*/ 209 h 214"/>
                <a:gd name="T24" fmla="*/ 143 w 156"/>
                <a:gd name="T25" fmla="*/ 214 h 214"/>
                <a:gd name="T26" fmla="*/ 129 w 156"/>
                <a:gd name="T27" fmla="*/ 201 h 214"/>
                <a:gd name="T28" fmla="*/ 121 w 156"/>
                <a:gd name="T29" fmla="*/ 174 h 214"/>
                <a:gd name="T30" fmla="*/ 110 w 156"/>
                <a:gd name="T31" fmla="*/ 165 h 214"/>
                <a:gd name="T32" fmla="*/ 96 w 156"/>
                <a:gd name="T33" fmla="*/ 159 h 214"/>
                <a:gd name="T34" fmla="*/ 25 w 156"/>
                <a:gd name="T35" fmla="*/ 145 h 214"/>
                <a:gd name="T36" fmla="*/ 7 w 156"/>
                <a:gd name="T37" fmla="*/ 117 h 214"/>
                <a:gd name="T38" fmla="*/ 11 w 156"/>
                <a:gd name="T39" fmla="*/ 85 h 214"/>
                <a:gd name="T40" fmla="*/ 30 w 156"/>
                <a:gd name="T41" fmla="*/ 11 h 214"/>
                <a:gd name="T42" fmla="*/ 5 w 156"/>
                <a:gd name="T43" fmla="*/ 11 h 214"/>
                <a:gd name="T44" fmla="*/ 0 w 156"/>
                <a:gd name="T45" fmla="*/ 7 h 214"/>
                <a:gd name="T46" fmla="*/ 5 w 156"/>
                <a:gd name="T47" fmla="*/ 0 h 214"/>
                <a:gd name="T48" fmla="*/ 5 w 156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6" h="214">
                  <a:moveTo>
                    <a:pt x="5" y="0"/>
                  </a:moveTo>
                  <a:lnTo>
                    <a:pt x="37" y="0"/>
                  </a:lnTo>
                  <a:lnTo>
                    <a:pt x="42" y="7"/>
                  </a:lnTo>
                  <a:lnTo>
                    <a:pt x="37" y="39"/>
                  </a:lnTo>
                  <a:lnTo>
                    <a:pt x="28" y="70"/>
                  </a:lnTo>
                  <a:lnTo>
                    <a:pt x="25" y="98"/>
                  </a:lnTo>
                  <a:lnTo>
                    <a:pt x="30" y="110"/>
                  </a:lnTo>
                  <a:lnTo>
                    <a:pt x="41" y="121"/>
                  </a:lnTo>
                  <a:lnTo>
                    <a:pt x="101" y="132"/>
                  </a:lnTo>
                  <a:lnTo>
                    <a:pt x="142" y="156"/>
                  </a:lnTo>
                  <a:lnTo>
                    <a:pt x="156" y="201"/>
                  </a:lnTo>
                  <a:lnTo>
                    <a:pt x="152" y="209"/>
                  </a:lnTo>
                  <a:lnTo>
                    <a:pt x="143" y="214"/>
                  </a:lnTo>
                  <a:lnTo>
                    <a:pt x="129" y="201"/>
                  </a:lnTo>
                  <a:lnTo>
                    <a:pt x="121" y="174"/>
                  </a:lnTo>
                  <a:lnTo>
                    <a:pt x="110" y="165"/>
                  </a:lnTo>
                  <a:lnTo>
                    <a:pt x="96" y="159"/>
                  </a:lnTo>
                  <a:lnTo>
                    <a:pt x="25" y="145"/>
                  </a:lnTo>
                  <a:lnTo>
                    <a:pt x="7" y="117"/>
                  </a:lnTo>
                  <a:lnTo>
                    <a:pt x="11" y="85"/>
                  </a:lnTo>
                  <a:lnTo>
                    <a:pt x="30" y="11"/>
                  </a:lnTo>
                  <a:lnTo>
                    <a:pt x="5" y="11"/>
                  </a:ln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4" name="Freeform 175">
              <a:extLst>
                <a:ext uri="{FF2B5EF4-FFF2-40B4-BE49-F238E27FC236}">
                  <a16:creationId xmlns:a16="http://schemas.microsoft.com/office/drawing/2014/main" id="{DB477D2A-298E-B8B8-E1D7-41B54D4BD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3055"/>
              <a:ext cx="178" cy="115"/>
            </a:xfrm>
            <a:custGeom>
              <a:avLst/>
              <a:gdLst>
                <a:gd name="T0" fmla="*/ 10 w 355"/>
                <a:gd name="T1" fmla="*/ 62 h 229"/>
                <a:gd name="T2" fmla="*/ 23 w 355"/>
                <a:gd name="T3" fmla="*/ 96 h 229"/>
                <a:gd name="T4" fmla="*/ 40 w 355"/>
                <a:gd name="T5" fmla="*/ 124 h 229"/>
                <a:gd name="T6" fmla="*/ 61 w 355"/>
                <a:gd name="T7" fmla="*/ 149 h 229"/>
                <a:gd name="T8" fmla="*/ 74 w 355"/>
                <a:gd name="T9" fmla="*/ 161 h 229"/>
                <a:gd name="T10" fmla="*/ 92 w 355"/>
                <a:gd name="T11" fmla="*/ 172 h 229"/>
                <a:gd name="T12" fmla="*/ 120 w 355"/>
                <a:gd name="T13" fmla="*/ 191 h 229"/>
                <a:gd name="T14" fmla="*/ 149 w 355"/>
                <a:gd name="T15" fmla="*/ 207 h 229"/>
                <a:gd name="T16" fmla="*/ 178 w 355"/>
                <a:gd name="T17" fmla="*/ 213 h 229"/>
                <a:gd name="T18" fmla="*/ 207 w 355"/>
                <a:gd name="T19" fmla="*/ 202 h 229"/>
                <a:gd name="T20" fmla="*/ 223 w 355"/>
                <a:gd name="T21" fmla="*/ 188 h 229"/>
                <a:gd name="T22" fmla="*/ 239 w 355"/>
                <a:gd name="T23" fmla="*/ 174 h 229"/>
                <a:gd name="T24" fmla="*/ 256 w 355"/>
                <a:gd name="T25" fmla="*/ 161 h 229"/>
                <a:gd name="T26" fmla="*/ 274 w 355"/>
                <a:gd name="T27" fmla="*/ 148 h 229"/>
                <a:gd name="T28" fmla="*/ 291 w 355"/>
                <a:gd name="T29" fmla="*/ 136 h 229"/>
                <a:gd name="T30" fmla="*/ 329 w 355"/>
                <a:gd name="T31" fmla="*/ 64 h 229"/>
                <a:gd name="T32" fmla="*/ 344 w 355"/>
                <a:gd name="T33" fmla="*/ 0 h 229"/>
                <a:gd name="T34" fmla="*/ 355 w 355"/>
                <a:gd name="T35" fmla="*/ 0 h 229"/>
                <a:gd name="T36" fmla="*/ 352 w 355"/>
                <a:gd name="T37" fmla="*/ 71 h 229"/>
                <a:gd name="T38" fmla="*/ 332 w 355"/>
                <a:gd name="T39" fmla="*/ 111 h 229"/>
                <a:gd name="T40" fmla="*/ 320 w 355"/>
                <a:gd name="T41" fmla="*/ 128 h 229"/>
                <a:gd name="T42" fmla="*/ 304 w 355"/>
                <a:gd name="T43" fmla="*/ 148 h 229"/>
                <a:gd name="T44" fmla="*/ 286 w 355"/>
                <a:gd name="T45" fmla="*/ 162 h 229"/>
                <a:gd name="T46" fmla="*/ 269 w 355"/>
                <a:gd name="T47" fmla="*/ 176 h 229"/>
                <a:gd name="T48" fmla="*/ 252 w 355"/>
                <a:gd name="T49" fmla="*/ 189 h 229"/>
                <a:gd name="T50" fmla="*/ 237 w 355"/>
                <a:gd name="T51" fmla="*/ 201 h 229"/>
                <a:gd name="T52" fmla="*/ 222 w 355"/>
                <a:gd name="T53" fmla="*/ 216 h 229"/>
                <a:gd name="T54" fmla="*/ 204 w 355"/>
                <a:gd name="T55" fmla="*/ 225 h 229"/>
                <a:gd name="T56" fmla="*/ 187 w 355"/>
                <a:gd name="T57" fmla="*/ 229 h 229"/>
                <a:gd name="T58" fmla="*/ 153 w 355"/>
                <a:gd name="T59" fmla="*/ 222 h 229"/>
                <a:gd name="T60" fmla="*/ 119 w 355"/>
                <a:gd name="T61" fmla="*/ 204 h 229"/>
                <a:gd name="T62" fmla="*/ 101 w 355"/>
                <a:gd name="T63" fmla="*/ 193 h 229"/>
                <a:gd name="T64" fmla="*/ 84 w 355"/>
                <a:gd name="T65" fmla="*/ 182 h 229"/>
                <a:gd name="T66" fmla="*/ 53 w 355"/>
                <a:gd name="T67" fmla="*/ 157 h 229"/>
                <a:gd name="T68" fmla="*/ 31 w 355"/>
                <a:gd name="T69" fmla="*/ 131 h 229"/>
                <a:gd name="T70" fmla="*/ 0 w 355"/>
                <a:gd name="T71" fmla="*/ 65 h 229"/>
                <a:gd name="T72" fmla="*/ 2 w 355"/>
                <a:gd name="T73" fmla="*/ 58 h 229"/>
                <a:gd name="T74" fmla="*/ 10 w 355"/>
                <a:gd name="T75" fmla="*/ 62 h 229"/>
                <a:gd name="T76" fmla="*/ 10 w 355"/>
                <a:gd name="T77" fmla="*/ 6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5" h="229">
                  <a:moveTo>
                    <a:pt x="10" y="62"/>
                  </a:moveTo>
                  <a:lnTo>
                    <a:pt x="23" y="96"/>
                  </a:lnTo>
                  <a:lnTo>
                    <a:pt x="40" y="124"/>
                  </a:lnTo>
                  <a:lnTo>
                    <a:pt x="61" y="149"/>
                  </a:lnTo>
                  <a:lnTo>
                    <a:pt x="74" y="161"/>
                  </a:lnTo>
                  <a:lnTo>
                    <a:pt x="92" y="172"/>
                  </a:lnTo>
                  <a:lnTo>
                    <a:pt x="120" y="191"/>
                  </a:lnTo>
                  <a:lnTo>
                    <a:pt x="149" y="207"/>
                  </a:lnTo>
                  <a:lnTo>
                    <a:pt x="178" y="213"/>
                  </a:lnTo>
                  <a:lnTo>
                    <a:pt x="207" y="202"/>
                  </a:lnTo>
                  <a:lnTo>
                    <a:pt x="223" y="188"/>
                  </a:lnTo>
                  <a:lnTo>
                    <a:pt x="239" y="174"/>
                  </a:lnTo>
                  <a:lnTo>
                    <a:pt x="256" y="161"/>
                  </a:lnTo>
                  <a:lnTo>
                    <a:pt x="274" y="148"/>
                  </a:lnTo>
                  <a:lnTo>
                    <a:pt x="291" y="136"/>
                  </a:lnTo>
                  <a:lnTo>
                    <a:pt x="329" y="64"/>
                  </a:lnTo>
                  <a:lnTo>
                    <a:pt x="344" y="0"/>
                  </a:lnTo>
                  <a:lnTo>
                    <a:pt x="355" y="0"/>
                  </a:lnTo>
                  <a:lnTo>
                    <a:pt x="352" y="71"/>
                  </a:lnTo>
                  <a:lnTo>
                    <a:pt x="332" y="111"/>
                  </a:lnTo>
                  <a:lnTo>
                    <a:pt x="320" y="128"/>
                  </a:lnTo>
                  <a:lnTo>
                    <a:pt x="304" y="148"/>
                  </a:lnTo>
                  <a:lnTo>
                    <a:pt x="286" y="162"/>
                  </a:lnTo>
                  <a:lnTo>
                    <a:pt x="269" y="176"/>
                  </a:lnTo>
                  <a:lnTo>
                    <a:pt x="252" y="189"/>
                  </a:lnTo>
                  <a:lnTo>
                    <a:pt x="237" y="201"/>
                  </a:lnTo>
                  <a:lnTo>
                    <a:pt x="222" y="216"/>
                  </a:lnTo>
                  <a:lnTo>
                    <a:pt x="204" y="225"/>
                  </a:lnTo>
                  <a:lnTo>
                    <a:pt x="187" y="229"/>
                  </a:lnTo>
                  <a:lnTo>
                    <a:pt x="153" y="222"/>
                  </a:lnTo>
                  <a:lnTo>
                    <a:pt x="119" y="204"/>
                  </a:lnTo>
                  <a:lnTo>
                    <a:pt x="101" y="193"/>
                  </a:lnTo>
                  <a:lnTo>
                    <a:pt x="84" y="182"/>
                  </a:lnTo>
                  <a:lnTo>
                    <a:pt x="53" y="157"/>
                  </a:lnTo>
                  <a:lnTo>
                    <a:pt x="31" y="13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10" y="62"/>
                  </a:lnTo>
                  <a:lnTo>
                    <a:pt x="1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5" name="Freeform 176">
              <a:extLst>
                <a:ext uri="{FF2B5EF4-FFF2-40B4-BE49-F238E27FC236}">
                  <a16:creationId xmlns:a16="http://schemas.microsoft.com/office/drawing/2014/main" id="{7D01EC58-1C52-C0FB-2368-07313BCA0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" y="3145"/>
              <a:ext cx="70" cy="235"/>
            </a:xfrm>
            <a:custGeom>
              <a:avLst/>
              <a:gdLst>
                <a:gd name="T0" fmla="*/ 10 w 140"/>
                <a:gd name="T1" fmla="*/ 2 h 470"/>
                <a:gd name="T2" fmla="*/ 72 w 140"/>
                <a:gd name="T3" fmla="*/ 120 h 470"/>
                <a:gd name="T4" fmla="*/ 77 w 140"/>
                <a:gd name="T5" fmla="*/ 141 h 470"/>
                <a:gd name="T6" fmla="*/ 90 w 140"/>
                <a:gd name="T7" fmla="*/ 160 h 470"/>
                <a:gd name="T8" fmla="*/ 101 w 140"/>
                <a:gd name="T9" fmla="*/ 186 h 470"/>
                <a:gd name="T10" fmla="*/ 118 w 140"/>
                <a:gd name="T11" fmla="*/ 272 h 470"/>
                <a:gd name="T12" fmla="*/ 126 w 140"/>
                <a:gd name="T13" fmla="*/ 369 h 470"/>
                <a:gd name="T14" fmla="*/ 127 w 140"/>
                <a:gd name="T15" fmla="*/ 414 h 470"/>
                <a:gd name="T16" fmla="*/ 140 w 140"/>
                <a:gd name="T17" fmla="*/ 463 h 470"/>
                <a:gd name="T18" fmla="*/ 136 w 140"/>
                <a:gd name="T19" fmla="*/ 470 h 470"/>
                <a:gd name="T20" fmla="*/ 128 w 140"/>
                <a:gd name="T21" fmla="*/ 466 h 470"/>
                <a:gd name="T22" fmla="*/ 109 w 140"/>
                <a:gd name="T23" fmla="*/ 373 h 470"/>
                <a:gd name="T24" fmla="*/ 95 w 140"/>
                <a:gd name="T25" fmla="*/ 277 h 470"/>
                <a:gd name="T26" fmla="*/ 78 w 140"/>
                <a:gd name="T27" fmla="*/ 192 h 470"/>
                <a:gd name="T28" fmla="*/ 65 w 140"/>
                <a:gd name="T29" fmla="*/ 173 h 470"/>
                <a:gd name="T30" fmla="*/ 43 w 140"/>
                <a:gd name="T31" fmla="*/ 122 h 470"/>
                <a:gd name="T32" fmla="*/ 31 w 140"/>
                <a:gd name="T33" fmla="*/ 62 h 470"/>
                <a:gd name="T34" fmla="*/ 18 w 140"/>
                <a:gd name="T35" fmla="*/ 36 h 470"/>
                <a:gd name="T36" fmla="*/ 0 w 140"/>
                <a:gd name="T37" fmla="*/ 8 h 470"/>
                <a:gd name="T38" fmla="*/ 1 w 140"/>
                <a:gd name="T39" fmla="*/ 0 h 470"/>
                <a:gd name="T40" fmla="*/ 10 w 140"/>
                <a:gd name="T41" fmla="*/ 2 h 470"/>
                <a:gd name="T42" fmla="*/ 10 w 140"/>
                <a:gd name="T43" fmla="*/ 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470">
                  <a:moveTo>
                    <a:pt x="10" y="2"/>
                  </a:moveTo>
                  <a:lnTo>
                    <a:pt x="72" y="120"/>
                  </a:lnTo>
                  <a:lnTo>
                    <a:pt x="77" y="141"/>
                  </a:lnTo>
                  <a:lnTo>
                    <a:pt x="90" y="160"/>
                  </a:lnTo>
                  <a:lnTo>
                    <a:pt x="101" y="186"/>
                  </a:lnTo>
                  <a:lnTo>
                    <a:pt x="118" y="272"/>
                  </a:lnTo>
                  <a:lnTo>
                    <a:pt x="126" y="369"/>
                  </a:lnTo>
                  <a:lnTo>
                    <a:pt x="127" y="414"/>
                  </a:lnTo>
                  <a:lnTo>
                    <a:pt x="140" y="463"/>
                  </a:lnTo>
                  <a:lnTo>
                    <a:pt x="136" y="470"/>
                  </a:lnTo>
                  <a:lnTo>
                    <a:pt x="128" y="466"/>
                  </a:lnTo>
                  <a:lnTo>
                    <a:pt x="109" y="373"/>
                  </a:lnTo>
                  <a:lnTo>
                    <a:pt x="95" y="277"/>
                  </a:lnTo>
                  <a:lnTo>
                    <a:pt x="78" y="192"/>
                  </a:lnTo>
                  <a:lnTo>
                    <a:pt x="65" y="173"/>
                  </a:lnTo>
                  <a:lnTo>
                    <a:pt x="43" y="122"/>
                  </a:lnTo>
                  <a:lnTo>
                    <a:pt x="31" y="62"/>
                  </a:lnTo>
                  <a:lnTo>
                    <a:pt x="18" y="36"/>
                  </a:lnTo>
                  <a:lnTo>
                    <a:pt x="0" y="8"/>
                  </a:lnTo>
                  <a:lnTo>
                    <a:pt x="1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6" name="Freeform 177">
              <a:extLst>
                <a:ext uri="{FF2B5EF4-FFF2-40B4-BE49-F238E27FC236}">
                  <a16:creationId xmlns:a16="http://schemas.microsoft.com/office/drawing/2014/main" id="{DB985934-9106-71E1-9116-CF3E3F3DC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118"/>
              <a:ext cx="67" cy="226"/>
            </a:xfrm>
            <a:custGeom>
              <a:avLst/>
              <a:gdLst>
                <a:gd name="T0" fmla="*/ 97 w 132"/>
                <a:gd name="T1" fmla="*/ 2 h 450"/>
                <a:gd name="T2" fmla="*/ 132 w 132"/>
                <a:gd name="T3" fmla="*/ 76 h 450"/>
                <a:gd name="T4" fmla="*/ 125 w 132"/>
                <a:gd name="T5" fmla="*/ 107 h 450"/>
                <a:gd name="T6" fmla="*/ 106 w 132"/>
                <a:gd name="T7" fmla="*/ 138 h 450"/>
                <a:gd name="T8" fmla="*/ 96 w 132"/>
                <a:gd name="T9" fmla="*/ 181 h 450"/>
                <a:gd name="T10" fmla="*/ 122 w 132"/>
                <a:gd name="T11" fmla="*/ 261 h 450"/>
                <a:gd name="T12" fmla="*/ 122 w 132"/>
                <a:gd name="T13" fmla="*/ 298 h 450"/>
                <a:gd name="T14" fmla="*/ 115 w 132"/>
                <a:gd name="T15" fmla="*/ 318 h 450"/>
                <a:gd name="T16" fmla="*/ 105 w 132"/>
                <a:gd name="T17" fmla="*/ 337 h 450"/>
                <a:gd name="T18" fmla="*/ 90 w 132"/>
                <a:gd name="T19" fmla="*/ 352 h 450"/>
                <a:gd name="T20" fmla="*/ 77 w 132"/>
                <a:gd name="T21" fmla="*/ 364 h 450"/>
                <a:gd name="T22" fmla="*/ 54 w 132"/>
                <a:gd name="T23" fmla="*/ 389 h 450"/>
                <a:gd name="T24" fmla="*/ 31 w 132"/>
                <a:gd name="T25" fmla="*/ 416 h 450"/>
                <a:gd name="T26" fmla="*/ 10 w 132"/>
                <a:gd name="T27" fmla="*/ 448 h 450"/>
                <a:gd name="T28" fmla="*/ 2 w 132"/>
                <a:gd name="T29" fmla="*/ 450 h 450"/>
                <a:gd name="T30" fmla="*/ 0 w 132"/>
                <a:gd name="T31" fmla="*/ 443 h 450"/>
                <a:gd name="T32" fmla="*/ 30 w 132"/>
                <a:gd name="T33" fmla="*/ 374 h 450"/>
                <a:gd name="T34" fmla="*/ 46 w 132"/>
                <a:gd name="T35" fmla="*/ 343 h 450"/>
                <a:gd name="T36" fmla="*/ 56 w 132"/>
                <a:gd name="T37" fmla="*/ 329 h 450"/>
                <a:gd name="T38" fmla="*/ 71 w 132"/>
                <a:gd name="T39" fmla="*/ 313 h 450"/>
                <a:gd name="T40" fmla="*/ 85 w 132"/>
                <a:gd name="T41" fmla="*/ 281 h 450"/>
                <a:gd name="T42" fmla="*/ 87 w 132"/>
                <a:gd name="T43" fmla="*/ 252 h 450"/>
                <a:gd name="T44" fmla="*/ 79 w 132"/>
                <a:gd name="T45" fmla="*/ 222 h 450"/>
                <a:gd name="T46" fmla="*/ 67 w 132"/>
                <a:gd name="T47" fmla="*/ 189 h 450"/>
                <a:gd name="T48" fmla="*/ 68 w 132"/>
                <a:gd name="T49" fmla="*/ 160 h 450"/>
                <a:gd name="T50" fmla="*/ 77 w 132"/>
                <a:gd name="T51" fmla="*/ 130 h 450"/>
                <a:gd name="T52" fmla="*/ 105 w 132"/>
                <a:gd name="T53" fmla="*/ 76 h 450"/>
                <a:gd name="T54" fmla="*/ 100 w 132"/>
                <a:gd name="T55" fmla="*/ 40 h 450"/>
                <a:gd name="T56" fmla="*/ 85 w 132"/>
                <a:gd name="T57" fmla="*/ 7 h 450"/>
                <a:gd name="T58" fmla="*/ 89 w 132"/>
                <a:gd name="T59" fmla="*/ 0 h 450"/>
                <a:gd name="T60" fmla="*/ 97 w 132"/>
                <a:gd name="T61" fmla="*/ 2 h 450"/>
                <a:gd name="T62" fmla="*/ 97 w 132"/>
                <a:gd name="T63" fmla="*/ 2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450">
                  <a:moveTo>
                    <a:pt x="97" y="2"/>
                  </a:moveTo>
                  <a:lnTo>
                    <a:pt x="132" y="76"/>
                  </a:lnTo>
                  <a:lnTo>
                    <a:pt x="125" y="107"/>
                  </a:lnTo>
                  <a:lnTo>
                    <a:pt x="106" y="138"/>
                  </a:lnTo>
                  <a:lnTo>
                    <a:pt x="96" y="181"/>
                  </a:lnTo>
                  <a:lnTo>
                    <a:pt x="122" y="261"/>
                  </a:lnTo>
                  <a:lnTo>
                    <a:pt x="122" y="298"/>
                  </a:lnTo>
                  <a:lnTo>
                    <a:pt x="115" y="318"/>
                  </a:lnTo>
                  <a:lnTo>
                    <a:pt x="105" y="337"/>
                  </a:lnTo>
                  <a:lnTo>
                    <a:pt x="90" y="352"/>
                  </a:lnTo>
                  <a:lnTo>
                    <a:pt x="77" y="364"/>
                  </a:lnTo>
                  <a:lnTo>
                    <a:pt x="54" y="389"/>
                  </a:lnTo>
                  <a:lnTo>
                    <a:pt x="31" y="416"/>
                  </a:lnTo>
                  <a:lnTo>
                    <a:pt x="10" y="448"/>
                  </a:lnTo>
                  <a:lnTo>
                    <a:pt x="2" y="450"/>
                  </a:lnTo>
                  <a:lnTo>
                    <a:pt x="0" y="443"/>
                  </a:lnTo>
                  <a:lnTo>
                    <a:pt x="30" y="374"/>
                  </a:lnTo>
                  <a:lnTo>
                    <a:pt x="46" y="343"/>
                  </a:lnTo>
                  <a:lnTo>
                    <a:pt x="56" y="329"/>
                  </a:lnTo>
                  <a:lnTo>
                    <a:pt x="71" y="313"/>
                  </a:lnTo>
                  <a:lnTo>
                    <a:pt x="85" y="281"/>
                  </a:lnTo>
                  <a:lnTo>
                    <a:pt x="87" y="252"/>
                  </a:lnTo>
                  <a:lnTo>
                    <a:pt x="79" y="222"/>
                  </a:lnTo>
                  <a:lnTo>
                    <a:pt x="67" y="189"/>
                  </a:lnTo>
                  <a:lnTo>
                    <a:pt x="68" y="160"/>
                  </a:lnTo>
                  <a:lnTo>
                    <a:pt x="77" y="130"/>
                  </a:lnTo>
                  <a:lnTo>
                    <a:pt x="105" y="76"/>
                  </a:lnTo>
                  <a:lnTo>
                    <a:pt x="100" y="40"/>
                  </a:lnTo>
                  <a:lnTo>
                    <a:pt x="85" y="7"/>
                  </a:lnTo>
                  <a:lnTo>
                    <a:pt x="89" y="0"/>
                  </a:lnTo>
                  <a:lnTo>
                    <a:pt x="97" y="2"/>
                  </a:lnTo>
                  <a:lnTo>
                    <a:pt x="9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7" name="Freeform 178">
              <a:extLst>
                <a:ext uri="{FF2B5EF4-FFF2-40B4-BE49-F238E27FC236}">
                  <a16:creationId xmlns:a16="http://schemas.microsoft.com/office/drawing/2014/main" id="{43891196-20A1-E92E-7B6F-0A499F525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3232"/>
              <a:ext cx="67" cy="45"/>
            </a:xfrm>
            <a:custGeom>
              <a:avLst/>
              <a:gdLst>
                <a:gd name="T0" fmla="*/ 8 w 134"/>
                <a:gd name="T1" fmla="*/ 75 h 91"/>
                <a:gd name="T2" fmla="*/ 52 w 134"/>
                <a:gd name="T3" fmla="*/ 69 h 91"/>
                <a:gd name="T4" fmla="*/ 71 w 134"/>
                <a:gd name="T5" fmla="*/ 54 h 91"/>
                <a:gd name="T6" fmla="*/ 88 w 134"/>
                <a:gd name="T7" fmla="*/ 36 h 91"/>
                <a:gd name="T8" fmla="*/ 122 w 134"/>
                <a:gd name="T9" fmla="*/ 0 h 91"/>
                <a:gd name="T10" fmla="*/ 134 w 134"/>
                <a:gd name="T11" fmla="*/ 1 h 91"/>
                <a:gd name="T12" fmla="*/ 125 w 134"/>
                <a:gd name="T13" fmla="*/ 62 h 91"/>
                <a:gd name="T14" fmla="*/ 111 w 134"/>
                <a:gd name="T15" fmla="*/ 73 h 91"/>
                <a:gd name="T16" fmla="*/ 98 w 134"/>
                <a:gd name="T17" fmla="*/ 81 h 91"/>
                <a:gd name="T18" fmla="*/ 69 w 134"/>
                <a:gd name="T19" fmla="*/ 91 h 91"/>
                <a:gd name="T20" fmla="*/ 5 w 134"/>
                <a:gd name="T21" fmla="*/ 85 h 91"/>
                <a:gd name="T22" fmla="*/ 0 w 134"/>
                <a:gd name="T23" fmla="*/ 79 h 91"/>
                <a:gd name="T24" fmla="*/ 8 w 134"/>
                <a:gd name="T25" fmla="*/ 75 h 91"/>
                <a:gd name="T26" fmla="*/ 8 w 134"/>
                <a:gd name="T27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91">
                  <a:moveTo>
                    <a:pt x="8" y="75"/>
                  </a:moveTo>
                  <a:lnTo>
                    <a:pt x="52" y="69"/>
                  </a:lnTo>
                  <a:lnTo>
                    <a:pt x="71" y="54"/>
                  </a:lnTo>
                  <a:lnTo>
                    <a:pt x="88" y="36"/>
                  </a:lnTo>
                  <a:lnTo>
                    <a:pt x="122" y="0"/>
                  </a:lnTo>
                  <a:lnTo>
                    <a:pt x="134" y="1"/>
                  </a:lnTo>
                  <a:lnTo>
                    <a:pt x="125" y="62"/>
                  </a:lnTo>
                  <a:lnTo>
                    <a:pt x="111" y="73"/>
                  </a:lnTo>
                  <a:lnTo>
                    <a:pt x="98" y="81"/>
                  </a:lnTo>
                  <a:lnTo>
                    <a:pt x="69" y="91"/>
                  </a:lnTo>
                  <a:lnTo>
                    <a:pt x="5" y="85"/>
                  </a:lnTo>
                  <a:lnTo>
                    <a:pt x="0" y="79"/>
                  </a:lnTo>
                  <a:lnTo>
                    <a:pt x="8" y="75"/>
                  </a:lnTo>
                  <a:lnTo>
                    <a:pt x="8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8" name="Freeform 179">
              <a:extLst>
                <a:ext uri="{FF2B5EF4-FFF2-40B4-BE49-F238E27FC236}">
                  <a16:creationId xmlns:a16="http://schemas.microsoft.com/office/drawing/2014/main" id="{2A49F811-5E4F-7CC2-F439-800864446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" y="3055"/>
              <a:ext cx="59" cy="19"/>
            </a:xfrm>
            <a:custGeom>
              <a:avLst/>
              <a:gdLst>
                <a:gd name="T0" fmla="*/ 7 w 118"/>
                <a:gd name="T1" fmla="*/ 0 h 38"/>
                <a:gd name="T2" fmla="*/ 104 w 118"/>
                <a:gd name="T3" fmla="*/ 10 h 38"/>
                <a:gd name="T4" fmla="*/ 115 w 118"/>
                <a:gd name="T5" fmla="*/ 15 h 38"/>
                <a:gd name="T6" fmla="*/ 118 w 118"/>
                <a:gd name="T7" fmla="*/ 25 h 38"/>
                <a:gd name="T8" fmla="*/ 115 w 118"/>
                <a:gd name="T9" fmla="*/ 35 h 38"/>
                <a:gd name="T10" fmla="*/ 104 w 118"/>
                <a:gd name="T11" fmla="*/ 38 h 38"/>
                <a:gd name="T12" fmla="*/ 54 w 118"/>
                <a:gd name="T13" fmla="*/ 26 h 38"/>
                <a:gd name="T14" fmla="*/ 32 w 118"/>
                <a:gd name="T15" fmla="*/ 17 h 38"/>
                <a:gd name="T16" fmla="*/ 6 w 118"/>
                <a:gd name="T17" fmla="*/ 9 h 38"/>
                <a:gd name="T18" fmla="*/ 0 w 118"/>
                <a:gd name="T19" fmla="*/ 4 h 38"/>
                <a:gd name="T20" fmla="*/ 7 w 118"/>
                <a:gd name="T21" fmla="*/ 0 h 38"/>
                <a:gd name="T22" fmla="*/ 7 w 118"/>
                <a:gd name="T2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38">
                  <a:moveTo>
                    <a:pt x="7" y="0"/>
                  </a:moveTo>
                  <a:lnTo>
                    <a:pt x="104" y="10"/>
                  </a:lnTo>
                  <a:lnTo>
                    <a:pt x="115" y="15"/>
                  </a:lnTo>
                  <a:lnTo>
                    <a:pt x="118" y="25"/>
                  </a:lnTo>
                  <a:lnTo>
                    <a:pt x="115" y="35"/>
                  </a:lnTo>
                  <a:lnTo>
                    <a:pt x="104" y="38"/>
                  </a:lnTo>
                  <a:lnTo>
                    <a:pt x="54" y="26"/>
                  </a:lnTo>
                  <a:lnTo>
                    <a:pt x="32" y="17"/>
                  </a:lnTo>
                  <a:lnTo>
                    <a:pt x="6" y="9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9" name="Freeform 180">
              <a:extLst>
                <a:ext uri="{FF2B5EF4-FFF2-40B4-BE49-F238E27FC236}">
                  <a16:creationId xmlns:a16="http://schemas.microsoft.com/office/drawing/2014/main" id="{A56CF855-59AE-2DBA-06FB-3E14CFA41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3059"/>
              <a:ext cx="42" cy="70"/>
            </a:xfrm>
            <a:custGeom>
              <a:avLst/>
              <a:gdLst>
                <a:gd name="T0" fmla="*/ 19 w 86"/>
                <a:gd name="T1" fmla="*/ 0 h 140"/>
                <a:gd name="T2" fmla="*/ 51 w 86"/>
                <a:gd name="T3" fmla="*/ 13 h 140"/>
                <a:gd name="T4" fmla="*/ 74 w 86"/>
                <a:gd name="T5" fmla="*/ 44 h 140"/>
                <a:gd name="T6" fmla="*/ 86 w 86"/>
                <a:gd name="T7" fmla="*/ 83 h 140"/>
                <a:gd name="T8" fmla="*/ 80 w 86"/>
                <a:gd name="T9" fmla="*/ 140 h 140"/>
                <a:gd name="T10" fmla="*/ 68 w 86"/>
                <a:gd name="T11" fmla="*/ 140 h 140"/>
                <a:gd name="T12" fmla="*/ 63 w 86"/>
                <a:gd name="T13" fmla="*/ 86 h 140"/>
                <a:gd name="T14" fmla="*/ 57 w 86"/>
                <a:gd name="T15" fmla="*/ 55 h 140"/>
                <a:gd name="T16" fmla="*/ 51 w 86"/>
                <a:gd name="T17" fmla="*/ 43 h 140"/>
                <a:gd name="T18" fmla="*/ 41 w 86"/>
                <a:gd name="T19" fmla="*/ 32 h 140"/>
                <a:gd name="T20" fmla="*/ 9 w 86"/>
                <a:gd name="T21" fmla="*/ 26 h 140"/>
                <a:gd name="T22" fmla="*/ 0 w 86"/>
                <a:gd name="T23" fmla="*/ 9 h 140"/>
                <a:gd name="T24" fmla="*/ 7 w 86"/>
                <a:gd name="T25" fmla="*/ 0 h 140"/>
                <a:gd name="T26" fmla="*/ 19 w 86"/>
                <a:gd name="T27" fmla="*/ 0 h 140"/>
                <a:gd name="T28" fmla="*/ 19 w 86"/>
                <a:gd name="T2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40">
                  <a:moveTo>
                    <a:pt x="19" y="0"/>
                  </a:moveTo>
                  <a:lnTo>
                    <a:pt x="51" y="13"/>
                  </a:lnTo>
                  <a:lnTo>
                    <a:pt x="74" y="44"/>
                  </a:lnTo>
                  <a:lnTo>
                    <a:pt x="86" y="83"/>
                  </a:lnTo>
                  <a:lnTo>
                    <a:pt x="80" y="140"/>
                  </a:lnTo>
                  <a:lnTo>
                    <a:pt x="68" y="140"/>
                  </a:lnTo>
                  <a:lnTo>
                    <a:pt x="63" y="86"/>
                  </a:lnTo>
                  <a:lnTo>
                    <a:pt x="57" y="55"/>
                  </a:lnTo>
                  <a:lnTo>
                    <a:pt x="51" y="43"/>
                  </a:lnTo>
                  <a:lnTo>
                    <a:pt x="41" y="32"/>
                  </a:lnTo>
                  <a:lnTo>
                    <a:pt x="9" y="26"/>
                  </a:lnTo>
                  <a:lnTo>
                    <a:pt x="0" y="9"/>
                  </a:lnTo>
                  <a:lnTo>
                    <a:pt x="7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0" name="Freeform 181">
              <a:extLst>
                <a:ext uri="{FF2B5EF4-FFF2-40B4-BE49-F238E27FC236}">
                  <a16:creationId xmlns:a16="http://schemas.microsoft.com/office/drawing/2014/main" id="{D4010FF6-4270-63E7-0814-69EB123FE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" y="3089"/>
              <a:ext cx="24" cy="91"/>
            </a:xfrm>
            <a:custGeom>
              <a:avLst/>
              <a:gdLst>
                <a:gd name="T0" fmla="*/ 10 w 48"/>
                <a:gd name="T1" fmla="*/ 2 h 182"/>
                <a:gd name="T2" fmla="*/ 38 w 48"/>
                <a:gd name="T3" fmla="*/ 50 h 182"/>
                <a:gd name="T4" fmla="*/ 48 w 48"/>
                <a:gd name="T5" fmla="*/ 106 h 182"/>
                <a:gd name="T6" fmla="*/ 41 w 48"/>
                <a:gd name="T7" fmla="*/ 144 h 182"/>
                <a:gd name="T8" fmla="*/ 35 w 48"/>
                <a:gd name="T9" fmla="*/ 182 h 182"/>
                <a:gd name="T10" fmla="*/ 23 w 48"/>
                <a:gd name="T11" fmla="*/ 182 h 182"/>
                <a:gd name="T12" fmla="*/ 17 w 48"/>
                <a:gd name="T13" fmla="*/ 144 h 182"/>
                <a:gd name="T14" fmla="*/ 12 w 48"/>
                <a:gd name="T15" fmla="*/ 106 h 182"/>
                <a:gd name="T16" fmla="*/ 0 w 48"/>
                <a:gd name="T17" fmla="*/ 8 h 182"/>
                <a:gd name="T18" fmla="*/ 2 w 48"/>
                <a:gd name="T19" fmla="*/ 0 h 182"/>
                <a:gd name="T20" fmla="*/ 10 w 48"/>
                <a:gd name="T21" fmla="*/ 2 h 182"/>
                <a:gd name="T22" fmla="*/ 10 w 48"/>
                <a:gd name="T23" fmla="*/ 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82">
                  <a:moveTo>
                    <a:pt x="10" y="2"/>
                  </a:moveTo>
                  <a:lnTo>
                    <a:pt x="38" y="50"/>
                  </a:lnTo>
                  <a:lnTo>
                    <a:pt x="48" y="106"/>
                  </a:lnTo>
                  <a:lnTo>
                    <a:pt x="41" y="144"/>
                  </a:lnTo>
                  <a:lnTo>
                    <a:pt x="35" y="182"/>
                  </a:lnTo>
                  <a:lnTo>
                    <a:pt x="23" y="182"/>
                  </a:lnTo>
                  <a:lnTo>
                    <a:pt x="17" y="144"/>
                  </a:lnTo>
                  <a:lnTo>
                    <a:pt x="12" y="106"/>
                  </a:lnTo>
                  <a:lnTo>
                    <a:pt x="0" y="8"/>
                  </a:lnTo>
                  <a:lnTo>
                    <a:pt x="2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1" name="Freeform 182">
              <a:extLst>
                <a:ext uri="{FF2B5EF4-FFF2-40B4-BE49-F238E27FC236}">
                  <a16:creationId xmlns:a16="http://schemas.microsoft.com/office/drawing/2014/main" id="{D52C1E17-F30D-DC7B-B955-BCFE74C9F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3069"/>
              <a:ext cx="102" cy="65"/>
            </a:xfrm>
            <a:custGeom>
              <a:avLst/>
              <a:gdLst>
                <a:gd name="T0" fmla="*/ 196 w 202"/>
                <a:gd name="T1" fmla="*/ 11 h 129"/>
                <a:gd name="T2" fmla="*/ 154 w 202"/>
                <a:gd name="T3" fmla="*/ 23 h 129"/>
                <a:gd name="T4" fmla="*/ 135 w 202"/>
                <a:gd name="T5" fmla="*/ 36 h 129"/>
                <a:gd name="T6" fmla="*/ 117 w 202"/>
                <a:gd name="T7" fmla="*/ 49 h 129"/>
                <a:gd name="T8" fmla="*/ 84 w 202"/>
                <a:gd name="T9" fmla="*/ 66 h 129"/>
                <a:gd name="T10" fmla="*/ 58 w 202"/>
                <a:gd name="T11" fmla="*/ 85 h 129"/>
                <a:gd name="T12" fmla="*/ 33 w 202"/>
                <a:gd name="T13" fmla="*/ 104 h 129"/>
                <a:gd name="T14" fmla="*/ 8 w 202"/>
                <a:gd name="T15" fmla="*/ 128 h 129"/>
                <a:gd name="T16" fmla="*/ 0 w 202"/>
                <a:gd name="T17" fmla="*/ 129 h 129"/>
                <a:gd name="T18" fmla="*/ 0 w 202"/>
                <a:gd name="T19" fmla="*/ 122 h 129"/>
                <a:gd name="T20" fmla="*/ 24 w 202"/>
                <a:gd name="T21" fmla="*/ 93 h 129"/>
                <a:gd name="T22" fmla="*/ 45 w 202"/>
                <a:gd name="T23" fmla="*/ 69 h 129"/>
                <a:gd name="T24" fmla="*/ 55 w 202"/>
                <a:gd name="T25" fmla="*/ 57 h 129"/>
                <a:gd name="T26" fmla="*/ 68 w 202"/>
                <a:gd name="T27" fmla="*/ 46 h 129"/>
                <a:gd name="T28" fmla="*/ 83 w 202"/>
                <a:gd name="T29" fmla="*/ 36 h 129"/>
                <a:gd name="T30" fmla="*/ 101 w 202"/>
                <a:gd name="T31" fmla="*/ 26 h 129"/>
                <a:gd name="T32" fmla="*/ 123 w 202"/>
                <a:gd name="T33" fmla="*/ 13 h 129"/>
                <a:gd name="T34" fmla="*/ 146 w 202"/>
                <a:gd name="T35" fmla="*/ 5 h 129"/>
                <a:gd name="T36" fmla="*/ 197 w 202"/>
                <a:gd name="T37" fmla="*/ 0 h 129"/>
                <a:gd name="T38" fmla="*/ 202 w 202"/>
                <a:gd name="T39" fmla="*/ 6 h 129"/>
                <a:gd name="T40" fmla="*/ 196 w 202"/>
                <a:gd name="T41" fmla="*/ 11 h 129"/>
                <a:gd name="T42" fmla="*/ 196 w 202"/>
                <a:gd name="T43" fmla="*/ 1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129">
                  <a:moveTo>
                    <a:pt x="196" y="11"/>
                  </a:moveTo>
                  <a:lnTo>
                    <a:pt x="154" y="23"/>
                  </a:lnTo>
                  <a:lnTo>
                    <a:pt x="135" y="36"/>
                  </a:lnTo>
                  <a:lnTo>
                    <a:pt x="117" y="49"/>
                  </a:lnTo>
                  <a:lnTo>
                    <a:pt x="84" y="66"/>
                  </a:lnTo>
                  <a:lnTo>
                    <a:pt x="58" y="85"/>
                  </a:lnTo>
                  <a:lnTo>
                    <a:pt x="33" y="104"/>
                  </a:lnTo>
                  <a:lnTo>
                    <a:pt x="8" y="128"/>
                  </a:lnTo>
                  <a:lnTo>
                    <a:pt x="0" y="129"/>
                  </a:lnTo>
                  <a:lnTo>
                    <a:pt x="0" y="122"/>
                  </a:lnTo>
                  <a:lnTo>
                    <a:pt x="24" y="93"/>
                  </a:lnTo>
                  <a:lnTo>
                    <a:pt x="45" y="69"/>
                  </a:lnTo>
                  <a:lnTo>
                    <a:pt x="55" y="57"/>
                  </a:lnTo>
                  <a:lnTo>
                    <a:pt x="68" y="46"/>
                  </a:lnTo>
                  <a:lnTo>
                    <a:pt x="83" y="36"/>
                  </a:lnTo>
                  <a:lnTo>
                    <a:pt x="101" y="26"/>
                  </a:lnTo>
                  <a:lnTo>
                    <a:pt x="123" y="13"/>
                  </a:lnTo>
                  <a:lnTo>
                    <a:pt x="146" y="5"/>
                  </a:lnTo>
                  <a:lnTo>
                    <a:pt x="197" y="0"/>
                  </a:lnTo>
                  <a:lnTo>
                    <a:pt x="202" y="6"/>
                  </a:lnTo>
                  <a:lnTo>
                    <a:pt x="196" y="11"/>
                  </a:lnTo>
                  <a:lnTo>
                    <a:pt x="19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2" name="Freeform 183">
              <a:extLst>
                <a:ext uri="{FF2B5EF4-FFF2-40B4-BE49-F238E27FC236}">
                  <a16:creationId xmlns:a16="http://schemas.microsoft.com/office/drawing/2014/main" id="{6B131A76-7C47-8F7A-D568-4D12CDCB2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3137"/>
              <a:ext cx="112" cy="293"/>
            </a:xfrm>
            <a:custGeom>
              <a:avLst/>
              <a:gdLst>
                <a:gd name="T0" fmla="*/ 7 w 225"/>
                <a:gd name="T1" fmla="*/ 0 h 586"/>
                <a:gd name="T2" fmla="*/ 41 w 225"/>
                <a:gd name="T3" fmla="*/ 9 h 586"/>
                <a:gd name="T4" fmla="*/ 67 w 225"/>
                <a:gd name="T5" fmla="*/ 27 h 586"/>
                <a:gd name="T6" fmla="*/ 88 w 225"/>
                <a:gd name="T7" fmla="*/ 54 h 586"/>
                <a:gd name="T8" fmla="*/ 107 w 225"/>
                <a:gd name="T9" fmla="*/ 84 h 586"/>
                <a:gd name="T10" fmla="*/ 125 w 225"/>
                <a:gd name="T11" fmla="*/ 107 h 586"/>
                <a:gd name="T12" fmla="*/ 143 w 225"/>
                <a:gd name="T13" fmla="*/ 130 h 586"/>
                <a:gd name="T14" fmla="*/ 163 w 225"/>
                <a:gd name="T15" fmla="*/ 194 h 586"/>
                <a:gd name="T16" fmla="*/ 160 w 225"/>
                <a:gd name="T17" fmla="*/ 215 h 586"/>
                <a:gd name="T18" fmla="*/ 170 w 225"/>
                <a:gd name="T19" fmla="*/ 276 h 586"/>
                <a:gd name="T20" fmla="*/ 176 w 225"/>
                <a:gd name="T21" fmla="*/ 336 h 586"/>
                <a:gd name="T22" fmla="*/ 185 w 225"/>
                <a:gd name="T23" fmla="*/ 357 h 586"/>
                <a:gd name="T24" fmla="*/ 199 w 225"/>
                <a:gd name="T25" fmla="*/ 375 h 586"/>
                <a:gd name="T26" fmla="*/ 220 w 225"/>
                <a:gd name="T27" fmla="*/ 413 h 586"/>
                <a:gd name="T28" fmla="*/ 225 w 225"/>
                <a:gd name="T29" fmla="*/ 458 h 586"/>
                <a:gd name="T30" fmla="*/ 218 w 225"/>
                <a:gd name="T31" fmla="*/ 497 h 586"/>
                <a:gd name="T32" fmla="*/ 205 w 225"/>
                <a:gd name="T33" fmla="*/ 537 h 586"/>
                <a:gd name="T34" fmla="*/ 192 w 225"/>
                <a:gd name="T35" fmla="*/ 583 h 586"/>
                <a:gd name="T36" fmla="*/ 185 w 225"/>
                <a:gd name="T37" fmla="*/ 586 h 586"/>
                <a:gd name="T38" fmla="*/ 180 w 225"/>
                <a:gd name="T39" fmla="*/ 580 h 586"/>
                <a:gd name="T40" fmla="*/ 197 w 225"/>
                <a:gd name="T41" fmla="*/ 499 h 586"/>
                <a:gd name="T42" fmla="*/ 189 w 225"/>
                <a:gd name="T43" fmla="*/ 420 h 586"/>
                <a:gd name="T44" fmla="*/ 180 w 225"/>
                <a:gd name="T45" fmla="*/ 400 h 586"/>
                <a:gd name="T46" fmla="*/ 167 w 225"/>
                <a:gd name="T47" fmla="*/ 383 h 586"/>
                <a:gd name="T48" fmla="*/ 145 w 225"/>
                <a:gd name="T49" fmla="*/ 344 h 586"/>
                <a:gd name="T50" fmla="*/ 137 w 225"/>
                <a:gd name="T51" fmla="*/ 279 h 586"/>
                <a:gd name="T52" fmla="*/ 130 w 225"/>
                <a:gd name="T53" fmla="*/ 216 h 586"/>
                <a:gd name="T54" fmla="*/ 128 w 225"/>
                <a:gd name="T55" fmla="*/ 194 h 586"/>
                <a:gd name="T56" fmla="*/ 124 w 225"/>
                <a:gd name="T57" fmla="*/ 169 h 586"/>
                <a:gd name="T58" fmla="*/ 113 w 225"/>
                <a:gd name="T59" fmla="*/ 145 h 586"/>
                <a:gd name="T60" fmla="*/ 96 w 225"/>
                <a:gd name="T61" fmla="*/ 120 h 586"/>
                <a:gd name="T62" fmla="*/ 79 w 225"/>
                <a:gd name="T63" fmla="*/ 97 h 586"/>
                <a:gd name="T64" fmla="*/ 66 w 225"/>
                <a:gd name="T65" fmla="*/ 68 h 586"/>
                <a:gd name="T66" fmla="*/ 51 w 225"/>
                <a:gd name="T67" fmla="*/ 40 h 586"/>
                <a:gd name="T68" fmla="*/ 33 w 225"/>
                <a:gd name="T69" fmla="*/ 21 h 586"/>
                <a:gd name="T70" fmla="*/ 6 w 225"/>
                <a:gd name="T71" fmla="*/ 11 h 586"/>
                <a:gd name="T72" fmla="*/ 0 w 225"/>
                <a:gd name="T73" fmla="*/ 5 h 586"/>
                <a:gd name="T74" fmla="*/ 7 w 225"/>
                <a:gd name="T75" fmla="*/ 0 h 586"/>
                <a:gd name="T76" fmla="*/ 7 w 225"/>
                <a:gd name="T77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586">
                  <a:moveTo>
                    <a:pt x="7" y="0"/>
                  </a:moveTo>
                  <a:lnTo>
                    <a:pt x="41" y="9"/>
                  </a:lnTo>
                  <a:lnTo>
                    <a:pt x="67" y="27"/>
                  </a:lnTo>
                  <a:lnTo>
                    <a:pt x="88" y="54"/>
                  </a:lnTo>
                  <a:lnTo>
                    <a:pt x="107" y="84"/>
                  </a:lnTo>
                  <a:lnTo>
                    <a:pt x="125" y="107"/>
                  </a:lnTo>
                  <a:lnTo>
                    <a:pt x="143" y="130"/>
                  </a:lnTo>
                  <a:lnTo>
                    <a:pt x="163" y="194"/>
                  </a:lnTo>
                  <a:lnTo>
                    <a:pt x="160" y="215"/>
                  </a:lnTo>
                  <a:lnTo>
                    <a:pt x="170" y="276"/>
                  </a:lnTo>
                  <a:lnTo>
                    <a:pt x="176" y="336"/>
                  </a:lnTo>
                  <a:lnTo>
                    <a:pt x="185" y="357"/>
                  </a:lnTo>
                  <a:lnTo>
                    <a:pt x="199" y="375"/>
                  </a:lnTo>
                  <a:lnTo>
                    <a:pt x="220" y="413"/>
                  </a:lnTo>
                  <a:lnTo>
                    <a:pt x="225" y="458"/>
                  </a:lnTo>
                  <a:lnTo>
                    <a:pt x="218" y="497"/>
                  </a:lnTo>
                  <a:lnTo>
                    <a:pt x="205" y="537"/>
                  </a:lnTo>
                  <a:lnTo>
                    <a:pt x="192" y="583"/>
                  </a:lnTo>
                  <a:lnTo>
                    <a:pt x="185" y="586"/>
                  </a:lnTo>
                  <a:lnTo>
                    <a:pt x="180" y="580"/>
                  </a:lnTo>
                  <a:lnTo>
                    <a:pt x="197" y="499"/>
                  </a:lnTo>
                  <a:lnTo>
                    <a:pt x="189" y="420"/>
                  </a:lnTo>
                  <a:lnTo>
                    <a:pt x="180" y="400"/>
                  </a:lnTo>
                  <a:lnTo>
                    <a:pt x="167" y="383"/>
                  </a:lnTo>
                  <a:lnTo>
                    <a:pt x="145" y="344"/>
                  </a:lnTo>
                  <a:lnTo>
                    <a:pt x="137" y="279"/>
                  </a:lnTo>
                  <a:lnTo>
                    <a:pt x="130" y="216"/>
                  </a:lnTo>
                  <a:lnTo>
                    <a:pt x="128" y="194"/>
                  </a:lnTo>
                  <a:lnTo>
                    <a:pt x="124" y="169"/>
                  </a:lnTo>
                  <a:lnTo>
                    <a:pt x="113" y="145"/>
                  </a:lnTo>
                  <a:lnTo>
                    <a:pt x="96" y="120"/>
                  </a:lnTo>
                  <a:lnTo>
                    <a:pt x="79" y="97"/>
                  </a:lnTo>
                  <a:lnTo>
                    <a:pt x="66" y="68"/>
                  </a:lnTo>
                  <a:lnTo>
                    <a:pt x="51" y="40"/>
                  </a:lnTo>
                  <a:lnTo>
                    <a:pt x="33" y="21"/>
                  </a:lnTo>
                  <a:lnTo>
                    <a:pt x="6" y="11"/>
                  </a:lnTo>
                  <a:lnTo>
                    <a:pt x="0" y="5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3" name="Freeform 184">
              <a:extLst>
                <a:ext uri="{FF2B5EF4-FFF2-40B4-BE49-F238E27FC236}">
                  <a16:creationId xmlns:a16="http://schemas.microsoft.com/office/drawing/2014/main" id="{2F6005B2-D73C-90F0-0F7F-2DC2FF31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" y="3235"/>
              <a:ext cx="34" cy="90"/>
            </a:xfrm>
            <a:custGeom>
              <a:avLst/>
              <a:gdLst>
                <a:gd name="T0" fmla="*/ 57 w 67"/>
                <a:gd name="T1" fmla="*/ 4 h 181"/>
                <a:gd name="T2" fmla="*/ 67 w 67"/>
                <a:gd name="T3" fmla="*/ 87 h 181"/>
                <a:gd name="T4" fmla="*/ 49 w 67"/>
                <a:gd name="T5" fmla="*/ 130 h 181"/>
                <a:gd name="T6" fmla="*/ 39 w 67"/>
                <a:gd name="T7" fmla="*/ 148 h 181"/>
                <a:gd name="T8" fmla="*/ 27 w 67"/>
                <a:gd name="T9" fmla="*/ 167 h 181"/>
                <a:gd name="T10" fmla="*/ 13 w 67"/>
                <a:gd name="T11" fmla="*/ 178 h 181"/>
                <a:gd name="T12" fmla="*/ 3 w 67"/>
                <a:gd name="T13" fmla="*/ 181 h 181"/>
                <a:gd name="T14" fmla="*/ 1 w 67"/>
                <a:gd name="T15" fmla="*/ 173 h 181"/>
                <a:gd name="T16" fmla="*/ 0 w 67"/>
                <a:gd name="T17" fmla="*/ 155 h 181"/>
                <a:gd name="T18" fmla="*/ 38 w 67"/>
                <a:gd name="T19" fmla="*/ 79 h 181"/>
                <a:gd name="T20" fmla="*/ 49 w 67"/>
                <a:gd name="T21" fmla="*/ 42 h 181"/>
                <a:gd name="T22" fmla="*/ 46 w 67"/>
                <a:gd name="T23" fmla="*/ 6 h 181"/>
                <a:gd name="T24" fmla="*/ 49 w 67"/>
                <a:gd name="T25" fmla="*/ 0 h 181"/>
                <a:gd name="T26" fmla="*/ 57 w 67"/>
                <a:gd name="T27" fmla="*/ 4 h 181"/>
                <a:gd name="T28" fmla="*/ 57 w 67"/>
                <a:gd name="T29" fmla="*/ 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81">
                  <a:moveTo>
                    <a:pt x="57" y="4"/>
                  </a:moveTo>
                  <a:lnTo>
                    <a:pt x="67" y="87"/>
                  </a:lnTo>
                  <a:lnTo>
                    <a:pt x="49" y="130"/>
                  </a:lnTo>
                  <a:lnTo>
                    <a:pt x="39" y="148"/>
                  </a:lnTo>
                  <a:lnTo>
                    <a:pt x="27" y="167"/>
                  </a:lnTo>
                  <a:lnTo>
                    <a:pt x="13" y="178"/>
                  </a:lnTo>
                  <a:lnTo>
                    <a:pt x="3" y="181"/>
                  </a:lnTo>
                  <a:lnTo>
                    <a:pt x="1" y="173"/>
                  </a:lnTo>
                  <a:lnTo>
                    <a:pt x="0" y="155"/>
                  </a:lnTo>
                  <a:lnTo>
                    <a:pt x="38" y="79"/>
                  </a:lnTo>
                  <a:lnTo>
                    <a:pt x="49" y="42"/>
                  </a:lnTo>
                  <a:lnTo>
                    <a:pt x="46" y="6"/>
                  </a:lnTo>
                  <a:lnTo>
                    <a:pt x="49" y="0"/>
                  </a:lnTo>
                  <a:lnTo>
                    <a:pt x="57" y="4"/>
                  </a:lnTo>
                  <a:lnTo>
                    <a:pt x="5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" name="Freeform 185">
              <a:extLst>
                <a:ext uri="{FF2B5EF4-FFF2-40B4-BE49-F238E27FC236}">
                  <a16:creationId xmlns:a16="http://schemas.microsoft.com/office/drawing/2014/main" id="{1BDCF837-256F-8CA9-7DAF-1A7CDDF54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179"/>
              <a:ext cx="47" cy="84"/>
            </a:xfrm>
            <a:custGeom>
              <a:avLst/>
              <a:gdLst>
                <a:gd name="T0" fmla="*/ 13 w 95"/>
                <a:gd name="T1" fmla="*/ 5 h 169"/>
                <a:gd name="T2" fmla="*/ 24 w 95"/>
                <a:gd name="T3" fmla="*/ 37 h 169"/>
                <a:gd name="T4" fmla="*/ 40 w 95"/>
                <a:gd name="T5" fmla="*/ 62 h 169"/>
                <a:gd name="T6" fmla="*/ 58 w 95"/>
                <a:gd name="T7" fmla="*/ 86 h 169"/>
                <a:gd name="T8" fmla="*/ 76 w 95"/>
                <a:gd name="T9" fmla="*/ 116 h 169"/>
                <a:gd name="T10" fmla="*/ 95 w 95"/>
                <a:gd name="T11" fmla="*/ 162 h 169"/>
                <a:gd name="T12" fmla="*/ 93 w 95"/>
                <a:gd name="T13" fmla="*/ 169 h 169"/>
                <a:gd name="T14" fmla="*/ 84 w 95"/>
                <a:gd name="T15" fmla="*/ 168 h 169"/>
                <a:gd name="T16" fmla="*/ 46 w 95"/>
                <a:gd name="T17" fmla="*/ 128 h 169"/>
                <a:gd name="T18" fmla="*/ 0 w 95"/>
                <a:gd name="T19" fmla="*/ 6 h 169"/>
                <a:gd name="T20" fmla="*/ 5 w 95"/>
                <a:gd name="T21" fmla="*/ 0 h 169"/>
                <a:gd name="T22" fmla="*/ 13 w 95"/>
                <a:gd name="T23" fmla="*/ 5 h 169"/>
                <a:gd name="T24" fmla="*/ 13 w 95"/>
                <a:gd name="T25" fmla="*/ 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69">
                  <a:moveTo>
                    <a:pt x="13" y="5"/>
                  </a:moveTo>
                  <a:lnTo>
                    <a:pt x="24" y="37"/>
                  </a:lnTo>
                  <a:lnTo>
                    <a:pt x="40" y="62"/>
                  </a:lnTo>
                  <a:lnTo>
                    <a:pt x="58" y="86"/>
                  </a:lnTo>
                  <a:lnTo>
                    <a:pt x="76" y="116"/>
                  </a:lnTo>
                  <a:lnTo>
                    <a:pt x="95" y="162"/>
                  </a:lnTo>
                  <a:lnTo>
                    <a:pt x="93" y="169"/>
                  </a:lnTo>
                  <a:lnTo>
                    <a:pt x="84" y="168"/>
                  </a:lnTo>
                  <a:lnTo>
                    <a:pt x="46" y="128"/>
                  </a:lnTo>
                  <a:lnTo>
                    <a:pt x="0" y="6"/>
                  </a:lnTo>
                  <a:lnTo>
                    <a:pt x="5" y="0"/>
                  </a:lnTo>
                  <a:lnTo>
                    <a:pt x="13" y="5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5" name="Freeform 186">
              <a:extLst>
                <a:ext uri="{FF2B5EF4-FFF2-40B4-BE49-F238E27FC236}">
                  <a16:creationId xmlns:a16="http://schemas.microsoft.com/office/drawing/2014/main" id="{BDBBD3AD-3BC5-7A73-CB66-9CF614AB0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" y="3040"/>
              <a:ext cx="10" cy="54"/>
            </a:xfrm>
            <a:custGeom>
              <a:avLst/>
              <a:gdLst>
                <a:gd name="T0" fmla="*/ 16 w 21"/>
                <a:gd name="T1" fmla="*/ 0 h 107"/>
                <a:gd name="T2" fmla="*/ 13 w 21"/>
                <a:gd name="T3" fmla="*/ 48 h 107"/>
                <a:gd name="T4" fmla="*/ 20 w 21"/>
                <a:gd name="T5" fmla="*/ 100 h 107"/>
                <a:gd name="T6" fmla="*/ 21 w 21"/>
                <a:gd name="T7" fmla="*/ 104 h 107"/>
                <a:gd name="T8" fmla="*/ 20 w 21"/>
                <a:gd name="T9" fmla="*/ 107 h 107"/>
                <a:gd name="T10" fmla="*/ 10 w 21"/>
                <a:gd name="T11" fmla="*/ 107 h 107"/>
                <a:gd name="T12" fmla="*/ 0 w 21"/>
                <a:gd name="T13" fmla="*/ 81 h 107"/>
                <a:gd name="T14" fmla="*/ 2 w 21"/>
                <a:gd name="T15" fmla="*/ 48 h 107"/>
                <a:gd name="T16" fmla="*/ 4 w 21"/>
                <a:gd name="T17" fmla="*/ 0 h 107"/>
                <a:gd name="T18" fmla="*/ 16 w 21"/>
                <a:gd name="T19" fmla="*/ 0 h 107"/>
                <a:gd name="T20" fmla="*/ 16 w 21"/>
                <a:gd name="T2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07">
                  <a:moveTo>
                    <a:pt x="16" y="0"/>
                  </a:moveTo>
                  <a:lnTo>
                    <a:pt x="13" y="48"/>
                  </a:lnTo>
                  <a:lnTo>
                    <a:pt x="20" y="100"/>
                  </a:lnTo>
                  <a:lnTo>
                    <a:pt x="21" y="104"/>
                  </a:lnTo>
                  <a:lnTo>
                    <a:pt x="20" y="107"/>
                  </a:lnTo>
                  <a:lnTo>
                    <a:pt x="10" y="107"/>
                  </a:lnTo>
                  <a:lnTo>
                    <a:pt x="0" y="81"/>
                  </a:lnTo>
                  <a:lnTo>
                    <a:pt x="2" y="48"/>
                  </a:lnTo>
                  <a:lnTo>
                    <a:pt x="4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6" name="Freeform 187">
              <a:extLst>
                <a:ext uri="{FF2B5EF4-FFF2-40B4-BE49-F238E27FC236}">
                  <a16:creationId xmlns:a16="http://schemas.microsoft.com/office/drawing/2014/main" id="{1C45925D-582F-E9B4-86AA-008AEAE2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" y="3090"/>
              <a:ext cx="23" cy="9"/>
            </a:xfrm>
            <a:custGeom>
              <a:avLst/>
              <a:gdLst>
                <a:gd name="T0" fmla="*/ 5 w 46"/>
                <a:gd name="T1" fmla="*/ 5 h 18"/>
                <a:gd name="T2" fmla="*/ 25 w 46"/>
                <a:gd name="T3" fmla="*/ 1 h 18"/>
                <a:gd name="T4" fmla="*/ 39 w 46"/>
                <a:gd name="T5" fmla="*/ 0 h 18"/>
                <a:gd name="T6" fmla="*/ 46 w 46"/>
                <a:gd name="T7" fmla="*/ 8 h 18"/>
                <a:gd name="T8" fmla="*/ 26 w 46"/>
                <a:gd name="T9" fmla="*/ 18 h 18"/>
                <a:gd name="T10" fmla="*/ 5 w 46"/>
                <a:gd name="T11" fmla="*/ 16 h 18"/>
                <a:gd name="T12" fmla="*/ 0 w 46"/>
                <a:gd name="T13" fmla="*/ 10 h 18"/>
                <a:gd name="T14" fmla="*/ 5 w 46"/>
                <a:gd name="T15" fmla="*/ 5 h 18"/>
                <a:gd name="T16" fmla="*/ 5 w 46"/>
                <a:gd name="T1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8">
                  <a:moveTo>
                    <a:pt x="5" y="5"/>
                  </a:moveTo>
                  <a:lnTo>
                    <a:pt x="25" y="1"/>
                  </a:lnTo>
                  <a:lnTo>
                    <a:pt x="39" y="0"/>
                  </a:lnTo>
                  <a:lnTo>
                    <a:pt x="46" y="8"/>
                  </a:lnTo>
                  <a:lnTo>
                    <a:pt x="26" y="18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Freeform 188">
              <a:extLst>
                <a:ext uri="{FF2B5EF4-FFF2-40B4-BE49-F238E27FC236}">
                  <a16:creationId xmlns:a16="http://schemas.microsoft.com/office/drawing/2014/main" id="{1ADA9D35-BF5C-9114-D410-3E421270A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" y="3109"/>
              <a:ext cx="58" cy="13"/>
            </a:xfrm>
            <a:custGeom>
              <a:avLst/>
              <a:gdLst>
                <a:gd name="T0" fmla="*/ 4 w 117"/>
                <a:gd name="T1" fmla="*/ 14 h 26"/>
                <a:gd name="T2" fmla="*/ 25 w 117"/>
                <a:gd name="T3" fmla="*/ 1 h 26"/>
                <a:gd name="T4" fmla="*/ 31 w 117"/>
                <a:gd name="T5" fmla="*/ 2 h 26"/>
                <a:gd name="T6" fmla="*/ 42 w 117"/>
                <a:gd name="T7" fmla="*/ 10 h 26"/>
                <a:gd name="T8" fmla="*/ 63 w 117"/>
                <a:gd name="T9" fmla="*/ 0 h 26"/>
                <a:gd name="T10" fmla="*/ 87 w 117"/>
                <a:gd name="T11" fmla="*/ 4 h 26"/>
                <a:gd name="T12" fmla="*/ 100 w 117"/>
                <a:gd name="T13" fmla="*/ 8 h 26"/>
                <a:gd name="T14" fmla="*/ 109 w 117"/>
                <a:gd name="T15" fmla="*/ 9 h 26"/>
                <a:gd name="T16" fmla="*/ 117 w 117"/>
                <a:gd name="T17" fmla="*/ 13 h 26"/>
                <a:gd name="T18" fmla="*/ 113 w 117"/>
                <a:gd name="T19" fmla="*/ 19 h 26"/>
                <a:gd name="T20" fmla="*/ 96 w 117"/>
                <a:gd name="T21" fmla="*/ 26 h 26"/>
                <a:gd name="T22" fmla="*/ 92 w 117"/>
                <a:gd name="T23" fmla="*/ 25 h 26"/>
                <a:gd name="T24" fmla="*/ 80 w 117"/>
                <a:gd name="T25" fmla="*/ 21 h 26"/>
                <a:gd name="T26" fmla="*/ 66 w 117"/>
                <a:gd name="T27" fmla="*/ 15 h 26"/>
                <a:gd name="T28" fmla="*/ 58 w 117"/>
                <a:gd name="T29" fmla="*/ 20 h 26"/>
                <a:gd name="T30" fmla="*/ 50 w 117"/>
                <a:gd name="T31" fmla="*/ 25 h 26"/>
                <a:gd name="T32" fmla="*/ 41 w 117"/>
                <a:gd name="T33" fmla="*/ 25 h 26"/>
                <a:gd name="T34" fmla="*/ 37 w 117"/>
                <a:gd name="T35" fmla="*/ 24 h 26"/>
                <a:gd name="T36" fmla="*/ 25 w 117"/>
                <a:gd name="T37" fmla="*/ 14 h 26"/>
                <a:gd name="T38" fmla="*/ 8 w 117"/>
                <a:gd name="T39" fmla="*/ 25 h 26"/>
                <a:gd name="T40" fmla="*/ 0 w 117"/>
                <a:gd name="T41" fmla="*/ 21 h 26"/>
                <a:gd name="T42" fmla="*/ 4 w 117"/>
                <a:gd name="T43" fmla="*/ 14 h 26"/>
                <a:gd name="T44" fmla="*/ 4 w 117"/>
                <a:gd name="T45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6">
                  <a:moveTo>
                    <a:pt x="4" y="14"/>
                  </a:moveTo>
                  <a:lnTo>
                    <a:pt x="25" y="1"/>
                  </a:lnTo>
                  <a:lnTo>
                    <a:pt x="31" y="2"/>
                  </a:lnTo>
                  <a:lnTo>
                    <a:pt x="42" y="10"/>
                  </a:lnTo>
                  <a:lnTo>
                    <a:pt x="63" y="0"/>
                  </a:lnTo>
                  <a:lnTo>
                    <a:pt x="87" y="4"/>
                  </a:lnTo>
                  <a:lnTo>
                    <a:pt x="100" y="8"/>
                  </a:lnTo>
                  <a:lnTo>
                    <a:pt x="109" y="9"/>
                  </a:lnTo>
                  <a:lnTo>
                    <a:pt x="117" y="13"/>
                  </a:lnTo>
                  <a:lnTo>
                    <a:pt x="113" y="19"/>
                  </a:lnTo>
                  <a:lnTo>
                    <a:pt x="96" y="26"/>
                  </a:lnTo>
                  <a:lnTo>
                    <a:pt x="92" y="25"/>
                  </a:lnTo>
                  <a:lnTo>
                    <a:pt x="80" y="21"/>
                  </a:lnTo>
                  <a:lnTo>
                    <a:pt x="66" y="15"/>
                  </a:lnTo>
                  <a:lnTo>
                    <a:pt x="58" y="20"/>
                  </a:lnTo>
                  <a:lnTo>
                    <a:pt x="50" y="25"/>
                  </a:lnTo>
                  <a:lnTo>
                    <a:pt x="41" y="25"/>
                  </a:lnTo>
                  <a:lnTo>
                    <a:pt x="37" y="24"/>
                  </a:lnTo>
                  <a:lnTo>
                    <a:pt x="25" y="14"/>
                  </a:lnTo>
                  <a:lnTo>
                    <a:pt x="8" y="25"/>
                  </a:lnTo>
                  <a:lnTo>
                    <a:pt x="0" y="21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8" name="Freeform 189">
              <a:extLst>
                <a:ext uri="{FF2B5EF4-FFF2-40B4-BE49-F238E27FC236}">
                  <a16:creationId xmlns:a16="http://schemas.microsoft.com/office/drawing/2014/main" id="{47D6E3A1-11A0-D801-2EB7-5C7241294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3122"/>
              <a:ext cx="43" cy="18"/>
            </a:xfrm>
            <a:custGeom>
              <a:avLst/>
              <a:gdLst>
                <a:gd name="T0" fmla="*/ 8 w 86"/>
                <a:gd name="T1" fmla="*/ 9 h 36"/>
                <a:gd name="T2" fmla="*/ 49 w 86"/>
                <a:gd name="T3" fmla="*/ 13 h 36"/>
                <a:gd name="T4" fmla="*/ 77 w 86"/>
                <a:gd name="T5" fmla="*/ 1 h 36"/>
                <a:gd name="T6" fmla="*/ 84 w 86"/>
                <a:gd name="T7" fmla="*/ 0 h 36"/>
                <a:gd name="T8" fmla="*/ 86 w 86"/>
                <a:gd name="T9" fmla="*/ 9 h 36"/>
                <a:gd name="T10" fmla="*/ 58 w 86"/>
                <a:gd name="T11" fmla="*/ 35 h 36"/>
                <a:gd name="T12" fmla="*/ 52 w 86"/>
                <a:gd name="T13" fmla="*/ 36 h 36"/>
                <a:gd name="T14" fmla="*/ 28 w 86"/>
                <a:gd name="T15" fmla="*/ 30 h 36"/>
                <a:gd name="T16" fmla="*/ 3 w 86"/>
                <a:gd name="T17" fmla="*/ 18 h 36"/>
                <a:gd name="T18" fmla="*/ 0 w 86"/>
                <a:gd name="T19" fmla="*/ 11 h 36"/>
                <a:gd name="T20" fmla="*/ 8 w 86"/>
                <a:gd name="T21" fmla="*/ 9 h 36"/>
                <a:gd name="T22" fmla="*/ 8 w 86"/>
                <a:gd name="T23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36">
                  <a:moveTo>
                    <a:pt x="8" y="9"/>
                  </a:moveTo>
                  <a:lnTo>
                    <a:pt x="49" y="13"/>
                  </a:lnTo>
                  <a:lnTo>
                    <a:pt x="77" y="1"/>
                  </a:lnTo>
                  <a:lnTo>
                    <a:pt x="84" y="0"/>
                  </a:lnTo>
                  <a:lnTo>
                    <a:pt x="86" y="9"/>
                  </a:lnTo>
                  <a:lnTo>
                    <a:pt x="58" y="35"/>
                  </a:lnTo>
                  <a:lnTo>
                    <a:pt x="52" y="36"/>
                  </a:lnTo>
                  <a:lnTo>
                    <a:pt x="28" y="30"/>
                  </a:lnTo>
                  <a:lnTo>
                    <a:pt x="3" y="18"/>
                  </a:lnTo>
                  <a:lnTo>
                    <a:pt x="0" y="11"/>
                  </a:lnTo>
                  <a:lnTo>
                    <a:pt x="8" y="9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9" name="Freeform 190">
              <a:extLst>
                <a:ext uri="{FF2B5EF4-FFF2-40B4-BE49-F238E27FC236}">
                  <a16:creationId xmlns:a16="http://schemas.microsoft.com/office/drawing/2014/main" id="{1693BBB7-AE23-40F0-60E9-1B87B875D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2959"/>
              <a:ext cx="61" cy="80"/>
            </a:xfrm>
            <a:custGeom>
              <a:avLst/>
              <a:gdLst>
                <a:gd name="T0" fmla="*/ 118 w 120"/>
                <a:gd name="T1" fmla="*/ 8 h 160"/>
                <a:gd name="T2" fmla="*/ 103 w 120"/>
                <a:gd name="T3" fmla="*/ 27 h 160"/>
                <a:gd name="T4" fmla="*/ 106 w 120"/>
                <a:gd name="T5" fmla="*/ 42 h 160"/>
                <a:gd name="T6" fmla="*/ 114 w 120"/>
                <a:gd name="T7" fmla="*/ 57 h 160"/>
                <a:gd name="T8" fmla="*/ 120 w 120"/>
                <a:gd name="T9" fmla="*/ 87 h 160"/>
                <a:gd name="T10" fmla="*/ 113 w 120"/>
                <a:gd name="T11" fmla="*/ 98 h 160"/>
                <a:gd name="T12" fmla="*/ 101 w 120"/>
                <a:gd name="T13" fmla="*/ 104 h 160"/>
                <a:gd name="T14" fmla="*/ 80 w 120"/>
                <a:gd name="T15" fmla="*/ 122 h 160"/>
                <a:gd name="T16" fmla="*/ 61 w 120"/>
                <a:gd name="T17" fmla="*/ 147 h 160"/>
                <a:gd name="T18" fmla="*/ 46 w 120"/>
                <a:gd name="T19" fmla="*/ 155 h 160"/>
                <a:gd name="T20" fmla="*/ 30 w 120"/>
                <a:gd name="T21" fmla="*/ 160 h 160"/>
                <a:gd name="T22" fmla="*/ 0 w 120"/>
                <a:gd name="T23" fmla="*/ 149 h 160"/>
                <a:gd name="T24" fmla="*/ 0 w 120"/>
                <a:gd name="T25" fmla="*/ 142 h 160"/>
                <a:gd name="T26" fmla="*/ 9 w 120"/>
                <a:gd name="T27" fmla="*/ 143 h 160"/>
                <a:gd name="T28" fmla="*/ 23 w 120"/>
                <a:gd name="T29" fmla="*/ 142 h 160"/>
                <a:gd name="T30" fmla="*/ 40 w 120"/>
                <a:gd name="T31" fmla="*/ 127 h 160"/>
                <a:gd name="T32" fmla="*/ 53 w 120"/>
                <a:gd name="T33" fmla="*/ 110 h 160"/>
                <a:gd name="T34" fmla="*/ 61 w 120"/>
                <a:gd name="T35" fmla="*/ 101 h 160"/>
                <a:gd name="T36" fmla="*/ 73 w 120"/>
                <a:gd name="T37" fmla="*/ 96 h 160"/>
                <a:gd name="T38" fmla="*/ 92 w 120"/>
                <a:gd name="T39" fmla="*/ 80 h 160"/>
                <a:gd name="T40" fmla="*/ 92 w 120"/>
                <a:gd name="T41" fmla="*/ 25 h 160"/>
                <a:gd name="T42" fmla="*/ 97 w 120"/>
                <a:gd name="T43" fmla="*/ 13 h 160"/>
                <a:gd name="T44" fmla="*/ 109 w 120"/>
                <a:gd name="T45" fmla="*/ 1 h 160"/>
                <a:gd name="T46" fmla="*/ 116 w 120"/>
                <a:gd name="T47" fmla="*/ 0 h 160"/>
                <a:gd name="T48" fmla="*/ 118 w 120"/>
                <a:gd name="T49" fmla="*/ 8 h 160"/>
                <a:gd name="T50" fmla="*/ 118 w 120"/>
                <a:gd name="T51" fmla="*/ 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" h="160">
                  <a:moveTo>
                    <a:pt x="118" y="8"/>
                  </a:moveTo>
                  <a:lnTo>
                    <a:pt x="103" y="27"/>
                  </a:lnTo>
                  <a:lnTo>
                    <a:pt x="106" y="42"/>
                  </a:lnTo>
                  <a:lnTo>
                    <a:pt x="114" y="57"/>
                  </a:lnTo>
                  <a:lnTo>
                    <a:pt x="120" y="87"/>
                  </a:lnTo>
                  <a:lnTo>
                    <a:pt x="113" y="98"/>
                  </a:lnTo>
                  <a:lnTo>
                    <a:pt x="101" y="104"/>
                  </a:lnTo>
                  <a:lnTo>
                    <a:pt x="80" y="122"/>
                  </a:lnTo>
                  <a:lnTo>
                    <a:pt x="61" y="147"/>
                  </a:lnTo>
                  <a:lnTo>
                    <a:pt x="46" y="155"/>
                  </a:lnTo>
                  <a:lnTo>
                    <a:pt x="30" y="160"/>
                  </a:lnTo>
                  <a:lnTo>
                    <a:pt x="0" y="149"/>
                  </a:lnTo>
                  <a:lnTo>
                    <a:pt x="0" y="142"/>
                  </a:lnTo>
                  <a:lnTo>
                    <a:pt x="9" y="143"/>
                  </a:lnTo>
                  <a:lnTo>
                    <a:pt x="23" y="142"/>
                  </a:lnTo>
                  <a:lnTo>
                    <a:pt x="40" y="127"/>
                  </a:lnTo>
                  <a:lnTo>
                    <a:pt x="53" y="110"/>
                  </a:lnTo>
                  <a:lnTo>
                    <a:pt x="61" y="101"/>
                  </a:lnTo>
                  <a:lnTo>
                    <a:pt x="73" y="96"/>
                  </a:lnTo>
                  <a:lnTo>
                    <a:pt x="92" y="80"/>
                  </a:lnTo>
                  <a:lnTo>
                    <a:pt x="92" y="25"/>
                  </a:lnTo>
                  <a:lnTo>
                    <a:pt x="97" y="13"/>
                  </a:lnTo>
                  <a:lnTo>
                    <a:pt x="109" y="1"/>
                  </a:lnTo>
                  <a:lnTo>
                    <a:pt x="116" y="0"/>
                  </a:lnTo>
                  <a:lnTo>
                    <a:pt x="118" y="8"/>
                  </a:lnTo>
                  <a:lnTo>
                    <a:pt x="11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0" name="Freeform 191">
              <a:extLst>
                <a:ext uri="{FF2B5EF4-FFF2-40B4-BE49-F238E27FC236}">
                  <a16:creationId xmlns:a16="http://schemas.microsoft.com/office/drawing/2014/main" id="{EE905EC3-27D6-C0F4-C7F7-0BCB6A006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" y="3038"/>
              <a:ext cx="36" cy="42"/>
            </a:xfrm>
            <a:custGeom>
              <a:avLst/>
              <a:gdLst>
                <a:gd name="T0" fmla="*/ 46 w 71"/>
                <a:gd name="T1" fmla="*/ 0 h 82"/>
                <a:gd name="T2" fmla="*/ 65 w 71"/>
                <a:gd name="T3" fmla="*/ 8 h 82"/>
                <a:gd name="T4" fmla="*/ 71 w 71"/>
                <a:gd name="T5" fmla="*/ 26 h 82"/>
                <a:gd name="T6" fmla="*/ 70 w 71"/>
                <a:gd name="T7" fmla="*/ 58 h 82"/>
                <a:gd name="T8" fmla="*/ 62 w 71"/>
                <a:gd name="T9" fmla="*/ 71 h 82"/>
                <a:gd name="T10" fmla="*/ 46 w 71"/>
                <a:gd name="T11" fmla="*/ 81 h 82"/>
                <a:gd name="T12" fmla="*/ 40 w 71"/>
                <a:gd name="T13" fmla="*/ 82 h 82"/>
                <a:gd name="T14" fmla="*/ 11 w 71"/>
                <a:gd name="T15" fmla="*/ 80 h 82"/>
                <a:gd name="T16" fmla="*/ 2 w 71"/>
                <a:gd name="T17" fmla="*/ 74 h 82"/>
                <a:gd name="T18" fmla="*/ 0 w 71"/>
                <a:gd name="T19" fmla="*/ 63 h 82"/>
                <a:gd name="T20" fmla="*/ 7 w 71"/>
                <a:gd name="T21" fmla="*/ 54 h 82"/>
                <a:gd name="T22" fmla="*/ 20 w 71"/>
                <a:gd name="T23" fmla="*/ 53 h 82"/>
                <a:gd name="T24" fmla="*/ 36 w 71"/>
                <a:gd name="T25" fmla="*/ 54 h 82"/>
                <a:gd name="T26" fmla="*/ 61 w 71"/>
                <a:gd name="T27" fmla="*/ 28 h 82"/>
                <a:gd name="T28" fmla="*/ 56 w 71"/>
                <a:gd name="T29" fmla="*/ 16 h 82"/>
                <a:gd name="T30" fmla="*/ 45 w 71"/>
                <a:gd name="T31" fmla="*/ 11 h 82"/>
                <a:gd name="T32" fmla="*/ 40 w 71"/>
                <a:gd name="T33" fmla="*/ 5 h 82"/>
                <a:gd name="T34" fmla="*/ 46 w 71"/>
                <a:gd name="T35" fmla="*/ 0 h 82"/>
                <a:gd name="T36" fmla="*/ 46 w 71"/>
                <a:gd name="T3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82">
                  <a:moveTo>
                    <a:pt x="46" y="0"/>
                  </a:moveTo>
                  <a:lnTo>
                    <a:pt x="65" y="8"/>
                  </a:lnTo>
                  <a:lnTo>
                    <a:pt x="71" y="26"/>
                  </a:lnTo>
                  <a:lnTo>
                    <a:pt x="70" y="58"/>
                  </a:lnTo>
                  <a:lnTo>
                    <a:pt x="62" y="71"/>
                  </a:lnTo>
                  <a:lnTo>
                    <a:pt x="46" y="81"/>
                  </a:lnTo>
                  <a:lnTo>
                    <a:pt x="40" y="82"/>
                  </a:lnTo>
                  <a:lnTo>
                    <a:pt x="11" y="80"/>
                  </a:lnTo>
                  <a:lnTo>
                    <a:pt x="2" y="74"/>
                  </a:lnTo>
                  <a:lnTo>
                    <a:pt x="0" y="63"/>
                  </a:lnTo>
                  <a:lnTo>
                    <a:pt x="7" y="54"/>
                  </a:lnTo>
                  <a:lnTo>
                    <a:pt x="20" y="53"/>
                  </a:lnTo>
                  <a:lnTo>
                    <a:pt x="36" y="54"/>
                  </a:lnTo>
                  <a:lnTo>
                    <a:pt x="61" y="28"/>
                  </a:lnTo>
                  <a:lnTo>
                    <a:pt x="56" y="16"/>
                  </a:lnTo>
                  <a:lnTo>
                    <a:pt x="45" y="11"/>
                  </a:lnTo>
                  <a:lnTo>
                    <a:pt x="40" y="5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1" name="Freeform 192">
              <a:extLst>
                <a:ext uri="{FF2B5EF4-FFF2-40B4-BE49-F238E27FC236}">
                  <a16:creationId xmlns:a16="http://schemas.microsoft.com/office/drawing/2014/main" id="{BD367981-A559-106A-217A-1F53BCD12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" y="3217"/>
              <a:ext cx="43" cy="19"/>
            </a:xfrm>
            <a:custGeom>
              <a:avLst/>
              <a:gdLst>
                <a:gd name="T0" fmla="*/ 6 w 87"/>
                <a:gd name="T1" fmla="*/ 8 h 39"/>
                <a:gd name="T2" fmla="*/ 35 w 87"/>
                <a:gd name="T3" fmla="*/ 0 h 39"/>
                <a:gd name="T4" fmla="*/ 63 w 87"/>
                <a:gd name="T5" fmla="*/ 5 h 39"/>
                <a:gd name="T6" fmla="*/ 76 w 87"/>
                <a:gd name="T7" fmla="*/ 14 h 39"/>
                <a:gd name="T8" fmla="*/ 80 w 87"/>
                <a:gd name="T9" fmla="*/ 16 h 39"/>
                <a:gd name="T10" fmla="*/ 83 w 87"/>
                <a:gd name="T11" fmla="*/ 20 h 39"/>
                <a:gd name="T12" fmla="*/ 87 w 87"/>
                <a:gd name="T13" fmla="*/ 30 h 39"/>
                <a:gd name="T14" fmla="*/ 83 w 87"/>
                <a:gd name="T15" fmla="*/ 38 h 39"/>
                <a:gd name="T16" fmla="*/ 62 w 87"/>
                <a:gd name="T17" fmla="*/ 38 h 39"/>
                <a:gd name="T18" fmla="*/ 58 w 87"/>
                <a:gd name="T19" fmla="*/ 36 h 39"/>
                <a:gd name="T20" fmla="*/ 62 w 87"/>
                <a:gd name="T21" fmla="*/ 39 h 39"/>
                <a:gd name="T22" fmla="*/ 46 w 87"/>
                <a:gd name="T23" fmla="*/ 28 h 39"/>
                <a:gd name="T24" fmla="*/ 27 w 87"/>
                <a:gd name="T25" fmla="*/ 19 h 39"/>
                <a:gd name="T26" fmla="*/ 6 w 87"/>
                <a:gd name="T27" fmla="*/ 19 h 39"/>
                <a:gd name="T28" fmla="*/ 0 w 87"/>
                <a:gd name="T29" fmla="*/ 13 h 39"/>
                <a:gd name="T30" fmla="*/ 6 w 87"/>
                <a:gd name="T31" fmla="*/ 8 h 39"/>
                <a:gd name="T32" fmla="*/ 6 w 87"/>
                <a:gd name="T33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" h="39">
                  <a:moveTo>
                    <a:pt x="6" y="8"/>
                  </a:moveTo>
                  <a:lnTo>
                    <a:pt x="35" y="0"/>
                  </a:lnTo>
                  <a:lnTo>
                    <a:pt x="63" y="5"/>
                  </a:lnTo>
                  <a:lnTo>
                    <a:pt x="76" y="14"/>
                  </a:lnTo>
                  <a:lnTo>
                    <a:pt x="80" y="16"/>
                  </a:lnTo>
                  <a:lnTo>
                    <a:pt x="83" y="20"/>
                  </a:lnTo>
                  <a:lnTo>
                    <a:pt x="87" y="30"/>
                  </a:lnTo>
                  <a:lnTo>
                    <a:pt x="83" y="38"/>
                  </a:lnTo>
                  <a:lnTo>
                    <a:pt x="62" y="38"/>
                  </a:lnTo>
                  <a:lnTo>
                    <a:pt x="58" y="36"/>
                  </a:lnTo>
                  <a:lnTo>
                    <a:pt x="62" y="39"/>
                  </a:lnTo>
                  <a:lnTo>
                    <a:pt x="46" y="28"/>
                  </a:lnTo>
                  <a:lnTo>
                    <a:pt x="27" y="19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2" name="Freeform 193">
              <a:extLst>
                <a:ext uri="{FF2B5EF4-FFF2-40B4-BE49-F238E27FC236}">
                  <a16:creationId xmlns:a16="http://schemas.microsoft.com/office/drawing/2014/main" id="{244B92AD-CE63-1857-287A-9EB6807A9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" y="3251"/>
              <a:ext cx="55" cy="14"/>
            </a:xfrm>
            <a:custGeom>
              <a:avLst/>
              <a:gdLst>
                <a:gd name="T0" fmla="*/ 5 w 110"/>
                <a:gd name="T1" fmla="*/ 17 h 28"/>
                <a:gd name="T2" fmla="*/ 35 w 110"/>
                <a:gd name="T3" fmla="*/ 10 h 28"/>
                <a:gd name="T4" fmla="*/ 64 w 110"/>
                <a:gd name="T5" fmla="*/ 0 h 28"/>
                <a:gd name="T6" fmla="*/ 85 w 110"/>
                <a:gd name="T7" fmla="*/ 8 h 28"/>
                <a:gd name="T8" fmla="*/ 106 w 110"/>
                <a:gd name="T9" fmla="*/ 19 h 28"/>
                <a:gd name="T10" fmla="*/ 110 w 110"/>
                <a:gd name="T11" fmla="*/ 25 h 28"/>
                <a:gd name="T12" fmla="*/ 102 w 110"/>
                <a:gd name="T13" fmla="*/ 28 h 28"/>
                <a:gd name="T14" fmla="*/ 65 w 110"/>
                <a:gd name="T15" fmla="*/ 22 h 28"/>
                <a:gd name="T16" fmla="*/ 5 w 110"/>
                <a:gd name="T17" fmla="*/ 28 h 28"/>
                <a:gd name="T18" fmla="*/ 0 w 110"/>
                <a:gd name="T19" fmla="*/ 23 h 28"/>
                <a:gd name="T20" fmla="*/ 5 w 110"/>
                <a:gd name="T21" fmla="*/ 17 h 28"/>
                <a:gd name="T22" fmla="*/ 5 w 110"/>
                <a:gd name="T23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28">
                  <a:moveTo>
                    <a:pt x="5" y="17"/>
                  </a:moveTo>
                  <a:lnTo>
                    <a:pt x="35" y="10"/>
                  </a:lnTo>
                  <a:lnTo>
                    <a:pt x="64" y="0"/>
                  </a:lnTo>
                  <a:lnTo>
                    <a:pt x="85" y="8"/>
                  </a:lnTo>
                  <a:lnTo>
                    <a:pt x="106" y="19"/>
                  </a:lnTo>
                  <a:lnTo>
                    <a:pt x="110" y="25"/>
                  </a:lnTo>
                  <a:lnTo>
                    <a:pt x="102" y="28"/>
                  </a:lnTo>
                  <a:lnTo>
                    <a:pt x="65" y="22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17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3" name="Freeform 194">
              <a:extLst>
                <a:ext uri="{FF2B5EF4-FFF2-40B4-BE49-F238E27FC236}">
                  <a16:creationId xmlns:a16="http://schemas.microsoft.com/office/drawing/2014/main" id="{A2CD9BCF-A21B-1D39-A9F4-4378529D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" y="3260"/>
              <a:ext cx="15" cy="10"/>
            </a:xfrm>
            <a:custGeom>
              <a:avLst/>
              <a:gdLst>
                <a:gd name="T0" fmla="*/ 9 w 29"/>
                <a:gd name="T1" fmla="*/ 1 h 18"/>
                <a:gd name="T2" fmla="*/ 23 w 29"/>
                <a:gd name="T3" fmla="*/ 3 h 18"/>
                <a:gd name="T4" fmla="*/ 29 w 29"/>
                <a:gd name="T5" fmla="*/ 11 h 18"/>
                <a:gd name="T6" fmla="*/ 21 w 29"/>
                <a:gd name="T7" fmla="*/ 18 h 18"/>
                <a:gd name="T8" fmla="*/ 0 w 29"/>
                <a:gd name="T9" fmla="*/ 7 h 18"/>
                <a:gd name="T10" fmla="*/ 2 w 29"/>
                <a:gd name="T11" fmla="*/ 0 h 18"/>
                <a:gd name="T12" fmla="*/ 9 w 29"/>
                <a:gd name="T13" fmla="*/ 1 h 18"/>
                <a:gd name="T14" fmla="*/ 9 w 29"/>
                <a:gd name="T1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8">
                  <a:moveTo>
                    <a:pt x="9" y="1"/>
                  </a:moveTo>
                  <a:lnTo>
                    <a:pt x="23" y="3"/>
                  </a:lnTo>
                  <a:lnTo>
                    <a:pt x="29" y="11"/>
                  </a:lnTo>
                  <a:lnTo>
                    <a:pt x="21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4" name="Freeform 195">
              <a:extLst>
                <a:ext uri="{FF2B5EF4-FFF2-40B4-BE49-F238E27FC236}">
                  <a16:creationId xmlns:a16="http://schemas.microsoft.com/office/drawing/2014/main" id="{0200FA5F-1695-D3F4-9D8C-B5F163240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3248"/>
              <a:ext cx="34" cy="12"/>
            </a:xfrm>
            <a:custGeom>
              <a:avLst/>
              <a:gdLst>
                <a:gd name="T0" fmla="*/ 7 w 69"/>
                <a:gd name="T1" fmla="*/ 11 h 25"/>
                <a:gd name="T2" fmla="*/ 35 w 69"/>
                <a:gd name="T3" fmla="*/ 0 h 25"/>
                <a:gd name="T4" fmla="*/ 67 w 69"/>
                <a:gd name="T5" fmla="*/ 15 h 25"/>
                <a:gd name="T6" fmla="*/ 69 w 69"/>
                <a:gd name="T7" fmla="*/ 22 h 25"/>
                <a:gd name="T8" fmla="*/ 61 w 69"/>
                <a:gd name="T9" fmla="*/ 25 h 25"/>
                <a:gd name="T10" fmla="*/ 36 w 69"/>
                <a:gd name="T11" fmla="*/ 20 h 25"/>
                <a:gd name="T12" fmla="*/ 7 w 69"/>
                <a:gd name="T13" fmla="*/ 22 h 25"/>
                <a:gd name="T14" fmla="*/ 0 w 69"/>
                <a:gd name="T15" fmla="*/ 17 h 25"/>
                <a:gd name="T16" fmla="*/ 7 w 69"/>
                <a:gd name="T17" fmla="*/ 11 h 25"/>
                <a:gd name="T18" fmla="*/ 7 w 69"/>
                <a:gd name="T19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25">
                  <a:moveTo>
                    <a:pt x="7" y="11"/>
                  </a:moveTo>
                  <a:lnTo>
                    <a:pt x="35" y="0"/>
                  </a:lnTo>
                  <a:lnTo>
                    <a:pt x="67" y="15"/>
                  </a:lnTo>
                  <a:lnTo>
                    <a:pt x="69" y="22"/>
                  </a:lnTo>
                  <a:lnTo>
                    <a:pt x="61" y="25"/>
                  </a:lnTo>
                  <a:lnTo>
                    <a:pt x="36" y="20"/>
                  </a:lnTo>
                  <a:lnTo>
                    <a:pt x="7" y="22"/>
                  </a:lnTo>
                  <a:lnTo>
                    <a:pt x="0" y="17"/>
                  </a:lnTo>
                  <a:lnTo>
                    <a:pt x="7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" name="Freeform 196">
              <a:extLst>
                <a:ext uri="{FF2B5EF4-FFF2-40B4-BE49-F238E27FC236}">
                  <a16:creationId xmlns:a16="http://schemas.microsoft.com/office/drawing/2014/main" id="{49272C14-13E8-26D2-FD01-99529942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3256"/>
              <a:ext cx="10" cy="10"/>
            </a:xfrm>
            <a:custGeom>
              <a:avLst/>
              <a:gdLst>
                <a:gd name="T0" fmla="*/ 5 w 21"/>
                <a:gd name="T1" fmla="*/ 0 h 20"/>
                <a:gd name="T2" fmla="*/ 19 w 21"/>
                <a:gd name="T3" fmla="*/ 2 h 20"/>
                <a:gd name="T4" fmla="*/ 21 w 21"/>
                <a:gd name="T5" fmla="*/ 14 h 20"/>
                <a:gd name="T6" fmla="*/ 5 w 21"/>
                <a:gd name="T7" fmla="*/ 20 h 20"/>
                <a:gd name="T8" fmla="*/ 0 w 21"/>
                <a:gd name="T9" fmla="*/ 15 h 20"/>
                <a:gd name="T10" fmla="*/ 0 w 21"/>
                <a:gd name="T11" fmla="*/ 5 h 20"/>
                <a:gd name="T12" fmla="*/ 5 w 21"/>
                <a:gd name="T13" fmla="*/ 0 h 20"/>
                <a:gd name="T14" fmla="*/ 5 w 21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0">
                  <a:moveTo>
                    <a:pt x="5" y="0"/>
                  </a:moveTo>
                  <a:lnTo>
                    <a:pt x="19" y="2"/>
                  </a:lnTo>
                  <a:lnTo>
                    <a:pt x="21" y="14"/>
                  </a:lnTo>
                  <a:lnTo>
                    <a:pt x="5" y="20"/>
                  </a:lnTo>
                  <a:lnTo>
                    <a:pt x="0" y="15"/>
                  </a:lnTo>
                  <a:lnTo>
                    <a:pt x="0" y="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6" name="Freeform 197">
              <a:extLst>
                <a:ext uri="{FF2B5EF4-FFF2-40B4-BE49-F238E27FC236}">
                  <a16:creationId xmlns:a16="http://schemas.microsoft.com/office/drawing/2014/main" id="{42D9C455-EC67-636D-7A3E-5914C6CD1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3238"/>
              <a:ext cx="28" cy="73"/>
            </a:xfrm>
            <a:custGeom>
              <a:avLst/>
              <a:gdLst>
                <a:gd name="T0" fmla="*/ 11 w 55"/>
                <a:gd name="T1" fmla="*/ 2 h 147"/>
                <a:gd name="T2" fmla="*/ 32 w 55"/>
                <a:gd name="T3" fmla="*/ 41 h 147"/>
                <a:gd name="T4" fmla="*/ 40 w 55"/>
                <a:gd name="T5" fmla="*/ 85 h 147"/>
                <a:gd name="T6" fmla="*/ 49 w 55"/>
                <a:gd name="T7" fmla="*/ 115 h 147"/>
                <a:gd name="T8" fmla="*/ 55 w 55"/>
                <a:gd name="T9" fmla="*/ 147 h 147"/>
                <a:gd name="T10" fmla="*/ 44 w 55"/>
                <a:gd name="T11" fmla="*/ 147 h 147"/>
                <a:gd name="T12" fmla="*/ 36 w 55"/>
                <a:gd name="T13" fmla="*/ 118 h 147"/>
                <a:gd name="T14" fmla="*/ 27 w 55"/>
                <a:gd name="T15" fmla="*/ 86 h 147"/>
                <a:gd name="T16" fmla="*/ 20 w 55"/>
                <a:gd name="T17" fmla="*/ 45 h 147"/>
                <a:gd name="T18" fmla="*/ 0 w 55"/>
                <a:gd name="T19" fmla="*/ 7 h 147"/>
                <a:gd name="T20" fmla="*/ 3 w 55"/>
                <a:gd name="T21" fmla="*/ 0 h 147"/>
                <a:gd name="T22" fmla="*/ 11 w 55"/>
                <a:gd name="T23" fmla="*/ 2 h 147"/>
                <a:gd name="T24" fmla="*/ 11 w 55"/>
                <a:gd name="T25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147">
                  <a:moveTo>
                    <a:pt x="11" y="2"/>
                  </a:moveTo>
                  <a:lnTo>
                    <a:pt x="32" y="41"/>
                  </a:lnTo>
                  <a:lnTo>
                    <a:pt x="40" y="85"/>
                  </a:lnTo>
                  <a:lnTo>
                    <a:pt x="49" y="115"/>
                  </a:lnTo>
                  <a:lnTo>
                    <a:pt x="55" y="147"/>
                  </a:lnTo>
                  <a:lnTo>
                    <a:pt x="44" y="147"/>
                  </a:lnTo>
                  <a:lnTo>
                    <a:pt x="36" y="118"/>
                  </a:lnTo>
                  <a:lnTo>
                    <a:pt x="27" y="86"/>
                  </a:lnTo>
                  <a:lnTo>
                    <a:pt x="20" y="45"/>
                  </a:lnTo>
                  <a:lnTo>
                    <a:pt x="0" y="7"/>
                  </a:lnTo>
                  <a:lnTo>
                    <a:pt x="3" y="0"/>
                  </a:lnTo>
                  <a:lnTo>
                    <a:pt x="11" y="2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7" name="Freeform 198">
              <a:extLst>
                <a:ext uri="{FF2B5EF4-FFF2-40B4-BE49-F238E27FC236}">
                  <a16:creationId xmlns:a16="http://schemas.microsoft.com/office/drawing/2014/main" id="{FAC2794D-6930-B1B8-2CD6-F42E429F5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3322"/>
              <a:ext cx="34" cy="12"/>
            </a:xfrm>
            <a:custGeom>
              <a:avLst/>
              <a:gdLst>
                <a:gd name="T0" fmla="*/ 8 w 68"/>
                <a:gd name="T1" fmla="*/ 2 h 23"/>
                <a:gd name="T2" fmla="*/ 46 w 68"/>
                <a:gd name="T3" fmla="*/ 0 h 23"/>
                <a:gd name="T4" fmla="*/ 56 w 68"/>
                <a:gd name="T5" fmla="*/ 0 h 23"/>
                <a:gd name="T6" fmla="*/ 68 w 68"/>
                <a:gd name="T7" fmla="*/ 11 h 23"/>
                <a:gd name="T8" fmla="*/ 65 w 68"/>
                <a:gd name="T9" fmla="*/ 19 h 23"/>
                <a:gd name="T10" fmla="*/ 56 w 68"/>
                <a:gd name="T11" fmla="*/ 22 h 23"/>
                <a:gd name="T12" fmla="*/ 48 w 68"/>
                <a:gd name="T13" fmla="*/ 23 h 23"/>
                <a:gd name="T14" fmla="*/ 26 w 68"/>
                <a:gd name="T15" fmla="*/ 22 h 23"/>
                <a:gd name="T16" fmla="*/ 2 w 68"/>
                <a:gd name="T17" fmla="*/ 11 h 23"/>
                <a:gd name="T18" fmla="*/ 0 w 68"/>
                <a:gd name="T19" fmla="*/ 5 h 23"/>
                <a:gd name="T20" fmla="*/ 8 w 68"/>
                <a:gd name="T21" fmla="*/ 2 h 23"/>
                <a:gd name="T22" fmla="*/ 8 w 68"/>
                <a:gd name="T2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23">
                  <a:moveTo>
                    <a:pt x="8" y="2"/>
                  </a:moveTo>
                  <a:lnTo>
                    <a:pt x="46" y="0"/>
                  </a:lnTo>
                  <a:lnTo>
                    <a:pt x="56" y="0"/>
                  </a:lnTo>
                  <a:lnTo>
                    <a:pt x="68" y="11"/>
                  </a:lnTo>
                  <a:lnTo>
                    <a:pt x="65" y="19"/>
                  </a:lnTo>
                  <a:lnTo>
                    <a:pt x="56" y="22"/>
                  </a:lnTo>
                  <a:lnTo>
                    <a:pt x="48" y="23"/>
                  </a:lnTo>
                  <a:lnTo>
                    <a:pt x="26" y="22"/>
                  </a:lnTo>
                  <a:lnTo>
                    <a:pt x="2" y="11"/>
                  </a:lnTo>
                  <a:lnTo>
                    <a:pt x="0" y="5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8" name="Freeform 199">
              <a:extLst>
                <a:ext uri="{FF2B5EF4-FFF2-40B4-BE49-F238E27FC236}">
                  <a16:creationId xmlns:a16="http://schemas.microsoft.com/office/drawing/2014/main" id="{0C7E1D86-04AB-F692-08E2-BCCF2ACF4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" y="3421"/>
              <a:ext cx="230" cy="359"/>
            </a:xfrm>
            <a:custGeom>
              <a:avLst/>
              <a:gdLst>
                <a:gd name="T0" fmla="*/ 9 w 461"/>
                <a:gd name="T1" fmla="*/ 0 h 718"/>
                <a:gd name="T2" fmla="*/ 34 w 461"/>
                <a:gd name="T3" fmla="*/ 20 h 718"/>
                <a:gd name="T4" fmla="*/ 59 w 461"/>
                <a:gd name="T5" fmla="*/ 39 h 718"/>
                <a:gd name="T6" fmla="*/ 81 w 461"/>
                <a:gd name="T7" fmla="*/ 58 h 718"/>
                <a:gd name="T8" fmla="*/ 102 w 461"/>
                <a:gd name="T9" fmla="*/ 77 h 718"/>
                <a:gd name="T10" fmla="*/ 141 w 461"/>
                <a:gd name="T11" fmla="*/ 113 h 718"/>
                <a:gd name="T12" fmla="*/ 175 w 461"/>
                <a:gd name="T13" fmla="*/ 149 h 718"/>
                <a:gd name="T14" fmla="*/ 192 w 461"/>
                <a:gd name="T15" fmla="*/ 169 h 718"/>
                <a:gd name="T16" fmla="*/ 207 w 461"/>
                <a:gd name="T17" fmla="*/ 188 h 718"/>
                <a:gd name="T18" fmla="*/ 225 w 461"/>
                <a:gd name="T19" fmla="*/ 209 h 718"/>
                <a:gd name="T20" fmla="*/ 240 w 461"/>
                <a:gd name="T21" fmla="*/ 229 h 718"/>
                <a:gd name="T22" fmla="*/ 257 w 461"/>
                <a:gd name="T23" fmla="*/ 251 h 718"/>
                <a:gd name="T24" fmla="*/ 274 w 461"/>
                <a:gd name="T25" fmla="*/ 273 h 718"/>
                <a:gd name="T26" fmla="*/ 293 w 461"/>
                <a:gd name="T27" fmla="*/ 297 h 718"/>
                <a:gd name="T28" fmla="*/ 313 w 461"/>
                <a:gd name="T29" fmla="*/ 323 h 718"/>
                <a:gd name="T30" fmla="*/ 345 w 461"/>
                <a:gd name="T31" fmla="*/ 357 h 718"/>
                <a:gd name="T32" fmla="*/ 369 w 461"/>
                <a:gd name="T33" fmla="*/ 392 h 718"/>
                <a:gd name="T34" fmla="*/ 387 w 461"/>
                <a:gd name="T35" fmla="*/ 431 h 718"/>
                <a:gd name="T36" fmla="*/ 404 w 461"/>
                <a:gd name="T37" fmla="*/ 475 h 718"/>
                <a:gd name="T38" fmla="*/ 418 w 461"/>
                <a:gd name="T39" fmla="*/ 506 h 718"/>
                <a:gd name="T40" fmla="*/ 431 w 461"/>
                <a:gd name="T41" fmla="*/ 534 h 718"/>
                <a:gd name="T42" fmla="*/ 452 w 461"/>
                <a:gd name="T43" fmla="*/ 596 h 718"/>
                <a:gd name="T44" fmla="*/ 461 w 461"/>
                <a:gd name="T45" fmla="*/ 711 h 718"/>
                <a:gd name="T46" fmla="*/ 456 w 461"/>
                <a:gd name="T47" fmla="*/ 718 h 718"/>
                <a:gd name="T48" fmla="*/ 449 w 461"/>
                <a:gd name="T49" fmla="*/ 714 h 718"/>
                <a:gd name="T50" fmla="*/ 435 w 461"/>
                <a:gd name="T51" fmla="*/ 657 h 718"/>
                <a:gd name="T52" fmla="*/ 419 w 461"/>
                <a:gd name="T53" fmla="*/ 601 h 718"/>
                <a:gd name="T54" fmla="*/ 410 w 461"/>
                <a:gd name="T55" fmla="*/ 569 h 718"/>
                <a:gd name="T56" fmla="*/ 399 w 461"/>
                <a:gd name="T57" fmla="*/ 541 h 718"/>
                <a:gd name="T58" fmla="*/ 373 w 461"/>
                <a:gd name="T59" fmla="*/ 484 h 718"/>
                <a:gd name="T60" fmla="*/ 356 w 461"/>
                <a:gd name="T61" fmla="*/ 444 h 718"/>
                <a:gd name="T62" fmla="*/ 339 w 461"/>
                <a:gd name="T63" fmla="*/ 408 h 718"/>
                <a:gd name="T64" fmla="*/ 330 w 461"/>
                <a:gd name="T65" fmla="*/ 391 h 718"/>
                <a:gd name="T66" fmla="*/ 318 w 461"/>
                <a:gd name="T67" fmla="*/ 375 h 718"/>
                <a:gd name="T68" fmla="*/ 303 w 461"/>
                <a:gd name="T69" fmla="*/ 358 h 718"/>
                <a:gd name="T70" fmla="*/ 286 w 461"/>
                <a:gd name="T71" fmla="*/ 342 h 718"/>
                <a:gd name="T72" fmla="*/ 268 w 461"/>
                <a:gd name="T73" fmla="*/ 317 h 718"/>
                <a:gd name="T74" fmla="*/ 251 w 461"/>
                <a:gd name="T75" fmla="*/ 294 h 718"/>
                <a:gd name="T76" fmla="*/ 234 w 461"/>
                <a:gd name="T77" fmla="*/ 269 h 718"/>
                <a:gd name="T78" fmla="*/ 218 w 461"/>
                <a:gd name="T79" fmla="*/ 248 h 718"/>
                <a:gd name="T80" fmla="*/ 204 w 461"/>
                <a:gd name="T81" fmla="*/ 226 h 718"/>
                <a:gd name="T82" fmla="*/ 188 w 461"/>
                <a:gd name="T83" fmla="*/ 205 h 718"/>
                <a:gd name="T84" fmla="*/ 173 w 461"/>
                <a:gd name="T85" fmla="*/ 185 h 718"/>
                <a:gd name="T86" fmla="*/ 159 w 461"/>
                <a:gd name="T87" fmla="*/ 164 h 718"/>
                <a:gd name="T88" fmla="*/ 143 w 461"/>
                <a:gd name="T89" fmla="*/ 144 h 718"/>
                <a:gd name="T90" fmla="*/ 126 w 461"/>
                <a:gd name="T91" fmla="*/ 125 h 718"/>
                <a:gd name="T92" fmla="*/ 110 w 461"/>
                <a:gd name="T93" fmla="*/ 106 h 718"/>
                <a:gd name="T94" fmla="*/ 92 w 461"/>
                <a:gd name="T95" fmla="*/ 86 h 718"/>
                <a:gd name="T96" fmla="*/ 72 w 461"/>
                <a:gd name="T97" fmla="*/ 67 h 718"/>
                <a:gd name="T98" fmla="*/ 50 w 461"/>
                <a:gd name="T99" fmla="*/ 47 h 718"/>
                <a:gd name="T100" fmla="*/ 28 w 461"/>
                <a:gd name="T101" fmla="*/ 28 h 718"/>
                <a:gd name="T102" fmla="*/ 1 w 461"/>
                <a:gd name="T103" fmla="*/ 9 h 718"/>
                <a:gd name="T104" fmla="*/ 0 w 461"/>
                <a:gd name="T105" fmla="*/ 1 h 718"/>
                <a:gd name="T106" fmla="*/ 9 w 461"/>
                <a:gd name="T107" fmla="*/ 0 h 718"/>
                <a:gd name="T108" fmla="*/ 9 w 461"/>
                <a:gd name="T10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718">
                  <a:moveTo>
                    <a:pt x="9" y="0"/>
                  </a:moveTo>
                  <a:lnTo>
                    <a:pt x="34" y="20"/>
                  </a:lnTo>
                  <a:lnTo>
                    <a:pt x="59" y="39"/>
                  </a:lnTo>
                  <a:lnTo>
                    <a:pt x="81" y="58"/>
                  </a:lnTo>
                  <a:lnTo>
                    <a:pt x="102" y="77"/>
                  </a:lnTo>
                  <a:lnTo>
                    <a:pt x="141" y="113"/>
                  </a:lnTo>
                  <a:lnTo>
                    <a:pt x="175" y="149"/>
                  </a:lnTo>
                  <a:lnTo>
                    <a:pt x="192" y="169"/>
                  </a:lnTo>
                  <a:lnTo>
                    <a:pt x="207" y="188"/>
                  </a:lnTo>
                  <a:lnTo>
                    <a:pt x="225" y="209"/>
                  </a:lnTo>
                  <a:lnTo>
                    <a:pt x="240" y="229"/>
                  </a:lnTo>
                  <a:lnTo>
                    <a:pt x="257" y="251"/>
                  </a:lnTo>
                  <a:lnTo>
                    <a:pt x="274" y="273"/>
                  </a:lnTo>
                  <a:lnTo>
                    <a:pt x="293" y="297"/>
                  </a:lnTo>
                  <a:lnTo>
                    <a:pt x="313" y="323"/>
                  </a:lnTo>
                  <a:lnTo>
                    <a:pt x="345" y="357"/>
                  </a:lnTo>
                  <a:lnTo>
                    <a:pt x="369" y="392"/>
                  </a:lnTo>
                  <a:lnTo>
                    <a:pt x="387" y="431"/>
                  </a:lnTo>
                  <a:lnTo>
                    <a:pt x="404" y="475"/>
                  </a:lnTo>
                  <a:lnTo>
                    <a:pt x="418" y="506"/>
                  </a:lnTo>
                  <a:lnTo>
                    <a:pt x="431" y="534"/>
                  </a:lnTo>
                  <a:lnTo>
                    <a:pt x="452" y="596"/>
                  </a:lnTo>
                  <a:lnTo>
                    <a:pt x="461" y="711"/>
                  </a:lnTo>
                  <a:lnTo>
                    <a:pt x="456" y="718"/>
                  </a:lnTo>
                  <a:lnTo>
                    <a:pt x="449" y="714"/>
                  </a:lnTo>
                  <a:lnTo>
                    <a:pt x="435" y="657"/>
                  </a:lnTo>
                  <a:lnTo>
                    <a:pt x="419" y="601"/>
                  </a:lnTo>
                  <a:lnTo>
                    <a:pt x="410" y="569"/>
                  </a:lnTo>
                  <a:lnTo>
                    <a:pt x="399" y="541"/>
                  </a:lnTo>
                  <a:lnTo>
                    <a:pt x="373" y="484"/>
                  </a:lnTo>
                  <a:lnTo>
                    <a:pt x="356" y="444"/>
                  </a:lnTo>
                  <a:lnTo>
                    <a:pt x="339" y="408"/>
                  </a:lnTo>
                  <a:lnTo>
                    <a:pt x="330" y="391"/>
                  </a:lnTo>
                  <a:lnTo>
                    <a:pt x="318" y="375"/>
                  </a:lnTo>
                  <a:lnTo>
                    <a:pt x="303" y="358"/>
                  </a:lnTo>
                  <a:lnTo>
                    <a:pt x="286" y="342"/>
                  </a:lnTo>
                  <a:lnTo>
                    <a:pt x="268" y="317"/>
                  </a:lnTo>
                  <a:lnTo>
                    <a:pt x="251" y="294"/>
                  </a:lnTo>
                  <a:lnTo>
                    <a:pt x="234" y="269"/>
                  </a:lnTo>
                  <a:lnTo>
                    <a:pt x="218" y="248"/>
                  </a:lnTo>
                  <a:lnTo>
                    <a:pt x="204" y="226"/>
                  </a:lnTo>
                  <a:lnTo>
                    <a:pt x="188" y="205"/>
                  </a:lnTo>
                  <a:lnTo>
                    <a:pt x="173" y="185"/>
                  </a:lnTo>
                  <a:lnTo>
                    <a:pt x="159" y="164"/>
                  </a:lnTo>
                  <a:lnTo>
                    <a:pt x="143" y="144"/>
                  </a:lnTo>
                  <a:lnTo>
                    <a:pt x="126" y="125"/>
                  </a:lnTo>
                  <a:lnTo>
                    <a:pt x="110" y="106"/>
                  </a:lnTo>
                  <a:lnTo>
                    <a:pt x="92" y="86"/>
                  </a:lnTo>
                  <a:lnTo>
                    <a:pt x="72" y="67"/>
                  </a:lnTo>
                  <a:lnTo>
                    <a:pt x="50" y="47"/>
                  </a:lnTo>
                  <a:lnTo>
                    <a:pt x="28" y="28"/>
                  </a:lnTo>
                  <a:lnTo>
                    <a:pt x="1" y="9"/>
                  </a:lnTo>
                  <a:lnTo>
                    <a:pt x="0" y="1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9" name="Freeform 200">
              <a:extLst>
                <a:ext uri="{FF2B5EF4-FFF2-40B4-BE49-F238E27FC236}">
                  <a16:creationId xmlns:a16="http://schemas.microsoft.com/office/drawing/2014/main" id="{539C9CE7-8A9A-A8DB-6D0C-178B6D0D8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1" y="3575"/>
              <a:ext cx="91" cy="228"/>
            </a:xfrm>
            <a:custGeom>
              <a:avLst/>
              <a:gdLst>
                <a:gd name="T0" fmla="*/ 177 w 181"/>
                <a:gd name="T1" fmla="*/ 11 h 455"/>
                <a:gd name="T2" fmla="*/ 134 w 181"/>
                <a:gd name="T3" fmla="*/ 29 h 455"/>
                <a:gd name="T4" fmla="*/ 102 w 181"/>
                <a:gd name="T5" fmla="*/ 54 h 455"/>
                <a:gd name="T6" fmla="*/ 76 w 181"/>
                <a:gd name="T7" fmla="*/ 84 h 455"/>
                <a:gd name="T8" fmla="*/ 51 w 181"/>
                <a:gd name="T9" fmla="*/ 120 h 455"/>
                <a:gd name="T10" fmla="*/ 43 w 181"/>
                <a:gd name="T11" fmla="*/ 146 h 455"/>
                <a:gd name="T12" fmla="*/ 46 w 181"/>
                <a:gd name="T13" fmla="*/ 171 h 455"/>
                <a:gd name="T14" fmla="*/ 55 w 181"/>
                <a:gd name="T15" fmla="*/ 226 h 455"/>
                <a:gd name="T16" fmla="*/ 51 w 181"/>
                <a:gd name="T17" fmla="*/ 344 h 455"/>
                <a:gd name="T18" fmla="*/ 37 w 181"/>
                <a:gd name="T19" fmla="*/ 396 h 455"/>
                <a:gd name="T20" fmla="*/ 26 w 181"/>
                <a:gd name="T21" fmla="*/ 424 h 455"/>
                <a:gd name="T22" fmla="*/ 10 w 181"/>
                <a:gd name="T23" fmla="*/ 453 h 455"/>
                <a:gd name="T24" fmla="*/ 2 w 181"/>
                <a:gd name="T25" fmla="*/ 455 h 455"/>
                <a:gd name="T26" fmla="*/ 0 w 181"/>
                <a:gd name="T27" fmla="*/ 448 h 455"/>
                <a:gd name="T28" fmla="*/ 21 w 181"/>
                <a:gd name="T29" fmla="*/ 392 h 455"/>
                <a:gd name="T30" fmla="*/ 25 w 181"/>
                <a:gd name="T31" fmla="*/ 340 h 455"/>
                <a:gd name="T32" fmla="*/ 17 w 181"/>
                <a:gd name="T33" fmla="*/ 225 h 455"/>
                <a:gd name="T34" fmla="*/ 26 w 181"/>
                <a:gd name="T35" fmla="*/ 107 h 455"/>
                <a:gd name="T36" fmla="*/ 41 w 181"/>
                <a:gd name="T37" fmla="*/ 86 h 455"/>
                <a:gd name="T38" fmla="*/ 55 w 181"/>
                <a:gd name="T39" fmla="*/ 69 h 455"/>
                <a:gd name="T40" fmla="*/ 69 w 181"/>
                <a:gd name="T41" fmla="*/ 54 h 455"/>
                <a:gd name="T42" fmla="*/ 86 w 181"/>
                <a:gd name="T43" fmla="*/ 40 h 455"/>
                <a:gd name="T44" fmla="*/ 105 w 181"/>
                <a:gd name="T45" fmla="*/ 29 h 455"/>
                <a:gd name="T46" fmla="*/ 126 w 181"/>
                <a:gd name="T47" fmla="*/ 18 h 455"/>
                <a:gd name="T48" fmla="*/ 174 w 181"/>
                <a:gd name="T49" fmla="*/ 0 h 455"/>
                <a:gd name="T50" fmla="*/ 181 w 181"/>
                <a:gd name="T51" fmla="*/ 4 h 455"/>
                <a:gd name="T52" fmla="*/ 177 w 181"/>
                <a:gd name="T53" fmla="*/ 11 h 455"/>
                <a:gd name="T54" fmla="*/ 177 w 181"/>
                <a:gd name="T55" fmla="*/ 11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1" h="455">
                  <a:moveTo>
                    <a:pt x="177" y="11"/>
                  </a:moveTo>
                  <a:lnTo>
                    <a:pt x="134" y="29"/>
                  </a:lnTo>
                  <a:lnTo>
                    <a:pt x="102" y="54"/>
                  </a:lnTo>
                  <a:lnTo>
                    <a:pt x="76" y="84"/>
                  </a:lnTo>
                  <a:lnTo>
                    <a:pt x="51" y="120"/>
                  </a:lnTo>
                  <a:lnTo>
                    <a:pt x="43" y="146"/>
                  </a:lnTo>
                  <a:lnTo>
                    <a:pt x="46" y="171"/>
                  </a:lnTo>
                  <a:lnTo>
                    <a:pt x="55" y="226"/>
                  </a:lnTo>
                  <a:lnTo>
                    <a:pt x="51" y="344"/>
                  </a:lnTo>
                  <a:lnTo>
                    <a:pt x="37" y="396"/>
                  </a:lnTo>
                  <a:lnTo>
                    <a:pt x="26" y="424"/>
                  </a:lnTo>
                  <a:lnTo>
                    <a:pt x="10" y="453"/>
                  </a:lnTo>
                  <a:lnTo>
                    <a:pt x="2" y="455"/>
                  </a:lnTo>
                  <a:lnTo>
                    <a:pt x="0" y="448"/>
                  </a:lnTo>
                  <a:lnTo>
                    <a:pt x="21" y="392"/>
                  </a:lnTo>
                  <a:lnTo>
                    <a:pt x="25" y="340"/>
                  </a:lnTo>
                  <a:lnTo>
                    <a:pt x="17" y="225"/>
                  </a:lnTo>
                  <a:lnTo>
                    <a:pt x="26" y="107"/>
                  </a:lnTo>
                  <a:lnTo>
                    <a:pt x="41" y="86"/>
                  </a:lnTo>
                  <a:lnTo>
                    <a:pt x="55" y="69"/>
                  </a:lnTo>
                  <a:lnTo>
                    <a:pt x="69" y="54"/>
                  </a:lnTo>
                  <a:lnTo>
                    <a:pt x="86" y="40"/>
                  </a:lnTo>
                  <a:lnTo>
                    <a:pt x="105" y="29"/>
                  </a:lnTo>
                  <a:lnTo>
                    <a:pt x="126" y="18"/>
                  </a:lnTo>
                  <a:lnTo>
                    <a:pt x="174" y="0"/>
                  </a:lnTo>
                  <a:lnTo>
                    <a:pt x="181" y="4"/>
                  </a:lnTo>
                  <a:lnTo>
                    <a:pt x="177" y="11"/>
                  </a:lnTo>
                  <a:lnTo>
                    <a:pt x="17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0" name="Freeform 201">
              <a:extLst>
                <a:ext uri="{FF2B5EF4-FFF2-40B4-BE49-F238E27FC236}">
                  <a16:creationId xmlns:a16="http://schemas.microsoft.com/office/drawing/2014/main" id="{5B431D9F-3779-CB9A-E6D5-A0D801F7C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3678"/>
              <a:ext cx="117" cy="222"/>
            </a:xfrm>
            <a:custGeom>
              <a:avLst/>
              <a:gdLst>
                <a:gd name="T0" fmla="*/ 234 w 234"/>
                <a:gd name="T1" fmla="*/ 0 h 444"/>
                <a:gd name="T2" fmla="*/ 234 w 234"/>
                <a:gd name="T3" fmla="*/ 51 h 444"/>
                <a:gd name="T4" fmla="*/ 218 w 234"/>
                <a:gd name="T5" fmla="*/ 70 h 444"/>
                <a:gd name="T6" fmla="*/ 202 w 234"/>
                <a:gd name="T7" fmla="*/ 89 h 444"/>
                <a:gd name="T8" fmla="*/ 197 w 234"/>
                <a:gd name="T9" fmla="*/ 126 h 444"/>
                <a:gd name="T10" fmla="*/ 201 w 234"/>
                <a:gd name="T11" fmla="*/ 165 h 444"/>
                <a:gd name="T12" fmla="*/ 195 w 234"/>
                <a:gd name="T13" fmla="*/ 212 h 444"/>
                <a:gd name="T14" fmla="*/ 181 w 234"/>
                <a:gd name="T15" fmla="*/ 254 h 444"/>
                <a:gd name="T16" fmla="*/ 171 w 234"/>
                <a:gd name="T17" fmla="*/ 274 h 444"/>
                <a:gd name="T18" fmla="*/ 156 w 234"/>
                <a:gd name="T19" fmla="*/ 293 h 444"/>
                <a:gd name="T20" fmla="*/ 142 w 234"/>
                <a:gd name="T21" fmla="*/ 314 h 444"/>
                <a:gd name="T22" fmla="*/ 125 w 234"/>
                <a:gd name="T23" fmla="*/ 334 h 444"/>
                <a:gd name="T24" fmla="*/ 63 w 234"/>
                <a:gd name="T25" fmla="*/ 395 h 444"/>
                <a:gd name="T26" fmla="*/ 48 w 234"/>
                <a:gd name="T27" fmla="*/ 421 h 444"/>
                <a:gd name="T28" fmla="*/ 39 w 234"/>
                <a:gd name="T29" fmla="*/ 430 h 444"/>
                <a:gd name="T30" fmla="*/ 26 w 234"/>
                <a:gd name="T31" fmla="*/ 441 h 444"/>
                <a:gd name="T32" fmla="*/ 13 w 234"/>
                <a:gd name="T33" fmla="*/ 444 h 444"/>
                <a:gd name="T34" fmla="*/ 2 w 234"/>
                <a:gd name="T35" fmla="*/ 438 h 444"/>
                <a:gd name="T36" fmla="*/ 0 w 234"/>
                <a:gd name="T37" fmla="*/ 427 h 444"/>
                <a:gd name="T38" fmla="*/ 6 w 234"/>
                <a:gd name="T39" fmla="*/ 416 h 444"/>
                <a:gd name="T40" fmla="*/ 34 w 234"/>
                <a:gd name="T41" fmla="*/ 379 h 444"/>
                <a:gd name="T42" fmla="*/ 65 w 234"/>
                <a:gd name="T43" fmla="*/ 345 h 444"/>
                <a:gd name="T44" fmla="*/ 98 w 234"/>
                <a:gd name="T45" fmla="*/ 314 h 444"/>
                <a:gd name="T46" fmla="*/ 128 w 234"/>
                <a:gd name="T47" fmla="*/ 277 h 444"/>
                <a:gd name="T48" fmla="*/ 153 w 234"/>
                <a:gd name="T49" fmla="*/ 243 h 444"/>
                <a:gd name="T50" fmla="*/ 168 w 234"/>
                <a:gd name="T51" fmla="*/ 207 h 444"/>
                <a:gd name="T52" fmla="*/ 173 w 234"/>
                <a:gd name="T53" fmla="*/ 165 h 444"/>
                <a:gd name="T54" fmla="*/ 178 w 234"/>
                <a:gd name="T55" fmla="*/ 81 h 444"/>
                <a:gd name="T56" fmla="*/ 188 w 234"/>
                <a:gd name="T57" fmla="*/ 71 h 444"/>
                <a:gd name="T58" fmla="*/ 201 w 234"/>
                <a:gd name="T59" fmla="*/ 64 h 444"/>
                <a:gd name="T60" fmla="*/ 222 w 234"/>
                <a:gd name="T61" fmla="*/ 46 h 444"/>
                <a:gd name="T62" fmla="*/ 224 w 234"/>
                <a:gd name="T63" fmla="*/ 23 h 444"/>
                <a:gd name="T64" fmla="*/ 222 w 234"/>
                <a:gd name="T65" fmla="*/ 0 h 444"/>
                <a:gd name="T66" fmla="*/ 234 w 234"/>
                <a:gd name="T67" fmla="*/ 0 h 444"/>
                <a:gd name="T68" fmla="*/ 234 w 234"/>
                <a:gd name="T69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4" h="444">
                  <a:moveTo>
                    <a:pt x="234" y="0"/>
                  </a:moveTo>
                  <a:lnTo>
                    <a:pt x="234" y="51"/>
                  </a:lnTo>
                  <a:lnTo>
                    <a:pt x="218" y="70"/>
                  </a:lnTo>
                  <a:lnTo>
                    <a:pt x="202" y="89"/>
                  </a:lnTo>
                  <a:lnTo>
                    <a:pt x="197" y="126"/>
                  </a:lnTo>
                  <a:lnTo>
                    <a:pt x="201" y="165"/>
                  </a:lnTo>
                  <a:lnTo>
                    <a:pt x="195" y="212"/>
                  </a:lnTo>
                  <a:lnTo>
                    <a:pt x="181" y="254"/>
                  </a:lnTo>
                  <a:lnTo>
                    <a:pt x="171" y="274"/>
                  </a:lnTo>
                  <a:lnTo>
                    <a:pt x="156" y="293"/>
                  </a:lnTo>
                  <a:lnTo>
                    <a:pt x="142" y="314"/>
                  </a:lnTo>
                  <a:lnTo>
                    <a:pt x="125" y="334"/>
                  </a:lnTo>
                  <a:lnTo>
                    <a:pt x="63" y="395"/>
                  </a:lnTo>
                  <a:lnTo>
                    <a:pt x="48" y="421"/>
                  </a:lnTo>
                  <a:lnTo>
                    <a:pt x="39" y="430"/>
                  </a:lnTo>
                  <a:lnTo>
                    <a:pt x="26" y="441"/>
                  </a:lnTo>
                  <a:lnTo>
                    <a:pt x="13" y="444"/>
                  </a:lnTo>
                  <a:lnTo>
                    <a:pt x="2" y="438"/>
                  </a:lnTo>
                  <a:lnTo>
                    <a:pt x="0" y="427"/>
                  </a:lnTo>
                  <a:lnTo>
                    <a:pt x="6" y="416"/>
                  </a:lnTo>
                  <a:lnTo>
                    <a:pt x="34" y="379"/>
                  </a:lnTo>
                  <a:lnTo>
                    <a:pt x="65" y="345"/>
                  </a:lnTo>
                  <a:lnTo>
                    <a:pt x="98" y="314"/>
                  </a:lnTo>
                  <a:lnTo>
                    <a:pt x="128" y="277"/>
                  </a:lnTo>
                  <a:lnTo>
                    <a:pt x="153" y="243"/>
                  </a:lnTo>
                  <a:lnTo>
                    <a:pt x="168" y="207"/>
                  </a:lnTo>
                  <a:lnTo>
                    <a:pt x="173" y="165"/>
                  </a:lnTo>
                  <a:lnTo>
                    <a:pt x="178" y="81"/>
                  </a:lnTo>
                  <a:lnTo>
                    <a:pt x="188" y="71"/>
                  </a:lnTo>
                  <a:lnTo>
                    <a:pt x="201" y="64"/>
                  </a:lnTo>
                  <a:lnTo>
                    <a:pt x="222" y="46"/>
                  </a:lnTo>
                  <a:lnTo>
                    <a:pt x="224" y="23"/>
                  </a:lnTo>
                  <a:lnTo>
                    <a:pt x="222" y="0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1" name="Freeform 202">
              <a:extLst>
                <a:ext uri="{FF2B5EF4-FFF2-40B4-BE49-F238E27FC236}">
                  <a16:creationId xmlns:a16="http://schemas.microsoft.com/office/drawing/2014/main" id="{DBBADC2C-4386-B1C7-A8C5-974A987EA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3757"/>
              <a:ext cx="130" cy="178"/>
            </a:xfrm>
            <a:custGeom>
              <a:avLst/>
              <a:gdLst>
                <a:gd name="T0" fmla="*/ 216 w 258"/>
                <a:gd name="T1" fmla="*/ 26 h 357"/>
                <a:gd name="T2" fmla="*/ 183 w 258"/>
                <a:gd name="T3" fmla="*/ 20 h 357"/>
                <a:gd name="T4" fmla="*/ 153 w 258"/>
                <a:gd name="T5" fmla="*/ 22 h 357"/>
                <a:gd name="T6" fmla="*/ 135 w 258"/>
                <a:gd name="T7" fmla="*/ 45 h 357"/>
                <a:gd name="T8" fmla="*/ 120 w 258"/>
                <a:gd name="T9" fmla="*/ 66 h 357"/>
                <a:gd name="T10" fmla="*/ 95 w 258"/>
                <a:gd name="T11" fmla="*/ 106 h 357"/>
                <a:gd name="T12" fmla="*/ 84 w 258"/>
                <a:gd name="T13" fmla="*/ 125 h 357"/>
                <a:gd name="T14" fmla="*/ 72 w 258"/>
                <a:gd name="T15" fmla="*/ 146 h 357"/>
                <a:gd name="T16" fmla="*/ 57 w 258"/>
                <a:gd name="T17" fmla="*/ 168 h 357"/>
                <a:gd name="T18" fmla="*/ 40 w 258"/>
                <a:gd name="T19" fmla="*/ 191 h 357"/>
                <a:gd name="T20" fmla="*/ 28 w 258"/>
                <a:gd name="T21" fmla="*/ 215 h 357"/>
                <a:gd name="T22" fmla="*/ 34 w 258"/>
                <a:gd name="T23" fmla="*/ 251 h 357"/>
                <a:gd name="T24" fmla="*/ 51 w 258"/>
                <a:gd name="T25" fmla="*/ 283 h 357"/>
                <a:gd name="T26" fmla="*/ 65 w 258"/>
                <a:gd name="T27" fmla="*/ 293 h 357"/>
                <a:gd name="T28" fmla="*/ 82 w 258"/>
                <a:gd name="T29" fmla="*/ 298 h 357"/>
                <a:gd name="T30" fmla="*/ 118 w 258"/>
                <a:gd name="T31" fmla="*/ 308 h 357"/>
                <a:gd name="T32" fmla="*/ 134 w 258"/>
                <a:gd name="T33" fmla="*/ 319 h 357"/>
                <a:gd name="T34" fmla="*/ 149 w 258"/>
                <a:gd name="T35" fmla="*/ 328 h 357"/>
                <a:gd name="T36" fmla="*/ 181 w 258"/>
                <a:gd name="T37" fmla="*/ 339 h 357"/>
                <a:gd name="T38" fmla="*/ 252 w 258"/>
                <a:gd name="T39" fmla="*/ 339 h 357"/>
                <a:gd name="T40" fmla="*/ 258 w 258"/>
                <a:gd name="T41" fmla="*/ 342 h 357"/>
                <a:gd name="T42" fmla="*/ 254 w 258"/>
                <a:gd name="T43" fmla="*/ 348 h 357"/>
                <a:gd name="T44" fmla="*/ 173 w 258"/>
                <a:gd name="T45" fmla="*/ 357 h 357"/>
                <a:gd name="T46" fmla="*/ 136 w 258"/>
                <a:gd name="T47" fmla="*/ 350 h 357"/>
                <a:gd name="T48" fmla="*/ 101 w 258"/>
                <a:gd name="T49" fmla="*/ 330 h 357"/>
                <a:gd name="T50" fmla="*/ 30 w 258"/>
                <a:gd name="T51" fmla="*/ 301 h 357"/>
                <a:gd name="T52" fmla="*/ 6 w 258"/>
                <a:gd name="T53" fmla="*/ 260 h 357"/>
                <a:gd name="T54" fmla="*/ 0 w 258"/>
                <a:gd name="T55" fmla="*/ 213 h 357"/>
                <a:gd name="T56" fmla="*/ 10 w 258"/>
                <a:gd name="T57" fmla="*/ 179 h 357"/>
                <a:gd name="T58" fmla="*/ 28 w 258"/>
                <a:gd name="T59" fmla="*/ 156 h 357"/>
                <a:gd name="T60" fmla="*/ 44 w 258"/>
                <a:gd name="T61" fmla="*/ 134 h 357"/>
                <a:gd name="T62" fmla="*/ 61 w 258"/>
                <a:gd name="T63" fmla="*/ 114 h 357"/>
                <a:gd name="T64" fmla="*/ 77 w 258"/>
                <a:gd name="T65" fmla="*/ 95 h 357"/>
                <a:gd name="T66" fmla="*/ 93 w 258"/>
                <a:gd name="T67" fmla="*/ 77 h 357"/>
                <a:gd name="T68" fmla="*/ 110 w 258"/>
                <a:gd name="T69" fmla="*/ 57 h 357"/>
                <a:gd name="T70" fmla="*/ 127 w 258"/>
                <a:gd name="T71" fmla="*/ 37 h 357"/>
                <a:gd name="T72" fmla="*/ 147 w 258"/>
                <a:gd name="T73" fmla="*/ 15 h 357"/>
                <a:gd name="T74" fmla="*/ 181 w 258"/>
                <a:gd name="T75" fmla="*/ 3 h 357"/>
                <a:gd name="T76" fmla="*/ 218 w 258"/>
                <a:gd name="T77" fmla="*/ 0 h 357"/>
                <a:gd name="T78" fmla="*/ 231 w 258"/>
                <a:gd name="T79" fmla="*/ 14 h 357"/>
                <a:gd name="T80" fmla="*/ 227 w 258"/>
                <a:gd name="T81" fmla="*/ 22 h 357"/>
                <a:gd name="T82" fmla="*/ 216 w 258"/>
                <a:gd name="T83" fmla="*/ 26 h 357"/>
                <a:gd name="T84" fmla="*/ 216 w 258"/>
                <a:gd name="T85" fmla="*/ 2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357">
                  <a:moveTo>
                    <a:pt x="216" y="26"/>
                  </a:moveTo>
                  <a:lnTo>
                    <a:pt x="183" y="20"/>
                  </a:lnTo>
                  <a:lnTo>
                    <a:pt x="153" y="22"/>
                  </a:lnTo>
                  <a:lnTo>
                    <a:pt x="135" y="45"/>
                  </a:lnTo>
                  <a:lnTo>
                    <a:pt x="120" y="66"/>
                  </a:lnTo>
                  <a:lnTo>
                    <a:pt x="95" y="106"/>
                  </a:lnTo>
                  <a:lnTo>
                    <a:pt x="84" y="125"/>
                  </a:lnTo>
                  <a:lnTo>
                    <a:pt x="72" y="146"/>
                  </a:lnTo>
                  <a:lnTo>
                    <a:pt x="57" y="168"/>
                  </a:lnTo>
                  <a:lnTo>
                    <a:pt x="40" y="191"/>
                  </a:lnTo>
                  <a:lnTo>
                    <a:pt x="28" y="215"/>
                  </a:lnTo>
                  <a:lnTo>
                    <a:pt x="34" y="251"/>
                  </a:lnTo>
                  <a:lnTo>
                    <a:pt x="51" y="283"/>
                  </a:lnTo>
                  <a:lnTo>
                    <a:pt x="65" y="293"/>
                  </a:lnTo>
                  <a:lnTo>
                    <a:pt x="82" y="298"/>
                  </a:lnTo>
                  <a:lnTo>
                    <a:pt x="118" y="308"/>
                  </a:lnTo>
                  <a:lnTo>
                    <a:pt x="134" y="319"/>
                  </a:lnTo>
                  <a:lnTo>
                    <a:pt x="149" y="328"/>
                  </a:lnTo>
                  <a:lnTo>
                    <a:pt x="181" y="339"/>
                  </a:lnTo>
                  <a:lnTo>
                    <a:pt x="252" y="339"/>
                  </a:lnTo>
                  <a:lnTo>
                    <a:pt x="258" y="342"/>
                  </a:lnTo>
                  <a:lnTo>
                    <a:pt x="254" y="348"/>
                  </a:lnTo>
                  <a:lnTo>
                    <a:pt x="173" y="357"/>
                  </a:lnTo>
                  <a:lnTo>
                    <a:pt x="136" y="350"/>
                  </a:lnTo>
                  <a:lnTo>
                    <a:pt x="101" y="330"/>
                  </a:lnTo>
                  <a:lnTo>
                    <a:pt x="30" y="301"/>
                  </a:lnTo>
                  <a:lnTo>
                    <a:pt x="6" y="260"/>
                  </a:lnTo>
                  <a:lnTo>
                    <a:pt x="0" y="213"/>
                  </a:lnTo>
                  <a:lnTo>
                    <a:pt x="10" y="179"/>
                  </a:lnTo>
                  <a:lnTo>
                    <a:pt x="28" y="156"/>
                  </a:lnTo>
                  <a:lnTo>
                    <a:pt x="44" y="134"/>
                  </a:lnTo>
                  <a:lnTo>
                    <a:pt x="61" y="114"/>
                  </a:lnTo>
                  <a:lnTo>
                    <a:pt x="77" y="95"/>
                  </a:lnTo>
                  <a:lnTo>
                    <a:pt x="93" y="77"/>
                  </a:lnTo>
                  <a:lnTo>
                    <a:pt x="110" y="57"/>
                  </a:lnTo>
                  <a:lnTo>
                    <a:pt x="127" y="37"/>
                  </a:lnTo>
                  <a:lnTo>
                    <a:pt x="147" y="15"/>
                  </a:lnTo>
                  <a:lnTo>
                    <a:pt x="181" y="3"/>
                  </a:lnTo>
                  <a:lnTo>
                    <a:pt x="218" y="0"/>
                  </a:lnTo>
                  <a:lnTo>
                    <a:pt x="231" y="14"/>
                  </a:lnTo>
                  <a:lnTo>
                    <a:pt x="227" y="22"/>
                  </a:lnTo>
                  <a:lnTo>
                    <a:pt x="216" y="26"/>
                  </a:lnTo>
                  <a:lnTo>
                    <a:pt x="21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2" name="Freeform 203">
              <a:extLst>
                <a:ext uri="{FF2B5EF4-FFF2-40B4-BE49-F238E27FC236}">
                  <a16:creationId xmlns:a16="http://schemas.microsoft.com/office/drawing/2014/main" id="{82E9E6B2-BCBF-8EAC-BEFD-BB2B6FF4B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" y="3835"/>
              <a:ext cx="70" cy="94"/>
            </a:xfrm>
            <a:custGeom>
              <a:avLst/>
              <a:gdLst>
                <a:gd name="T0" fmla="*/ 20 w 139"/>
                <a:gd name="T1" fmla="*/ 0 h 187"/>
                <a:gd name="T2" fmla="*/ 28 w 139"/>
                <a:gd name="T3" fmla="*/ 59 h 187"/>
                <a:gd name="T4" fmla="*/ 34 w 139"/>
                <a:gd name="T5" fmla="*/ 87 h 187"/>
                <a:gd name="T6" fmla="*/ 52 w 139"/>
                <a:gd name="T7" fmla="*/ 109 h 187"/>
                <a:gd name="T8" fmla="*/ 62 w 139"/>
                <a:gd name="T9" fmla="*/ 126 h 187"/>
                <a:gd name="T10" fmla="*/ 75 w 139"/>
                <a:gd name="T11" fmla="*/ 139 h 187"/>
                <a:gd name="T12" fmla="*/ 100 w 139"/>
                <a:gd name="T13" fmla="*/ 150 h 187"/>
                <a:gd name="T14" fmla="*/ 118 w 139"/>
                <a:gd name="T15" fmla="*/ 165 h 187"/>
                <a:gd name="T16" fmla="*/ 137 w 139"/>
                <a:gd name="T17" fmla="*/ 177 h 187"/>
                <a:gd name="T18" fmla="*/ 139 w 139"/>
                <a:gd name="T19" fmla="*/ 184 h 187"/>
                <a:gd name="T20" fmla="*/ 131 w 139"/>
                <a:gd name="T21" fmla="*/ 187 h 187"/>
                <a:gd name="T22" fmla="*/ 89 w 139"/>
                <a:gd name="T23" fmla="*/ 166 h 187"/>
                <a:gd name="T24" fmla="*/ 67 w 139"/>
                <a:gd name="T25" fmla="*/ 155 h 187"/>
                <a:gd name="T26" fmla="*/ 31 w 139"/>
                <a:gd name="T27" fmla="*/ 125 h 187"/>
                <a:gd name="T28" fmla="*/ 8 w 139"/>
                <a:gd name="T29" fmla="*/ 97 h 187"/>
                <a:gd name="T30" fmla="*/ 0 w 139"/>
                <a:gd name="T31" fmla="*/ 59 h 187"/>
                <a:gd name="T32" fmla="*/ 9 w 139"/>
                <a:gd name="T33" fmla="*/ 0 h 187"/>
                <a:gd name="T34" fmla="*/ 20 w 139"/>
                <a:gd name="T35" fmla="*/ 0 h 187"/>
                <a:gd name="T36" fmla="*/ 20 w 139"/>
                <a:gd name="T3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9" h="187">
                  <a:moveTo>
                    <a:pt x="20" y="0"/>
                  </a:moveTo>
                  <a:lnTo>
                    <a:pt x="28" y="59"/>
                  </a:lnTo>
                  <a:lnTo>
                    <a:pt x="34" y="87"/>
                  </a:lnTo>
                  <a:lnTo>
                    <a:pt x="52" y="109"/>
                  </a:lnTo>
                  <a:lnTo>
                    <a:pt x="62" y="126"/>
                  </a:lnTo>
                  <a:lnTo>
                    <a:pt x="75" y="139"/>
                  </a:lnTo>
                  <a:lnTo>
                    <a:pt x="100" y="150"/>
                  </a:lnTo>
                  <a:lnTo>
                    <a:pt x="118" y="165"/>
                  </a:lnTo>
                  <a:lnTo>
                    <a:pt x="137" y="177"/>
                  </a:lnTo>
                  <a:lnTo>
                    <a:pt x="139" y="184"/>
                  </a:lnTo>
                  <a:lnTo>
                    <a:pt x="131" y="187"/>
                  </a:lnTo>
                  <a:lnTo>
                    <a:pt x="89" y="166"/>
                  </a:lnTo>
                  <a:lnTo>
                    <a:pt x="67" y="155"/>
                  </a:lnTo>
                  <a:lnTo>
                    <a:pt x="31" y="125"/>
                  </a:lnTo>
                  <a:lnTo>
                    <a:pt x="8" y="97"/>
                  </a:lnTo>
                  <a:lnTo>
                    <a:pt x="0" y="59"/>
                  </a:lnTo>
                  <a:lnTo>
                    <a:pt x="9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3" name="Freeform 204">
              <a:extLst>
                <a:ext uri="{FF2B5EF4-FFF2-40B4-BE49-F238E27FC236}">
                  <a16:creationId xmlns:a16="http://schemas.microsoft.com/office/drawing/2014/main" id="{9DBD885B-5C95-67B4-7DA3-A458D89A5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3802"/>
              <a:ext cx="68" cy="60"/>
            </a:xfrm>
            <a:custGeom>
              <a:avLst/>
              <a:gdLst>
                <a:gd name="T0" fmla="*/ 8 w 137"/>
                <a:gd name="T1" fmla="*/ 0 h 120"/>
                <a:gd name="T2" fmla="*/ 25 w 137"/>
                <a:gd name="T3" fmla="*/ 13 h 120"/>
                <a:gd name="T4" fmla="*/ 41 w 137"/>
                <a:gd name="T5" fmla="*/ 26 h 120"/>
                <a:gd name="T6" fmla="*/ 57 w 137"/>
                <a:gd name="T7" fmla="*/ 38 h 120"/>
                <a:gd name="T8" fmla="*/ 71 w 137"/>
                <a:gd name="T9" fmla="*/ 49 h 120"/>
                <a:gd name="T10" fmla="*/ 100 w 137"/>
                <a:gd name="T11" fmla="*/ 72 h 120"/>
                <a:gd name="T12" fmla="*/ 116 w 137"/>
                <a:gd name="T13" fmla="*/ 85 h 120"/>
                <a:gd name="T14" fmla="*/ 133 w 137"/>
                <a:gd name="T15" fmla="*/ 100 h 120"/>
                <a:gd name="T16" fmla="*/ 137 w 137"/>
                <a:gd name="T17" fmla="*/ 110 h 120"/>
                <a:gd name="T18" fmla="*/ 133 w 137"/>
                <a:gd name="T19" fmla="*/ 120 h 120"/>
                <a:gd name="T20" fmla="*/ 111 w 137"/>
                <a:gd name="T21" fmla="*/ 120 h 120"/>
                <a:gd name="T22" fmla="*/ 82 w 137"/>
                <a:gd name="T23" fmla="*/ 90 h 120"/>
                <a:gd name="T24" fmla="*/ 57 w 137"/>
                <a:gd name="T25" fmla="*/ 63 h 120"/>
                <a:gd name="T26" fmla="*/ 32 w 137"/>
                <a:gd name="T27" fmla="*/ 36 h 120"/>
                <a:gd name="T28" fmla="*/ 17 w 137"/>
                <a:gd name="T29" fmla="*/ 23 h 120"/>
                <a:gd name="T30" fmla="*/ 2 w 137"/>
                <a:gd name="T31" fmla="*/ 9 h 120"/>
                <a:gd name="T32" fmla="*/ 0 w 137"/>
                <a:gd name="T33" fmla="*/ 1 h 120"/>
                <a:gd name="T34" fmla="*/ 8 w 137"/>
                <a:gd name="T35" fmla="*/ 0 h 120"/>
                <a:gd name="T36" fmla="*/ 8 w 137"/>
                <a:gd name="T3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7" h="120">
                  <a:moveTo>
                    <a:pt x="8" y="0"/>
                  </a:moveTo>
                  <a:lnTo>
                    <a:pt x="25" y="13"/>
                  </a:lnTo>
                  <a:lnTo>
                    <a:pt x="41" y="26"/>
                  </a:lnTo>
                  <a:lnTo>
                    <a:pt x="57" y="38"/>
                  </a:lnTo>
                  <a:lnTo>
                    <a:pt x="71" y="49"/>
                  </a:lnTo>
                  <a:lnTo>
                    <a:pt x="100" y="72"/>
                  </a:lnTo>
                  <a:lnTo>
                    <a:pt x="116" y="85"/>
                  </a:lnTo>
                  <a:lnTo>
                    <a:pt x="133" y="100"/>
                  </a:lnTo>
                  <a:lnTo>
                    <a:pt x="137" y="110"/>
                  </a:lnTo>
                  <a:lnTo>
                    <a:pt x="133" y="120"/>
                  </a:lnTo>
                  <a:lnTo>
                    <a:pt x="111" y="120"/>
                  </a:lnTo>
                  <a:lnTo>
                    <a:pt x="82" y="90"/>
                  </a:lnTo>
                  <a:lnTo>
                    <a:pt x="57" y="63"/>
                  </a:lnTo>
                  <a:lnTo>
                    <a:pt x="32" y="36"/>
                  </a:lnTo>
                  <a:lnTo>
                    <a:pt x="17" y="23"/>
                  </a:lnTo>
                  <a:lnTo>
                    <a:pt x="2" y="9"/>
                  </a:lnTo>
                  <a:lnTo>
                    <a:pt x="0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4" name="Freeform 205">
              <a:extLst>
                <a:ext uri="{FF2B5EF4-FFF2-40B4-BE49-F238E27FC236}">
                  <a16:creationId xmlns:a16="http://schemas.microsoft.com/office/drawing/2014/main" id="{F47F5AA9-185A-729D-ED9B-2A746078C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3736"/>
              <a:ext cx="120" cy="30"/>
            </a:xfrm>
            <a:custGeom>
              <a:avLst/>
              <a:gdLst>
                <a:gd name="T0" fmla="*/ 57 w 241"/>
                <a:gd name="T1" fmla="*/ 0 h 60"/>
                <a:gd name="T2" fmla="*/ 234 w 241"/>
                <a:gd name="T3" fmla="*/ 39 h 60"/>
                <a:gd name="T4" fmla="*/ 241 w 241"/>
                <a:gd name="T5" fmla="*/ 53 h 60"/>
                <a:gd name="T6" fmla="*/ 231 w 241"/>
                <a:gd name="T7" fmla="*/ 60 h 60"/>
                <a:gd name="T8" fmla="*/ 218 w 241"/>
                <a:gd name="T9" fmla="*/ 60 h 60"/>
                <a:gd name="T10" fmla="*/ 166 w 241"/>
                <a:gd name="T11" fmla="*/ 46 h 60"/>
                <a:gd name="T12" fmla="*/ 113 w 241"/>
                <a:gd name="T13" fmla="*/ 33 h 60"/>
                <a:gd name="T14" fmla="*/ 59 w 241"/>
                <a:gd name="T15" fmla="*/ 20 h 60"/>
                <a:gd name="T16" fmla="*/ 7 w 241"/>
                <a:gd name="T17" fmla="*/ 13 h 60"/>
                <a:gd name="T18" fmla="*/ 0 w 241"/>
                <a:gd name="T19" fmla="*/ 10 h 60"/>
                <a:gd name="T20" fmla="*/ 17 w 241"/>
                <a:gd name="T21" fmla="*/ 5 h 60"/>
                <a:gd name="T22" fmla="*/ 57 w 241"/>
                <a:gd name="T23" fmla="*/ 0 h 60"/>
                <a:gd name="T24" fmla="*/ 57 w 241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60">
                  <a:moveTo>
                    <a:pt x="57" y="0"/>
                  </a:moveTo>
                  <a:lnTo>
                    <a:pt x="234" y="39"/>
                  </a:lnTo>
                  <a:lnTo>
                    <a:pt x="241" y="53"/>
                  </a:lnTo>
                  <a:lnTo>
                    <a:pt x="231" y="60"/>
                  </a:lnTo>
                  <a:lnTo>
                    <a:pt x="218" y="60"/>
                  </a:lnTo>
                  <a:lnTo>
                    <a:pt x="166" y="46"/>
                  </a:lnTo>
                  <a:lnTo>
                    <a:pt x="113" y="33"/>
                  </a:lnTo>
                  <a:lnTo>
                    <a:pt x="59" y="20"/>
                  </a:lnTo>
                  <a:lnTo>
                    <a:pt x="7" y="13"/>
                  </a:lnTo>
                  <a:lnTo>
                    <a:pt x="0" y="10"/>
                  </a:lnTo>
                  <a:lnTo>
                    <a:pt x="17" y="5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5" name="Freeform 206">
              <a:extLst>
                <a:ext uri="{FF2B5EF4-FFF2-40B4-BE49-F238E27FC236}">
                  <a16:creationId xmlns:a16="http://schemas.microsoft.com/office/drawing/2014/main" id="{D55D7030-950A-4D68-6C43-32AD56FC3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" y="3646"/>
              <a:ext cx="219" cy="49"/>
            </a:xfrm>
            <a:custGeom>
              <a:avLst/>
              <a:gdLst>
                <a:gd name="T0" fmla="*/ 30 w 437"/>
                <a:gd name="T1" fmla="*/ 0 h 98"/>
                <a:gd name="T2" fmla="*/ 189 w 437"/>
                <a:gd name="T3" fmla="*/ 29 h 98"/>
                <a:gd name="T4" fmla="*/ 260 w 437"/>
                <a:gd name="T5" fmla="*/ 41 h 98"/>
                <a:gd name="T6" fmla="*/ 330 w 437"/>
                <a:gd name="T7" fmla="*/ 56 h 98"/>
                <a:gd name="T8" fmla="*/ 382 w 437"/>
                <a:gd name="T9" fmla="*/ 72 h 98"/>
                <a:gd name="T10" fmla="*/ 405 w 437"/>
                <a:gd name="T11" fmla="*/ 81 h 98"/>
                <a:gd name="T12" fmla="*/ 433 w 437"/>
                <a:gd name="T13" fmla="*/ 89 h 98"/>
                <a:gd name="T14" fmla="*/ 437 w 437"/>
                <a:gd name="T15" fmla="*/ 95 h 98"/>
                <a:gd name="T16" fmla="*/ 430 w 437"/>
                <a:gd name="T17" fmla="*/ 98 h 98"/>
                <a:gd name="T18" fmla="*/ 337 w 437"/>
                <a:gd name="T19" fmla="*/ 83 h 98"/>
                <a:gd name="T20" fmla="*/ 273 w 437"/>
                <a:gd name="T21" fmla="*/ 68 h 98"/>
                <a:gd name="T22" fmla="*/ 210 w 437"/>
                <a:gd name="T23" fmla="*/ 57 h 98"/>
                <a:gd name="T24" fmla="*/ 157 w 437"/>
                <a:gd name="T25" fmla="*/ 46 h 98"/>
                <a:gd name="T26" fmla="*/ 105 w 437"/>
                <a:gd name="T27" fmla="*/ 36 h 98"/>
                <a:gd name="T28" fmla="*/ 0 w 437"/>
                <a:gd name="T29" fmla="*/ 19 h 98"/>
                <a:gd name="T30" fmla="*/ 9 w 437"/>
                <a:gd name="T31" fmla="*/ 10 h 98"/>
                <a:gd name="T32" fmla="*/ 30 w 437"/>
                <a:gd name="T33" fmla="*/ 0 h 98"/>
                <a:gd name="T34" fmla="*/ 30 w 437"/>
                <a:gd name="T3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7" h="98">
                  <a:moveTo>
                    <a:pt x="30" y="0"/>
                  </a:moveTo>
                  <a:lnTo>
                    <a:pt x="189" y="29"/>
                  </a:lnTo>
                  <a:lnTo>
                    <a:pt x="260" y="41"/>
                  </a:lnTo>
                  <a:lnTo>
                    <a:pt x="330" y="56"/>
                  </a:lnTo>
                  <a:lnTo>
                    <a:pt x="382" y="72"/>
                  </a:lnTo>
                  <a:lnTo>
                    <a:pt x="405" y="81"/>
                  </a:lnTo>
                  <a:lnTo>
                    <a:pt x="433" y="89"/>
                  </a:lnTo>
                  <a:lnTo>
                    <a:pt x="437" y="95"/>
                  </a:lnTo>
                  <a:lnTo>
                    <a:pt x="430" y="98"/>
                  </a:lnTo>
                  <a:lnTo>
                    <a:pt x="337" y="83"/>
                  </a:lnTo>
                  <a:lnTo>
                    <a:pt x="273" y="68"/>
                  </a:lnTo>
                  <a:lnTo>
                    <a:pt x="210" y="57"/>
                  </a:lnTo>
                  <a:lnTo>
                    <a:pt x="157" y="46"/>
                  </a:lnTo>
                  <a:lnTo>
                    <a:pt x="105" y="36"/>
                  </a:lnTo>
                  <a:lnTo>
                    <a:pt x="0" y="19"/>
                  </a:lnTo>
                  <a:lnTo>
                    <a:pt x="9" y="1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" name="Freeform 207">
              <a:extLst>
                <a:ext uri="{FF2B5EF4-FFF2-40B4-BE49-F238E27FC236}">
                  <a16:creationId xmlns:a16="http://schemas.microsoft.com/office/drawing/2014/main" id="{A4A34BDC-160A-897A-2E32-D5688E31A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" y="3295"/>
              <a:ext cx="22" cy="103"/>
            </a:xfrm>
            <a:custGeom>
              <a:avLst/>
              <a:gdLst>
                <a:gd name="T0" fmla="*/ 18 w 43"/>
                <a:gd name="T1" fmla="*/ 0 h 206"/>
                <a:gd name="T2" fmla="*/ 11 w 43"/>
                <a:gd name="T3" fmla="*/ 77 h 206"/>
                <a:gd name="T4" fmla="*/ 14 w 43"/>
                <a:gd name="T5" fmla="*/ 91 h 206"/>
                <a:gd name="T6" fmla="*/ 22 w 43"/>
                <a:gd name="T7" fmla="*/ 102 h 206"/>
                <a:gd name="T8" fmla="*/ 39 w 43"/>
                <a:gd name="T9" fmla="*/ 123 h 206"/>
                <a:gd name="T10" fmla="*/ 43 w 43"/>
                <a:gd name="T11" fmla="*/ 173 h 206"/>
                <a:gd name="T12" fmla="*/ 31 w 43"/>
                <a:gd name="T13" fmla="*/ 206 h 206"/>
                <a:gd name="T14" fmla="*/ 19 w 43"/>
                <a:gd name="T15" fmla="*/ 205 h 206"/>
                <a:gd name="T16" fmla="*/ 19 w 43"/>
                <a:gd name="T17" fmla="*/ 172 h 206"/>
                <a:gd name="T18" fmla="*/ 18 w 43"/>
                <a:gd name="T19" fmla="*/ 132 h 206"/>
                <a:gd name="T20" fmla="*/ 0 w 43"/>
                <a:gd name="T21" fmla="*/ 77 h 206"/>
                <a:gd name="T22" fmla="*/ 6 w 43"/>
                <a:gd name="T23" fmla="*/ 0 h 206"/>
                <a:gd name="T24" fmla="*/ 18 w 43"/>
                <a:gd name="T25" fmla="*/ 0 h 206"/>
                <a:gd name="T26" fmla="*/ 18 w 43"/>
                <a:gd name="T27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06">
                  <a:moveTo>
                    <a:pt x="18" y="0"/>
                  </a:moveTo>
                  <a:lnTo>
                    <a:pt x="11" y="77"/>
                  </a:lnTo>
                  <a:lnTo>
                    <a:pt x="14" y="91"/>
                  </a:lnTo>
                  <a:lnTo>
                    <a:pt x="22" y="102"/>
                  </a:lnTo>
                  <a:lnTo>
                    <a:pt x="39" y="123"/>
                  </a:lnTo>
                  <a:lnTo>
                    <a:pt x="43" y="173"/>
                  </a:lnTo>
                  <a:lnTo>
                    <a:pt x="31" y="206"/>
                  </a:lnTo>
                  <a:lnTo>
                    <a:pt x="19" y="205"/>
                  </a:lnTo>
                  <a:lnTo>
                    <a:pt x="19" y="172"/>
                  </a:lnTo>
                  <a:lnTo>
                    <a:pt x="18" y="132"/>
                  </a:lnTo>
                  <a:lnTo>
                    <a:pt x="0" y="77"/>
                  </a:lnTo>
                  <a:lnTo>
                    <a:pt x="6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7" name="Freeform 208">
              <a:extLst>
                <a:ext uri="{FF2B5EF4-FFF2-40B4-BE49-F238E27FC236}">
                  <a16:creationId xmlns:a16="http://schemas.microsoft.com/office/drawing/2014/main" id="{0FF18C69-71E5-2A57-2189-F1BCDC5E1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" y="3427"/>
              <a:ext cx="45" cy="15"/>
            </a:xfrm>
            <a:custGeom>
              <a:avLst/>
              <a:gdLst>
                <a:gd name="T0" fmla="*/ 7 w 91"/>
                <a:gd name="T1" fmla="*/ 0 h 29"/>
                <a:gd name="T2" fmla="*/ 62 w 91"/>
                <a:gd name="T3" fmla="*/ 8 h 29"/>
                <a:gd name="T4" fmla="*/ 83 w 91"/>
                <a:gd name="T5" fmla="*/ 6 h 29"/>
                <a:gd name="T6" fmla="*/ 91 w 91"/>
                <a:gd name="T7" fmla="*/ 8 h 29"/>
                <a:gd name="T8" fmla="*/ 88 w 91"/>
                <a:gd name="T9" fmla="*/ 15 h 29"/>
                <a:gd name="T10" fmla="*/ 63 w 91"/>
                <a:gd name="T11" fmla="*/ 29 h 29"/>
                <a:gd name="T12" fmla="*/ 4 w 91"/>
                <a:gd name="T13" fmla="*/ 11 h 29"/>
                <a:gd name="T14" fmla="*/ 0 w 91"/>
                <a:gd name="T15" fmla="*/ 5 h 29"/>
                <a:gd name="T16" fmla="*/ 7 w 91"/>
                <a:gd name="T17" fmla="*/ 0 h 29"/>
                <a:gd name="T18" fmla="*/ 7 w 91"/>
                <a:gd name="T1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29">
                  <a:moveTo>
                    <a:pt x="7" y="0"/>
                  </a:moveTo>
                  <a:lnTo>
                    <a:pt x="62" y="8"/>
                  </a:lnTo>
                  <a:lnTo>
                    <a:pt x="83" y="6"/>
                  </a:lnTo>
                  <a:lnTo>
                    <a:pt x="91" y="8"/>
                  </a:lnTo>
                  <a:lnTo>
                    <a:pt x="88" y="15"/>
                  </a:lnTo>
                  <a:lnTo>
                    <a:pt x="63" y="29"/>
                  </a:lnTo>
                  <a:lnTo>
                    <a:pt x="4" y="11"/>
                  </a:lnTo>
                  <a:lnTo>
                    <a:pt x="0" y="5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8" name="Freeform 209">
              <a:extLst>
                <a:ext uri="{FF2B5EF4-FFF2-40B4-BE49-F238E27FC236}">
                  <a16:creationId xmlns:a16="http://schemas.microsoft.com/office/drawing/2014/main" id="{C9E85EDE-B372-F2F5-0E51-CB83A5A0F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" y="3434"/>
              <a:ext cx="34" cy="77"/>
            </a:xfrm>
            <a:custGeom>
              <a:avLst/>
              <a:gdLst>
                <a:gd name="T0" fmla="*/ 11 w 68"/>
                <a:gd name="T1" fmla="*/ 3 h 154"/>
                <a:gd name="T2" fmla="*/ 30 w 68"/>
                <a:gd name="T3" fmla="*/ 58 h 154"/>
                <a:gd name="T4" fmla="*/ 40 w 68"/>
                <a:gd name="T5" fmla="*/ 82 h 154"/>
                <a:gd name="T6" fmla="*/ 57 w 68"/>
                <a:gd name="T7" fmla="*/ 112 h 154"/>
                <a:gd name="T8" fmla="*/ 67 w 68"/>
                <a:gd name="T9" fmla="*/ 146 h 154"/>
                <a:gd name="T10" fmla="*/ 68 w 68"/>
                <a:gd name="T11" fmla="*/ 150 h 154"/>
                <a:gd name="T12" fmla="*/ 67 w 68"/>
                <a:gd name="T13" fmla="*/ 154 h 154"/>
                <a:gd name="T14" fmla="*/ 59 w 68"/>
                <a:gd name="T15" fmla="*/ 154 h 154"/>
                <a:gd name="T16" fmla="*/ 32 w 68"/>
                <a:gd name="T17" fmla="*/ 126 h 154"/>
                <a:gd name="T18" fmla="*/ 11 w 68"/>
                <a:gd name="T19" fmla="*/ 66 h 154"/>
                <a:gd name="T20" fmla="*/ 0 w 68"/>
                <a:gd name="T21" fmla="*/ 7 h 154"/>
                <a:gd name="T22" fmla="*/ 4 w 68"/>
                <a:gd name="T23" fmla="*/ 0 h 154"/>
                <a:gd name="T24" fmla="*/ 11 w 68"/>
                <a:gd name="T25" fmla="*/ 3 h 154"/>
                <a:gd name="T26" fmla="*/ 11 w 68"/>
                <a:gd name="T27" fmla="*/ 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154">
                  <a:moveTo>
                    <a:pt x="11" y="3"/>
                  </a:moveTo>
                  <a:lnTo>
                    <a:pt x="30" y="58"/>
                  </a:lnTo>
                  <a:lnTo>
                    <a:pt x="40" y="82"/>
                  </a:lnTo>
                  <a:lnTo>
                    <a:pt x="57" y="112"/>
                  </a:lnTo>
                  <a:lnTo>
                    <a:pt x="67" y="146"/>
                  </a:lnTo>
                  <a:lnTo>
                    <a:pt x="68" y="150"/>
                  </a:lnTo>
                  <a:lnTo>
                    <a:pt x="67" y="154"/>
                  </a:lnTo>
                  <a:lnTo>
                    <a:pt x="59" y="154"/>
                  </a:lnTo>
                  <a:lnTo>
                    <a:pt x="32" y="126"/>
                  </a:lnTo>
                  <a:lnTo>
                    <a:pt x="11" y="66"/>
                  </a:lnTo>
                  <a:lnTo>
                    <a:pt x="0" y="7"/>
                  </a:lnTo>
                  <a:lnTo>
                    <a:pt x="4" y="0"/>
                  </a:lnTo>
                  <a:lnTo>
                    <a:pt x="11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9" name="Freeform 210">
              <a:extLst>
                <a:ext uri="{FF2B5EF4-FFF2-40B4-BE49-F238E27FC236}">
                  <a16:creationId xmlns:a16="http://schemas.microsoft.com/office/drawing/2014/main" id="{EED718F0-0B75-B3B7-DFC1-131CC60F8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" y="3457"/>
              <a:ext cx="42" cy="11"/>
            </a:xfrm>
            <a:custGeom>
              <a:avLst/>
              <a:gdLst>
                <a:gd name="T0" fmla="*/ 7 w 83"/>
                <a:gd name="T1" fmla="*/ 3 h 22"/>
                <a:gd name="T2" fmla="*/ 40 w 83"/>
                <a:gd name="T3" fmla="*/ 5 h 22"/>
                <a:gd name="T4" fmla="*/ 71 w 83"/>
                <a:gd name="T5" fmla="*/ 0 h 22"/>
                <a:gd name="T6" fmla="*/ 83 w 83"/>
                <a:gd name="T7" fmla="*/ 11 h 22"/>
                <a:gd name="T8" fmla="*/ 79 w 83"/>
                <a:gd name="T9" fmla="*/ 18 h 22"/>
                <a:gd name="T10" fmla="*/ 71 w 83"/>
                <a:gd name="T11" fmla="*/ 22 h 22"/>
                <a:gd name="T12" fmla="*/ 3 w 83"/>
                <a:gd name="T13" fmla="*/ 13 h 22"/>
                <a:gd name="T14" fmla="*/ 0 w 83"/>
                <a:gd name="T15" fmla="*/ 6 h 22"/>
                <a:gd name="T16" fmla="*/ 7 w 83"/>
                <a:gd name="T17" fmla="*/ 3 h 22"/>
                <a:gd name="T18" fmla="*/ 7 w 83"/>
                <a:gd name="T1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">
                  <a:moveTo>
                    <a:pt x="7" y="3"/>
                  </a:moveTo>
                  <a:lnTo>
                    <a:pt x="40" y="5"/>
                  </a:lnTo>
                  <a:lnTo>
                    <a:pt x="71" y="0"/>
                  </a:lnTo>
                  <a:lnTo>
                    <a:pt x="83" y="11"/>
                  </a:lnTo>
                  <a:lnTo>
                    <a:pt x="79" y="18"/>
                  </a:lnTo>
                  <a:lnTo>
                    <a:pt x="71" y="22"/>
                  </a:lnTo>
                  <a:lnTo>
                    <a:pt x="3" y="13"/>
                  </a:lnTo>
                  <a:lnTo>
                    <a:pt x="0" y="6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0" name="Freeform 211">
              <a:extLst>
                <a:ext uri="{FF2B5EF4-FFF2-40B4-BE49-F238E27FC236}">
                  <a16:creationId xmlns:a16="http://schemas.microsoft.com/office/drawing/2014/main" id="{03A1CA00-782F-FA17-29F1-BC5FA43D0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673"/>
              <a:ext cx="262" cy="89"/>
            </a:xfrm>
            <a:custGeom>
              <a:avLst/>
              <a:gdLst>
                <a:gd name="T0" fmla="*/ 0 w 524"/>
                <a:gd name="T1" fmla="*/ 166 h 178"/>
                <a:gd name="T2" fmla="*/ 105 w 524"/>
                <a:gd name="T3" fmla="*/ 129 h 178"/>
                <a:gd name="T4" fmla="*/ 141 w 524"/>
                <a:gd name="T5" fmla="*/ 114 h 178"/>
                <a:gd name="T6" fmla="*/ 168 w 524"/>
                <a:gd name="T7" fmla="*/ 104 h 178"/>
                <a:gd name="T8" fmla="*/ 209 w 524"/>
                <a:gd name="T9" fmla="*/ 89 h 178"/>
                <a:gd name="T10" fmla="*/ 256 w 524"/>
                <a:gd name="T11" fmla="*/ 69 h 178"/>
                <a:gd name="T12" fmla="*/ 279 w 524"/>
                <a:gd name="T13" fmla="*/ 59 h 178"/>
                <a:gd name="T14" fmla="*/ 304 w 524"/>
                <a:gd name="T15" fmla="*/ 51 h 178"/>
                <a:gd name="T16" fmla="*/ 325 w 524"/>
                <a:gd name="T17" fmla="*/ 46 h 178"/>
                <a:gd name="T18" fmla="*/ 373 w 524"/>
                <a:gd name="T19" fmla="*/ 31 h 178"/>
                <a:gd name="T20" fmla="*/ 415 w 524"/>
                <a:gd name="T21" fmla="*/ 19 h 178"/>
                <a:gd name="T22" fmla="*/ 457 w 524"/>
                <a:gd name="T23" fmla="*/ 9 h 178"/>
                <a:gd name="T24" fmla="*/ 505 w 524"/>
                <a:gd name="T25" fmla="*/ 0 h 178"/>
                <a:gd name="T26" fmla="*/ 518 w 524"/>
                <a:gd name="T27" fmla="*/ 3 h 178"/>
                <a:gd name="T28" fmla="*/ 524 w 524"/>
                <a:gd name="T29" fmla="*/ 13 h 178"/>
                <a:gd name="T30" fmla="*/ 522 w 524"/>
                <a:gd name="T31" fmla="*/ 24 h 178"/>
                <a:gd name="T32" fmla="*/ 510 w 524"/>
                <a:gd name="T33" fmla="*/ 31 h 178"/>
                <a:gd name="T34" fmla="*/ 335 w 524"/>
                <a:gd name="T35" fmla="*/ 72 h 178"/>
                <a:gd name="T36" fmla="*/ 314 w 524"/>
                <a:gd name="T37" fmla="*/ 81 h 178"/>
                <a:gd name="T38" fmla="*/ 217 w 524"/>
                <a:gd name="T39" fmla="*/ 109 h 178"/>
                <a:gd name="T40" fmla="*/ 121 w 524"/>
                <a:gd name="T41" fmla="*/ 148 h 178"/>
                <a:gd name="T42" fmla="*/ 91 w 524"/>
                <a:gd name="T43" fmla="*/ 159 h 178"/>
                <a:gd name="T44" fmla="*/ 24 w 524"/>
                <a:gd name="T45" fmla="*/ 178 h 178"/>
                <a:gd name="T46" fmla="*/ 0 w 524"/>
                <a:gd name="T47" fmla="*/ 166 h 178"/>
                <a:gd name="T48" fmla="*/ 0 w 524"/>
                <a:gd name="T49" fmla="*/ 16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4" h="178">
                  <a:moveTo>
                    <a:pt x="0" y="166"/>
                  </a:moveTo>
                  <a:lnTo>
                    <a:pt x="105" y="129"/>
                  </a:lnTo>
                  <a:lnTo>
                    <a:pt x="141" y="114"/>
                  </a:lnTo>
                  <a:lnTo>
                    <a:pt x="168" y="104"/>
                  </a:lnTo>
                  <a:lnTo>
                    <a:pt x="209" y="89"/>
                  </a:lnTo>
                  <a:lnTo>
                    <a:pt x="256" y="69"/>
                  </a:lnTo>
                  <a:lnTo>
                    <a:pt x="279" y="59"/>
                  </a:lnTo>
                  <a:lnTo>
                    <a:pt x="304" y="51"/>
                  </a:lnTo>
                  <a:lnTo>
                    <a:pt x="325" y="46"/>
                  </a:lnTo>
                  <a:lnTo>
                    <a:pt x="373" y="31"/>
                  </a:lnTo>
                  <a:lnTo>
                    <a:pt x="415" y="19"/>
                  </a:lnTo>
                  <a:lnTo>
                    <a:pt x="457" y="9"/>
                  </a:lnTo>
                  <a:lnTo>
                    <a:pt x="505" y="0"/>
                  </a:lnTo>
                  <a:lnTo>
                    <a:pt x="518" y="3"/>
                  </a:lnTo>
                  <a:lnTo>
                    <a:pt x="524" y="13"/>
                  </a:lnTo>
                  <a:lnTo>
                    <a:pt x="522" y="24"/>
                  </a:lnTo>
                  <a:lnTo>
                    <a:pt x="510" y="31"/>
                  </a:lnTo>
                  <a:lnTo>
                    <a:pt x="335" y="72"/>
                  </a:lnTo>
                  <a:lnTo>
                    <a:pt x="314" y="81"/>
                  </a:lnTo>
                  <a:lnTo>
                    <a:pt x="217" y="109"/>
                  </a:lnTo>
                  <a:lnTo>
                    <a:pt x="121" y="148"/>
                  </a:lnTo>
                  <a:lnTo>
                    <a:pt x="91" y="159"/>
                  </a:lnTo>
                  <a:lnTo>
                    <a:pt x="24" y="178"/>
                  </a:lnTo>
                  <a:lnTo>
                    <a:pt x="0" y="166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1" name="Freeform 212">
              <a:extLst>
                <a:ext uri="{FF2B5EF4-FFF2-40B4-BE49-F238E27FC236}">
                  <a16:creationId xmlns:a16="http://schemas.microsoft.com/office/drawing/2014/main" id="{398B1E79-9890-FB54-132C-96A2A572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" y="3623"/>
              <a:ext cx="41" cy="18"/>
            </a:xfrm>
            <a:custGeom>
              <a:avLst/>
              <a:gdLst>
                <a:gd name="T0" fmla="*/ 15 w 82"/>
                <a:gd name="T1" fmla="*/ 4 h 35"/>
                <a:gd name="T2" fmla="*/ 75 w 82"/>
                <a:gd name="T3" fmla="*/ 0 h 35"/>
                <a:gd name="T4" fmla="*/ 82 w 82"/>
                <a:gd name="T5" fmla="*/ 5 h 35"/>
                <a:gd name="T6" fmla="*/ 78 w 82"/>
                <a:gd name="T7" fmla="*/ 11 h 35"/>
                <a:gd name="T8" fmla="*/ 49 w 82"/>
                <a:gd name="T9" fmla="*/ 24 h 35"/>
                <a:gd name="T10" fmla="*/ 19 w 82"/>
                <a:gd name="T11" fmla="*/ 35 h 35"/>
                <a:gd name="T12" fmla="*/ 6 w 82"/>
                <a:gd name="T13" fmla="*/ 32 h 35"/>
                <a:gd name="T14" fmla="*/ 0 w 82"/>
                <a:gd name="T15" fmla="*/ 21 h 35"/>
                <a:gd name="T16" fmla="*/ 3 w 82"/>
                <a:gd name="T17" fmla="*/ 10 h 35"/>
                <a:gd name="T18" fmla="*/ 15 w 82"/>
                <a:gd name="T19" fmla="*/ 4 h 35"/>
                <a:gd name="T20" fmla="*/ 15 w 82"/>
                <a:gd name="T21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35">
                  <a:moveTo>
                    <a:pt x="15" y="4"/>
                  </a:moveTo>
                  <a:lnTo>
                    <a:pt x="75" y="0"/>
                  </a:lnTo>
                  <a:lnTo>
                    <a:pt x="82" y="5"/>
                  </a:lnTo>
                  <a:lnTo>
                    <a:pt x="78" y="11"/>
                  </a:lnTo>
                  <a:lnTo>
                    <a:pt x="49" y="24"/>
                  </a:lnTo>
                  <a:lnTo>
                    <a:pt x="19" y="35"/>
                  </a:lnTo>
                  <a:lnTo>
                    <a:pt x="6" y="32"/>
                  </a:lnTo>
                  <a:lnTo>
                    <a:pt x="0" y="21"/>
                  </a:lnTo>
                  <a:lnTo>
                    <a:pt x="3" y="10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2" name="Freeform 213">
              <a:extLst>
                <a:ext uri="{FF2B5EF4-FFF2-40B4-BE49-F238E27FC236}">
                  <a16:creationId xmlns:a16="http://schemas.microsoft.com/office/drawing/2014/main" id="{F0E0A0EE-9059-DF44-FC83-7771DA0B7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3719"/>
              <a:ext cx="210" cy="72"/>
            </a:xfrm>
            <a:custGeom>
              <a:avLst/>
              <a:gdLst>
                <a:gd name="T0" fmla="*/ 422 w 422"/>
                <a:gd name="T1" fmla="*/ 10 h 144"/>
                <a:gd name="T2" fmla="*/ 382 w 422"/>
                <a:gd name="T3" fmla="*/ 29 h 144"/>
                <a:gd name="T4" fmla="*/ 347 w 422"/>
                <a:gd name="T5" fmla="*/ 46 h 144"/>
                <a:gd name="T6" fmla="*/ 309 w 422"/>
                <a:gd name="T7" fmla="*/ 61 h 144"/>
                <a:gd name="T8" fmla="*/ 267 w 422"/>
                <a:gd name="T9" fmla="*/ 74 h 144"/>
                <a:gd name="T10" fmla="*/ 8 w 422"/>
                <a:gd name="T11" fmla="*/ 144 h 144"/>
                <a:gd name="T12" fmla="*/ 0 w 422"/>
                <a:gd name="T13" fmla="*/ 141 h 144"/>
                <a:gd name="T14" fmla="*/ 4 w 422"/>
                <a:gd name="T15" fmla="*/ 133 h 144"/>
                <a:gd name="T16" fmla="*/ 40 w 422"/>
                <a:gd name="T17" fmla="*/ 121 h 144"/>
                <a:gd name="T18" fmla="*/ 73 w 422"/>
                <a:gd name="T19" fmla="*/ 109 h 144"/>
                <a:gd name="T20" fmla="*/ 130 w 422"/>
                <a:gd name="T21" fmla="*/ 87 h 144"/>
                <a:gd name="T22" fmla="*/ 189 w 422"/>
                <a:gd name="T23" fmla="*/ 68 h 144"/>
                <a:gd name="T24" fmla="*/ 259 w 422"/>
                <a:gd name="T25" fmla="*/ 47 h 144"/>
                <a:gd name="T26" fmla="*/ 417 w 422"/>
                <a:gd name="T27" fmla="*/ 0 h 144"/>
                <a:gd name="T28" fmla="*/ 422 w 422"/>
                <a:gd name="T29" fmla="*/ 10 h 144"/>
                <a:gd name="T30" fmla="*/ 422 w 422"/>
                <a:gd name="T31" fmla="*/ 1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2" h="144">
                  <a:moveTo>
                    <a:pt x="422" y="10"/>
                  </a:moveTo>
                  <a:lnTo>
                    <a:pt x="382" y="29"/>
                  </a:lnTo>
                  <a:lnTo>
                    <a:pt x="347" y="46"/>
                  </a:lnTo>
                  <a:lnTo>
                    <a:pt x="309" y="61"/>
                  </a:lnTo>
                  <a:lnTo>
                    <a:pt x="267" y="74"/>
                  </a:lnTo>
                  <a:lnTo>
                    <a:pt x="8" y="144"/>
                  </a:lnTo>
                  <a:lnTo>
                    <a:pt x="0" y="141"/>
                  </a:lnTo>
                  <a:lnTo>
                    <a:pt x="4" y="133"/>
                  </a:lnTo>
                  <a:lnTo>
                    <a:pt x="40" y="121"/>
                  </a:lnTo>
                  <a:lnTo>
                    <a:pt x="73" y="109"/>
                  </a:lnTo>
                  <a:lnTo>
                    <a:pt x="130" y="87"/>
                  </a:lnTo>
                  <a:lnTo>
                    <a:pt x="189" y="68"/>
                  </a:lnTo>
                  <a:lnTo>
                    <a:pt x="259" y="47"/>
                  </a:lnTo>
                  <a:lnTo>
                    <a:pt x="417" y="0"/>
                  </a:lnTo>
                  <a:lnTo>
                    <a:pt x="422" y="10"/>
                  </a:lnTo>
                  <a:lnTo>
                    <a:pt x="4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3" name="Freeform 214">
              <a:extLst>
                <a:ext uri="{FF2B5EF4-FFF2-40B4-BE49-F238E27FC236}">
                  <a16:creationId xmlns:a16="http://schemas.microsoft.com/office/drawing/2014/main" id="{CDC6DCAB-3E96-0CCF-E132-A1434F060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" y="3791"/>
              <a:ext cx="126" cy="14"/>
            </a:xfrm>
            <a:custGeom>
              <a:avLst/>
              <a:gdLst>
                <a:gd name="T0" fmla="*/ 4 w 251"/>
                <a:gd name="T1" fmla="*/ 18 h 29"/>
                <a:gd name="T2" fmla="*/ 83 w 251"/>
                <a:gd name="T3" fmla="*/ 5 h 29"/>
                <a:gd name="T4" fmla="*/ 161 w 251"/>
                <a:gd name="T5" fmla="*/ 0 h 29"/>
                <a:gd name="T6" fmla="*/ 244 w 251"/>
                <a:gd name="T7" fmla="*/ 8 h 29"/>
                <a:gd name="T8" fmla="*/ 251 w 251"/>
                <a:gd name="T9" fmla="*/ 15 h 29"/>
                <a:gd name="T10" fmla="*/ 244 w 251"/>
                <a:gd name="T11" fmla="*/ 19 h 29"/>
                <a:gd name="T12" fmla="*/ 161 w 251"/>
                <a:gd name="T13" fmla="*/ 25 h 29"/>
                <a:gd name="T14" fmla="*/ 84 w 251"/>
                <a:gd name="T15" fmla="*/ 24 h 29"/>
                <a:gd name="T16" fmla="*/ 6 w 251"/>
                <a:gd name="T17" fmla="*/ 29 h 29"/>
                <a:gd name="T18" fmla="*/ 0 w 251"/>
                <a:gd name="T19" fmla="*/ 25 h 29"/>
                <a:gd name="T20" fmla="*/ 4 w 251"/>
                <a:gd name="T21" fmla="*/ 18 h 29"/>
                <a:gd name="T22" fmla="*/ 4 w 251"/>
                <a:gd name="T23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" h="29">
                  <a:moveTo>
                    <a:pt x="4" y="18"/>
                  </a:moveTo>
                  <a:lnTo>
                    <a:pt x="83" y="5"/>
                  </a:lnTo>
                  <a:lnTo>
                    <a:pt x="161" y="0"/>
                  </a:lnTo>
                  <a:lnTo>
                    <a:pt x="244" y="8"/>
                  </a:lnTo>
                  <a:lnTo>
                    <a:pt x="251" y="15"/>
                  </a:lnTo>
                  <a:lnTo>
                    <a:pt x="244" y="19"/>
                  </a:lnTo>
                  <a:lnTo>
                    <a:pt x="161" y="25"/>
                  </a:lnTo>
                  <a:lnTo>
                    <a:pt x="84" y="24"/>
                  </a:lnTo>
                  <a:lnTo>
                    <a:pt x="6" y="29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4" name="Freeform 215">
              <a:extLst>
                <a:ext uri="{FF2B5EF4-FFF2-40B4-BE49-F238E27FC236}">
                  <a16:creationId xmlns:a16="http://schemas.microsoft.com/office/drawing/2014/main" id="{D34FB2ED-D6A6-1660-2774-432164F26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3783"/>
              <a:ext cx="107" cy="30"/>
            </a:xfrm>
            <a:custGeom>
              <a:avLst/>
              <a:gdLst>
                <a:gd name="T0" fmla="*/ 8 w 214"/>
                <a:gd name="T1" fmla="*/ 3 h 60"/>
                <a:gd name="T2" fmla="*/ 53 w 214"/>
                <a:gd name="T3" fmla="*/ 5 h 60"/>
                <a:gd name="T4" fmla="*/ 99 w 214"/>
                <a:gd name="T5" fmla="*/ 0 h 60"/>
                <a:gd name="T6" fmla="*/ 138 w 214"/>
                <a:gd name="T7" fmla="*/ 15 h 60"/>
                <a:gd name="T8" fmla="*/ 156 w 214"/>
                <a:gd name="T9" fmla="*/ 26 h 60"/>
                <a:gd name="T10" fmla="*/ 179 w 214"/>
                <a:gd name="T11" fmla="*/ 33 h 60"/>
                <a:gd name="T12" fmla="*/ 208 w 214"/>
                <a:gd name="T13" fmla="*/ 42 h 60"/>
                <a:gd name="T14" fmla="*/ 214 w 214"/>
                <a:gd name="T15" fmla="*/ 45 h 60"/>
                <a:gd name="T16" fmla="*/ 209 w 214"/>
                <a:gd name="T17" fmla="*/ 51 h 60"/>
                <a:gd name="T18" fmla="*/ 174 w 214"/>
                <a:gd name="T19" fmla="*/ 60 h 60"/>
                <a:gd name="T20" fmla="*/ 135 w 214"/>
                <a:gd name="T21" fmla="*/ 37 h 60"/>
                <a:gd name="T22" fmla="*/ 120 w 214"/>
                <a:gd name="T23" fmla="*/ 25 h 60"/>
                <a:gd name="T24" fmla="*/ 99 w 214"/>
                <a:gd name="T25" fmla="*/ 19 h 60"/>
                <a:gd name="T26" fmla="*/ 50 w 214"/>
                <a:gd name="T27" fmla="*/ 20 h 60"/>
                <a:gd name="T28" fmla="*/ 3 w 214"/>
                <a:gd name="T29" fmla="*/ 13 h 60"/>
                <a:gd name="T30" fmla="*/ 0 w 214"/>
                <a:gd name="T31" fmla="*/ 5 h 60"/>
                <a:gd name="T32" fmla="*/ 8 w 214"/>
                <a:gd name="T33" fmla="*/ 3 h 60"/>
                <a:gd name="T34" fmla="*/ 8 w 214"/>
                <a:gd name="T3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4" h="60">
                  <a:moveTo>
                    <a:pt x="8" y="3"/>
                  </a:moveTo>
                  <a:lnTo>
                    <a:pt x="53" y="5"/>
                  </a:lnTo>
                  <a:lnTo>
                    <a:pt x="99" y="0"/>
                  </a:lnTo>
                  <a:lnTo>
                    <a:pt x="138" y="15"/>
                  </a:lnTo>
                  <a:lnTo>
                    <a:pt x="156" y="26"/>
                  </a:lnTo>
                  <a:lnTo>
                    <a:pt x="179" y="33"/>
                  </a:lnTo>
                  <a:lnTo>
                    <a:pt x="208" y="42"/>
                  </a:lnTo>
                  <a:lnTo>
                    <a:pt x="214" y="45"/>
                  </a:lnTo>
                  <a:lnTo>
                    <a:pt x="209" y="51"/>
                  </a:lnTo>
                  <a:lnTo>
                    <a:pt x="174" y="60"/>
                  </a:lnTo>
                  <a:lnTo>
                    <a:pt x="135" y="37"/>
                  </a:lnTo>
                  <a:lnTo>
                    <a:pt x="120" y="25"/>
                  </a:lnTo>
                  <a:lnTo>
                    <a:pt x="99" y="19"/>
                  </a:lnTo>
                  <a:lnTo>
                    <a:pt x="50" y="20"/>
                  </a:lnTo>
                  <a:lnTo>
                    <a:pt x="3" y="13"/>
                  </a:lnTo>
                  <a:lnTo>
                    <a:pt x="0" y="5"/>
                  </a:lnTo>
                  <a:lnTo>
                    <a:pt x="8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5" name="Freeform 216">
              <a:extLst>
                <a:ext uri="{FF2B5EF4-FFF2-40B4-BE49-F238E27FC236}">
                  <a16:creationId xmlns:a16="http://schemas.microsoft.com/office/drawing/2014/main" id="{83CEBB31-671F-8BF1-2D94-4466C9A93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" y="3814"/>
              <a:ext cx="212" cy="18"/>
            </a:xfrm>
            <a:custGeom>
              <a:avLst/>
              <a:gdLst>
                <a:gd name="T0" fmla="*/ 7 w 423"/>
                <a:gd name="T1" fmla="*/ 5 h 38"/>
                <a:gd name="T2" fmla="*/ 100 w 423"/>
                <a:gd name="T3" fmla="*/ 12 h 38"/>
                <a:gd name="T4" fmla="*/ 194 w 423"/>
                <a:gd name="T5" fmla="*/ 11 h 38"/>
                <a:gd name="T6" fmla="*/ 273 w 423"/>
                <a:gd name="T7" fmla="*/ 10 h 38"/>
                <a:gd name="T8" fmla="*/ 416 w 423"/>
                <a:gd name="T9" fmla="*/ 0 h 38"/>
                <a:gd name="T10" fmla="*/ 423 w 423"/>
                <a:gd name="T11" fmla="*/ 5 h 38"/>
                <a:gd name="T12" fmla="*/ 418 w 423"/>
                <a:gd name="T13" fmla="*/ 11 h 38"/>
                <a:gd name="T14" fmla="*/ 345 w 423"/>
                <a:gd name="T15" fmla="*/ 23 h 38"/>
                <a:gd name="T16" fmla="*/ 274 w 423"/>
                <a:gd name="T17" fmla="*/ 37 h 38"/>
                <a:gd name="T18" fmla="*/ 200 w 423"/>
                <a:gd name="T19" fmla="*/ 38 h 38"/>
                <a:gd name="T20" fmla="*/ 102 w 423"/>
                <a:gd name="T21" fmla="*/ 32 h 38"/>
                <a:gd name="T22" fmla="*/ 58 w 423"/>
                <a:gd name="T23" fmla="*/ 22 h 38"/>
                <a:gd name="T24" fmla="*/ 5 w 423"/>
                <a:gd name="T25" fmla="*/ 16 h 38"/>
                <a:gd name="T26" fmla="*/ 0 w 423"/>
                <a:gd name="T27" fmla="*/ 10 h 38"/>
                <a:gd name="T28" fmla="*/ 7 w 423"/>
                <a:gd name="T29" fmla="*/ 5 h 38"/>
                <a:gd name="T30" fmla="*/ 7 w 423"/>
                <a:gd name="T31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38">
                  <a:moveTo>
                    <a:pt x="7" y="5"/>
                  </a:moveTo>
                  <a:lnTo>
                    <a:pt x="100" y="12"/>
                  </a:lnTo>
                  <a:lnTo>
                    <a:pt x="194" y="11"/>
                  </a:lnTo>
                  <a:lnTo>
                    <a:pt x="273" y="10"/>
                  </a:lnTo>
                  <a:lnTo>
                    <a:pt x="416" y="0"/>
                  </a:lnTo>
                  <a:lnTo>
                    <a:pt x="423" y="5"/>
                  </a:lnTo>
                  <a:lnTo>
                    <a:pt x="418" y="11"/>
                  </a:lnTo>
                  <a:lnTo>
                    <a:pt x="345" y="23"/>
                  </a:lnTo>
                  <a:lnTo>
                    <a:pt x="274" y="37"/>
                  </a:lnTo>
                  <a:lnTo>
                    <a:pt x="200" y="38"/>
                  </a:lnTo>
                  <a:lnTo>
                    <a:pt x="102" y="32"/>
                  </a:lnTo>
                  <a:lnTo>
                    <a:pt x="58" y="22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7" y="5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6" name="Freeform 217">
              <a:extLst>
                <a:ext uri="{FF2B5EF4-FFF2-40B4-BE49-F238E27FC236}">
                  <a16:creationId xmlns:a16="http://schemas.microsoft.com/office/drawing/2014/main" id="{CBEE7799-C98F-430F-2E94-ACA54BF1A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" y="3760"/>
              <a:ext cx="111" cy="49"/>
            </a:xfrm>
            <a:custGeom>
              <a:avLst/>
              <a:gdLst>
                <a:gd name="T0" fmla="*/ 7 w 223"/>
                <a:gd name="T1" fmla="*/ 0 h 99"/>
                <a:gd name="T2" fmla="*/ 50 w 223"/>
                <a:gd name="T3" fmla="*/ 10 h 99"/>
                <a:gd name="T4" fmla="*/ 89 w 223"/>
                <a:gd name="T5" fmla="*/ 29 h 99"/>
                <a:gd name="T6" fmla="*/ 129 w 223"/>
                <a:gd name="T7" fmla="*/ 53 h 99"/>
                <a:gd name="T8" fmla="*/ 172 w 223"/>
                <a:gd name="T9" fmla="*/ 73 h 99"/>
                <a:gd name="T10" fmla="*/ 218 w 223"/>
                <a:gd name="T11" fmla="*/ 88 h 99"/>
                <a:gd name="T12" fmla="*/ 223 w 223"/>
                <a:gd name="T13" fmla="*/ 94 h 99"/>
                <a:gd name="T14" fmla="*/ 215 w 223"/>
                <a:gd name="T15" fmla="*/ 99 h 99"/>
                <a:gd name="T16" fmla="*/ 118 w 223"/>
                <a:gd name="T17" fmla="*/ 68 h 99"/>
                <a:gd name="T18" fmla="*/ 79 w 223"/>
                <a:gd name="T19" fmla="*/ 45 h 99"/>
                <a:gd name="T20" fmla="*/ 43 w 223"/>
                <a:gd name="T21" fmla="*/ 23 h 99"/>
                <a:gd name="T22" fmla="*/ 26 w 223"/>
                <a:gd name="T23" fmla="*/ 15 h 99"/>
                <a:gd name="T24" fmla="*/ 5 w 223"/>
                <a:gd name="T25" fmla="*/ 10 h 99"/>
                <a:gd name="T26" fmla="*/ 0 w 223"/>
                <a:gd name="T27" fmla="*/ 4 h 99"/>
                <a:gd name="T28" fmla="*/ 7 w 223"/>
                <a:gd name="T29" fmla="*/ 0 h 99"/>
                <a:gd name="T30" fmla="*/ 7 w 223"/>
                <a:gd name="T3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3" h="99">
                  <a:moveTo>
                    <a:pt x="7" y="0"/>
                  </a:moveTo>
                  <a:lnTo>
                    <a:pt x="50" y="10"/>
                  </a:lnTo>
                  <a:lnTo>
                    <a:pt x="89" y="29"/>
                  </a:lnTo>
                  <a:lnTo>
                    <a:pt x="129" y="53"/>
                  </a:lnTo>
                  <a:lnTo>
                    <a:pt x="172" y="73"/>
                  </a:lnTo>
                  <a:lnTo>
                    <a:pt x="218" y="88"/>
                  </a:lnTo>
                  <a:lnTo>
                    <a:pt x="223" y="94"/>
                  </a:lnTo>
                  <a:lnTo>
                    <a:pt x="215" y="99"/>
                  </a:lnTo>
                  <a:lnTo>
                    <a:pt x="118" y="68"/>
                  </a:lnTo>
                  <a:lnTo>
                    <a:pt x="79" y="45"/>
                  </a:lnTo>
                  <a:lnTo>
                    <a:pt x="43" y="23"/>
                  </a:lnTo>
                  <a:lnTo>
                    <a:pt x="26" y="15"/>
                  </a:lnTo>
                  <a:lnTo>
                    <a:pt x="5" y="10"/>
                  </a:lnTo>
                  <a:lnTo>
                    <a:pt x="0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7" name="Freeform 218">
              <a:extLst>
                <a:ext uri="{FF2B5EF4-FFF2-40B4-BE49-F238E27FC236}">
                  <a16:creationId xmlns:a16="http://schemas.microsoft.com/office/drawing/2014/main" id="{AAAF365C-252A-368B-AC2B-9048C8762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3128"/>
              <a:ext cx="33" cy="135"/>
            </a:xfrm>
            <a:custGeom>
              <a:avLst/>
              <a:gdLst>
                <a:gd name="T0" fmla="*/ 22 w 67"/>
                <a:gd name="T1" fmla="*/ 1 h 271"/>
                <a:gd name="T2" fmla="*/ 34 w 67"/>
                <a:gd name="T3" fmla="*/ 26 h 271"/>
                <a:gd name="T4" fmla="*/ 35 w 67"/>
                <a:gd name="T5" fmla="*/ 49 h 271"/>
                <a:gd name="T6" fmla="*/ 32 w 67"/>
                <a:gd name="T7" fmla="*/ 72 h 271"/>
                <a:gd name="T8" fmla="*/ 35 w 67"/>
                <a:gd name="T9" fmla="*/ 98 h 271"/>
                <a:gd name="T10" fmla="*/ 48 w 67"/>
                <a:gd name="T11" fmla="*/ 129 h 271"/>
                <a:gd name="T12" fmla="*/ 67 w 67"/>
                <a:gd name="T13" fmla="*/ 157 h 271"/>
                <a:gd name="T14" fmla="*/ 63 w 67"/>
                <a:gd name="T15" fmla="*/ 211 h 271"/>
                <a:gd name="T16" fmla="*/ 53 w 67"/>
                <a:gd name="T17" fmla="*/ 265 h 271"/>
                <a:gd name="T18" fmla="*/ 48 w 67"/>
                <a:gd name="T19" fmla="*/ 271 h 271"/>
                <a:gd name="T20" fmla="*/ 42 w 67"/>
                <a:gd name="T21" fmla="*/ 265 h 271"/>
                <a:gd name="T22" fmla="*/ 36 w 67"/>
                <a:gd name="T23" fmla="*/ 216 h 271"/>
                <a:gd name="T24" fmla="*/ 27 w 67"/>
                <a:gd name="T25" fmla="*/ 168 h 271"/>
                <a:gd name="T26" fmla="*/ 0 w 67"/>
                <a:gd name="T27" fmla="*/ 104 h 271"/>
                <a:gd name="T28" fmla="*/ 2 w 67"/>
                <a:gd name="T29" fmla="*/ 78 h 271"/>
                <a:gd name="T30" fmla="*/ 13 w 67"/>
                <a:gd name="T31" fmla="*/ 53 h 271"/>
                <a:gd name="T32" fmla="*/ 19 w 67"/>
                <a:gd name="T33" fmla="*/ 30 h 271"/>
                <a:gd name="T34" fmla="*/ 13 w 67"/>
                <a:gd name="T35" fmla="*/ 7 h 271"/>
                <a:gd name="T36" fmla="*/ 14 w 67"/>
                <a:gd name="T37" fmla="*/ 0 h 271"/>
                <a:gd name="T38" fmla="*/ 22 w 67"/>
                <a:gd name="T39" fmla="*/ 1 h 271"/>
                <a:gd name="T40" fmla="*/ 22 w 67"/>
                <a:gd name="T41" fmla="*/ 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271">
                  <a:moveTo>
                    <a:pt x="22" y="1"/>
                  </a:moveTo>
                  <a:lnTo>
                    <a:pt x="34" y="26"/>
                  </a:lnTo>
                  <a:lnTo>
                    <a:pt x="35" y="49"/>
                  </a:lnTo>
                  <a:lnTo>
                    <a:pt x="32" y="72"/>
                  </a:lnTo>
                  <a:lnTo>
                    <a:pt x="35" y="98"/>
                  </a:lnTo>
                  <a:lnTo>
                    <a:pt x="48" y="129"/>
                  </a:lnTo>
                  <a:lnTo>
                    <a:pt x="67" y="157"/>
                  </a:lnTo>
                  <a:lnTo>
                    <a:pt x="63" y="211"/>
                  </a:lnTo>
                  <a:lnTo>
                    <a:pt x="53" y="265"/>
                  </a:lnTo>
                  <a:lnTo>
                    <a:pt x="48" y="271"/>
                  </a:lnTo>
                  <a:lnTo>
                    <a:pt x="42" y="265"/>
                  </a:lnTo>
                  <a:lnTo>
                    <a:pt x="36" y="216"/>
                  </a:lnTo>
                  <a:lnTo>
                    <a:pt x="27" y="168"/>
                  </a:lnTo>
                  <a:lnTo>
                    <a:pt x="0" y="104"/>
                  </a:lnTo>
                  <a:lnTo>
                    <a:pt x="2" y="78"/>
                  </a:lnTo>
                  <a:lnTo>
                    <a:pt x="13" y="53"/>
                  </a:lnTo>
                  <a:lnTo>
                    <a:pt x="19" y="30"/>
                  </a:lnTo>
                  <a:lnTo>
                    <a:pt x="13" y="7"/>
                  </a:lnTo>
                  <a:lnTo>
                    <a:pt x="14" y="0"/>
                  </a:lnTo>
                  <a:lnTo>
                    <a:pt x="22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8" name="Freeform 219">
              <a:extLst>
                <a:ext uri="{FF2B5EF4-FFF2-40B4-BE49-F238E27FC236}">
                  <a16:creationId xmlns:a16="http://schemas.microsoft.com/office/drawing/2014/main" id="{E384F6C8-1E5A-766D-1D4F-5B7FB24D5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3213"/>
              <a:ext cx="34" cy="39"/>
            </a:xfrm>
            <a:custGeom>
              <a:avLst/>
              <a:gdLst>
                <a:gd name="T0" fmla="*/ 66 w 70"/>
                <a:gd name="T1" fmla="*/ 15 h 79"/>
                <a:gd name="T2" fmla="*/ 61 w 70"/>
                <a:gd name="T3" fmla="*/ 23 h 79"/>
                <a:gd name="T4" fmla="*/ 61 w 70"/>
                <a:gd name="T5" fmla="*/ 35 h 79"/>
                <a:gd name="T6" fmla="*/ 50 w 70"/>
                <a:gd name="T7" fmla="*/ 55 h 79"/>
                <a:gd name="T8" fmla="*/ 40 w 70"/>
                <a:gd name="T9" fmla="*/ 63 h 79"/>
                <a:gd name="T10" fmla="*/ 36 w 70"/>
                <a:gd name="T11" fmla="*/ 70 h 79"/>
                <a:gd name="T12" fmla="*/ 11 w 70"/>
                <a:gd name="T13" fmla="*/ 79 h 79"/>
                <a:gd name="T14" fmla="*/ 0 w 70"/>
                <a:gd name="T15" fmla="*/ 72 h 79"/>
                <a:gd name="T16" fmla="*/ 0 w 70"/>
                <a:gd name="T17" fmla="*/ 62 h 79"/>
                <a:gd name="T18" fmla="*/ 15 w 70"/>
                <a:gd name="T19" fmla="*/ 45 h 79"/>
                <a:gd name="T20" fmla="*/ 29 w 70"/>
                <a:gd name="T21" fmla="*/ 21 h 79"/>
                <a:gd name="T22" fmla="*/ 61 w 70"/>
                <a:gd name="T23" fmla="*/ 0 h 79"/>
                <a:gd name="T24" fmla="*/ 70 w 70"/>
                <a:gd name="T25" fmla="*/ 4 h 79"/>
                <a:gd name="T26" fmla="*/ 66 w 70"/>
                <a:gd name="T27" fmla="*/ 15 h 79"/>
                <a:gd name="T28" fmla="*/ 66 w 70"/>
                <a:gd name="T29" fmla="*/ 1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79">
                  <a:moveTo>
                    <a:pt x="66" y="15"/>
                  </a:moveTo>
                  <a:lnTo>
                    <a:pt x="61" y="23"/>
                  </a:lnTo>
                  <a:lnTo>
                    <a:pt x="61" y="35"/>
                  </a:lnTo>
                  <a:lnTo>
                    <a:pt x="50" y="55"/>
                  </a:lnTo>
                  <a:lnTo>
                    <a:pt x="40" y="63"/>
                  </a:lnTo>
                  <a:lnTo>
                    <a:pt x="36" y="70"/>
                  </a:lnTo>
                  <a:lnTo>
                    <a:pt x="11" y="79"/>
                  </a:lnTo>
                  <a:lnTo>
                    <a:pt x="0" y="72"/>
                  </a:lnTo>
                  <a:lnTo>
                    <a:pt x="0" y="62"/>
                  </a:lnTo>
                  <a:lnTo>
                    <a:pt x="15" y="45"/>
                  </a:lnTo>
                  <a:lnTo>
                    <a:pt x="29" y="21"/>
                  </a:lnTo>
                  <a:lnTo>
                    <a:pt x="61" y="0"/>
                  </a:lnTo>
                  <a:lnTo>
                    <a:pt x="70" y="4"/>
                  </a:lnTo>
                  <a:lnTo>
                    <a:pt x="66" y="15"/>
                  </a:lnTo>
                  <a:lnTo>
                    <a:pt x="6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Freeform 220">
              <a:extLst>
                <a:ext uri="{FF2B5EF4-FFF2-40B4-BE49-F238E27FC236}">
                  <a16:creationId xmlns:a16="http://schemas.microsoft.com/office/drawing/2014/main" id="{F2FC2DB8-7262-FEA6-8AC6-0C7228FD2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3174"/>
              <a:ext cx="14" cy="52"/>
            </a:xfrm>
            <a:custGeom>
              <a:avLst/>
              <a:gdLst>
                <a:gd name="T0" fmla="*/ 18 w 27"/>
                <a:gd name="T1" fmla="*/ 2 h 105"/>
                <a:gd name="T2" fmla="*/ 22 w 27"/>
                <a:gd name="T3" fmla="*/ 22 h 105"/>
                <a:gd name="T4" fmla="*/ 27 w 27"/>
                <a:gd name="T5" fmla="*/ 44 h 105"/>
                <a:gd name="T6" fmla="*/ 23 w 27"/>
                <a:gd name="T7" fmla="*/ 74 h 105"/>
                <a:gd name="T8" fmla="*/ 16 w 27"/>
                <a:gd name="T9" fmla="*/ 105 h 105"/>
                <a:gd name="T10" fmla="*/ 4 w 27"/>
                <a:gd name="T11" fmla="*/ 102 h 105"/>
                <a:gd name="T12" fmla="*/ 0 w 27"/>
                <a:gd name="T13" fmla="*/ 44 h 105"/>
                <a:gd name="T14" fmla="*/ 6 w 27"/>
                <a:gd name="T15" fmla="*/ 0 h 105"/>
                <a:gd name="T16" fmla="*/ 18 w 27"/>
                <a:gd name="T17" fmla="*/ 2 h 105"/>
                <a:gd name="T18" fmla="*/ 18 w 27"/>
                <a:gd name="T19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05">
                  <a:moveTo>
                    <a:pt x="18" y="2"/>
                  </a:moveTo>
                  <a:lnTo>
                    <a:pt x="22" y="22"/>
                  </a:lnTo>
                  <a:lnTo>
                    <a:pt x="27" y="44"/>
                  </a:lnTo>
                  <a:lnTo>
                    <a:pt x="23" y="74"/>
                  </a:lnTo>
                  <a:lnTo>
                    <a:pt x="16" y="105"/>
                  </a:lnTo>
                  <a:lnTo>
                    <a:pt x="4" y="102"/>
                  </a:lnTo>
                  <a:lnTo>
                    <a:pt x="0" y="44"/>
                  </a:lnTo>
                  <a:lnTo>
                    <a:pt x="6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0" name="Freeform 221">
              <a:extLst>
                <a:ext uri="{FF2B5EF4-FFF2-40B4-BE49-F238E27FC236}">
                  <a16:creationId xmlns:a16="http://schemas.microsoft.com/office/drawing/2014/main" id="{9F2C40A9-DEF2-E2A8-A13D-E080396F3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8" y="3166"/>
              <a:ext cx="44" cy="82"/>
            </a:xfrm>
            <a:custGeom>
              <a:avLst/>
              <a:gdLst>
                <a:gd name="T0" fmla="*/ 88 w 88"/>
                <a:gd name="T1" fmla="*/ 9 h 165"/>
                <a:gd name="T2" fmla="*/ 66 w 88"/>
                <a:gd name="T3" fmla="*/ 49 h 165"/>
                <a:gd name="T4" fmla="*/ 54 w 88"/>
                <a:gd name="T5" fmla="*/ 94 h 165"/>
                <a:gd name="T6" fmla="*/ 37 w 88"/>
                <a:gd name="T7" fmla="*/ 130 h 165"/>
                <a:gd name="T8" fmla="*/ 12 w 88"/>
                <a:gd name="T9" fmla="*/ 162 h 165"/>
                <a:gd name="T10" fmla="*/ 4 w 88"/>
                <a:gd name="T11" fmla="*/ 165 h 165"/>
                <a:gd name="T12" fmla="*/ 0 w 88"/>
                <a:gd name="T13" fmla="*/ 158 h 165"/>
                <a:gd name="T14" fmla="*/ 8 w 88"/>
                <a:gd name="T15" fmla="*/ 118 h 165"/>
                <a:gd name="T16" fmla="*/ 25 w 88"/>
                <a:gd name="T17" fmla="*/ 83 h 165"/>
                <a:gd name="T18" fmla="*/ 36 w 88"/>
                <a:gd name="T19" fmla="*/ 60 h 165"/>
                <a:gd name="T20" fmla="*/ 48 w 88"/>
                <a:gd name="T21" fmla="*/ 40 h 165"/>
                <a:gd name="T22" fmla="*/ 62 w 88"/>
                <a:gd name="T23" fmla="*/ 21 h 165"/>
                <a:gd name="T24" fmla="*/ 79 w 88"/>
                <a:gd name="T25" fmla="*/ 2 h 165"/>
                <a:gd name="T26" fmla="*/ 88 w 88"/>
                <a:gd name="T27" fmla="*/ 0 h 165"/>
                <a:gd name="T28" fmla="*/ 88 w 88"/>
                <a:gd name="T29" fmla="*/ 9 h 165"/>
                <a:gd name="T30" fmla="*/ 88 w 88"/>
                <a:gd name="T31" fmla="*/ 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165">
                  <a:moveTo>
                    <a:pt x="88" y="9"/>
                  </a:moveTo>
                  <a:lnTo>
                    <a:pt x="66" y="49"/>
                  </a:lnTo>
                  <a:lnTo>
                    <a:pt x="54" y="94"/>
                  </a:lnTo>
                  <a:lnTo>
                    <a:pt x="37" y="130"/>
                  </a:lnTo>
                  <a:lnTo>
                    <a:pt x="12" y="162"/>
                  </a:lnTo>
                  <a:lnTo>
                    <a:pt x="4" y="165"/>
                  </a:lnTo>
                  <a:lnTo>
                    <a:pt x="0" y="158"/>
                  </a:lnTo>
                  <a:lnTo>
                    <a:pt x="8" y="118"/>
                  </a:lnTo>
                  <a:lnTo>
                    <a:pt x="25" y="83"/>
                  </a:lnTo>
                  <a:lnTo>
                    <a:pt x="36" y="60"/>
                  </a:lnTo>
                  <a:lnTo>
                    <a:pt x="48" y="40"/>
                  </a:lnTo>
                  <a:lnTo>
                    <a:pt x="62" y="21"/>
                  </a:lnTo>
                  <a:lnTo>
                    <a:pt x="79" y="2"/>
                  </a:lnTo>
                  <a:lnTo>
                    <a:pt x="88" y="0"/>
                  </a:lnTo>
                  <a:lnTo>
                    <a:pt x="88" y="9"/>
                  </a:lnTo>
                  <a:lnTo>
                    <a:pt x="88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1" name="Freeform 222">
              <a:extLst>
                <a:ext uri="{FF2B5EF4-FFF2-40B4-BE49-F238E27FC236}">
                  <a16:creationId xmlns:a16="http://schemas.microsoft.com/office/drawing/2014/main" id="{9D5C832F-616E-267C-811C-957253759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3365"/>
              <a:ext cx="46" cy="13"/>
            </a:xfrm>
            <a:custGeom>
              <a:avLst/>
              <a:gdLst>
                <a:gd name="T0" fmla="*/ 5 w 92"/>
                <a:gd name="T1" fmla="*/ 1 h 27"/>
                <a:gd name="T2" fmla="*/ 54 w 92"/>
                <a:gd name="T3" fmla="*/ 0 h 27"/>
                <a:gd name="T4" fmla="*/ 84 w 92"/>
                <a:gd name="T5" fmla="*/ 4 h 27"/>
                <a:gd name="T6" fmla="*/ 92 w 92"/>
                <a:gd name="T7" fmla="*/ 9 h 27"/>
                <a:gd name="T8" fmla="*/ 87 w 92"/>
                <a:gd name="T9" fmla="*/ 15 h 27"/>
                <a:gd name="T10" fmla="*/ 50 w 92"/>
                <a:gd name="T11" fmla="*/ 27 h 27"/>
                <a:gd name="T12" fmla="*/ 28 w 92"/>
                <a:gd name="T13" fmla="*/ 18 h 27"/>
                <a:gd name="T14" fmla="*/ 5 w 92"/>
                <a:gd name="T15" fmla="*/ 12 h 27"/>
                <a:gd name="T16" fmla="*/ 0 w 92"/>
                <a:gd name="T17" fmla="*/ 6 h 27"/>
                <a:gd name="T18" fmla="*/ 5 w 92"/>
                <a:gd name="T19" fmla="*/ 1 h 27"/>
                <a:gd name="T20" fmla="*/ 5 w 92"/>
                <a:gd name="T2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7">
                  <a:moveTo>
                    <a:pt x="5" y="1"/>
                  </a:moveTo>
                  <a:lnTo>
                    <a:pt x="54" y="0"/>
                  </a:lnTo>
                  <a:lnTo>
                    <a:pt x="84" y="4"/>
                  </a:lnTo>
                  <a:lnTo>
                    <a:pt x="92" y="9"/>
                  </a:lnTo>
                  <a:lnTo>
                    <a:pt x="87" y="15"/>
                  </a:lnTo>
                  <a:lnTo>
                    <a:pt x="50" y="27"/>
                  </a:lnTo>
                  <a:lnTo>
                    <a:pt x="28" y="18"/>
                  </a:lnTo>
                  <a:lnTo>
                    <a:pt x="5" y="12"/>
                  </a:lnTo>
                  <a:lnTo>
                    <a:pt x="0" y="6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2" name="Freeform 223">
              <a:extLst>
                <a:ext uri="{FF2B5EF4-FFF2-40B4-BE49-F238E27FC236}">
                  <a16:creationId xmlns:a16="http://schemas.microsoft.com/office/drawing/2014/main" id="{E3929CCA-6D90-430D-5275-2D1845070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3353"/>
              <a:ext cx="49" cy="16"/>
            </a:xfrm>
            <a:custGeom>
              <a:avLst/>
              <a:gdLst>
                <a:gd name="T0" fmla="*/ 0 w 99"/>
                <a:gd name="T1" fmla="*/ 24 h 34"/>
                <a:gd name="T2" fmla="*/ 49 w 99"/>
                <a:gd name="T3" fmla="*/ 5 h 34"/>
                <a:gd name="T4" fmla="*/ 92 w 99"/>
                <a:gd name="T5" fmla="*/ 0 h 34"/>
                <a:gd name="T6" fmla="*/ 99 w 99"/>
                <a:gd name="T7" fmla="*/ 5 h 34"/>
                <a:gd name="T8" fmla="*/ 92 w 99"/>
                <a:gd name="T9" fmla="*/ 10 h 34"/>
                <a:gd name="T10" fmla="*/ 54 w 99"/>
                <a:gd name="T11" fmla="*/ 22 h 34"/>
                <a:gd name="T12" fmla="*/ 3 w 99"/>
                <a:gd name="T13" fmla="*/ 34 h 34"/>
                <a:gd name="T14" fmla="*/ 0 w 99"/>
                <a:gd name="T15" fmla="*/ 24 h 34"/>
                <a:gd name="T16" fmla="*/ 0 w 99"/>
                <a:gd name="T17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34">
                  <a:moveTo>
                    <a:pt x="0" y="24"/>
                  </a:moveTo>
                  <a:lnTo>
                    <a:pt x="49" y="5"/>
                  </a:lnTo>
                  <a:lnTo>
                    <a:pt x="92" y="0"/>
                  </a:lnTo>
                  <a:lnTo>
                    <a:pt x="99" y="5"/>
                  </a:lnTo>
                  <a:lnTo>
                    <a:pt x="92" y="10"/>
                  </a:lnTo>
                  <a:lnTo>
                    <a:pt x="54" y="22"/>
                  </a:lnTo>
                  <a:lnTo>
                    <a:pt x="3" y="3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3" name="Freeform 224">
              <a:extLst>
                <a:ext uri="{FF2B5EF4-FFF2-40B4-BE49-F238E27FC236}">
                  <a16:creationId xmlns:a16="http://schemas.microsoft.com/office/drawing/2014/main" id="{7EAF91E5-C600-565A-0F0C-A08BDE8B6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" y="3055"/>
              <a:ext cx="13" cy="15"/>
            </a:xfrm>
            <a:custGeom>
              <a:avLst/>
              <a:gdLst>
                <a:gd name="T0" fmla="*/ 17 w 25"/>
                <a:gd name="T1" fmla="*/ 0 h 31"/>
                <a:gd name="T2" fmla="*/ 20 w 25"/>
                <a:gd name="T3" fmla="*/ 12 h 31"/>
                <a:gd name="T4" fmla="*/ 22 w 25"/>
                <a:gd name="T5" fmla="*/ 21 h 31"/>
                <a:gd name="T6" fmla="*/ 25 w 25"/>
                <a:gd name="T7" fmla="*/ 28 h 31"/>
                <a:gd name="T8" fmla="*/ 19 w 25"/>
                <a:gd name="T9" fmla="*/ 31 h 31"/>
                <a:gd name="T10" fmla="*/ 0 w 25"/>
                <a:gd name="T11" fmla="*/ 12 h 31"/>
                <a:gd name="T12" fmla="*/ 5 w 25"/>
                <a:gd name="T13" fmla="*/ 0 h 31"/>
                <a:gd name="T14" fmla="*/ 17 w 25"/>
                <a:gd name="T15" fmla="*/ 0 h 31"/>
                <a:gd name="T16" fmla="*/ 17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17" y="0"/>
                  </a:moveTo>
                  <a:lnTo>
                    <a:pt x="20" y="12"/>
                  </a:lnTo>
                  <a:lnTo>
                    <a:pt x="22" y="21"/>
                  </a:lnTo>
                  <a:lnTo>
                    <a:pt x="25" y="28"/>
                  </a:lnTo>
                  <a:lnTo>
                    <a:pt x="19" y="31"/>
                  </a:lnTo>
                  <a:lnTo>
                    <a:pt x="0" y="12"/>
                  </a:lnTo>
                  <a:lnTo>
                    <a:pt x="5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4" name="Freeform 225">
              <a:extLst>
                <a:ext uri="{FF2B5EF4-FFF2-40B4-BE49-F238E27FC236}">
                  <a16:creationId xmlns:a16="http://schemas.microsoft.com/office/drawing/2014/main" id="{271A1F2F-54ED-004E-9593-6530F7B58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" y="3056"/>
              <a:ext cx="9" cy="15"/>
            </a:xfrm>
            <a:custGeom>
              <a:avLst/>
              <a:gdLst>
                <a:gd name="T0" fmla="*/ 15 w 19"/>
                <a:gd name="T1" fmla="*/ 4 h 29"/>
                <a:gd name="T2" fmla="*/ 19 w 19"/>
                <a:gd name="T3" fmla="*/ 17 h 29"/>
                <a:gd name="T4" fmla="*/ 16 w 19"/>
                <a:gd name="T5" fmla="*/ 22 h 29"/>
                <a:gd name="T6" fmla="*/ 9 w 19"/>
                <a:gd name="T7" fmla="*/ 29 h 29"/>
                <a:gd name="T8" fmla="*/ 1 w 19"/>
                <a:gd name="T9" fmla="*/ 22 h 29"/>
                <a:gd name="T10" fmla="*/ 0 w 19"/>
                <a:gd name="T11" fmla="*/ 17 h 29"/>
                <a:gd name="T12" fmla="*/ 4 w 19"/>
                <a:gd name="T13" fmla="*/ 6 h 29"/>
                <a:gd name="T14" fmla="*/ 8 w 19"/>
                <a:gd name="T15" fmla="*/ 0 h 29"/>
                <a:gd name="T16" fmla="*/ 15 w 19"/>
                <a:gd name="T17" fmla="*/ 4 h 29"/>
                <a:gd name="T18" fmla="*/ 15 w 19"/>
                <a:gd name="T1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9">
                  <a:moveTo>
                    <a:pt x="15" y="4"/>
                  </a:moveTo>
                  <a:lnTo>
                    <a:pt x="19" y="17"/>
                  </a:lnTo>
                  <a:lnTo>
                    <a:pt x="16" y="22"/>
                  </a:lnTo>
                  <a:lnTo>
                    <a:pt x="9" y="29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" name="Freeform 226">
              <a:extLst>
                <a:ext uri="{FF2B5EF4-FFF2-40B4-BE49-F238E27FC236}">
                  <a16:creationId xmlns:a16="http://schemas.microsoft.com/office/drawing/2014/main" id="{AE9153D4-1BDB-43BA-90AE-A2A2B4AFB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" y="3032"/>
              <a:ext cx="53" cy="14"/>
            </a:xfrm>
            <a:custGeom>
              <a:avLst/>
              <a:gdLst>
                <a:gd name="T0" fmla="*/ 0 w 105"/>
                <a:gd name="T1" fmla="*/ 21 h 29"/>
                <a:gd name="T2" fmla="*/ 36 w 105"/>
                <a:gd name="T3" fmla="*/ 11 h 29"/>
                <a:gd name="T4" fmla="*/ 72 w 105"/>
                <a:gd name="T5" fmla="*/ 10 h 29"/>
                <a:gd name="T6" fmla="*/ 97 w 105"/>
                <a:gd name="T7" fmla="*/ 0 h 29"/>
                <a:gd name="T8" fmla="*/ 105 w 105"/>
                <a:gd name="T9" fmla="*/ 0 h 29"/>
                <a:gd name="T10" fmla="*/ 105 w 105"/>
                <a:gd name="T11" fmla="*/ 7 h 29"/>
                <a:gd name="T12" fmla="*/ 93 w 105"/>
                <a:gd name="T13" fmla="*/ 17 h 29"/>
                <a:gd name="T14" fmla="*/ 79 w 105"/>
                <a:gd name="T15" fmla="*/ 26 h 29"/>
                <a:gd name="T16" fmla="*/ 42 w 105"/>
                <a:gd name="T17" fmla="*/ 24 h 29"/>
                <a:gd name="T18" fmla="*/ 5 w 105"/>
                <a:gd name="T19" fmla="*/ 29 h 29"/>
                <a:gd name="T20" fmla="*/ 0 w 105"/>
                <a:gd name="T21" fmla="*/ 21 h 29"/>
                <a:gd name="T22" fmla="*/ 0 w 105"/>
                <a:gd name="T2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29">
                  <a:moveTo>
                    <a:pt x="0" y="21"/>
                  </a:moveTo>
                  <a:lnTo>
                    <a:pt x="36" y="11"/>
                  </a:lnTo>
                  <a:lnTo>
                    <a:pt x="72" y="1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05" y="7"/>
                  </a:lnTo>
                  <a:lnTo>
                    <a:pt x="93" y="17"/>
                  </a:lnTo>
                  <a:lnTo>
                    <a:pt x="79" y="26"/>
                  </a:lnTo>
                  <a:lnTo>
                    <a:pt x="42" y="24"/>
                  </a:lnTo>
                  <a:lnTo>
                    <a:pt x="5" y="29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" name="Freeform 227">
              <a:extLst>
                <a:ext uri="{FF2B5EF4-FFF2-40B4-BE49-F238E27FC236}">
                  <a16:creationId xmlns:a16="http://schemas.microsoft.com/office/drawing/2014/main" id="{EA8E5080-4135-5216-7C49-5AC3A52D3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" y="3050"/>
              <a:ext cx="30" cy="9"/>
            </a:xfrm>
            <a:custGeom>
              <a:avLst/>
              <a:gdLst>
                <a:gd name="T0" fmla="*/ 0 w 62"/>
                <a:gd name="T1" fmla="*/ 1 h 17"/>
                <a:gd name="T2" fmla="*/ 21 w 62"/>
                <a:gd name="T3" fmla="*/ 0 h 17"/>
                <a:gd name="T4" fmla="*/ 32 w 62"/>
                <a:gd name="T5" fmla="*/ 1 h 17"/>
                <a:gd name="T6" fmla="*/ 57 w 62"/>
                <a:gd name="T7" fmla="*/ 0 h 17"/>
                <a:gd name="T8" fmla="*/ 62 w 62"/>
                <a:gd name="T9" fmla="*/ 5 h 17"/>
                <a:gd name="T10" fmla="*/ 58 w 62"/>
                <a:gd name="T11" fmla="*/ 9 h 17"/>
                <a:gd name="T12" fmla="*/ 32 w 62"/>
                <a:gd name="T13" fmla="*/ 17 h 17"/>
                <a:gd name="T14" fmla="*/ 19 w 62"/>
                <a:gd name="T15" fmla="*/ 16 h 17"/>
                <a:gd name="T16" fmla="*/ 0 w 62"/>
                <a:gd name="T17" fmla="*/ 11 h 17"/>
                <a:gd name="T18" fmla="*/ 0 w 62"/>
                <a:gd name="T19" fmla="*/ 1 h 17"/>
                <a:gd name="T20" fmla="*/ 0 w 62"/>
                <a:gd name="T2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7">
                  <a:moveTo>
                    <a:pt x="0" y="1"/>
                  </a:moveTo>
                  <a:lnTo>
                    <a:pt x="21" y="0"/>
                  </a:lnTo>
                  <a:lnTo>
                    <a:pt x="32" y="1"/>
                  </a:lnTo>
                  <a:lnTo>
                    <a:pt x="57" y="0"/>
                  </a:lnTo>
                  <a:lnTo>
                    <a:pt x="62" y="5"/>
                  </a:lnTo>
                  <a:lnTo>
                    <a:pt x="58" y="9"/>
                  </a:lnTo>
                  <a:lnTo>
                    <a:pt x="32" y="17"/>
                  </a:lnTo>
                  <a:lnTo>
                    <a:pt x="19" y="16"/>
                  </a:lnTo>
                  <a:lnTo>
                    <a:pt x="0" y="1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7" name="Freeform 228">
              <a:extLst>
                <a:ext uri="{FF2B5EF4-FFF2-40B4-BE49-F238E27FC236}">
                  <a16:creationId xmlns:a16="http://schemas.microsoft.com/office/drawing/2014/main" id="{F43A4320-0FE8-900D-4027-0A1FD87E9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3041"/>
              <a:ext cx="6" cy="10"/>
            </a:xfrm>
            <a:custGeom>
              <a:avLst/>
              <a:gdLst>
                <a:gd name="T0" fmla="*/ 9 w 10"/>
                <a:gd name="T1" fmla="*/ 1 h 19"/>
                <a:gd name="T2" fmla="*/ 10 w 10"/>
                <a:gd name="T3" fmla="*/ 19 h 19"/>
                <a:gd name="T4" fmla="*/ 0 w 10"/>
                <a:gd name="T5" fmla="*/ 18 h 19"/>
                <a:gd name="T6" fmla="*/ 1 w 10"/>
                <a:gd name="T7" fmla="*/ 7 h 19"/>
                <a:gd name="T8" fmla="*/ 2 w 10"/>
                <a:gd name="T9" fmla="*/ 0 h 19"/>
                <a:gd name="T10" fmla="*/ 9 w 10"/>
                <a:gd name="T11" fmla="*/ 1 h 19"/>
                <a:gd name="T12" fmla="*/ 9 w 10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9">
                  <a:moveTo>
                    <a:pt x="9" y="1"/>
                  </a:moveTo>
                  <a:lnTo>
                    <a:pt x="10" y="19"/>
                  </a:lnTo>
                  <a:lnTo>
                    <a:pt x="0" y="18"/>
                  </a:lnTo>
                  <a:lnTo>
                    <a:pt x="1" y="7"/>
                  </a:lnTo>
                  <a:lnTo>
                    <a:pt x="2" y="0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" name="Freeform 229">
              <a:extLst>
                <a:ext uri="{FF2B5EF4-FFF2-40B4-BE49-F238E27FC236}">
                  <a16:creationId xmlns:a16="http://schemas.microsoft.com/office/drawing/2014/main" id="{F5BB008F-B893-B1CF-359E-C8C471715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" y="3040"/>
              <a:ext cx="5" cy="13"/>
            </a:xfrm>
            <a:custGeom>
              <a:avLst/>
              <a:gdLst>
                <a:gd name="T0" fmla="*/ 9 w 12"/>
                <a:gd name="T1" fmla="*/ 3 h 27"/>
                <a:gd name="T2" fmla="*/ 12 w 12"/>
                <a:gd name="T3" fmla="*/ 21 h 27"/>
                <a:gd name="T4" fmla="*/ 9 w 12"/>
                <a:gd name="T5" fmla="*/ 27 h 27"/>
                <a:gd name="T6" fmla="*/ 3 w 12"/>
                <a:gd name="T7" fmla="*/ 24 h 27"/>
                <a:gd name="T8" fmla="*/ 0 w 12"/>
                <a:gd name="T9" fmla="*/ 0 h 27"/>
                <a:gd name="T10" fmla="*/ 9 w 12"/>
                <a:gd name="T11" fmla="*/ 3 h 27"/>
                <a:gd name="T12" fmla="*/ 9 w 12"/>
                <a:gd name="T13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7">
                  <a:moveTo>
                    <a:pt x="9" y="3"/>
                  </a:moveTo>
                  <a:lnTo>
                    <a:pt x="12" y="21"/>
                  </a:lnTo>
                  <a:lnTo>
                    <a:pt x="9" y="27"/>
                  </a:lnTo>
                  <a:lnTo>
                    <a:pt x="3" y="24"/>
                  </a:lnTo>
                  <a:lnTo>
                    <a:pt x="0" y="0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" name="Freeform 230">
              <a:extLst>
                <a:ext uri="{FF2B5EF4-FFF2-40B4-BE49-F238E27FC236}">
                  <a16:creationId xmlns:a16="http://schemas.microsoft.com/office/drawing/2014/main" id="{EDC71CE5-D313-9FCE-BD54-15F7A01A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" y="3754"/>
              <a:ext cx="32" cy="18"/>
            </a:xfrm>
            <a:custGeom>
              <a:avLst/>
              <a:gdLst>
                <a:gd name="T0" fmla="*/ 18 w 63"/>
                <a:gd name="T1" fmla="*/ 0 h 35"/>
                <a:gd name="T2" fmla="*/ 60 w 63"/>
                <a:gd name="T3" fmla="*/ 26 h 35"/>
                <a:gd name="T4" fmla="*/ 63 w 63"/>
                <a:gd name="T5" fmla="*/ 33 h 35"/>
                <a:gd name="T6" fmla="*/ 55 w 63"/>
                <a:gd name="T7" fmla="*/ 35 h 35"/>
                <a:gd name="T8" fmla="*/ 8 w 63"/>
                <a:gd name="T9" fmla="*/ 23 h 35"/>
                <a:gd name="T10" fmla="*/ 0 w 63"/>
                <a:gd name="T11" fmla="*/ 6 h 35"/>
                <a:gd name="T12" fmla="*/ 7 w 63"/>
                <a:gd name="T13" fmla="*/ 0 h 35"/>
                <a:gd name="T14" fmla="*/ 18 w 63"/>
                <a:gd name="T15" fmla="*/ 0 h 35"/>
                <a:gd name="T16" fmla="*/ 18 w 63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5">
                  <a:moveTo>
                    <a:pt x="18" y="0"/>
                  </a:moveTo>
                  <a:lnTo>
                    <a:pt x="60" y="26"/>
                  </a:lnTo>
                  <a:lnTo>
                    <a:pt x="63" y="33"/>
                  </a:lnTo>
                  <a:lnTo>
                    <a:pt x="55" y="35"/>
                  </a:lnTo>
                  <a:lnTo>
                    <a:pt x="8" y="23"/>
                  </a:lnTo>
                  <a:lnTo>
                    <a:pt x="0" y="6"/>
                  </a:lnTo>
                  <a:lnTo>
                    <a:pt x="7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" name="Freeform 231">
              <a:extLst>
                <a:ext uri="{FF2B5EF4-FFF2-40B4-BE49-F238E27FC236}">
                  <a16:creationId xmlns:a16="http://schemas.microsoft.com/office/drawing/2014/main" id="{AA926118-A6DA-6722-50F0-4317867E9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" y="3750"/>
              <a:ext cx="45" cy="41"/>
            </a:xfrm>
            <a:custGeom>
              <a:avLst/>
              <a:gdLst>
                <a:gd name="T0" fmla="*/ 83 w 89"/>
                <a:gd name="T1" fmla="*/ 11 h 81"/>
                <a:gd name="T2" fmla="*/ 59 w 89"/>
                <a:gd name="T3" fmla="*/ 18 h 81"/>
                <a:gd name="T4" fmla="*/ 38 w 89"/>
                <a:gd name="T5" fmla="*/ 36 h 81"/>
                <a:gd name="T6" fmla="*/ 12 w 89"/>
                <a:gd name="T7" fmla="*/ 81 h 81"/>
                <a:gd name="T8" fmla="*/ 0 w 89"/>
                <a:gd name="T9" fmla="*/ 81 h 81"/>
                <a:gd name="T10" fmla="*/ 5 w 89"/>
                <a:gd name="T11" fmla="*/ 49 h 81"/>
                <a:gd name="T12" fmla="*/ 21 w 89"/>
                <a:gd name="T13" fmla="*/ 22 h 81"/>
                <a:gd name="T14" fmla="*/ 50 w 89"/>
                <a:gd name="T15" fmla="*/ 5 h 81"/>
                <a:gd name="T16" fmla="*/ 83 w 89"/>
                <a:gd name="T17" fmla="*/ 0 h 81"/>
                <a:gd name="T18" fmla="*/ 89 w 89"/>
                <a:gd name="T19" fmla="*/ 5 h 81"/>
                <a:gd name="T20" fmla="*/ 83 w 89"/>
                <a:gd name="T21" fmla="*/ 11 h 81"/>
                <a:gd name="T22" fmla="*/ 83 w 89"/>
                <a:gd name="T23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81">
                  <a:moveTo>
                    <a:pt x="83" y="11"/>
                  </a:moveTo>
                  <a:lnTo>
                    <a:pt x="59" y="18"/>
                  </a:lnTo>
                  <a:lnTo>
                    <a:pt x="38" y="36"/>
                  </a:lnTo>
                  <a:lnTo>
                    <a:pt x="12" y="81"/>
                  </a:lnTo>
                  <a:lnTo>
                    <a:pt x="0" y="81"/>
                  </a:lnTo>
                  <a:lnTo>
                    <a:pt x="5" y="49"/>
                  </a:lnTo>
                  <a:lnTo>
                    <a:pt x="21" y="22"/>
                  </a:lnTo>
                  <a:lnTo>
                    <a:pt x="50" y="5"/>
                  </a:lnTo>
                  <a:lnTo>
                    <a:pt x="83" y="0"/>
                  </a:lnTo>
                  <a:lnTo>
                    <a:pt x="89" y="5"/>
                  </a:lnTo>
                  <a:lnTo>
                    <a:pt x="83" y="11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1" name="Freeform 232">
              <a:extLst>
                <a:ext uri="{FF2B5EF4-FFF2-40B4-BE49-F238E27FC236}">
                  <a16:creationId xmlns:a16="http://schemas.microsoft.com/office/drawing/2014/main" id="{D74205FF-81C1-20E5-C21D-4A322585F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3758"/>
              <a:ext cx="77" cy="33"/>
            </a:xfrm>
            <a:custGeom>
              <a:avLst/>
              <a:gdLst>
                <a:gd name="T0" fmla="*/ 6 w 154"/>
                <a:gd name="T1" fmla="*/ 0 h 67"/>
                <a:gd name="T2" fmla="*/ 102 w 154"/>
                <a:gd name="T3" fmla="*/ 34 h 67"/>
                <a:gd name="T4" fmla="*/ 136 w 154"/>
                <a:gd name="T5" fmla="*/ 45 h 67"/>
                <a:gd name="T6" fmla="*/ 148 w 154"/>
                <a:gd name="T7" fmla="*/ 55 h 67"/>
                <a:gd name="T8" fmla="*/ 154 w 154"/>
                <a:gd name="T9" fmla="*/ 62 h 67"/>
                <a:gd name="T10" fmla="*/ 144 w 154"/>
                <a:gd name="T11" fmla="*/ 67 h 67"/>
                <a:gd name="T12" fmla="*/ 130 w 154"/>
                <a:gd name="T13" fmla="*/ 66 h 67"/>
                <a:gd name="T14" fmla="*/ 92 w 154"/>
                <a:gd name="T15" fmla="*/ 54 h 67"/>
                <a:gd name="T16" fmla="*/ 48 w 154"/>
                <a:gd name="T17" fmla="*/ 30 h 67"/>
                <a:gd name="T18" fmla="*/ 29 w 154"/>
                <a:gd name="T19" fmla="*/ 19 h 67"/>
                <a:gd name="T20" fmla="*/ 4 w 154"/>
                <a:gd name="T21" fmla="*/ 11 h 67"/>
                <a:gd name="T22" fmla="*/ 0 w 154"/>
                <a:gd name="T23" fmla="*/ 4 h 67"/>
                <a:gd name="T24" fmla="*/ 6 w 154"/>
                <a:gd name="T25" fmla="*/ 0 h 67"/>
                <a:gd name="T26" fmla="*/ 6 w 154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67">
                  <a:moveTo>
                    <a:pt x="6" y="0"/>
                  </a:moveTo>
                  <a:lnTo>
                    <a:pt x="102" y="34"/>
                  </a:lnTo>
                  <a:lnTo>
                    <a:pt x="136" y="45"/>
                  </a:lnTo>
                  <a:lnTo>
                    <a:pt x="148" y="55"/>
                  </a:lnTo>
                  <a:lnTo>
                    <a:pt x="154" y="62"/>
                  </a:lnTo>
                  <a:lnTo>
                    <a:pt x="144" y="67"/>
                  </a:lnTo>
                  <a:lnTo>
                    <a:pt x="130" y="66"/>
                  </a:lnTo>
                  <a:lnTo>
                    <a:pt x="92" y="54"/>
                  </a:lnTo>
                  <a:lnTo>
                    <a:pt x="48" y="30"/>
                  </a:lnTo>
                  <a:lnTo>
                    <a:pt x="29" y="19"/>
                  </a:lnTo>
                  <a:lnTo>
                    <a:pt x="4" y="11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2" name="Freeform 233">
              <a:extLst>
                <a:ext uri="{FF2B5EF4-FFF2-40B4-BE49-F238E27FC236}">
                  <a16:creationId xmlns:a16="http://schemas.microsoft.com/office/drawing/2014/main" id="{6357DF42-7145-5BDE-E2E2-B30D9D8A5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" y="3770"/>
              <a:ext cx="120" cy="25"/>
            </a:xfrm>
            <a:custGeom>
              <a:avLst/>
              <a:gdLst>
                <a:gd name="T0" fmla="*/ 6 w 240"/>
                <a:gd name="T1" fmla="*/ 0 h 50"/>
                <a:gd name="T2" fmla="*/ 44 w 240"/>
                <a:gd name="T3" fmla="*/ 6 h 50"/>
                <a:gd name="T4" fmla="*/ 132 w 240"/>
                <a:gd name="T5" fmla="*/ 18 h 50"/>
                <a:gd name="T6" fmla="*/ 235 w 240"/>
                <a:gd name="T7" fmla="*/ 39 h 50"/>
                <a:gd name="T8" fmla="*/ 240 w 240"/>
                <a:gd name="T9" fmla="*/ 45 h 50"/>
                <a:gd name="T10" fmla="*/ 232 w 240"/>
                <a:gd name="T11" fmla="*/ 50 h 50"/>
                <a:gd name="T12" fmla="*/ 131 w 240"/>
                <a:gd name="T13" fmla="*/ 32 h 50"/>
                <a:gd name="T14" fmla="*/ 42 w 240"/>
                <a:gd name="T15" fmla="*/ 19 h 50"/>
                <a:gd name="T16" fmla="*/ 5 w 240"/>
                <a:gd name="T17" fmla="*/ 11 h 50"/>
                <a:gd name="T18" fmla="*/ 0 w 240"/>
                <a:gd name="T19" fmla="*/ 4 h 50"/>
                <a:gd name="T20" fmla="*/ 6 w 240"/>
                <a:gd name="T21" fmla="*/ 0 h 50"/>
                <a:gd name="T22" fmla="*/ 6 w 240"/>
                <a:gd name="T2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50">
                  <a:moveTo>
                    <a:pt x="6" y="0"/>
                  </a:moveTo>
                  <a:lnTo>
                    <a:pt x="44" y="6"/>
                  </a:lnTo>
                  <a:lnTo>
                    <a:pt x="132" y="18"/>
                  </a:lnTo>
                  <a:lnTo>
                    <a:pt x="235" y="39"/>
                  </a:lnTo>
                  <a:lnTo>
                    <a:pt x="240" y="45"/>
                  </a:lnTo>
                  <a:lnTo>
                    <a:pt x="232" y="50"/>
                  </a:lnTo>
                  <a:lnTo>
                    <a:pt x="131" y="32"/>
                  </a:lnTo>
                  <a:lnTo>
                    <a:pt x="42" y="19"/>
                  </a:lnTo>
                  <a:lnTo>
                    <a:pt x="5" y="11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3" name="Freeform 234">
              <a:extLst>
                <a:ext uri="{FF2B5EF4-FFF2-40B4-BE49-F238E27FC236}">
                  <a16:creationId xmlns:a16="http://schemas.microsoft.com/office/drawing/2014/main" id="{1B1FAC6A-5182-D6FC-853F-E9AB2CA9D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" y="3709"/>
              <a:ext cx="23" cy="54"/>
            </a:xfrm>
            <a:custGeom>
              <a:avLst/>
              <a:gdLst>
                <a:gd name="T0" fmla="*/ 47 w 47"/>
                <a:gd name="T1" fmla="*/ 8 h 107"/>
                <a:gd name="T2" fmla="*/ 30 w 47"/>
                <a:gd name="T3" fmla="*/ 51 h 107"/>
                <a:gd name="T4" fmla="*/ 23 w 47"/>
                <a:gd name="T5" fmla="*/ 68 h 107"/>
                <a:gd name="T6" fmla="*/ 10 w 47"/>
                <a:gd name="T7" fmla="*/ 107 h 107"/>
                <a:gd name="T8" fmla="*/ 0 w 47"/>
                <a:gd name="T9" fmla="*/ 106 h 107"/>
                <a:gd name="T10" fmla="*/ 4 w 47"/>
                <a:gd name="T11" fmla="*/ 64 h 107"/>
                <a:gd name="T12" fmla="*/ 11 w 47"/>
                <a:gd name="T13" fmla="*/ 43 h 107"/>
                <a:gd name="T14" fmla="*/ 14 w 47"/>
                <a:gd name="T15" fmla="*/ 39 h 107"/>
                <a:gd name="T16" fmla="*/ 35 w 47"/>
                <a:gd name="T17" fmla="*/ 4 h 107"/>
                <a:gd name="T18" fmla="*/ 43 w 47"/>
                <a:gd name="T19" fmla="*/ 0 h 107"/>
                <a:gd name="T20" fmla="*/ 47 w 47"/>
                <a:gd name="T21" fmla="*/ 8 h 107"/>
                <a:gd name="T22" fmla="*/ 47 w 47"/>
                <a:gd name="T23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07">
                  <a:moveTo>
                    <a:pt x="47" y="8"/>
                  </a:moveTo>
                  <a:lnTo>
                    <a:pt x="30" y="51"/>
                  </a:lnTo>
                  <a:lnTo>
                    <a:pt x="23" y="68"/>
                  </a:lnTo>
                  <a:lnTo>
                    <a:pt x="10" y="107"/>
                  </a:lnTo>
                  <a:lnTo>
                    <a:pt x="0" y="106"/>
                  </a:lnTo>
                  <a:lnTo>
                    <a:pt x="4" y="64"/>
                  </a:lnTo>
                  <a:lnTo>
                    <a:pt x="11" y="43"/>
                  </a:lnTo>
                  <a:lnTo>
                    <a:pt x="14" y="39"/>
                  </a:lnTo>
                  <a:lnTo>
                    <a:pt x="35" y="4"/>
                  </a:lnTo>
                  <a:lnTo>
                    <a:pt x="43" y="0"/>
                  </a:lnTo>
                  <a:lnTo>
                    <a:pt x="47" y="8"/>
                  </a:lnTo>
                  <a:lnTo>
                    <a:pt x="4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4" name="Freeform 235">
              <a:extLst>
                <a:ext uri="{FF2B5EF4-FFF2-40B4-BE49-F238E27FC236}">
                  <a16:creationId xmlns:a16="http://schemas.microsoft.com/office/drawing/2014/main" id="{2B70BF40-C31E-C67E-FC25-92C4E9EC0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" y="3771"/>
              <a:ext cx="21" cy="24"/>
            </a:xfrm>
            <a:custGeom>
              <a:avLst/>
              <a:gdLst>
                <a:gd name="T0" fmla="*/ 42 w 42"/>
                <a:gd name="T1" fmla="*/ 9 h 49"/>
                <a:gd name="T2" fmla="*/ 41 w 42"/>
                <a:gd name="T3" fmla="*/ 24 h 49"/>
                <a:gd name="T4" fmla="*/ 33 w 42"/>
                <a:gd name="T5" fmla="*/ 38 h 49"/>
                <a:gd name="T6" fmla="*/ 25 w 42"/>
                <a:gd name="T7" fmla="*/ 45 h 49"/>
                <a:gd name="T8" fmla="*/ 4 w 42"/>
                <a:gd name="T9" fmla="*/ 49 h 49"/>
                <a:gd name="T10" fmla="*/ 0 w 42"/>
                <a:gd name="T11" fmla="*/ 29 h 49"/>
                <a:gd name="T12" fmla="*/ 5 w 42"/>
                <a:gd name="T13" fmla="*/ 20 h 49"/>
                <a:gd name="T14" fmla="*/ 18 w 42"/>
                <a:gd name="T15" fmla="*/ 12 h 49"/>
                <a:gd name="T16" fmla="*/ 21 w 42"/>
                <a:gd name="T17" fmla="*/ 4 h 49"/>
                <a:gd name="T18" fmla="*/ 29 w 42"/>
                <a:gd name="T19" fmla="*/ 0 h 49"/>
                <a:gd name="T20" fmla="*/ 42 w 42"/>
                <a:gd name="T21" fmla="*/ 9 h 49"/>
                <a:gd name="T22" fmla="*/ 42 w 42"/>
                <a:gd name="T23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9">
                  <a:moveTo>
                    <a:pt x="42" y="9"/>
                  </a:moveTo>
                  <a:lnTo>
                    <a:pt x="41" y="24"/>
                  </a:lnTo>
                  <a:lnTo>
                    <a:pt x="33" y="38"/>
                  </a:lnTo>
                  <a:lnTo>
                    <a:pt x="25" y="45"/>
                  </a:lnTo>
                  <a:lnTo>
                    <a:pt x="4" y="49"/>
                  </a:lnTo>
                  <a:lnTo>
                    <a:pt x="0" y="29"/>
                  </a:lnTo>
                  <a:lnTo>
                    <a:pt x="5" y="20"/>
                  </a:lnTo>
                  <a:lnTo>
                    <a:pt x="18" y="12"/>
                  </a:lnTo>
                  <a:lnTo>
                    <a:pt x="21" y="4"/>
                  </a:lnTo>
                  <a:lnTo>
                    <a:pt x="29" y="0"/>
                  </a:lnTo>
                  <a:lnTo>
                    <a:pt x="42" y="9"/>
                  </a:lnTo>
                  <a:lnTo>
                    <a:pt x="4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" name="Freeform 236">
              <a:extLst>
                <a:ext uri="{FF2B5EF4-FFF2-40B4-BE49-F238E27FC236}">
                  <a16:creationId xmlns:a16="http://schemas.microsoft.com/office/drawing/2014/main" id="{F1369618-B29D-6C99-592C-821CD9C52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" y="3792"/>
              <a:ext cx="41" cy="23"/>
            </a:xfrm>
            <a:custGeom>
              <a:avLst/>
              <a:gdLst>
                <a:gd name="T0" fmla="*/ 9 w 83"/>
                <a:gd name="T1" fmla="*/ 28 h 46"/>
                <a:gd name="T2" fmla="*/ 28 w 83"/>
                <a:gd name="T3" fmla="*/ 32 h 46"/>
                <a:gd name="T4" fmla="*/ 50 w 83"/>
                <a:gd name="T5" fmla="*/ 19 h 46"/>
                <a:gd name="T6" fmla="*/ 72 w 83"/>
                <a:gd name="T7" fmla="*/ 1 h 46"/>
                <a:gd name="T8" fmla="*/ 81 w 83"/>
                <a:gd name="T9" fmla="*/ 0 h 46"/>
                <a:gd name="T10" fmla="*/ 83 w 83"/>
                <a:gd name="T11" fmla="*/ 7 h 46"/>
                <a:gd name="T12" fmla="*/ 60 w 83"/>
                <a:gd name="T13" fmla="*/ 34 h 46"/>
                <a:gd name="T14" fmla="*/ 26 w 83"/>
                <a:gd name="T15" fmla="*/ 46 h 46"/>
                <a:gd name="T16" fmla="*/ 0 w 83"/>
                <a:gd name="T17" fmla="*/ 34 h 46"/>
                <a:gd name="T18" fmla="*/ 1 w 83"/>
                <a:gd name="T19" fmla="*/ 26 h 46"/>
                <a:gd name="T20" fmla="*/ 9 w 83"/>
                <a:gd name="T21" fmla="*/ 28 h 46"/>
                <a:gd name="T22" fmla="*/ 9 w 83"/>
                <a:gd name="T23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46">
                  <a:moveTo>
                    <a:pt x="9" y="28"/>
                  </a:moveTo>
                  <a:lnTo>
                    <a:pt x="28" y="32"/>
                  </a:lnTo>
                  <a:lnTo>
                    <a:pt x="50" y="19"/>
                  </a:lnTo>
                  <a:lnTo>
                    <a:pt x="72" y="1"/>
                  </a:lnTo>
                  <a:lnTo>
                    <a:pt x="81" y="0"/>
                  </a:lnTo>
                  <a:lnTo>
                    <a:pt x="83" y="7"/>
                  </a:lnTo>
                  <a:lnTo>
                    <a:pt x="60" y="34"/>
                  </a:lnTo>
                  <a:lnTo>
                    <a:pt x="26" y="46"/>
                  </a:lnTo>
                  <a:lnTo>
                    <a:pt x="0" y="34"/>
                  </a:lnTo>
                  <a:lnTo>
                    <a:pt x="1" y="26"/>
                  </a:lnTo>
                  <a:lnTo>
                    <a:pt x="9" y="28"/>
                  </a:lnTo>
                  <a:lnTo>
                    <a:pt x="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6" name="Freeform 237">
              <a:extLst>
                <a:ext uri="{FF2B5EF4-FFF2-40B4-BE49-F238E27FC236}">
                  <a16:creationId xmlns:a16="http://schemas.microsoft.com/office/drawing/2014/main" id="{CB102712-48AA-DCE6-CA4E-2EAD56201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3775"/>
              <a:ext cx="126" cy="83"/>
            </a:xfrm>
            <a:custGeom>
              <a:avLst/>
              <a:gdLst>
                <a:gd name="T0" fmla="*/ 251 w 252"/>
                <a:gd name="T1" fmla="*/ 13 h 168"/>
                <a:gd name="T2" fmla="*/ 234 w 252"/>
                <a:gd name="T3" fmla="*/ 25 h 168"/>
                <a:gd name="T4" fmla="*/ 218 w 252"/>
                <a:gd name="T5" fmla="*/ 36 h 168"/>
                <a:gd name="T6" fmla="*/ 188 w 252"/>
                <a:gd name="T7" fmla="*/ 55 h 168"/>
                <a:gd name="T8" fmla="*/ 160 w 252"/>
                <a:gd name="T9" fmla="*/ 74 h 168"/>
                <a:gd name="T10" fmla="*/ 133 w 252"/>
                <a:gd name="T11" fmla="*/ 93 h 168"/>
                <a:gd name="T12" fmla="*/ 105 w 252"/>
                <a:gd name="T13" fmla="*/ 110 h 168"/>
                <a:gd name="T14" fmla="*/ 76 w 252"/>
                <a:gd name="T15" fmla="*/ 128 h 168"/>
                <a:gd name="T16" fmla="*/ 46 w 252"/>
                <a:gd name="T17" fmla="*/ 147 h 168"/>
                <a:gd name="T18" fmla="*/ 11 w 252"/>
                <a:gd name="T19" fmla="*/ 168 h 168"/>
                <a:gd name="T20" fmla="*/ 0 w 252"/>
                <a:gd name="T21" fmla="*/ 164 h 168"/>
                <a:gd name="T22" fmla="*/ 3 w 252"/>
                <a:gd name="T23" fmla="*/ 152 h 168"/>
                <a:gd name="T24" fmla="*/ 38 w 252"/>
                <a:gd name="T25" fmla="*/ 131 h 168"/>
                <a:gd name="T26" fmla="*/ 70 w 252"/>
                <a:gd name="T27" fmla="*/ 112 h 168"/>
                <a:gd name="T28" fmla="*/ 99 w 252"/>
                <a:gd name="T29" fmla="*/ 95 h 168"/>
                <a:gd name="T30" fmla="*/ 126 w 252"/>
                <a:gd name="T31" fmla="*/ 78 h 168"/>
                <a:gd name="T32" fmla="*/ 152 w 252"/>
                <a:gd name="T33" fmla="*/ 60 h 168"/>
                <a:gd name="T34" fmla="*/ 181 w 252"/>
                <a:gd name="T35" fmla="*/ 42 h 168"/>
                <a:gd name="T36" fmla="*/ 211 w 252"/>
                <a:gd name="T37" fmla="*/ 22 h 168"/>
                <a:gd name="T38" fmla="*/ 243 w 252"/>
                <a:gd name="T39" fmla="*/ 0 h 168"/>
                <a:gd name="T40" fmla="*/ 252 w 252"/>
                <a:gd name="T41" fmla="*/ 3 h 168"/>
                <a:gd name="T42" fmla="*/ 251 w 252"/>
                <a:gd name="T43" fmla="*/ 13 h 168"/>
                <a:gd name="T44" fmla="*/ 251 w 252"/>
                <a:gd name="T45" fmla="*/ 1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168">
                  <a:moveTo>
                    <a:pt x="251" y="13"/>
                  </a:moveTo>
                  <a:lnTo>
                    <a:pt x="234" y="25"/>
                  </a:lnTo>
                  <a:lnTo>
                    <a:pt x="218" y="36"/>
                  </a:lnTo>
                  <a:lnTo>
                    <a:pt x="188" y="55"/>
                  </a:lnTo>
                  <a:lnTo>
                    <a:pt x="160" y="74"/>
                  </a:lnTo>
                  <a:lnTo>
                    <a:pt x="133" y="93"/>
                  </a:lnTo>
                  <a:lnTo>
                    <a:pt x="105" y="110"/>
                  </a:lnTo>
                  <a:lnTo>
                    <a:pt x="76" y="128"/>
                  </a:lnTo>
                  <a:lnTo>
                    <a:pt x="46" y="147"/>
                  </a:lnTo>
                  <a:lnTo>
                    <a:pt x="11" y="168"/>
                  </a:lnTo>
                  <a:lnTo>
                    <a:pt x="0" y="164"/>
                  </a:lnTo>
                  <a:lnTo>
                    <a:pt x="3" y="152"/>
                  </a:lnTo>
                  <a:lnTo>
                    <a:pt x="38" y="131"/>
                  </a:lnTo>
                  <a:lnTo>
                    <a:pt x="70" y="112"/>
                  </a:lnTo>
                  <a:lnTo>
                    <a:pt x="99" y="95"/>
                  </a:lnTo>
                  <a:lnTo>
                    <a:pt x="126" y="78"/>
                  </a:lnTo>
                  <a:lnTo>
                    <a:pt x="152" y="60"/>
                  </a:lnTo>
                  <a:lnTo>
                    <a:pt x="181" y="42"/>
                  </a:lnTo>
                  <a:lnTo>
                    <a:pt x="211" y="22"/>
                  </a:lnTo>
                  <a:lnTo>
                    <a:pt x="243" y="0"/>
                  </a:lnTo>
                  <a:lnTo>
                    <a:pt x="252" y="3"/>
                  </a:lnTo>
                  <a:lnTo>
                    <a:pt x="251" y="13"/>
                  </a:lnTo>
                  <a:lnTo>
                    <a:pt x="25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" name="Freeform 238">
              <a:extLst>
                <a:ext uri="{FF2B5EF4-FFF2-40B4-BE49-F238E27FC236}">
                  <a16:creationId xmlns:a16="http://schemas.microsoft.com/office/drawing/2014/main" id="{9C4CCF38-22BD-3EB1-BBFE-360E2B48E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" y="3865"/>
              <a:ext cx="229" cy="87"/>
            </a:xfrm>
            <a:custGeom>
              <a:avLst/>
              <a:gdLst>
                <a:gd name="T0" fmla="*/ 445 w 458"/>
                <a:gd name="T1" fmla="*/ 169 h 176"/>
                <a:gd name="T2" fmla="*/ 434 w 458"/>
                <a:gd name="T3" fmla="*/ 142 h 176"/>
                <a:gd name="T4" fmla="*/ 409 w 458"/>
                <a:gd name="T5" fmla="*/ 129 h 176"/>
                <a:gd name="T6" fmla="*/ 343 w 458"/>
                <a:gd name="T7" fmla="*/ 125 h 176"/>
                <a:gd name="T8" fmla="*/ 268 w 458"/>
                <a:gd name="T9" fmla="*/ 104 h 176"/>
                <a:gd name="T10" fmla="*/ 232 w 458"/>
                <a:gd name="T11" fmla="*/ 89 h 176"/>
                <a:gd name="T12" fmla="*/ 193 w 458"/>
                <a:gd name="T13" fmla="*/ 74 h 176"/>
                <a:gd name="T14" fmla="*/ 143 w 458"/>
                <a:gd name="T15" fmla="*/ 58 h 176"/>
                <a:gd name="T16" fmla="*/ 98 w 458"/>
                <a:gd name="T17" fmla="*/ 44 h 176"/>
                <a:gd name="T18" fmla="*/ 55 w 458"/>
                <a:gd name="T19" fmla="*/ 29 h 176"/>
                <a:gd name="T20" fmla="*/ 4 w 458"/>
                <a:gd name="T21" fmla="*/ 13 h 176"/>
                <a:gd name="T22" fmla="*/ 0 w 458"/>
                <a:gd name="T23" fmla="*/ 5 h 176"/>
                <a:gd name="T24" fmla="*/ 8 w 458"/>
                <a:gd name="T25" fmla="*/ 0 h 176"/>
                <a:gd name="T26" fmla="*/ 199 w 458"/>
                <a:gd name="T27" fmla="*/ 44 h 176"/>
                <a:gd name="T28" fmla="*/ 270 w 458"/>
                <a:gd name="T29" fmla="*/ 67 h 176"/>
                <a:gd name="T30" fmla="*/ 304 w 458"/>
                <a:gd name="T31" fmla="*/ 75 h 176"/>
                <a:gd name="T32" fmla="*/ 343 w 458"/>
                <a:gd name="T33" fmla="*/ 81 h 176"/>
                <a:gd name="T34" fmla="*/ 383 w 458"/>
                <a:gd name="T35" fmla="*/ 85 h 176"/>
                <a:gd name="T36" fmla="*/ 420 w 458"/>
                <a:gd name="T37" fmla="*/ 101 h 176"/>
                <a:gd name="T38" fmla="*/ 446 w 458"/>
                <a:gd name="T39" fmla="*/ 129 h 176"/>
                <a:gd name="T40" fmla="*/ 458 w 458"/>
                <a:gd name="T41" fmla="*/ 169 h 176"/>
                <a:gd name="T42" fmla="*/ 452 w 458"/>
                <a:gd name="T43" fmla="*/ 176 h 176"/>
                <a:gd name="T44" fmla="*/ 445 w 458"/>
                <a:gd name="T45" fmla="*/ 169 h 176"/>
                <a:gd name="T46" fmla="*/ 445 w 458"/>
                <a:gd name="T47" fmla="*/ 1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8" h="176">
                  <a:moveTo>
                    <a:pt x="445" y="169"/>
                  </a:moveTo>
                  <a:lnTo>
                    <a:pt x="434" y="142"/>
                  </a:lnTo>
                  <a:lnTo>
                    <a:pt x="409" y="129"/>
                  </a:lnTo>
                  <a:lnTo>
                    <a:pt x="343" y="125"/>
                  </a:lnTo>
                  <a:lnTo>
                    <a:pt x="268" y="104"/>
                  </a:lnTo>
                  <a:lnTo>
                    <a:pt x="232" y="89"/>
                  </a:lnTo>
                  <a:lnTo>
                    <a:pt x="193" y="74"/>
                  </a:lnTo>
                  <a:lnTo>
                    <a:pt x="143" y="58"/>
                  </a:lnTo>
                  <a:lnTo>
                    <a:pt x="98" y="44"/>
                  </a:lnTo>
                  <a:lnTo>
                    <a:pt x="55" y="29"/>
                  </a:lnTo>
                  <a:lnTo>
                    <a:pt x="4" y="13"/>
                  </a:lnTo>
                  <a:lnTo>
                    <a:pt x="0" y="5"/>
                  </a:lnTo>
                  <a:lnTo>
                    <a:pt x="8" y="0"/>
                  </a:lnTo>
                  <a:lnTo>
                    <a:pt x="199" y="44"/>
                  </a:lnTo>
                  <a:lnTo>
                    <a:pt x="270" y="67"/>
                  </a:lnTo>
                  <a:lnTo>
                    <a:pt x="304" y="75"/>
                  </a:lnTo>
                  <a:lnTo>
                    <a:pt x="343" y="81"/>
                  </a:lnTo>
                  <a:lnTo>
                    <a:pt x="383" y="85"/>
                  </a:lnTo>
                  <a:lnTo>
                    <a:pt x="420" y="101"/>
                  </a:lnTo>
                  <a:lnTo>
                    <a:pt x="446" y="129"/>
                  </a:lnTo>
                  <a:lnTo>
                    <a:pt x="458" y="169"/>
                  </a:lnTo>
                  <a:lnTo>
                    <a:pt x="452" y="176"/>
                  </a:lnTo>
                  <a:lnTo>
                    <a:pt x="445" y="169"/>
                  </a:lnTo>
                  <a:lnTo>
                    <a:pt x="445" y="1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8" name="Freeform 239">
              <a:extLst>
                <a:ext uri="{FF2B5EF4-FFF2-40B4-BE49-F238E27FC236}">
                  <a16:creationId xmlns:a16="http://schemas.microsoft.com/office/drawing/2014/main" id="{C6375126-3E18-2412-567F-0035A1160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3860"/>
              <a:ext cx="139" cy="84"/>
            </a:xfrm>
            <a:custGeom>
              <a:avLst/>
              <a:gdLst>
                <a:gd name="T0" fmla="*/ 272 w 277"/>
                <a:gd name="T1" fmla="*/ 14 h 167"/>
                <a:gd name="T2" fmla="*/ 207 w 277"/>
                <a:gd name="T3" fmla="*/ 47 h 167"/>
                <a:gd name="T4" fmla="*/ 179 w 277"/>
                <a:gd name="T5" fmla="*/ 69 h 167"/>
                <a:gd name="T6" fmla="*/ 163 w 277"/>
                <a:gd name="T7" fmla="*/ 80 h 167"/>
                <a:gd name="T8" fmla="*/ 144 w 277"/>
                <a:gd name="T9" fmla="*/ 92 h 167"/>
                <a:gd name="T10" fmla="*/ 122 w 277"/>
                <a:gd name="T11" fmla="*/ 105 h 167"/>
                <a:gd name="T12" fmla="*/ 101 w 277"/>
                <a:gd name="T13" fmla="*/ 116 h 167"/>
                <a:gd name="T14" fmla="*/ 79 w 277"/>
                <a:gd name="T15" fmla="*/ 127 h 167"/>
                <a:gd name="T16" fmla="*/ 54 w 277"/>
                <a:gd name="T17" fmla="*/ 139 h 167"/>
                <a:gd name="T18" fmla="*/ 8 w 277"/>
                <a:gd name="T19" fmla="*/ 167 h 167"/>
                <a:gd name="T20" fmla="*/ 0 w 277"/>
                <a:gd name="T21" fmla="*/ 167 h 167"/>
                <a:gd name="T22" fmla="*/ 0 w 277"/>
                <a:gd name="T23" fmla="*/ 156 h 167"/>
                <a:gd name="T24" fmla="*/ 21 w 277"/>
                <a:gd name="T25" fmla="*/ 133 h 167"/>
                <a:gd name="T26" fmla="*/ 30 w 277"/>
                <a:gd name="T27" fmla="*/ 123 h 167"/>
                <a:gd name="T28" fmla="*/ 42 w 277"/>
                <a:gd name="T29" fmla="*/ 114 h 167"/>
                <a:gd name="T30" fmla="*/ 88 w 277"/>
                <a:gd name="T31" fmla="*/ 91 h 167"/>
                <a:gd name="T32" fmla="*/ 133 w 277"/>
                <a:gd name="T33" fmla="*/ 66 h 167"/>
                <a:gd name="T34" fmla="*/ 151 w 277"/>
                <a:gd name="T35" fmla="*/ 54 h 167"/>
                <a:gd name="T36" fmla="*/ 168 w 277"/>
                <a:gd name="T37" fmla="*/ 43 h 167"/>
                <a:gd name="T38" fmla="*/ 200 w 277"/>
                <a:gd name="T39" fmla="*/ 27 h 167"/>
                <a:gd name="T40" fmla="*/ 232 w 277"/>
                <a:gd name="T41" fmla="*/ 13 h 167"/>
                <a:gd name="T42" fmla="*/ 269 w 277"/>
                <a:gd name="T43" fmla="*/ 0 h 167"/>
                <a:gd name="T44" fmla="*/ 277 w 277"/>
                <a:gd name="T45" fmla="*/ 4 h 167"/>
                <a:gd name="T46" fmla="*/ 272 w 277"/>
                <a:gd name="T47" fmla="*/ 14 h 167"/>
                <a:gd name="T48" fmla="*/ 272 w 277"/>
                <a:gd name="T49" fmla="*/ 1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7" h="167">
                  <a:moveTo>
                    <a:pt x="272" y="14"/>
                  </a:moveTo>
                  <a:lnTo>
                    <a:pt x="207" y="47"/>
                  </a:lnTo>
                  <a:lnTo>
                    <a:pt x="179" y="69"/>
                  </a:lnTo>
                  <a:lnTo>
                    <a:pt x="163" y="80"/>
                  </a:lnTo>
                  <a:lnTo>
                    <a:pt x="144" y="92"/>
                  </a:lnTo>
                  <a:lnTo>
                    <a:pt x="122" y="105"/>
                  </a:lnTo>
                  <a:lnTo>
                    <a:pt x="101" y="116"/>
                  </a:lnTo>
                  <a:lnTo>
                    <a:pt x="79" y="127"/>
                  </a:lnTo>
                  <a:lnTo>
                    <a:pt x="54" y="139"/>
                  </a:lnTo>
                  <a:lnTo>
                    <a:pt x="8" y="167"/>
                  </a:lnTo>
                  <a:lnTo>
                    <a:pt x="0" y="167"/>
                  </a:lnTo>
                  <a:lnTo>
                    <a:pt x="0" y="156"/>
                  </a:lnTo>
                  <a:lnTo>
                    <a:pt x="21" y="133"/>
                  </a:lnTo>
                  <a:lnTo>
                    <a:pt x="30" y="123"/>
                  </a:lnTo>
                  <a:lnTo>
                    <a:pt x="42" y="114"/>
                  </a:lnTo>
                  <a:lnTo>
                    <a:pt x="88" y="91"/>
                  </a:lnTo>
                  <a:lnTo>
                    <a:pt x="133" y="66"/>
                  </a:lnTo>
                  <a:lnTo>
                    <a:pt x="151" y="54"/>
                  </a:lnTo>
                  <a:lnTo>
                    <a:pt x="168" y="43"/>
                  </a:lnTo>
                  <a:lnTo>
                    <a:pt x="200" y="27"/>
                  </a:lnTo>
                  <a:lnTo>
                    <a:pt x="232" y="13"/>
                  </a:lnTo>
                  <a:lnTo>
                    <a:pt x="269" y="0"/>
                  </a:lnTo>
                  <a:lnTo>
                    <a:pt x="277" y="4"/>
                  </a:lnTo>
                  <a:lnTo>
                    <a:pt x="272" y="14"/>
                  </a:lnTo>
                  <a:lnTo>
                    <a:pt x="27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" name="Freeform 240">
              <a:extLst>
                <a:ext uri="{FF2B5EF4-FFF2-40B4-BE49-F238E27FC236}">
                  <a16:creationId xmlns:a16="http://schemas.microsoft.com/office/drawing/2014/main" id="{6553068A-7A89-E28D-911E-A989A87D9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" y="3850"/>
              <a:ext cx="220" cy="129"/>
            </a:xfrm>
            <a:custGeom>
              <a:avLst/>
              <a:gdLst>
                <a:gd name="T0" fmla="*/ 91 w 442"/>
                <a:gd name="T1" fmla="*/ 22 h 258"/>
                <a:gd name="T2" fmla="*/ 75 w 442"/>
                <a:gd name="T3" fmla="*/ 14 h 258"/>
                <a:gd name="T4" fmla="*/ 60 w 442"/>
                <a:gd name="T5" fmla="*/ 14 h 258"/>
                <a:gd name="T6" fmla="*/ 32 w 442"/>
                <a:gd name="T7" fmla="*/ 45 h 258"/>
                <a:gd name="T8" fmla="*/ 28 w 442"/>
                <a:gd name="T9" fmla="*/ 68 h 258"/>
                <a:gd name="T10" fmla="*/ 32 w 442"/>
                <a:gd name="T11" fmla="*/ 92 h 258"/>
                <a:gd name="T12" fmla="*/ 61 w 442"/>
                <a:gd name="T13" fmla="*/ 119 h 258"/>
                <a:gd name="T14" fmla="*/ 96 w 442"/>
                <a:gd name="T15" fmla="*/ 136 h 258"/>
                <a:gd name="T16" fmla="*/ 163 w 442"/>
                <a:gd name="T17" fmla="*/ 143 h 258"/>
                <a:gd name="T18" fmla="*/ 229 w 442"/>
                <a:gd name="T19" fmla="*/ 158 h 258"/>
                <a:gd name="T20" fmla="*/ 285 w 442"/>
                <a:gd name="T21" fmla="*/ 183 h 258"/>
                <a:gd name="T22" fmla="*/ 309 w 442"/>
                <a:gd name="T23" fmla="*/ 195 h 258"/>
                <a:gd name="T24" fmla="*/ 333 w 442"/>
                <a:gd name="T25" fmla="*/ 207 h 258"/>
                <a:gd name="T26" fmla="*/ 355 w 442"/>
                <a:gd name="T27" fmla="*/ 220 h 258"/>
                <a:gd name="T28" fmla="*/ 380 w 442"/>
                <a:gd name="T29" fmla="*/ 229 h 258"/>
                <a:gd name="T30" fmla="*/ 436 w 442"/>
                <a:gd name="T31" fmla="*/ 244 h 258"/>
                <a:gd name="T32" fmla="*/ 442 w 442"/>
                <a:gd name="T33" fmla="*/ 251 h 258"/>
                <a:gd name="T34" fmla="*/ 435 w 442"/>
                <a:gd name="T35" fmla="*/ 258 h 258"/>
                <a:gd name="T36" fmla="*/ 325 w 442"/>
                <a:gd name="T37" fmla="*/ 235 h 258"/>
                <a:gd name="T38" fmla="*/ 274 w 442"/>
                <a:gd name="T39" fmla="*/ 220 h 258"/>
                <a:gd name="T40" fmla="*/ 216 w 442"/>
                <a:gd name="T41" fmla="*/ 199 h 258"/>
                <a:gd name="T42" fmla="*/ 182 w 442"/>
                <a:gd name="T43" fmla="*/ 184 h 258"/>
                <a:gd name="T44" fmla="*/ 153 w 442"/>
                <a:gd name="T45" fmla="*/ 175 h 258"/>
                <a:gd name="T46" fmla="*/ 91 w 442"/>
                <a:gd name="T47" fmla="*/ 156 h 258"/>
                <a:gd name="T48" fmla="*/ 6 w 442"/>
                <a:gd name="T49" fmla="*/ 112 h 258"/>
                <a:gd name="T50" fmla="*/ 0 w 442"/>
                <a:gd name="T51" fmla="*/ 76 h 258"/>
                <a:gd name="T52" fmla="*/ 10 w 442"/>
                <a:gd name="T53" fmla="*/ 44 h 258"/>
                <a:gd name="T54" fmla="*/ 19 w 442"/>
                <a:gd name="T55" fmla="*/ 29 h 258"/>
                <a:gd name="T56" fmla="*/ 29 w 442"/>
                <a:gd name="T57" fmla="*/ 17 h 258"/>
                <a:gd name="T58" fmla="*/ 42 w 442"/>
                <a:gd name="T59" fmla="*/ 7 h 258"/>
                <a:gd name="T60" fmla="*/ 57 w 442"/>
                <a:gd name="T61" fmla="*/ 1 h 258"/>
                <a:gd name="T62" fmla="*/ 75 w 442"/>
                <a:gd name="T63" fmla="*/ 0 h 258"/>
                <a:gd name="T64" fmla="*/ 95 w 442"/>
                <a:gd name="T65" fmla="*/ 7 h 258"/>
                <a:gd name="T66" fmla="*/ 100 w 442"/>
                <a:gd name="T67" fmla="*/ 17 h 258"/>
                <a:gd name="T68" fmla="*/ 91 w 442"/>
                <a:gd name="T69" fmla="*/ 22 h 258"/>
                <a:gd name="T70" fmla="*/ 91 w 442"/>
                <a:gd name="T71" fmla="*/ 2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2" h="258">
                  <a:moveTo>
                    <a:pt x="91" y="22"/>
                  </a:moveTo>
                  <a:lnTo>
                    <a:pt x="75" y="14"/>
                  </a:lnTo>
                  <a:lnTo>
                    <a:pt x="60" y="14"/>
                  </a:lnTo>
                  <a:lnTo>
                    <a:pt x="32" y="45"/>
                  </a:lnTo>
                  <a:lnTo>
                    <a:pt x="28" y="68"/>
                  </a:lnTo>
                  <a:lnTo>
                    <a:pt x="32" y="92"/>
                  </a:lnTo>
                  <a:lnTo>
                    <a:pt x="61" y="119"/>
                  </a:lnTo>
                  <a:lnTo>
                    <a:pt x="96" y="136"/>
                  </a:lnTo>
                  <a:lnTo>
                    <a:pt x="163" y="143"/>
                  </a:lnTo>
                  <a:lnTo>
                    <a:pt x="229" y="158"/>
                  </a:lnTo>
                  <a:lnTo>
                    <a:pt x="285" y="183"/>
                  </a:lnTo>
                  <a:lnTo>
                    <a:pt x="309" y="195"/>
                  </a:lnTo>
                  <a:lnTo>
                    <a:pt x="333" y="207"/>
                  </a:lnTo>
                  <a:lnTo>
                    <a:pt x="355" y="220"/>
                  </a:lnTo>
                  <a:lnTo>
                    <a:pt x="380" y="229"/>
                  </a:lnTo>
                  <a:lnTo>
                    <a:pt x="436" y="244"/>
                  </a:lnTo>
                  <a:lnTo>
                    <a:pt x="442" y="251"/>
                  </a:lnTo>
                  <a:lnTo>
                    <a:pt x="435" y="258"/>
                  </a:lnTo>
                  <a:lnTo>
                    <a:pt x="325" y="235"/>
                  </a:lnTo>
                  <a:lnTo>
                    <a:pt x="274" y="220"/>
                  </a:lnTo>
                  <a:lnTo>
                    <a:pt x="216" y="199"/>
                  </a:lnTo>
                  <a:lnTo>
                    <a:pt x="182" y="184"/>
                  </a:lnTo>
                  <a:lnTo>
                    <a:pt x="153" y="175"/>
                  </a:lnTo>
                  <a:lnTo>
                    <a:pt x="91" y="156"/>
                  </a:lnTo>
                  <a:lnTo>
                    <a:pt x="6" y="112"/>
                  </a:lnTo>
                  <a:lnTo>
                    <a:pt x="0" y="76"/>
                  </a:lnTo>
                  <a:lnTo>
                    <a:pt x="10" y="44"/>
                  </a:lnTo>
                  <a:lnTo>
                    <a:pt x="19" y="29"/>
                  </a:lnTo>
                  <a:lnTo>
                    <a:pt x="29" y="17"/>
                  </a:lnTo>
                  <a:lnTo>
                    <a:pt x="42" y="7"/>
                  </a:lnTo>
                  <a:lnTo>
                    <a:pt x="57" y="1"/>
                  </a:lnTo>
                  <a:lnTo>
                    <a:pt x="75" y="0"/>
                  </a:lnTo>
                  <a:lnTo>
                    <a:pt x="95" y="7"/>
                  </a:lnTo>
                  <a:lnTo>
                    <a:pt x="100" y="17"/>
                  </a:lnTo>
                  <a:lnTo>
                    <a:pt x="91" y="22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0" name="Freeform 241">
              <a:extLst>
                <a:ext uri="{FF2B5EF4-FFF2-40B4-BE49-F238E27FC236}">
                  <a16:creationId xmlns:a16="http://schemas.microsoft.com/office/drawing/2014/main" id="{30658522-9297-0E90-D985-80376686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3890"/>
              <a:ext cx="159" cy="103"/>
            </a:xfrm>
            <a:custGeom>
              <a:avLst/>
              <a:gdLst>
                <a:gd name="T0" fmla="*/ 8 w 318"/>
                <a:gd name="T1" fmla="*/ 186 h 206"/>
                <a:gd name="T2" fmla="*/ 64 w 318"/>
                <a:gd name="T3" fmla="*/ 182 h 206"/>
                <a:gd name="T4" fmla="*/ 88 w 318"/>
                <a:gd name="T5" fmla="*/ 165 h 206"/>
                <a:gd name="T6" fmla="*/ 115 w 318"/>
                <a:gd name="T7" fmla="*/ 141 h 206"/>
                <a:gd name="T8" fmla="*/ 132 w 318"/>
                <a:gd name="T9" fmla="*/ 113 h 206"/>
                <a:gd name="T10" fmla="*/ 148 w 318"/>
                <a:gd name="T11" fmla="*/ 96 h 206"/>
                <a:gd name="T12" fmla="*/ 165 w 318"/>
                <a:gd name="T13" fmla="*/ 86 h 206"/>
                <a:gd name="T14" fmla="*/ 201 w 318"/>
                <a:gd name="T15" fmla="*/ 70 h 206"/>
                <a:gd name="T16" fmla="*/ 216 w 318"/>
                <a:gd name="T17" fmla="*/ 58 h 206"/>
                <a:gd name="T18" fmla="*/ 229 w 318"/>
                <a:gd name="T19" fmla="*/ 47 h 206"/>
                <a:gd name="T20" fmla="*/ 254 w 318"/>
                <a:gd name="T21" fmla="*/ 29 h 206"/>
                <a:gd name="T22" fmla="*/ 280 w 318"/>
                <a:gd name="T23" fmla="*/ 13 h 206"/>
                <a:gd name="T24" fmla="*/ 310 w 318"/>
                <a:gd name="T25" fmla="*/ 0 h 206"/>
                <a:gd name="T26" fmla="*/ 318 w 318"/>
                <a:gd name="T27" fmla="*/ 4 h 206"/>
                <a:gd name="T28" fmla="*/ 314 w 318"/>
                <a:gd name="T29" fmla="*/ 13 h 206"/>
                <a:gd name="T30" fmla="*/ 260 w 318"/>
                <a:gd name="T31" fmla="*/ 42 h 206"/>
                <a:gd name="T32" fmla="*/ 236 w 318"/>
                <a:gd name="T33" fmla="*/ 61 h 206"/>
                <a:gd name="T34" fmla="*/ 208 w 318"/>
                <a:gd name="T35" fmla="*/ 82 h 206"/>
                <a:gd name="T36" fmla="*/ 162 w 318"/>
                <a:gd name="T37" fmla="*/ 137 h 206"/>
                <a:gd name="T38" fmla="*/ 142 w 318"/>
                <a:gd name="T39" fmla="*/ 169 h 206"/>
                <a:gd name="T40" fmla="*/ 127 w 318"/>
                <a:gd name="T41" fmla="*/ 183 h 206"/>
                <a:gd name="T42" fmla="*/ 109 w 318"/>
                <a:gd name="T43" fmla="*/ 194 h 206"/>
                <a:gd name="T44" fmla="*/ 77 w 318"/>
                <a:gd name="T45" fmla="*/ 206 h 206"/>
                <a:gd name="T46" fmla="*/ 6 w 318"/>
                <a:gd name="T47" fmla="*/ 200 h 206"/>
                <a:gd name="T48" fmla="*/ 0 w 318"/>
                <a:gd name="T49" fmla="*/ 192 h 206"/>
                <a:gd name="T50" fmla="*/ 8 w 318"/>
                <a:gd name="T51" fmla="*/ 186 h 206"/>
                <a:gd name="T52" fmla="*/ 8 w 318"/>
                <a:gd name="T53" fmla="*/ 18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8" h="206">
                  <a:moveTo>
                    <a:pt x="8" y="186"/>
                  </a:moveTo>
                  <a:lnTo>
                    <a:pt x="64" y="182"/>
                  </a:lnTo>
                  <a:lnTo>
                    <a:pt x="88" y="165"/>
                  </a:lnTo>
                  <a:lnTo>
                    <a:pt x="115" y="141"/>
                  </a:lnTo>
                  <a:lnTo>
                    <a:pt x="132" y="113"/>
                  </a:lnTo>
                  <a:lnTo>
                    <a:pt x="148" y="96"/>
                  </a:lnTo>
                  <a:lnTo>
                    <a:pt x="165" y="86"/>
                  </a:lnTo>
                  <a:lnTo>
                    <a:pt x="201" y="70"/>
                  </a:lnTo>
                  <a:lnTo>
                    <a:pt x="216" y="58"/>
                  </a:lnTo>
                  <a:lnTo>
                    <a:pt x="229" y="47"/>
                  </a:lnTo>
                  <a:lnTo>
                    <a:pt x="254" y="29"/>
                  </a:lnTo>
                  <a:lnTo>
                    <a:pt x="280" y="13"/>
                  </a:lnTo>
                  <a:lnTo>
                    <a:pt x="310" y="0"/>
                  </a:lnTo>
                  <a:lnTo>
                    <a:pt x="318" y="4"/>
                  </a:lnTo>
                  <a:lnTo>
                    <a:pt x="314" y="13"/>
                  </a:lnTo>
                  <a:lnTo>
                    <a:pt x="260" y="42"/>
                  </a:lnTo>
                  <a:lnTo>
                    <a:pt x="236" y="61"/>
                  </a:lnTo>
                  <a:lnTo>
                    <a:pt x="208" y="82"/>
                  </a:lnTo>
                  <a:lnTo>
                    <a:pt x="162" y="137"/>
                  </a:lnTo>
                  <a:lnTo>
                    <a:pt x="142" y="169"/>
                  </a:lnTo>
                  <a:lnTo>
                    <a:pt x="127" y="183"/>
                  </a:lnTo>
                  <a:lnTo>
                    <a:pt x="109" y="194"/>
                  </a:lnTo>
                  <a:lnTo>
                    <a:pt x="77" y="206"/>
                  </a:lnTo>
                  <a:lnTo>
                    <a:pt x="6" y="200"/>
                  </a:lnTo>
                  <a:lnTo>
                    <a:pt x="0" y="192"/>
                  </a:lnTo>
                  <a:lnTo>
                    <a:pt x="8" y="186"/>
                  </a:lnTo>
                  <a:lnTo>
                    <a:pt x="8" y="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1" name="Freeform 242">
              <a:extLst>
                <a:ext uri="{FF2B5EF4-FFF2-40B4-BE49-F238E27FC236}">
                  <a16:creationId xmlns:a16="http://schemas.microsoft.com/office/drawing/2014/main" id="{0E53758E-0CF9-F4E8-5AB7-8BFD3B81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3938"/>
              <a:ext cx="56" cy="52"/>
            </a:xfrm>
            <a:custGeom>
              <a:avLst/>
              <a:gdLst>
                <a:gd name="T0" fmla="*/ 104 w 112"/>
                <a:gd name="T1" fmla="*/ 29 h 104"/>
                <a:gd name="T2" fmla="*/ 68 w 112"/>
                <a:gd name="T3" fmla="*/ 28 h 104"/>
                <a:gd name="T4" fmla="*/ 38 w 112"/>
                <a:gd name="T5" fmla="*/ 56 h 104"/>
                <a:gd name="T6" fmla="*/ 37 w 112"/>
                <a:gd name="T7" fmla="*/ 67 h 104"/>
                <a:gd name="T8" fmla="*/ 38 w 112"/>
                <a:gd name="T9" fmla="*/ 76 h 104"/>
                <a:gd name="T10" fmla="*/ 48 w 112"/>
                <a:gd name="T11" fmla="*/ 92 h 104"/>
                <a:gd name="T12" fmla="*/ 50 w 112"/>
                <a:gd name="T13" fmla="*/ 102 h 104"/>
                <a:gd name="T14" fmla="*/ 42 w 112"/>
                <a:gd name="T15" fmla="*/ 104 h 104"/>
                <a:gd name="T16" fmla="*/ 24 w 112"/>
                <a:gd name="T17" fmla="*/ 90 h 104"/>
                <a:gd name="T18" fmla="*/ 8 w 112"/>
                <a:gd name="T19" fmla="*/ 74 h 104"/>
                <a:gd name="T20" fmla="*/ 0 w 112"/>
                <a:gd name="T21" fmla="*/ 36 h 104"/>
                <a:gd name="T22" fmla="*/ 3 w 112"/>
                <a:gd name="T23" fmla="*/ 30 h 104"/>
                <a:gd name="T24" fmla="*/ 25 w 112"/>
                <a:gd name="T25" fmla="*/ 8 h 104"/>
                <a:gd name="T26" fmla="*/ 51 w 112"/>
                <a:gd name="T27" fmla="*/ 0 h 104"/>
                <a:gd name="T28" fmla="*/ 109 w 112"/>
                <a:gd name="T29" fmla="*/ 16 h 104"/>
                <a:gd name="T30" fmla="*/ 112 w 112"/>
                <a:gd name="T31" fmla="*/ 25 h 104"/>
                <a:gd name="T32" fmla="*/ 104 w 112"/>
                <a:gd name="T33" fmla="*/ 29 h 104"/>
                <a:gd name="T34" fmla="*/ 104 w 112"/>
                <a:gd name="T35" fmla="*/ 2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04">
                  <a:moveTo>
                    <a:pt x="104" y="29"/>
                  </a:moveTo>
                  <a:lnTo>
                    <a:pt x="68" y="28"/>
                  </a:lnTo>
                  <a:lnTo>
                    <a:pt x="38" y="56"/>
                  </a:lnTo>
                  <a:lnTo>
                    <a:pt x="37" y="67"/>
                  </a:lnTo>
                  <a:lnTo>
                    <a:pt x="38" y="76"/>
                  </a:lnTo>
                  <a:lnTo>
                    <a:pt x="48" y="92"/>
                  </a:lnTo>
                  <a:lnTo>
                    <a:pt x="50" y="102"/>
                  </a:lnTo>
                  <a:lnTo>
                    <a:pt x="42" y="104"/>
                  </a:lnTo>
                  <a:lnTo>
                    <a:pt x="24" y="90"/>
                  </a:lnTo>
                  <a:lnTo>
                    <a:pt x="8" y="74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25" y="8"/>
                  </a:lnTo>
                  <a:lnTo>
                    <a:pt x="51" y="0"/>
                  </a:lnTo>
                  <a:lnTo>
                    <a:pt x="109" y="16"/>
                  </a:lnTo>
                  <a:lnTo>
                    <a:pt x="112" y="25"/>
                  </a:lnTo>
                  <a:lnTo>
                    <a:pt x="104" y="29"/>
                  </a:lnTo>
                  <a:lnTo>
                    <a:pt x="104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2" name="Freeform 243">
              <a:extLst>
                <a:ext uri="{FF2B5EF4-FFF2-40B4-BE49-F238E27FC236}">
                  <a16:creationId xmlns:a16="http://schemas.microsoft.com/office/drawing/2014/main" id="{B3655C80-BE2D-F423-50AF-0DD5499F7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800"/>
              <a:ext cx="273" cy="112"/>
            </a:xfrm>
            <a:custGeom>
              <a:avLst/>
              <a:gdLst>
                <a:gd name="T0" fmla="*/ 7 w 546"/>
                <a:gd name="T1" fmla="*/ 0 h 225"/>
                <a:gd name="T2" fmla="*/ 53 w 546"/>
                <a:gd name="T3" fmla="*/ 17 h 225"/>
                <a:gd name="T4" fmla="*/ 92 w 546"/>
                <a:gd name="T5" fmla="*/ 36 h 225"/>
                <a:gd name="T6" fmla="*/ 132 w 546"/>
                <a:gd name="T7" fmla="*/ 53 h 225"/>
                <a:gd name="T8" fmla="*/ 176 w 546"/>
                <a:gd name="T9" fmla="*/ 71 h 225"/>
                <a:gd name="T10" fmla="*/ 239 w 546"/>
                <a:gd name="T11" fmla="*/ 90 h 225"/>
                <a:gd name="T12" fmla="*/ 296 w 546"/>
                <a:gd name="T13" fmla="*/ 107 h 225"/>
                <a:gd name="T14" fmla="*/ 352 w 546"/>
                <a:gd name="T15" fmla="*/ 124 h 225"/>
                <a:gd name="T16" fmla="*/ 415 w 546"/>
                <a:gd name="T17" fmla="*/ 150 h 225"/>
                <a:gd name="T18" fmla="*/ 502 w 546"/>
                <a:gd name="T19" fmla="*/ 191 h 225"/>
                <a:gd name="T20" fmla="*/ 522 w 546"/>
                <a:gd name="T21" fmla="*/ 204 h 225"/>
                <a:gd name="T22" fmla="*/ 541 w 546"/>
                <a:gd name="T23" fmla="*/ 215 h 225"/>
                <a:gd name="T24" fmla="*/ 546 w 546"/>
                <a:gd name="T25" fmla="*/ 220 h 225"/>
                <a:gd name="T26" fmla="*/ 540 w 546"/>
                <a:gd name="T27" fmla="*/ 225 h 225"/>
                <a:gd name="T28" fmla="*/ 483 w 546"/>
                <a:gd name="T29" fmla="*/ 219 h 225"/>
                <a:gd name="T30" fmla="*/ 462 w 546"/>
                <a:gd name="T31" fmla="*/ 207 h 225"/>
                <a:gd name="T32" fmla="*/ 443 w 546"/>
                <a:gd name="T33" fmla="*/ 197 h 225"/>
                <a:gd name="T34" fmla="*/ 399 w 546"/>
                <a:gd name="T35" fmla="*/ 179 h 225"/>
                <a:gd name="T36" fmla="*/ 367 w 546"/>
                <a:gd name="T37" fmla="*/ 165 h 225"/>
                <a:gd name="T38" fmla="*/ 338 w 546"/>
                <a:gd name="T39" fmla="*/ 152 h 225"/>
                <a:gd name="T40" fmla="*/ 311 w 546"/>
                <a:gd name="T41" fmla="*/ 141 h 225"/>
                <a:gd name="T42" fmla="*/ 285 w 546"/>
                <a:gd name="T43" fmla="*/ 129 h 225"/>
                <a:gd name="T44" fmla="*/ 231 w 546"/>
                <a:gd name="T45" fmla="*/ 108 h 225"/>
                <a:gd name="T46" fmla="*/ 202 w 546"/>
                <a:gd name="T47" fmla="*/ 97 h 225"/>
                <a:gd name="T48" fmla="*/ 170 w 546"/>
                <a:gd name="T49" fmla="*/ 85 h 225"/>
                <a:gd name="T50" fmla="*/ 125 w 546"/>
                <a:gd name="T51" fmla="*/ 67 h 225"/>
                <a:gd name="T52" fmla="*/ 87 w 546"/>
                <a:gd name="T53" fmla="*/ 48 h 225"/>
                <a:gd name="T54" fmla="*/ 48 w 546"/>
                <a:gd name="T55" fmla="*/ 28 h 225"/>
                <a:gd name="T56" fmla="*/ 3 w 546"/>
                <a:gd name="T57" fmla="*/ 10 h 225"/>
                <a:gd name="T58" fmla="*/ 0 w 546"/>
                <a:gd name="T59" fmla="*/ 3 h 225"/>
                <a:gd name="T60" fmla="*/ 7 w 546"/>
                <a:gd name="T61" fmla="*/ 0 h 225"/>
                <a:gd name="T62" fmla="*/ 7 w 546"/>
                <a:gd name="T63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6" h="225">
                  <a:moveTo>
                    <a:pt x="7" y="0"/>
                  </a:moveTo>
                  <a:lnTo>
                    <a:pt x="53" y="17"/>
                  </a:lnTo>
                  <a:lnTo>
                    <a:pt x="92" y="36"/>
                  </a:lnTo>
                  <a:lnTo>
                    <a:pt x="132" y="53"/>
                  </a:lnTo>
                  <a:lnTo>
                    <a:pt x="176" y="71"/>
                  </a:lnTo>
                  <a:lnTo>
                    <a:pt x="239" y="90"/>
                  </a:lnTo>
                  <a:lnTo>
                    <a:pt x="296" y="107"/>
                  </a:lnTo>
                  <a:lnTo>
                    <a:pt x="352" y="124"/>
                  </a:lnTo>
                  <a:lnTo>
                    <a:pt x="415" y="150"/>
                  </a:lnTo>
                  <a:lnTo>
                    <a:pt x="502" y="191"/>
                  </a:lnTo>
                  <a:lnTo>
                    <a:pt x="522" y="204"/>
                  </a:lnTo>
                  <a:lnTo>
                    <a:pt x="541" y="215"/>
                  </a:lnTo>
                  <a:lnTo>
                    <a:pt x="546" y="220"/>
                  </a:lnTo>
                  <a:lnTo>
                    <a:pt x="540" y="225"/>
                  </a:lnTo>
                  <a:lnTo>
                    <a:pt x="483" y="219"/>
                  </a:lnTo>
                  <a:lnTo>
                    <a:pt x="462" y="207"/>
                  </a:lnTo>
                  <a:lnTo>
                    <a:pt x="443" y="197"/>
                  </a:lnTo>
                  <a:lnTo>
                    <a:pt x="399" y="179"/>
                  </a:lnTo>
                  <a:lnTo>
                    <a:pt x="367" y="165"/>
                  </a:lnTo>
                  <a:lnTo>
                    <a:pt x="338" y="152"/>
                  </a:lnTo>
                  <a:lnTo>
                    <a:pt x="311" y="141"/>
                  </a:lnTo>
                  <a:lnTo>
                    <a:pt x="285" y="129"/>
                  </a:lnTo>
                  <a:lnTo>
                    <a:pt x="231" y="108"/>
                  </a:lnTo>
                  <a:lnTo>
                    <a:pt x="202" y="97"/>
                  </a:lnTo>
                  <a:lnTo>
                    <a:pt x="170" y="85"/>
                  </a:lnTo>
                  <a:lnTo>
                    <a:pt x="125" y="67"/>
                  </a:lnTo>
                  <a:lnTo>
                    <a:pt x="87" y="48"/>
                  </a:lnTo>
                  <a:lnTo>
                    <a:pt x="48" y="28"/>
                  </a:lnTo>
                  <a:lnTo>
                    <a:pt x="3" y="10"/>
                  </a:lnTo>
                  <a:lnTo>
                    <a:pt x="0" y="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3" name="Freeform 244">
              <a:extLst>
                <a:ext uri="{FF2B5EF4-FFF2-40B4-BE49-F238E27FC236}">
                  <a16:creationId xmlns:a16="http://schemas.microsoft.com/office/drawing/2014/main" id="{30196158-D9D9-8F7A-8E57-62720CE62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" y="3821"/>
              <a:ext cx="180" cy="72"/>
            </a:xfrm>
            <a:custGeom>
              <a:avLst/>
              <a:gdLst>
                <a:gd name="T0" fmla="*/ 361 w 361"/>
                <a:gd name="T1" fmla="*/ 8 h 144"/>
                <a:gd name="T2" fmla="*/ 330 w 361"/>
                <a:gd name="T3" fmla="*/ 23 h 144"/>
                <a:gd name="T4" fmla="*/ 302 w 361"/>
                <a:gd name="T5" fmla="*/ 36 h 144"/>
                <a:gd name="T6" fmla="*/ 276 w 361"/>
                <a:gd name="T7" fmla="*/ 48 h 144"/>
                <a:gd name="T8" fmla="*/ 251 w 361"/>
                <a:gd name="T9" fmla="*/ 60 h 144"/>
                <a:gd name="T10" fmla="*/ 225 w 361"/>
                <a:gd name="T11" fmla="*/ 71 h 144"/>
                <a:gd name="T12" fmla="*/ 199 w 361"/>
                <a:gd name="T13" fmla="*/ 83 h 144"/>
                <a:gd name="T14" fmla="*/ 171 w 361"/>
                <a:gd name="T15" fmla="*/ 94 h 144"/>
                <a:gd name="T16" fmla="*/ 138 w 361"/>
                <a:gd name="T17" fmla="*/ 106 h 144"/>
                <a:gd name="T18" fmla="*/ 82 w 361"/>
                <a:gd name="T19" fmla="*/ 128 h 144"/>
                <a:gd name="T20" fmla="*/ 4 w 361"/>
                <a:gd name="T21" fmla="*/ 144 h 144"/>
                <a:gd name="T22" fmla="*/ 0 w 361"/>
                <a:gd name="T23" fmla="*/ 134 h 144"/>
                <a:gd name="T24" fmla="*/ 36 w 361"/>
                <a:gd name="T25" fmla="*/ 117 h 144"/>
                <a:gd name="T26" fmla="*/ 52 w 361"/>
                <a:gd name="T27" fmla="*/ 109 h 144"/>
                <a:gd name="T28" fmla="*/ 71 w 361"/>
                <a:gd name="T29" fmla="*/ 100 h 144"/>
                <a:gd name="T30" fmla="*/ 126 w 361"/>
                <a:gd name="T31" fmla="*/ 80 h 144"/>
                <a:gd name="T32" fmla="*/ 188 w 361"/>
                <a:gd name="T33" fmla="*/ 59 h 144"/>
                <a:gd name="T34" fmla="*/ 242 w 361"/>
                <a:gd name="T35" fmla="*/ 42 h 144"/>
                <a:gd name="T36" fmla="*/ 296 w 361"/>
                <a:gd name="T37" fmla="*/ 24 h 144"/>
                <a:gd name="T38" fmla="*/ 358 w 361"/>
                <a:gd name="T39" fmla="*/ 0 h 144"/>
                <a:gd name="T40" fmla="*/ 361 w 361"/>
                <a:gd name="T41" fmla="*/ 8 h 144"/>
                <a:gd name="T42" fmla="*/ 361 w 361"/>
                <a:gd name="T43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1" h="144">
                  <a:moveTo>
                    <a:pt x="361" y="8"/>
                  </a:moveTo>
                  <a:lnTo>
                    <a:pt x="330" y="23"/>
                  </a:lnTo>
                  <a:lnTo>
                    <a:pt x="302" y="36"/>
                  </a:lnTo>
                  <a:lnTo>
                    <a:pt x="276" y="48"/>
                  </a:lnTo>
                  <a:lnTo>
                    <a:pt x="251" y="60"/>
                  </a:lnTo>
                  <a:lnTo>
                    <a:pt x="225" y="71"/>
                  </a:lnTo>
                  <a:lnTo>
                    <a:pt x="199" y="83"/>
                  </a:lnTo>
                  <a:lnTo>
                    <a:pt x="171" y="94"/>
                  </a:lnTo>
                  <a:lnTo>
                    <a:pt x="138" y="106"/>
                  </a:lnTo>
                  <a:lnTo>
                    <a:pt x="82" y="128"/>
                  </a:lnTo>
                  <a:lnTo>
                    <a:pt x="4" y="144"/>
                  </a:lnTo>
                  <a:lnTo>
                    <a:pt x="0" y="134"/>
                  </a:lnTo>
                  <a:lnTo>
                    <a:pt x="36" y="117"/>
                  </a:lnTo>
                  <a:lnTo>
                    <a:pt x="52" y="109"/>
                  </a:lnTo>
                  <a:lnTo>
                    <a:pt x="71" y="100"/>
                  </a:lnTo>
                  <a:lnTo>
                    <a:pt x="126" y="80"/>
                  </a:lnTo>
                  <a:lnTo>
                    <a:pt x="188" y="59"/>
                  </a:lnTo>
                  <a:lnTo>
                    <a:pt x="242" y="42"/>
                  </a:lnTo>
                  <a:lnTo>
                    <a:pt x="296" y="24"/>
                  </a:lnTo>
                  <a:lnTo>
                    <a:pt x="358" y="0"/>
                  </a:lnTo>
                  <a:lnTo>
                    <a:pt x="361" y="8"/>
                  </a:lnTo>
                  <a:lnTo>
                    <a:pt x="36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4" name="Freeform 245">
              <a:extLst>
                <a:ext uri="{FF2B5EF4-FFF2-40B4-BE49-F238E27FC236}">
                  <a16:creationId xmlns:a16="http://schemas.microsoft.com/office/drawing/2014/main" id="{A578A1A3-8111-2F4D-F47C-D37A17BD5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" y="3795"/>
              <a:ext cx="316" cy="144"/>
            </a:xfrm>
            <a:custGeom>
              <a:avLst/>
              <a:gdLst>
                <a:gd name="T0" fmla="*/ 72 w 630"/>
                <a:gd name="T1" fmla="*/ 10 h 288"/>
                <a:gd name="T2" fmla="*/ 31 w 630"/>
                <a:gd name="T3" fmla="*/ 30 h 288"/>
                <a:gd name="T4" fmla="*/ 71 w 630"/>
                <a:gd name="T5" fmla="*/ 39 h 288"/>
                <a:gd name="T6" fmla="*/ 123 w 630"/>
                <a:gd name="T7" fmla="*/ 60 h 288"/>
                <a:gd name="T8" fmla="*/ 169 w 630"/>
                <a:gd name="T9" fmla="*/ 81 h 288"/>
                <a:gd name="T10" fmla="*/ 215 w 630"/>
                <a:gd name="T11" fmla="*/ 102 h 288"/>
                <a:gd name="T12" fmla="*/ 239 w 630"/>
                <a:gd name="T13" fmla="*/ 113 h 288"/>
                <a:gd name="T14" fmla="*/ 266 w 630"/>
                <a:gd name="T15" fmla="*/ 125 h 288"/>
                <a:gd name="T16" fmla="*/ 316 w 630"/>
                <a:gd name="T17" fmla="*/ 147 h 288"/>
                <a:gd name="T18" fmla="*/ 362 w 630"/>
                <a:gd name="T19" fmla="*/ 167 h 288"/>
                <a:gd name="T20" fmla="*/ 406 w 630"/>
                <a:gd name="T21" fmla="*/ 185 h 288"/>
                <a:gd name="T22" fmla="*/ 446 w 630"/>
                <a:gd name="T23" fmla="*/ 203 h 288"/>
                <a:gd name="T24" fmla="*/ 488 w 630"/>
                <a:gd name="T25" fmla="*/ 220 h 288"/>
                <a:gd name="T26" fmla="*/ 532 w 630"/>
                <a:gd name="T27" fmla="*/ 238 h 288"/>
                <a:gd name="T28" fmla="*/ 578 w 630"/>
                <a:gd name="T29" fmla="*/ 258 h 288"/>
                <a:gd name="T30" fmla="*/ 628 w 630"/>
                <a:gd name="T31" fmla="*/ 278 h 288"/>
                <a:gd name="T32" fmla="*/ 630 w 630"/>
                <a:gd name="T33" fmla="*/ 286 h 288"/>
                <a:gd name="T34" fmla="*/ 624 w 630"/>
                <a:gd name="T35" fmla="*/ 288 h 288"/>
                <a:gd name="T36" fmla="*/ 572 w 630"/>
                <a:gd name="T37" fmla="*/ 267 h 288"/>
                <a:gd name="T38" fmla="*/ 526 w 630"/>
                <a:gd name="T39" fmla="*/ 250 h 288"/>
                <a:gd name="T40" fmla="*/ 482 w 630"/>
                <a:gd name="T41" fmla="*/ 235 h 288"/>
                <a:gd name="T42" fmla="*/ 439 w 630"/>
                <a:gd name="T43" fmla="*/ 219 h 288"/>
                <a:gd name="T44" fmla="*/ 396 w 630"/>
                <a:gd name="T45" fmla="*/ 204 h 288"/>
                <a:gd name="T46" fmla="*/ 352 w 630"/>
                <a:gd name="T47" fmla="*/ 189 h 288"/>
                <a:gd name="T48" fmla="*/ 305 w 630"/>
                <a:gd name="T49" fmla="*/ 170 h 288"/>
                <a:gd name="T50" fmla="*/ 255 w 630"/>
                <a:gd name="T51" fmla="*/ 150 h 288"/>
                <a:gd name="T52" fmla="*/ 227 w 630"/>
                <a:gd name="T53" fmla="*/ 138 h 288"/>
                <a:gd name="T54" fmla="*/ 203 w 630"/>
                <a:gd name="T55" fmla="*/ 124 h 288"/>
                <a:gd name="T56" fmla="*/ 181 w 630"/>
                <a:gd name="T57" fmla="*/ 112 h 288"/>
                <a:gd name="T58" fmla="*/ 160 w 630"/>
                <a:gd name="T59" fmla="*/ 101 h 288"/>
                <a:gd name="T60" fmla="*/ 138 w 630"/>
                <a:gd name="T61" fmla="*/ 89 h 288"/>
                <a:gd name="T62" fmla="*/ 115 w 630"/>
                <a:gd name="T63" fmla="*/ 78 h 288"/>
                <a:gd name="T64" fmla="*/ 91 w 630"/>
                <a:gd name="T65" fmla="*/ 67 h 288"/>
                <a:gd name="T66" fmla="*/ 64 w 630"/>
                <a:gd name="T67" fmla="*/ 56 h 288"/>
                <a:gd name="T68" fmla="*/ 5 w 630"/>
                <a:gd name="T69" fmla="*/ 36 h 288"/>
                <a:gd name="T70" fmla="*/ 0 w 630"/>
                <a:gd name="T71" fmla="*/ 28 h 288"/>
                <a:gd name="T72" fmla="*/ 6 w 630"/>
                <a:gd name="T73" fmla="*/ 21 h 288"/>
                <a:gd name="T74" fmla="*/ 66 w 630"/>
                <a:gd name="T75" fmla="*/ 0 h 288"/>
                <a:gd name="T76" fmla="*/ 73 w 630"/>
                <a:gd name="T77" fmla="*/ 3 h 288"/>
                <a:gd name="T78" fmla="*/ 72 w 630"/>
                <a:gd name="T79" fmla="*/ 10 h 288"/>
                <a:gd name="T80" fmla="*/ 72 w 630"/>
                <a:gd name="T81" fmla="*/ 1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0" h="288">
                  <a:moveTo>
                    <a:pt x="72" y="10"/>
                  </a:moveTo>
                  <a:lnTo>
                    <a:pt x="31" y="30"/>
                  </a:lnTo>
                  <a:lnTo>
                    <a:pt x="71" y="39"/>
                  </a:lnTo>
                  <a:lnTo>
                    <a:pt x="123" y="60"/>
                  </a:lnTo>
                  <a:lnTo>
                    <a:pt x="169" y="81"/>
                  </a:lnTo>
                  <a:lnTo>
                    <a:pt x="215" y="102"/>
                  </a:lnTo>
                  <a:lnTo>
                    <a:pt x="239" y="113"/>
                  </a:lnTo>
                  <a:lnTo>
                    <a:pt x="266" y="125"/>
                  </a:lnTo>
                  <a:lnTo>
                    <a:pt x="316" y="147"/>
                  </a:lnTo>
                  <a:lnTo>
                    <a:pt x="362" y="167"/>
                  </a:lnTo>
                  <a:lnTo>
                    <a:pt x="406" y="185"/>
                  </a:lnTo>
                  <a:lnTo>
                    <a:pt x="446" y="203"/>
                  </a:lnTo>
                  <a:lnTo>
                    <a:pt x="488" y="220"/>
                  </a:lnTo>
                  <a:lnTo>
                    <a:pt x="532" y="238"/>
                  </a:lnTo>
                  <a:lnTo>
                    <a:pt x="578" y="258"/>
                  </a:lnTo>
                  <a:lnTo>
                    <a:pt x="628" y="278"/>
                  </a:lnTo>
                  <a:lnTo>
                    <a:pt x="630" y="286"/>
                  </a:lnTo>
                  <a:lnTo>
                    <a:pt x="624" y="288"/>
                  </a:lnTo>
                  <a:lnTo>
                    <a:pt x="572" y="267"/>
                  </a:lnTo>
                  <a:lnTo>
                    <a:pt x="526" y="250"/>
                  </a:lnTo>
                  <a:lnTo>
                    <a:pt x="482" y="235"/>
                  </a:lnTo>
                  <a:lnTo>
                    <a:pt x="439" y="219"/>
                  </a:lnTo>
                  <a:lnTo>
                    <a:pt x="396" y="204"/>
                  </a:lnTo>
                  <a:lnTo>
                    <a:pt x="352" y="189"/>
                  </a:lnTo>
                  <a:lnTo>
                    <a:pt x="305" y="170"/>
                  </a:lnTo>
                  <a:lnTo>
                    <a:pt x="255" y="150"/>
                  </a:lnTo>
                  <a:lnTo>
                    <a:pt x="227" y="138"/>
                  </a:lnTo>
                  <a:lnTo>
                    <a:pt x="203" y="124"/>
                  </a:lnTo>
                  <a:lnTo>
                    <a:pt x="181" y="112"/>
                  </a:lnTo>
                  <a:lnTo>
                    <a:pt x="160" y="101"/>
                  </a:lnTo>
                  <a:lnTo>
                    <a:pt x="138" y="89"/>
                  </a:lnTo>
                  <a:lnTo>
                    <a:pt x="115" y="78"/>
                  </a:lnTo>
                  <a:lnTo>
                    <a:pt x="91" y="67"/>
                  </a:lnTo>
                  <a:lnTo>
                    <a:pt x="64" y="56"/>
                  </a:lnTo>
                  <a:lnTo>
                    <a:pt x="5" y="36"/>
                  </a:lnTo>
                  <a:lnTo>
                    <a:pt x="0" y="28"/>
                  </a:lnTo>
                  <a:lnTo>
                    <a:pt x="6" y="21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72" y="10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5" name="Freeform 246">
              <a:extLst>
                <a:ext uri="{FF2B5EF4-FFF2-40B4-BE49-F238E27FC236}">
                  <a16:creationId xmlns:a16="http://schemas.microsoft.com/office/drawing/2014/main" id="{1315BA22-A8B2-B47F-E409-113FFC74D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" y="3844"/>
              <a:ext cx="159" cy="96"/>
            </a:xfrm>
            <a:custGeom>
              <a:avLst/>
              <a:gdLst>
                <a:gd name="T0" fmla="*/ 2 w 318"/>
                <a:gd name="T1" fmla="*/ 183 h 191"/>
                <a:gd name="T2" fmla="*/ 43 w 318"/>
                <a:gd name="T3" fmla="*/ 158 h 191"/>
                <a:gd name="T4" fmla="*/ 60 w 318"/>
                <a:gd name="T5" fmla="*/ 144 h 191"/>
                <a:gd name="T6" fmla="*/ 76 w 318"/>
                <a:gd name="T7" fmla="*/ 131 h 191"/>
                <a:gd name="T8" fmla="*/ 93 w 318"/>
                <a:gd name="T9" fmla="*/ 117 h 191"/>
                <a:gd name="T10" fmla="*/ 111 w 318"/>
                <a:gd name="T11" fmla="*/ 104 h 191"/>
                <a:gd name="T12" fmla="*/ 131 w 318"/>
                <a:gd name="T13" fmla="*/ 91 h 191"/>
                <a:gd name="T14" fmla="*/ 154 w 318"/>
                <a:gd name="T15" fmla="*/ 79 h 191"/>
                <a:gd name="T16" fmla="*/ 185 w 318"/>
                <a:gd name="T17" fmla="*/ 62 h 191"/>
                <a:gd name="T18" fmla="*/ 218 w 318"/>
                <a:gd name="T19" fmla="*/ 45 h 191"/>
                <a:gd name="T20" fmla="*/ 241 w 318"/>
                <a:gd name="T21" fmla="*/ 31 h 191"/>
                <a:gd name="T22" fmla="*/ 264 w 318"/>
                <a:gd name="T23" fmla="*/ 22 h 191"/>
                <a:gd name="T24" fmla="*/ 310 w 318"/>
                <a:gd name="T25" fmla="*/ 0 h 191"/>
                <a:gd name="T26" fmla="*/ 318 w 318"/>
                <a:gd name="T27" fmla="*/ 2 h 191"/>
                <a:gd name="T28" fmla="*/ 315 w 318"/>
                <a:gd name="T29" fmla="*/ 8 h 191"/>
                <a:gd name="T30" fmla="*/ 273 w 318"/>
                <a:gd name="T31" fmla="*/ 36 h 191"/>
                <a:gd name="T32" fmla="*/ 253 w 318"/>
                <a:gd name="T33" fmla="*/ 51 h 191"/>
                <a:gd name="T34" fmla="*/ 231 w 318"/>
                <a:gd name="T35" fmla="*/ 65 h 191"/>
                <a:gd name="T36" fmla="*/ 198 w 318"/>
                <a:gd name="T37" fmla="*/ 82 h 191"/>
                <a:gd name="T38" fmla="*/ 165 w 318"/>
                <a:gd name="T39" fmla="*/ 99 h 191"/>
                <a:gd name="T40" fmla="*/ 122 w 318"/>
                <a:gd name="T41" fmla="*/ 124 h 191"/>
                <a:gd name="T42" fmla="*/ 85 w 318"/>
                <a:gd name="T43" fmla="*/ 147 h 191"/>
                <a:gd name="T44" fmla="*/ 68 w 318"/>
                <a:gd name="T45" fmla="*/ 158 h 191"/>
                <a:gd name="T46" fmla="*/ 50 w 318"/>
                <a:gd name="T47" fmla="*/ 168 h 191"/>
                <a:gd name="T48" fmla="*/ 29 w 318"/>
                <a:gd name="T49" fmla="*/ 181 h 191"/>
                <a:gd name="T50" fmla="*/ 8 w 318"/>
                <a:gd name="T51" fmla="*/ 191 h 191"/>
                <a:gd name="T52" fmla="*/ 0 w 318"/>
                <a:gd name="T53" fmla="*/ 190 h 191"/>
                <a:gd name="T54" fmla="*/ 2 w 318"/>
                <a:gd name="T55" fmla="*/ 183 h 191"/>
                <a:gd name="T56" fmla="*/ 2 w 318"/>
                <a:gd name="T57" fmla="*/ 18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18" h="191">
                  <a:moveTo>
                    <a:pt x="2" y="183"/>
                  </a:moveTo>
                  <a:lnTo>
                    <a:pt x="43" y="158"/>
                  </a:lnTo>
                  <a:lnTo>
                    <a:pt x="60" y="144"/>
                  </a:lnTo>
                  <a:lnTo>
                    <a:pt x="76" y="131"/>
                  </a:lnTo>
                  <a:lnTo>
                    <a:pt x="93" y="117"/>
                  </a:lnTo>
                  <a:lnTo>
                    <a:pt x="111" y="104"/>
                  </a:lnTo>
                  <a:lnTo>
                    <a:pt x="131" y="91"/>
                  </a:lnTo>
                  <a:lnTo>
                    <a:pt x="154" y="79"/>
                  </a:lnTo>
                  <a:lnTo>
                    <a:pt x="185" y="62"/>
                  </a:lnTo>
                  <a:lnTo>
                    <a:pt x="218" y="45"/>
                  </a:lnTo>
                  <a:lnTo>
                    <a:pt x="241" y="31"/>
                  </a:lnTo>
                  <a:lnTo>
                    <a:pt x="264" y="22"/>
                  </a:lnTo>
                  <a:lnTo>
                    <a:pt x="310" y="0"/>
                  </a:lnTo>
                  <a:lnTo>
                    <a:pt x="318" y="2"/>
                  </a:lnTo>
                  <a:lnTo>
                    <a:pt x="315" y="8"/>
                  </a:lnTo>
                  <a:lnTo>
                    <a:pt x="273" y="36"/>
                  </a:lnTo>
                  <a:lnTo>
                    <a:pt x="253" y="51"/>
                  </a:lnTo>
                  <a:lnTo>
                    <a:pt x="231" y="65"/>
                  </a:lnTo>
                  <a:lnTo>
                    <a:pt x="198" y="82"/>
                  </a:lnTo>
                  <a:lnTo>
                    <a:pt x="165" y="99"/>
                  </a:lnTo>
                  <a:lnTo>
                    <a:pt x="122" y="124"/>
                  </a:lnTo>
                  <a:lnTo>
                    <a:pt x="85" y="147"/>
                  </a:lnTo>
                  <a:lnTo>
                    <a:pt x="68" y="158"/>
                  </a:lnTo>
                  <a:lnTo>
                    <a:pt x="50" y="168"/>
                  </a:lnTo>
                  <a:lnTo>
                    <a:pt x="29" y="181"/>
                  </a:lnTo>
                  <a:lnTo>
                    <a:pt x="8" y="191"/>
                  </a:lnTo>
                  <a:lnTo>
                    <a:pt x="0" y="190"/>
                  </a:lnTo>
                  <a:lnTo>
                    <a:pt x="2" y="183"/>
                  </a:lnTo>
                  <a:lnTo>
                    <a:pt x="2" y="1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" name="Freeform 247">
              <a:extLst>
                <a:ext uri="{FF2B5EF4-FFF2-40B4-BE49-F238E27FC236}">
                  <a16:creationId xmlns:a16="http://schemas.microsoft.com/office/drawing/2014/main" id="{BDF55BE4-449E-977A-E914-A3C3D3BC5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801"/>
              <a:ext cx="13" cy="30"/>
            </a:xfrm>
            <a:custGeom>
              <a:avLst/>
              <a:gdLst>
                <a:gd name="T0" fmla="*/ 17 w 25"/>
                <a:gd name="T1" fmla="*/ 4 h 59"/>
                <a:gd name="T2" fmla="*/ 25 w 25"/>
                <a:gd name="T3" fmla="*/ 37 h 59"/>
                <a:gd name="T4" fmla="*/ 11 w 25"/>
                <a:gd name="T5" fmla="*/ 54 h 59"/>
                <a:gd name="T6" fmla="*/ 5 w 25"/>
                <a:gd name="T7" fmla="*/ 59 h 59"/>
                <a:gd name="T8" fmla="*/ 1 w 25"/>
                <a:gd name="T9" fmla="*/ 52 h 59"/>
                <a:gd name="T10" fmla="*/ 0 w 25"/>
                <a:gd name="T11" fmla="*/ 35 h 59"/>
                <a:gd name="T12" fmla="*/ 5 w 25"/>
                <a:gd name="T13" fmla="*/ 6 h 59"/>
                <a:gd name="T14" fmla="*/ 10 w 25"/>
                <a:gd name="T15" fmla="*/ 0 h 59"/>
                <a:gd name="T16" fmla="*/ 17 w 25"/>
                <a:gd name="T17" fmla="*/ 4 h 59"/>
                <a:gd name="T18" fmla="*/ 17 w 25"/>
                <a:gd name="T19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9">
                  <a:moveTo>
                    <a:pt x="17" y="4"/>
                  </a:moveTo>
                  <a:lnTo>
                    <a:pt x="25" y="37"/>
                  </a:lnTo>
                  <a:lnTo>
                    <a:pt x="11" y="54"/>
                  </a:lnTo>
                  <a:lnTo>
                    <a:pt x="5" y="59"/>
                  </a:lnTo>
                  <a:lnTo>
                    <a:pt x="1" y="52"/>
                  </a:lnTo>
                  <a:lnTo>
                    <a:pt x="0" y="35"/>
                  </a:lnTo>
                  <a:lnTo>
                    <a:pt x="5" y="6"/>
                  </a:lnTo>
                  <a:lnTo>
                    <a:pt x="10" y="0"/>
                  </a:lnTo>
                  <a:lnTo>
                    <a:pt x="17" y="4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" name="Freeform 248">
              <a:extLst>
                <a:ext uri="{FF2B5EF4-FFF2-40B4-BE49-F238E27FC236}">
                  <a16:creationId xmlns:a16="http://schemas.microsoft.com/office/drawing/2014/main" id="{1F1F67F6-8269-68E5-FAC0-3CA1C99F0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" y="3431"/>
              <a:ext cx="101" cy="74"/>
            </a:xfrm>
            <a:custGeom>
              <a:avLst/>
              <a:gdLst>
                <a:gd name="T0" fmla="*/ 5 w 202"/>
                <a:gd name="T1" fmla="*/ 132 h 148"/>
                <a:gd name="T2" fmla="*/ 58 w 202"/>
                <a:gd name="T3" fmla="*/ 134 h 148"/>
                <a:gd name="T4" fmla="*/ 105 w 202"/>
                <a:gd name="T5" fmla="*/ 122 h 148"/>
                <a:gd name="T6" fmla="*/ 129 w 202"/>
                <a:gd name="T7" fmla="*/ 91 h 148"/>
                <a:gd name="T8" fmla="*/ 144 w 202"/>
                <a:gd name="T9" fmla="*/ 51 h 148"/>
                <a:gd name="T10" fmla="*/ 168 w 202"/>
                <a:gd name="T11" fmla="*/ 26 h 148"/>
                <a:gd name="T12" fmla="*/ 193 w 202"/>
                <a:gd name="T13" fmla="*/ 1 h 148"/>
                <a:gd name="T14" fmla="*/ 201 w 202"/>
                <a:gd name="T15" fmla="*/ 0 h 148"/>
                <a:gd name="T16" fmla="*/ 202 w 202"/>
                <a:gd name="T17" fmla="*/ 8 h 148"/>
                <a:gd name="T18" fmla="*/ 167 w 202"/>
                <a:gd name="T19" fmla="*/ 65 h 148"/>
                <a:gd name="T20" fmla="*/ 146 w 202"/>
                <a:gd name="T21" fmla="*/ 105 h 148"/>
                <a:gd name="T22" fmla="*/ 134 w 202"/>
                <a:gd name="T23" fmla="*/ 122 h 148"/>
                <a:gd name="T24" fmla="*/ 115 w 202"/>
                <a:gd name="T25" fmla="*/ 137 h 148"/>
                <a:gd name="T26" fmla="*/ 88 w 202"/>
                <a:gd name="T27" fmla="*/ 147 h 148"/>
                <a:gd name="T28" fmla="*/ 63 w 202"/>
                <a:gd name="T29" fmla="*/ 148 h 148"/>
                <a:gd name="T30" fmla="*/ 5 w 202"/>
                <a:gd name="T31" fmla="*/ 143 h 148"/>
                <a:gd name="T32" fmla="*/ 0 w 202"/>
                <a:gd name="T33" fmla="*/ 138 h 148"/>
                <a:gd name="T34" fmla="*/ 5 w 202"/>
                <a:gd name="T35" fmla="*/ 132 h 148"/>
                <a:gd name="T36" fmla="*/ 5 w 202"/>
                <a:gd name="T37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2" h="148">
                  <a:moveTo>
                    <a:pt x="5" y="132"/>
                  </a:moveTo>
                  <a:lnTo>
                    <a:pt x="58" y="134"/>
                  </a:lnTo>
                  <a:lnTo>
                    <a:pt x="105" y="122"/>
                  </a:lnTo>
                  <a:lnTo>
                    <a:pt x="129" y="91"/>
                  </a:lnTo>
                  <a:lnTo>
                    <a:pt x="144" y="51"/>
                  </a:lnTo>
                  <a:lnTo>
                    <a:pt x="168" y="26"/>
                  </a:lnTo>
                  <a:lnTo>
                    <a:pt x="193" y="1"/>
                  </a:lnTo>
                  <a:lnTo>
                    <a:pt x="201" y="0"/>
                  </a:lnTo>
                  <a:lnTo>
                    <a:pt x="202" y="8"/>
                  </a:lnTo>
                  <a:lnTo>
                    <a:pt x="167" y="65"/>
                  </a:lnTo>
                  <a:lnTo>
                    <a:pt x="146" y="105"/>
                  </a:lnTo>
                  <a:lnTo>
                    <a:pt x="134" y="122"/>
                  </a:lnTo>
                  <a:lnTo>
                    <a:pt x="115" y="137"/>
                  </a:lnTo>
                  <a:lnTo>
                    <a:pt x="88" y="147"/>
                  </a:lnTo>
                  <a:lnTo>
                    <a:pt x="63" y="148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5" y="132"/>
                  </a:lnTo>
                  <a:lnTo>
                    <a:pt x="5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" name="Freeform 249">
              <a:extLst>
                <a:ext uri="{FF2B5EF4-FFF2-40B4-BE49-F238E27FC236}">
                  <a16:creationId xmlns:a16="http://schemas.microsoft.com/office/drawing/2014/main" id="{4875BA7A-3CD1-0414-2F1C-E19BC8482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" y="3459"/>
              <a:ext cx="49" cy="39"/>
            </a:xfrm>
            <a:custGeom>
              <a:avLst/>
              <a:gdLst>
                <a:gd name="T0" fmla="*/ 9 w 97"/>
                <a:gd name="T1" fmla="*/ 1 h 77"/>
                <a:gd name="T2" fmla="*/ 55 w 97"/>
                <a:gd name="T3" fmla="*/ 49 h 77"/>
                <a:gd name="T4" fmla="*/ 89 w 97"/>
                <a:gd name="T5" fmla="*/ 49 h 77"/>
                <a:gd name="T6" fmla="*/ 97 w 97"/>
                <a:gd name="T7" fmla="*/ 53 h 77"/>
                <a:gd name="T8" fmla="*/ 93 w 97"/>
                <a:gd name="T9" fmla="*/ 59 h 77"/>
                <a:gd name="T10" fmla="*/ 69 w 97"/>
                <a:gd name="T11" fmla="*/ 70 h 77"/>
                <a:gd name="T12" fmla="*/ 47 w 97"/>
                <a:gd name="T13" fmla="*/ 77 h 77"/>
                <a:gd name="T14" fmla="*/ 31 w 97"/>
                <a:gd name="T15" fmla="*/ 70 h 77"/>
                <a:gd name="T16" fmla="*/ 18 w 97"/>
                <a:gd name="T17" fmla="*/ 37 h 77"/>
                <a:gd name="T18" fmla="*/ 10 w 97"/>
                <a:gd name="T19" fmla="*/ 23 h 77"/>
                <a:gd name="T20" fmla="*/ 0 w 97"/>
                <a:gd name="T21" fmla="*/ 8 h 77"/>
                <a:gd name="T22" fmla="*/ 1 w 97"/>
                <a:gd name="T23" fmla="*/ 0 h 77"/>
                <a:gd name="T24" fmla="*/ 9 w 97"/>
                <a:gd name="T25" fmla="*/ 1 h 77"/>
                <a:gd name="T26" fmla="*/ 9 w 97"/>
                <a:gd name="T27" fmla="*/ 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77">
                  <a:moveTo>
                    <a:pt x="9" y="1"/>
                  </a:moveTo>
                  <a:lnTo>
                    <a:pt x="55" y="49"/>
                  </a:lnTo>
                  <a:lnTo>
                    <a:pt x="89" y="49"/>
                  </a:lnTo>
                  <a:lnTo>
                    <a:pt x="97" y="53"/>
                  </a:lnTo>
                  <a:lnTo>
                    <a:pt x="93" y="59"/>
                  </a:lnTo>
                  <a:lnTo>
                    <a:pt x="69" y="70"/>
                  </a:lnTo>
                  <a:lnTo>
                    <a:pt x="47" y="77"/>
                  </a:lnTo>
                  <a:lnTo>
                    <a:pt x="31" y="70"/>
                  </a:lnTo>
                  <a:lnTo>
                    <a:pt x="18" y="37"/>
                  </a:lnTo>
                  <a:lnTo>
                    <a:pt x="10" y="23"/>
                  </a:lnTo>
                  <a:lnTo>
                    <a:pt x="0" y="8"/>
                  </a:lnTo>
                  <a:lnTo>
                    <a:pt x="1" y="0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" name="Freeform 250">
              <a:extLst>
                <a:ext uri="{FF2B5EF4-FFF2-40B4-BE49-F238E27FC236}">
                  <a16:creationId xmlns:a16="http://schemas.microsoft.com/office/drawing/2014/main" id="{A2728EC3-549F-FA07-0B26-7553C1A06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" y="3200"/>
              <a:ext cx="30" cy="24"/>
            </a:xfrm>
            <a:custGeom>
              <a:avLst/>
              <a:gdLst>
                <a:gd name="T0" fmla="*/ 12 w 61"/>
                <a:gd name="T1" fmla="*/ 10 h 49"/>
                <a:gd name="T2" fmla="*/ 15 w 61"/>
                <a:gd name="T3" fmla="*/ 20 h 49"/>
                <a:gd name="T4" fmla="*/ 23 w 61"/>
                <a:gd name="T5" fmla="*/ 26 h 49"/>
                <a:gd name="T6" fmla="*/ 42 w 61"/>
                <a:gd name="T7" fmla="*/ 14 h 49"/>
                <a:gd name="T8" fmla="*/ 38 w 61"/>
                <a:gd name="T9" fmla="*/ 9 h 49"/>
                <a:gd name="T10" fmla="*/ 37 w 61"/>
                <a:gd name="T11" fmla="*/ 1 h 49"/>
                <a:gd name="T12" fmla="*/ 45 w 61"/>
                <a:gd name="T13" fmla="*/ 0 h 49"/>
                <a:gd name="T14" fmla="*/ 61 w 61"/>
                <a:gd name="T15" fmla="*/ 10 h 49"/>
                <a:gd name="T16" fmla="*/ 58 w 61"/>
                <a:gd name="T17" fmla="*/ 28 h 49"/>
                <a:gd name="T18" fmla="*/ 48 w 61"/>
                <a:gd name="T19" fmla="*/ 45 h 49"/>
                <a:gd name="T20" fmla="*/ 27 w 61"/>
                <a:gd name="T21" fmla="*/ 49 h 49"/>
                <a:gd name="T22" fmla="*/ 9 w 61"/>
                <a:gd name="T23" fmla="*/ 34 h 49"/>
                <a:gd name="T24" fmla="*/ 0 w 61"/>
                <a:gd name="T25" fmla="*/ 12 h 49"/>
                <a:gd name="T26" fmla="*/ 6 w 61"/>
                <a:gd name="T27" fmla="*/ 6 h 49"/>
                <a:gd name="T28" fmla="*/ 12 w 61"/>
                <a:gd name="T29" fmla="*/ 10 h 49"/>
                <a:gd name="T30" fmla="*/ 12 w 61"/>
                <a:gd name="T3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49">
                  <a:moveTo>
                    <a:pt x="12" y="10"/>
                  </a:moveTo>
                  <a:lnTo>
                    <a:pt x="15" y="20"/>
                  </a:lnTo>
                  <a:lnTo>
                    <a:pt x="23" y="26"/>
                  </a:lnTo>
                  <a:lnTo>
                    <a:pt x="42" y="14"/>
                  </a:lnTo>
                  <a:lnTo>
                    <a:pt x="38" y="9"/>
                  </a:lnTo>
                  <a:lnTo>
                    <a:pt x="37" y="1"/>
                  </a:lnTo>
                  <a:lnTo>
                    <a:pt x="45" y="0"/>
                  </a:lnTo>
                  <a:lnTo>
                    <a:pt x="61" y="10"/>
                  </a:lnTo>
                  <a:lnTo>
                    <a:pt x="58" y="28"/>
                  </a:lnTo>
                  <a:lnTo>
                    <a:pt x="48" y="45"/>
                  </a:lnTo>
                  <a:lnTo>
                    <a:pt x="27" y="49"/>
                  </a:lnTo>
                  <a:lnTo>
                    <a:pt x="9" y="3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" name="Freeform 251">
              <a:extLst>
                <a:ext uri="{FF2B5EF4-FFF2-40B4-BE49-F238E27FC236}">
                  <a16:creationId xmlns:a16="http://schemas.microsoft.com/office/drawing/2014/main" id="{DF5F239D-F759-8755-E4DD-C5DF2F900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" y="3206"/>
              <a:ext cx="34" cy="26"/>
            </a:xfrm>
            <a:custGeom>
              <a:avLst/>
              <a:gdLst>
                <a:gd name="T0" fmla="*/ 12 w 67"/>
                <a:gd name="T1" fmla="*/ 21 h 51"/>
                <a:gd name="T2" fmla="*/ 15 w 67"/>
                <a:gd name="T3" fmla="*/ 29 h 51"/>
                <a:gd name="T4" fmla="*/ 33 w 67"/>
                <a:gd name="T5" fmla="*/ 29 h 51"/>
                <a:gd name="T6" fmla="*/ 44 w 67"/>
                <a:gd name="T7" fmla="*/ 17 h 51"/>
                <a:gd name="T8" fmla="*/ 38 w 67"/>
                <a:gd name="T9" fmla="*/ 11 h 51"/>
                <a:gd name="T10" fmla="*/ 33 w 67"/>
                <a:gd name="T11" fmla="*/ 6 h 51"/>
                <a:gd name="T12" fmla="*/ 38 w 67"/>
                <a:gd name="T13" fmla="*/ 0 h 51"/>
                <a:gd name="T14" fmla="*/ 67 w 67"/>
                <a:gd name="T15" fmla="*/ 11 h 51"/>
                <a:gd name="T16" fmla="*/ 67 w 67"/>
                <a:gd name="T17" fmla="*/ 14 h 51"/>
                <a:gd name="T18" fmla="*/ 62 w 67"/>
                <a:gd name="T19" fmla="*/ 31 h 51"/>
                <a:gd name="T20" fmla="*/ 49 w 67"/>
                <a:gd name="T21" fmla="*/ 44 h 51"/>
                <a:gd name="T22" fmla="*/ 32 w 67"/>
                <a:gd name="T23" fmla="*/ 51 h 51"/>
                <a:gd name="T24" fmla="*/ 15 w 67"/>
                <a:gd name="T25" fmla="*/ 48 h 51"/>
                <a:gd name="T26" fmla="*/ 0 w 67"/>
                <a:gd name="T27" fmla="*/ 21 h 51"/>
                <a:gd name="T28" fmla="*/ 12 w 67"/>
                <a:gd name="T29" fmla="*/ 21 h 51"/>
                <a:gd name="T30" fmla="*/ 12 w 67"/>
                <a:gd name="T31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51">
                  <a:moveTo>
                    <a:pt x="12" y="21"/>
                  </a:moveTo>
                  <a:lnTo>
                    <a:pt x="15" y="29"/>
                  </a:lnTo>
                  <a:lnTo>
                    <a:pt x="33" y="29"/>
                  </a:lnTo>
                  <a:lnTo>
                    <a:pt x="44" y="17"/>
                  </a:lnTo>
                  <a:lnTo>
                    <a:pt x="38" y="11"/>
                  </a:lnTo>
                  <a:lnTo>
                    <a:pt x="33" y="6"/>
                  </a:lnTo>
                  <a:lnTo>
                    <a:pt x="38" y="0"/>
                  </a:lnTo>
                  <a:lnTo>
                    <a:pt x="67" y="11"/>
                  </a:lnTo>
                  <a:lnTo>
                    <a:pt x="67" y="14"/>
                  </a:lnTo>
                  <a:lnTo>
                    <a:pt x="62" y="31"/>
                  </a:lnTo>
                  <a:lnTo>
                    <a:pt x="49" y="44"/>
                  </a:lnTo>
                  <a:lnTo>
                    <a:pt x="32" y="51"/>
                  </a:lnTo>
                  <a:lnTo>
                    <a:pt x="15" y="48"/>
                  </a:lnTo>
                  <a:lnTo>
                    <a:pt x="0" y="21"/>
                  </a:lnTo>
                  <a:lnTo>
                    <a:pt x="12" y="21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" name="Freeform 252">
              <a:extLst>
                <a:ext uri="{FF2B5EF4-FFF2-40B4-BE49-F238E27FC236}">
                  <a16:creationId xmlns:a16="http://schemas.microsoft.com/office/drawing/2014/main" id="{F4017C36-5E48-2074-2418-F5673190E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3187"/>
              <a:ext cx="24" cy="28"/>
            </a:xfrm>
            <a:custGeom>
              <a:avLst/>
              <a:gdLst>
                <a:gd name="T0" fmla="*/ 9 w 47"/>
                <a:gd name="T1" fmla="*/ 39 h 56"/>
                <a:gd name="T2" fmla="*/ 21 w 47"/>
                <a:gd name="T3" fmla="*/ 37 h 56"/>
                <a:gd name="T4" fmla="*/ 28 w 47"/>
                <a:gd name="T5" fmla="*/ 23 h 56"/>
                <a:gd name="T6" fmla="*/ 22 w 47"/>
                <a:gd name="T7" fmla="*/ 14 h 56"/>
                <a:gd name="T8" fmla="*/ 12 w 47"/>
                <a:gd name="T9" fmla="*/ 9 h 56"/>
                <a:gd name="T10" fmla="*/ 8 w 47"/>
                <a:gd name="T11" fmla="*/ 3 h 56"/>
                <a:gd name="T12" fmla="*/ 14 w 47"/>
                <a:gd name="T13" fmla="*/ 0 h 56"/>
                <a:gd name="T14" fmla="*/ 47 w 47"/>
                <a:gd name="T15" fmla="*/ 26 h 56"/>
                <a:gd name="T16" fmla="*/ 43 w 47"/>
                <a:gd name="T17" fmla="*/ 43 h 56"/>
                <a:gd name="T18" fmla="*/ 31 w 47"/>
                <a:gd name="T19" fmla="*/ 54 h 56"/>
                <a:gd name="T20" fmla="*/ 16 w 47"/>
                <a:gd name="T21" fmla="*/ 56 h 56"/>
                <a:gd name="T22" fmla="*/ 0 w 47"/>
                <a:gd name="T23" fmla="*/ 43 h 56"/>
                <a:gd name="T24" fmla="*/ 1 w 47"/>
                <a:gd name="T25" fmla="*/ 36 h 56"/>
                <a:gd name="T26" fmla="*/ 9 w 47"/>
                <a:gd name="T27" fmla="*/ 39 h 56"/>
                <a:gd name="T28" fmla="*/ 9 w 47"/>
                <a:gd name="T2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56">
                  <a:moveTo>
                    <a:pt x="9" y="39"/>
                  </a:moveTo>
                  <a:lnTo>
                    <a:pt x="21" y="37"/>
                  </a:lnTo>
                  <a:lnTo>
                    <a:pt x="28" y="23"/>
                  </a:lnTo>
                  <a:lnTo>
                    <a:pt x="22" y="14"/>
                  </a:lnTo>
                  <a:lnTo>
                    <a:pt x="12" y="9"/>
                  </a:lnTo>
                  <a:lnTo>
                    <a:pt x="8" y="3"/>
                  </a:lnTo>
                  <a:lnTo>
                    <a:pt x="14" y="0"/>
                  </a:lnTo>
                  <a:lnTo>
                    <a:pt x="47" y="26"/>
                  </a:lnTo>
                  <a:lnTo>
                    <a:pt x="43" y="43"/>
                  </a:lnTo>
                  <a:lnTo>
                    <a:pt x="31" y="54"/>
                  </a:lnTo>
                  <a:lnTo>
                    <a:pt x="16" y="56"/>
                  </a:lnTo>
                  <a:lnTo>
                    <a:pt x="0" y="43"/>
                  </a:lnTo>
                  <a:lnTo>
                    <a:pt x="1" y="36"/>
                  </a:lnTo>
                  <a:lnTo>
                    <a:pt x="9" y="39"/>
                  </a:lnTo>
                  <a:lnTo>
                    <a:pt x="9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087712">
                <a:defRPr/>
              </a:pPr>
              <a:endParaRPr lang="vi-VN" sz="2167" kern="0">
                <a:solidFill>
                  <a:sysClr val="windowText" lastClr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8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e than kinh dang luoi o thuy tuc"/>
          <p:cNvPicPr preferRelativeResize="0"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6096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Line 3"/>
          <p:cNvSpPr>
            <a:spLocks noChangeShapeType="1"/>
          </p:cNvSpPr>
          <p:nvPr/>
        </p:nvSpPr>
        <p:spPr bwMode="auto">
          <a:xfrm flipH="1" flipV="1">
            <a:off x="9956800" y="4495800"/>
            <a:ext cx="508000" cy="685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1" tIns="54387" rIns="108771" bIns="54387"/>
          <a:lstStyle/>
          <a:p>
            <a:pPr defTabSz="1087712"/>
            <a:endParaRPr lang="vi-VN" sz="216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9639831" y="5181600"/>
            <a:ext cx="2743200" cy="62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1" tIns="54387" rIns="108771" bIns="54387">
            <a:spAutoFit/>
          </a:bodyPr>
          <a:lstStyle/>
          <a:p>
            <a:pPr defTabSz="1087712">
              <a:spcBef>
                <a:spcPct val="50000"/>
              </a:spcBef>
            </a:pPr>
            <a:r>
              <a:rPr lang="en-US" sz="3333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333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33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333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8005" name="Group 5"/>
          <p:cNvGrpSpPr>
            <a:grpSpLocks/>
          </p:cNvGrpSpPr>
          <p:nvPr/>
        </p:nvGrpSpPr>
        <p:grpSpPr bwMode="auto">
          <a:xfrm>
            <a:off x="7874005" y="2400300"/>
            <a:ext cx="3422651" cy="4038600"/>
            <a:chOff x="3552" y="768"/>
            <a:chExt cx="1728" cy="3168"/>
          </a:xfrm>
        </p:grpSpPr>
        <p:sp>
          <p:nvSpPr>
            <p:cNvPr id="128006" name="Line 6"/>
            <p:cNvSpPr>
              <a:spLocks noChangeShapeType="1"/>
            </p:cNvSpPr>
            <p:nvPr/>
          </p:nvSpPr>
          <p:spPr bwMode="auto">
            <a:xfrm flipH="1" flipV="1">
              <a:off x="3936" y="768"/>
              <a:ext cx="48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07" name="Line 7"/>
            <p:cNvSpPr>
              <a:spLocks noChangeShapeType="1"/>
            </p:cNvSpPr>
            <p:nvPr/>
          </p:nvSpPr>
          <p:spPr bwMode="auto">
            <a:xfrm flipH="1" flipV="1">
              <a:off x="3552" y="1296"/>
              <a:ext cx="240" cy="4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08" name="Line 8"/>
            <p:cNvSpPr>
              <a:spLocks noChangeShapeType="1"/>
            </p:cNvSpPr>
            <p:nvPr/>
          </p:nvSpPr>
          <p:spPr bwMode="auto">
            <a:xfrm>
              <a:off x="5136" y="1488"/>
              <a:ext cx="144" cy="1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09" name="Line 9"/>
            <p:cNvSpPr>
              <a:spLocks noChangeShapeType="1"/>
            </p:cNvSpPr>
            <p:nvPr/>
          </p:nvSpPr>
          <p:spPr bwMode="auto">
            <a:xfrm flipH="1">
              <a:off x="4032" y="2880"/>
              <a:ext cx="192" cy="1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0" name="Line 10"/>
            <p:cNvSpPr>
              <a:spLocks noChangeShapeType="1"/>
            </p:cNvSpPr>
            <p:nvPr/>
          </p:nvSpPr>
          <p:spPr bwMode="auto">
            <a:xfrm flipH="1" flipV="1">
              <a:off x="4143" y="1779"/>
              <a:ext cx="0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1" name="Line 11"/>
            <p:cNvSpPr>
              <a:spLocks noChangeShapeType="1"/>
            </p:cNvSpPr>
            <p:nvPr/>
          </p:nvSpPr>
          <p:spPr bwMode="auto">
            <a:xfrm flipH="1" flipV="1">
              <a:off x="4353" y="1296"/>
              <a:ext cx="96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2" name="Line 12"/>
            <p:cNvSpPr>
              <a:spLocks noChangeShapeType="1"/>
            </p:cNvSpPr>
            <p:nvPr/>
          </p:nvSpPr>
          <p:spPr bwMode="auto">
            <a:xfrm flipH="1">
              <a:off x="3984" y="3792"/>
              <a:ext cx="192" cy="1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3" name="Line 13"/>
            <p:cNvSpPr>
              <a:spLocks noChangeShapeType="1"/>
            </p:cNvSpPr>
            <p:nvPr/>
          </p:nvSpPr>
          <p:spPr bwMode="auto">
            <a:xfrm flipH="1" flipV="1">
              <a:off x="4401" y="2205"/>
              <a:ext cx="144" cy="1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4" name="Line 14"/>
            <p:cNvSpPr>
              <a:spLocks noChangeShapeType="1"/>
            </p:cNvSpPr>
            <p:nvPr/>
          </p:nvSpPr>
          <p:spPr bwMode="auto">
            <a:xfrm flipH="1" flipV="1">
              <a:off x="3936" y="2448"/>
              <a:ext cx="144" cy="9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15" name="Line 15"/>
            <p:cNvSpPr>
              <a:spLocks noChangeShapeType="1"/>
            </p:cNvSpPr>
            <p:nvPr/>
          </p:nvSpPr>
          <p:spPr bwMode="auto">
            <a:xfrm flipH="1">
              <a:off x="3891" y="3360"/>
              <a:ext cx="48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28016" name="Line 16"/>
          <p:cNvSpPr>
            <a:spLocks noChangeShapeType="1"/>
          </p:cNvSpPr>
          <p:nvPr/>
        </p:nvSpPr>
        <p:spPr bwMode="auto">
          <a:xfrm flipH="1" flipV="1">
            <a:off x="6807200" y="4343400"/>
            <a:ext cx="13208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1" tIns="54387" rIns="108771" bIns="54387"/>
          <a:lstStyle/>
          <a:p>
            <a:pPr defTabSz="1087712"/>
            <a:endParaRPr lang="vi-VN" sz="2167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8018" name="Picture 18" descr="thuy-tuc-forev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57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022" name="Group 22"/>
          <p:cNvGrpSpPr>
            <a:grpSpLocks/>
          </p:cNvGrpSpPr>
          <p:nvPr/>
        </p:nvGrpSpPr>
        <p:grpSpPr bwMode="auto">
          <a:xfrm>
            <a:off x="5" y="0"/>
            <a:ext cx="11296651" cy="1524000"/>
            <a:chOff x="2208" y="816"/>
            <a:chExt cx="3552" cy="1150"/>
          </a:xfrm>
        </p:grpSpPr>
        <p:grpSp>
          <p:nvGrpSpPr>
            <p:cNvPr id="128023" name="Group 23"/>
            <p:cNvGrpSpPr>
              <a:grpSpLocks/>
            </p:cNvGrpSpPr>
            <p:nvPr/>
          </p:nvGrpSpPr>
          <p:grpSpPr bwMode="auto">
            <a:xfrm>
              <a:off x="2208" y="816"/>
              <a:ext cx="3552" cy="1150"/>
              <a:chOff x="192" y="3120"/>
              <a:chExt cx="3552" cy="912"/>
            </a:xfrm>
          </p:grpSpPr>
          <p:sp>
            <p:nvSpPr>
              <p:cNvPr id="128024" name="AutoShape 24"/>
              <p:cNvSpPr>
                <a:spLocks noChangeArrowheads="1"/>
              </p:cNvSpPr>
              <p:nvPr/>
            </p:nvSpPr>
            <p:spPr bwMode="auto">
              <a:xfrm>
                <a:off x="192" y="3120"/>
                <a:ext cx="3552" cy="912"/>
              </a:xfrm>
              <a:prstGeom prst="cloudCallout">
                <a:avLst>
                  <a:gd name="adj1" fmla="val -34968"/>
                  <a:gd name="adj2" fmla="val 90352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defTabSz="1087712"/>
                <a:endParaRPr lang="vi-VN" sz="2167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8025" name="Text Box 25"/>
              <p:cNvSpPr txBox="1">
                <a:spLocks noChangeArrowheads="1"/>
              </p:cNvSpPr>
              <p:nvPr/>
            </p:nvSpPr>
            <p:spPr bwMode="auto">
              <a:xfrm>
                <a:off x="672" y="3264"/>
                <a:ext cx="2784" cy="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1087712">
                  <a:spcBef>
                    <a:spcPct val="50000"/>
                  </a:spcBef>
                </a:pPr>
                <a:r>
                  <a:rPr lang="fr-FR" sz="2417" b="1" dirty="0">
                    <a:solidFill>
                      <a:prstClr val="black"/>
                    </a:solidFill>
                    <a:latin typeface="Times New Roman" pitchFamily="18" charset="0"/>
                  </a:rPr>
                  <a:t>-</a:t>
                </a:r>
                <a:r>
                  <a:rPr lang="vi-VN" sz="2417" b="1" dirty="0">
                    <a:solidFill>
                      <a:prstClr val="black"/>
                    </a:solidFill>
                    <a:latin typeface="Times New Roman" pitchFamily="18" charset="0"/>
                  </a:rPr>
                  <a:t> </a:t>
                </a:r>
                <a:r>
                  <a:rPr lang="vi-VN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ủy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tức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phản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ứng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thế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chiếc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kim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nhọn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châm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thân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nó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p:grpSp>
        <p:sp>
          <p:nvSpPr>
            <p:cNvPr id="128026" name="AutoShape 26"/>
            <p:cNvSpPr>
              <a:spLocks noChangeArrowheads="1"/>
            </p:cNvSpPr>
            <p:nvPr/>
          </p:nvSpPr>
          <p:spPr bwMode="auto">
            <a:xfrm>
              <a:off x="2546" y="1136"/>
              <a:ext cx="240" cy="288"/>
            </a:xfrm>
            <a:prstGeom prst="flowChartMerg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87712"/>
              <a:endParaRPr lang="vi-VN" sz="216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8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5607E-6 L -0.17917 -1.156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8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animBg="1"/>
      <p:bldP spid="128004" grpId="0"/>
      <p:bldP spid="128016" grpId="0" animBg="1"/>
      <p:bldP spid="1280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3048000" y="4038605"/>
            <a:ext cx="1828800" cy="879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>
            <a:spAutoFit/>
          </a:bodyPr>
          <a:lstStyle/>
          <a:p>
            <a:pPr algn="ctr" defTabSz="1087767">
              <a:spcBef>
                <a:spcPct val="50000"/>
              </a:spcBef>
            </a:pP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>
            <a:off x="0" y="4038604"/>
            <a:ext cx="2133600" cy="879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>
            <a:spAutoFit/>
          </a:bodyPr>
          <a:lstStyle/>
          <a:p>
            <a:pPr algn="ctr" defTabSz="1087767">
              <a:spcBef>
                <a:spcPct val="50000"/>
              </a:spcBef>
            </a:pP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44" name="Line 20"/>
          <p:cNvSpPr>
            <a:spLocks noChangeShapeType="1"/>
          </p:cNvSpPr>
          <p:nvPr/>
        </p:nvSpPr>
        <p:spPr bwMode="auto">
          <a:xfrm flipH="1" flipV="1">
            <a:off x="2133600" y="4415775"/>
            <a:ext cx="7112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/>
          <a:lstStyle/>
          <a:p>
            <a:pPr defTabSz="1087767"/>
            <a:endParaRPr lang="en-US" sz="241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0" y="2514604"/>
            <a:ext cx="3048000" cy="8792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>
            <a:spAutoFit/>
          </a:bodyPr>
          <a:lstStyle/>
          <a:p>
            <a:pPr algn="ctr" defTabSz="1087767">
              <a:spcBef>
                <a:spcPct val="50000"/>
              </a:spcBef>
            </a:pP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alt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9046" name="Text Box 22"/>
          <p:cNvSpPr txBox="1">
            <a:spLocks noChangeArrowheads="1"/>
          </p:cNvSpPr>
          <p:nvPr/>
        </p:nvSpPr>
        <p:spPr bwMode="auto">
          <a:xfrm>
            <a:off x="0" y="1219203"/>
            <a:ext cx="3048000" cy="49456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777" tIns="54389" rIns="108777" bIns="54389">
            <a:spAutoFit/>
          </a:bodyPr>
          <a:lstStyle/>
          <a:p>
            <a:pPr algn="ctr" defTabSz="1087767">
              <a:spcBef>
                <a:spcPct val="50000"/>
              </a:spcBef>
            </a:pPr>
            <a:r>
              <a:rPr lang="en-US" alt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ĐV co </a:t>
            </a:r>
            <a:r>
              <a:rPr lang="en-US" alt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2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47" name="Line 23"/>
          <p:cNvSpPr>
            <a:spLocks noChangeShapeType="1"/>
          </p:cNvSpPr>
          <p:nvPr/>
        </p:nvSpPr>
        <p:spPr bwMode="auto">
          <a:xfrm flipV="1">
            <a:off x="1327807" y="3429000"/>
            <a:ext cx="0" cy="5080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/>
          <a:lstStyle/>
          <a:p>
            <a:pPr defTabSz="1087767"/>
            <a:endParaRPr lang="en-US" sz="241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48" name="Line 24"/>
          <p:cNvSpPr>
            <a:spLocks noChangeShapeType="1"/>
          </p:cNvSpPr>
          <p:nvPr/>
        </p:nvSpPr>
        <p:spPr bwMode="auto">
          <a:xfrm flipV="1">
            <a:off x="1327807" y="1790700"/>
            <a:ext cx="0" cy="6096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/>
          <a:lstStyle/>
          <a:p>
            <a:pPr defTabSz="1087767"/>
            <a:endParaRPr lang="en-US" sz="241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05500" y="1016001"/>
            <a:ext cx="6286500" cy="5841998"/>
            <a:chOff x="7151748" y="1014152"/>
            <a:chExt cx="7403542" cy="6986847"/>
          </a:xfrm>
        </p:grpSpPr>
        <p:pic>
          <p:nvPicPr>
            <p:cNvPr id="129026" name="Picture 2" descr="He than kinh dang luoi o thuy tuc"/>
            <p:cNvPicPr preferRelativeResize="0">
              <a:picLocks noChangeAspect="1" noChangeArrowheads="1"/>
            </p:cNvPicPr>
            <p:nvPr/>
          </p:nvPicPr>
          <p:blipFill>
            <a:blip r:embed="rId2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748" y="1014152"/>
              <a:ext cx="7403542" cy="698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27" name="Line 3"/>
            <p:cNvSpPr>
              <a:spLocks noChangeShapeType="1"/>
            </p:cNvSpPr>
            <p:nvPr/>
          </p:nvSpPr>
          <p:spPr bwMode="auto">
            <a:xfrm flipH="1" flipV="1">
              <a:off x="11948160" y="5394960"/>
              <a:ext cx="609600" cy="822960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777" tIns="54389" rIns="108777" bIns="54389"/>
            <a:lstStyle/>
            <a:p>
              <a:pPr defTabSz="1087767"/>
              <a:endParaRPr lang="en-US" sz="241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9029" name="Group 5"/>
            <p:cNvGrpSpPr>
              <a:grpSpLocks/>
            </p:cNvGrpSpPr>
            <p:nvPr/>
          </p:nvGrpSpPr>
          <p:grpSpPr bwMode="auto">
            <a:xfrm>
              <a:off x="9448806" y="2880360"/>
              <a:ext cx="4107181" cy="4846320"/>
              <a:chOff x="3552" y="768"/>
              <a:chExt cx="1728" cy="3168"/>
            </a:xfrm>
          </p:grpSpPr>
          <p:sp>
            <p:nvSpPr>
              <p:cNvPr id="129030" name="Line 6"/>
              <p:cNvSpPr>
                <a:spLocks noChangeShapeType="1"/>
              </p:cNvSpPr>
              <p:nvPr/>
            </p:nvSpPr>
            <p:spPr bwMode="auto">
              <a:xfrm flipH="1" flipV="1">
                <a:off x="3936" y="768"/>
                <a:ext cx="48" cy="24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1" name="Line 7"/>
              <p:cNvSpPr>
                <a:spLocks noChangeShapeType="1"/>
              </p:cNvSpPr>
              <p:nvPr/>
            </p:nvSpPr>
            <p:spPr bwMode="auto">
              <a:xfrm flipH="1" flipV="1">
                <a:off x="3552" y="1296"/>
                <a:ext cx="240" cy="4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2" name="Line 8"/>
              <p:cNvSpPr>
                <a:spLocks noChangeShapeType="1"/>
              </p:cNvSpPr>
              <p:nvPr/>
            </p:nvSpPr>
            <p:spPr bwMode="auto">
              <a:xfrm>
                <a:off x="5136" y="1488"/>
                <a:ext cx="144" cy="14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 flipH="1">
                <a:off x="4032" y="2880"/>
                <a:ext cx="192" cy="14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4" name="Line 10"/>
              <p:cNvSpPr>
                <a:spLocks noChangeShapeType="1"/>
              </p:cNvSpPr>
              <p:nvPr/>
            </p:nvSpPr>
            <p:spPr bwMode="auto">
              <a:xfrm flipH="1" flipV="1">
                <a:off x="4143" y="1779"/>
                <a:ext cx="0" cy="19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5" name="Line 11"/>
              <p:cNvSpPr>
                <a:spLocks noChangeShapeType="1"/>
              </p:cNvSpPr>
              <p:nvPr/>
            </p:nvSpPr>
            <p:spPr bwMode="auto">
              <a:xfrm flipH="1" flipV="1">
                <a:off x="4353" y="1296"/>
                <a:ext cx="96" cy="19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6" name="Line 12"/>
              <p:cNvSpPr>
                <a:spLocks noChangeShapeType="1"/>
              </p:cNvSpPr>
              <p:nvPr/>
            </p:nvSpPr>
            <p:spPr bwMode="auto">
              <a:xfrm flipH="1">
                <a:off x="3984" y="3792"/>
                <a:ext cx="192" cy="14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7" name="Line 13"/>
              <p:cNvSpPr>
                <a:spLocks noChangeShapeType="1"/>
              </p:cNvSpPr>
              <p:nvPr/>
            </p:nvSpPr>
            <p:spPr bwMode="auto">
              <a:xfrm flipH="1" flipV="1">
                <a:off x="4401" y="2205"/>
                <a:ext cx="144" cy="14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8" name="Line 14"/>
              <p:cNvSpPr>
                <a:spLocks noChangeShapeType="1"/>
              </p:cNvSpPr>
              <p:nvPr/>
            </p:nvSpPr>
            <p:spPr bwMode="auto">
              <a:xfrm flipH="1" flipV="1">
                <a:off x="3936" y="2448"/>
                <a:ext cx="144" cy="9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39" name="Line 15"/>
              <p:cNvSpPr>
                <a:spLocks noChangeShapeType="1"/>
              </p:cNvSpPr>
              <p:nvPr/>
            </p:nvSpPr>
            <p:spPr bwMode="auto">
              <a:xfrm flipH="1">
                <a:off x="3891" y="3360"/>
                <a:ext cx="48" cy="19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087767"/>
                <a:endParaRPr 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1972334" y="6260756"/>
              <a:ext cx="2225040" cy="601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7712"/>
              <a:r>
                <a:rPr lang="vi-VN" sz="2667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Kích thích</a:t>
              </a:r>
            </a:p>
          </p:txBody>
        </p:sp>
      </p:grpSp>
      <p:grpSp>
        <p:nvGrpSpPr>
          <p:cNvPr id="129052" name="Group 28"/>
          <p:cNvGrpSpPr>
            <a:grpSpLocks/>
          </p:cNvGrpSpPr>
          <p:nvPr/>
        </p:nvGrpSpPr>
        <p:grpSpPr bwMode="auto">
          <a:xfrm>
            <a:off x="3365500" y="304800"/>
            <a:ext cx="6489700" cy="1066800"/>
            <a:chOff x="2208" y="816"/>
            <a:chExt cx="3552" cy="1150"/>
          </a:xfrm>
        </p:grpSpPr>
        <p:grpSp>
          <p:nvGrpSpPr>
            <p:cNvPr id="129053" name="Group 29"/>
            <p:cNvGrpSpPr>
              <a:grpSpLocks/>
            </p:cNvGrpSpPr>
            <p:nvPr/>
          </p:nvGrpSpPr>
          <p:grpSpPr bwMode="auto">
            <a:xfrm>
              <a:off x="2208" y="816"/>
              <a:ext cx="3552" cy="1150"/>
              <a:chOff x="192" y="3120"/>
              <a:chExt cx="3552" cy="912"/>
            </a:xfrm>
          </p:grpSpPr>
          <p:sp>
            <p:nvSpPr>
              <p:cNvPr id="129054" name="AutoShape 30"/>
              <p:cNvSpPr>
                <a:spLocks noChangeArrowheads="1"/>
              </p:cNvSpPr>
              <p:nvPr/>
            </p:nvSpPr>
            <p:spPr bwMode="auto">
              <a:xfrm>
                <a:off x="192" y="3120"/>
                <a:ext cx="3552" cy="912"/>
              </a:xfrm>
              <a:prstGeom prst="cloudCallout">
                <a:avLst>
                  <a:gd name="adj1" fmla="val -34968"/>
                  <a:gd name="adj2" fmla="val 90352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defTabSz="1087767"/>
                <a:endParaRPr lang="en-US" altLang="en-US" sz="2417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055" name="Text Box 31"/>
              <p:cNvSpPr txBox="1">
                <a:spLocks noChangeArrowheads="1"/>
              </p:cNvSpPr>
              <p:nvPr/>
            </p:nvSpPr>
            <p:spPr bwMode="auto">
              <a:xfrm>
                <a:off x="672" y="3264"/>
                <a:ext cx="2784" cy="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defTabSz="1087767">
                  <a:spcBef>
                    <a:spcPct val="50000"/>
                  </a:spcBef>
                </a:pP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5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sp>
          <p:nvSpPr>
            <p:cNvPr id="129056" name="AutoShape 32"/>
            <p:cNvSpPr>
              <a:spLocks noChangeArrowheads="1"/>
            </p:cNvSpPr>
            <p:nvPr/>
          </p:nvSpPr>
          <p:spPr bwMode="auto">
            <a:xfrm>
              <a:off x="2544" y="1104"/>
              <a:ext cx="240" cy="288"/>
            </a:xfrm>
            <a:prstGeom prst="flowChartMerg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087767"/>
              <a:endParaRPr lang="en-US" sz="241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9040" name="Line 16"/>
          <p:cNvSpPr>
            <a:spLocks noChangeShapeType="1"/>
          </p:cNvSpPr>
          <p:nvPr/>
        </p:nvSpPr>
        <p:spPr bwMode="auto">
          <a:xfrm flipH="1" flipV="1">
            <a:off x="5994619" y="4343400"/>
            <a:ext cx="13208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777" tIns="54389" rIns="108777" bIns="54389"/>
          <a:lstStyle/>
          <a:p>
            <a:pPr defTabSz="1087767"/>
            <a:endParaRPr lang="en-US" sz="241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42" grpId="0" animBg="1"/>
      <p:bldP spid="129043" grpId="0" animBg="1"/>
      <p:bldP spid="129044" grpId="0" animBg="1"/>
      <p:bldP spid="129045" grpId="0" animBg="1"/>
      <p:bldP spid="129046" grpId="0" animBg="1"/>
      <p:bldP spid="129047" grpId="0" animBg="1"/>
      <p:bldP spid="129048" grpId="0" animBg="1"/>
      <p:bldP spid="1290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406192"/>
              </p:ext>
            </p:extLst>
          </p:nvPr>
        </p:nvGraphicFramePr>
        <p:xfrm>
          <a:off x="65365" y="63051"/>
          <a:ext cx="7493002" cy="6722982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209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9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N</a:t>
                      </a:r>
                      <a:r>
                        <a:rPr lang="vi-VN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ội</a:t>
                      </a:r>
                      <a:r>
                        <a:rPr lang="en-US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 dung</a:t>
                      </a:r>
                      <a:endParaRPr lang="vi-VN" sz="3000" b="1" dirty="0">
                        <a:solidFill>
                          <a:srgbClr val="0000FF"/>
                        </a:solidFill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151" marR="5715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</a:rPr>
                        <a:t>Động vật có hệ thần kinh dạng lưới</a:t>
                      </a:r>
                      <a:endParaRPr lang="vi-VN" sz="3000" dirty="0">
                        <a:solidFill>
                          <a:srgbClr val="0000FF"/>
                        </a:solidFill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#9Slide03 Swiss Condensed Bold" panose="02000500000000000000" pitchFamily="2" charset="0"/>
                        </a:rPr>
                        <a:t>Đại diện</a:t>
                      </a:r>
                      <a:endParaRPr lang="vi-VN" sz="30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#9Slide03 Swiss Condensed Bold" panose="02000500000000000000" pitchFamily="2" charset="0"/>
                        </a:rPr>
                        <a:t>Đặc điểm cấu tạo hệ thần kinh</a:t>
                      </a:r>
                      <a:endParaRPr lang="vi-VN" sz="30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#9Slide03 Swiss Condensed Bold" panose="02000500000000000000" pitchFamily="2" charset="0"/>
                        </a:rPr>
                        <a:t>Đặc điểm cảm ứng</a:t>
                      </a:r>
                      <a:endParaRPr lang="vi-VN" sz="30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</a:rPr>
                        <a:t> </a:t>
                      </a:r>
                      <a:endParaRPr lang="vi-VN" sz="9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40001" y="1400212"/>
            <a:ext cx="4064000" cy="487331"/>
          </a:xfrm>
          <a:prstGeom prst="rect">
            <a:avLst/>
          </a:prstGeom>
          <a:noFill/>
        </p:spPr>
        <p:txBody>
          <a:bodyPr wrap="square" lIns="76156" tIns="38077" rIns="76156" bIns="38077" rtlCol="0">
            <a:spAutoFit/>
          </a:bodyPr>
          <a:lstStyle/>
          <a:p>
            <a:pPr algn="ctr" defTabSz="1087712"/>
            <a:r>
              <a:rPr lang="vi-VN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Ngành </a:t>
            </a:r>
            <a:r>
              <a:rPr lang="en-SG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R</a:t>
            </a:r>
            <a:r>
              <a:rPr lang="vi-VN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uột khoang</a:t>
            </a:r>
            <a:endParaRPr lang="en-SG" sz="2667" b="1" dirty="0">
              <a:solidFill>
                <a:srgbClr val="7030A0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5974" y="2304302"/>
            <a:ext cx="5095794" cy="2077445"/>
          </a:xfrm>
          <a:prstGeom prst="rect">
            <a:avLst/>
          </a:prstGeom>
          <a:noFill/>
        </p:spPr>
        <p:txBody>
          <a:bodyPr wrap="square" lIns="76156" tIns="38077" rIns="76156" bIns="38077" rtlCol="0">
            <a:spAutoFit/>
          </a:bodyPr>
          <a:lstStyle/>
          <a:p>
            <a:pPr defTabSz="1087712">
              <a:spcBef>
                <a:spcPts val="600"/>
              </a:spcBef>
              <a:spcAft>
                <a:spcPts val="600"/>
              </a:spcAft>
            </a:pP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- 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Các </a:t>
            </a: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TB 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thần kinh nằm rải rác trong cơ thể và liên hệ với nhau qua các sợi </a:t>
            </a: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TK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, tạo thành mạng lưới </a:t>
            </a: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TB TK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. </a:t>
            </a:r>
            <a:endParaRPr lang="en-US" sz="2400" b="1" dirty="0">
              <a:solidFill>
                <a:srgbClr val="CC0000"/>
              </a:solidFill>
              <a:latin typeface="#9Slide03 Swiss Condensed Bold" panose="02000500000000000000" pitchFamily="2" charset="0"/>
            </a:endParaRPr>
          </a:p>
          <a:p>
            <a:pPr defTabSz="1087712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- Các </a:t>
            </a: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TB 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thần kinh liên hệ với các </a:t>
            </a: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TB 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cảm giác và </a:t>
            </a:r>
            <a:r>
              <a:rPr lang="en-SG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TB </a:t>
            </a:r>
            <a:r>
              <a:rPr lang="vi-VN" sz="2400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biểu mô cơ.</a:t>
            </a:r>
            <a:endParaRPr lang="en-US" sz="2400" b="1" dirty="0">
              <a:solidFill>
                <a:srgbClr val="CC0000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5973" y="4823507"/>
            <a:ext cx="5060093" cy="1862002"/>
          </a:xfrm>
          <a:prstGeom prst="rect">
            <a:avLst/>
          </a:prstGeom>
          <a:noFill/>
        </p:spPr>
        <p:txBody>
          <a:bodyPr wrap="square" lIns="76156" tIns="38077" rIns="76156" bIns="38077" rtlCol="0">
            <a:spAutoFit/>
          </a:bodyPr>
          <a:lstStyle/>
          <a:p>
            <a:pPr algn="just" defTabSz="1087712">
              <a:spcBef>
                <a:spcPts val="600"/>
              </a:spcBef>
              <a:spcAft>
                <a:spcPts val="600"/>
              </a:spcAft>
            </a:pPr>
            <a:r>
              <a:rPr lang="en-SG" sz="2400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-</a:t>
            </a:r>
            <a:r>
              <a:rPr lang="vi-VN" sz="2400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 Phản ứng toàn thân</a:t>
            </a:r>
          </a:p>
          <a:p>
            <a:pPr algn="just" defTabSz="1087712">
              <a:spcBef>
                <a:spcPts val="600"/>
              </a:spcBef>
              <a:spcAft>
                <a:spcPts val="600"/>
              </a:spcAft>
            </a:pPr>
            <a:r>
              <a:rPr lang="en-SG" sz="2400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-</a:t>
            </a:r>
            <a:r>
              <a:rPr lang="vi-VN" sz="2400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 Phản ứng nhanh, kịp thời nhưng chưa thật chính xác</a:t>
            </a:r>
          </a:p>
          <a:p>
            <a:pPr algn="just" defTabSz="1087712">
              <a:spcBef>
                <a:spcPts val="600"/>
              </a:spcBef>
              <a:spcAft>
                <a:spcPts val="600"/>
              </a:spcAft>
            </a:pPr>
            <a:r>
              <a:rPr lang="en-SG" sz="2400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-</a:t>
            </a:r>
            <a:r>
              <a:rPr lang="vi-VN" sz="2400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 Tốn nhiều năng lượng</a:t>
            </a:r>
          </a:p>
        </p:txBody>
      </p:sp>
      <p:pic>
        <p:nvPicPr>
          <p:cNvPr id="11" name="Picture 10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08" y="4108311"/>
            <a:ext cx="2055765" cy="238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eiop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79" y="488350"/>
            <a:ext cx="2055764" cy="226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nk-co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028" y="1097280"/>
            <a:ext cx="1987971" cy="242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583333" y="4711323"/>
            <a:ext cx="1295399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667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Thủy</a:t>
            </a:r>
            <a:r>
              <a:rPr lang="en-US" altLang="en-US" sz="2667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tức</a:t>
            </a:r>
            <a:endParaRPr lang="en-US" altLang="en-US" sz="2667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03207" y="3481425"/>
            <a:ext cx="1905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667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San </a:t>
            </a:r>
            <a:r>
              <a:rPr lang="en-US" altLang="en-US" sz="2667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hô</a:t>
            </a:r>
            <a:endParaRPr lang="en-US" altLang="en-US" sz="2667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099848" y="3122516"/>
            <a:ext cx="1905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667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Sứa</a:t>
            </a:r>
            <a:r>
              <a:rPr lang="en-US" altLang="en-US" sz="2667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lược</a:t>
            </a:r>
            <a:endParaRPr lang="en-US" altLang="en-US" sz="2667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2" r="3251" b="-24799"/>
          <a:stretch/>
        </p:blipFill>
        <p:spPr>
          <a:xfrm>
            <a:off x="1631330" y="3779089"/>
            <a:ext cx="2237967" cy="16337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loud Callout 4"/>
          <p:cNvSpPr/>
          <p:nvPr/>
        </p:nvSpPr>
        <p:spPr>
          <a:xfrm>
            <a:off x="5867517" y="76200"/>
            <a:ext cx="5816483" cy="2421467"/>
          </a:xfrm>
          <a:prstGeom prst="cloudCallout">
            <a:avLst>
              <a:gd name="adj1" fmla="val -46339"/>
              <a:gd name="adj2" fmla="val 5334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Động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vật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cảm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ứng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như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thế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nào</a:t>
            </a:r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2" t="-19580" r="-11668"/>
          <a:stretch/>
        </p:blipFill>
        <p:spPr>
          <a:xfrm>
            <a:off x="508001" y="1468931"/>
            <a:ext cx="1776033" cy="12742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17" r="9935" b="-10152"/>
          <a:stretch/>
        </p:blipFill>
        <p:spPr>
          <a:xfrm>
            <a:off x="2669866" y="5203463"/>
            <a:ext cx="2398863" cy="1546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/>
          <a:stretch/>
        </p:blipFill>
        <p:spPr>
          <a:xfrm>
            <a:off x="1170225" y="214866"/>
            <a:ext cx="1690091" cy="12491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25331"/>
          <a:stretch/>
        </p:blipFill>
        <p:spPr>
          <a:xfrm>
            <a:off x="216192" y="2743201"/>
            <a:ext cx="2025056" cy="1422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-10992" r="5251" b="-13573"/>
          <a:stretch/>
        </p:blipFill>
        <p:spPr>
          <a:xfrm>
            <a:off x="2329105" y="2384752"/>
            <a:ext cx="2121051" cy="1394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r="13639"/>
          <a:stretch/>
        </p:blipFill>
        <p:spPr>
          <a:xfrm>
            <a:off x="128338" y="5059502"/>
            <a:ext cx="2200769" cy="1690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2" y="3005102"/>
            <a:ext cx="3537001" cy="265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61" r="16562" b="-8500"/>
          <a:stretch/>
        </p:blipFill>
        <p:spPr>
          <a:xfrm>
            <a:off x="2587586" y="957791"/>
            <a:ext cx="2086015" cy="1445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404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286933" y="199254"/>
            <a:ext cx="10198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ĐỘNG VẬT CÓ HỆ THẦN KINH DẠNG CHUỖI HẠCH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17500" y="5572502"/>
            <a:ext cx="7485891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Một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số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ĐV 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đối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xứng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2 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bên</a:t>
            </a:r>
            <a:endParaRPr lang="en-US" altLang="en-US" sz="28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  <a:p>
            <a:pPr algn="ctr" defTabSz="1087712">
              <a:spcBef>
                <a:spcPct val="0"/>
              </a:spcBef>
              <a:buNone/>
            </a:pP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(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thuộc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#9Slide03 Swiss Condensed Bold" panose="02000500000000000000" pitchFamily="2" charset="0"/>
              </a:rPr>
              <a:t>ngành</a:t>
            </a:r>
            <a:r>
              <a:rPr lang="en-US" altLang="en-US" sz="2800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#9Slide03 Swiss Condensed Bold" panose="02000500000000000000" pitchFamily="2" charset="0"/>
              </a:rPr>
              <a:t>Giun</a:t>
            </a:r>
            <a:r>
              <a:rPr lang="en-US" altLang="en-US" sz="28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#9Slide03 Swiss Condensed Bold" panose="02000500000000000000" pitchFamily="2" charset="0"/>
              </a:rPr>
              <a:t>dẹp</a:t>
            </a:r>
            <a:r>
              <a:rPr lang="en-US" altLang="en-US" sz="28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#9Slide03 Swiss Condensed Bold" panose="02000500000000000000" pitchFamily="2" charset="0"/>
              </a:rPr>
              <a:t>Giun</a:t>
            </a:r>
            <a:r>
              <a:rPr lang="en-US" altLang="en-US" sz="28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#9Slide03 Swiss Condensed Bold" panose="02000500000000000000" pitchFamily="2" charset="0"/>
              </a:rPr>
              <a:t>tròn</a:t>
            </a:r>
            <a:r>
              <a:rPr lang="en-US" altLang="en-US" sz="28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#9Slide03 Swiss Condensed Bold" panose="02000500000000000000" pitchFamily="2" charset="0"/>
              </a:rPr>
              <a:t>Chân</a:t>
            </a:r>
            <a:r>
              <a:rPr lang="en-US" altLang="en-US" sz="28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#9Slide03 Swiss Condensed Bold" panose="02000500000000000000" pitchFamily="2" charset="0"/>
              </a:rPr>
              <a:t>khớp</a:t>
            </a:r>
            <a:r>
              <a:rPr lang="en-US" altLang="en-US" sz="28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...)</a:t>
            </a:r>
          </a:p>
        </p:txBody>
      </p:sp>
      <p:pic>
        <p:nvPicPr>
          <p:cNvPr id="45067" name="Picture 11" descr="mthcgi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524000"/>
            <a:ext cx="485673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 descr="250px-Leech_bluteg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524000"/>
            <a:ext cx="25781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6094523" y="4665246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6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Đỉa</a:t>
            </a:r>
            <a:endParaRPr lang="en-US" altLang="en-US" sz="2667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7" descr="chauchau">
            <a:extLst>
              <a:ext uri="{FF2B5EF4-FFF2-40B4-BE49-F238E27FC236}">
                <a16:creationId xmlns:a16="http://schemas.microsoft.com/office/drawing/2014/main" id="{3A323996-81E0-EE6C-7131-BB113CFC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61" y="1386655"/>
            <a:ext cx="3031572" cy="236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3D13DE86-9D97-F505-4B0F-115F38922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840" y="3513577"/>
            <a:ext cx="2057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Châu </a:t>
            </a:r>
            <a:r>
              <a:rPr lang="en-US" altLang="en-US" sz="2667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chấu</a:t>
            </a:r>
            <a:endParaRPr lang="en-US" altLang="en-US" sz="2667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6" descr="060101_765">
            <a:extLst>
              <a:ext uri="{FF2B5EF4-FFF2-40B4-BE49-F238E27FC236}">
                <a16:creationId xmlns:a16="http://schemas.microsoft.com/office/drawing/2014/main" id="{F07F214D-D3D8-0B15-763B-A9F0D289E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10" y="4143249"/>
            <a:ext cx="3187221" cy="225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B76AC7A6-246E-CD5F-BE5F-99CE64305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604" y="6315469"/>
            <a:ext cx="1245008" cy="56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87712">
              <a:spcBef>
                <a:spcPct val="0"/>
              </a:spcBef>
              <a:buNone/>
            </a:pP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Bò</a:t>
            </a: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cạp</a:t>
            </a:r>
            <a:endParaRPr lang="en-US" altLang="en-US" sz="30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4" grpId="0" animBg="1"/>
      <p:bldP spid="45069" grpId="0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H26_1_1"/>
          <p:cNvPicPr>
            <a:picLocks noChangeAspect="1" noChangeArrowheads="1"/>
          </p:cNvPicPr>
          <p:nvPr/>
        </p:nvPicPr>
        <p:blipFill>
          <a:blip r:embed="rId2">
            <a:lum bright="-30000" contras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3159" r="862"/>
          <a:stretch>
            <a:fillRect/>
          </a:stretch>
        </p:blipFill>
        <p:spPr bwMode="auto">
          <a:xfrm>
            <a:off x="1643200" y="146644"/>
            <a:ext cx="10167800" cy="529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43685" y="6032500"/>
            <a:ext cx="4023471" cy="4743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76167" tIns="38083" rIns="76167" bIns="38083">
            <a:spAutoFit/>
          </a:bodyPr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Hệ thần kinh dạng chuỗi hạch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500" y="5231937"/>
            <a:ext cx="1778000" cy="474391"/>
          </a:xfrm>
          <a:prstGeom prst="rect">
            <a:avLst/>
          </a:prstGeom>
          <a:noFill/>
        </p:spPr>
        <p:txBody>
          <a:bodyPr wrap="square" lIns="76167" tIns="38083" rIns="76167" bIns="38083" rtlCol="0">
            <a:spAutoFit/>
          </a:bodyPr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Giun dẹp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9100" y="5257298"/>
            <a:ext cx="1778000" cy="474391"/>
          </a:xfrm>
          <a:prstGeom prst="rect">
            <a:avLst/>
          </a:prstGeom>
          <a:noFill/>
        </p:spPr>
        <p:txBody>
          <a:bodyPr wrap="square" lIns="76167" tIns="38083" rIns="76167" bIns="38083" rtlCol="0">
            <a:spAutoFit/>
          </a:bodyPr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Đỉa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3100" y="5206615"/>
            <a:ext cx="1778000" cy="474391"/>
          </a:xfrm>
          <a:prstGeom prst="rect">
            <a:avLst/>
          </a:prstGeom>
          <a:noFill/>
        </p:spPr>
        <p:txBody>
          <a:bodyPr wrap="square" lIns="76167" tIns="38083" rIns="76167" bIns="38083" rtlCol="0">
            <a:spAutoFit/>
          </a:bodyPr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Côn trùng</a:t>
            </a:r>
          </a:p>
        </p:txBody>
      </p:sp>
    </p:spTree>
    <p:extLst>
      <p:ext uri="{BB962C8B-B14F-4D97-AF65-F5344CB8AC3E}">
        <p14:creationId xmlns:p14="http://schemas.microsoft.com/office/powerpoint/2010/main" val="16561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68"/>
            <a:ext cx="4526280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78650" y="3242876"/>
            <a:ext cx="3759200" cy="699728"/>
          </a:xfrm>
          <a:prstGeom prst="rect">
            <a:avLst/>
          </a:prstGeom>
        </p:spPr>
        <p:txBody>
          <a:bodyPr wrap="square" lIns="108821" tIns="54412" rIns="108821" bIns="54412">
            <a:spAutoFit/>
          </a:bodyPr>
          <a:lstStyle/>
          <a:p>
            <a:pPr defTabSz="1088201"/>
            <a:endParaRPr lang="en-US" sz="383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7101" flipH="1">
            <a:off x="4007239" y="2274284"/>
            <a:ext cx="202107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134289" y="5439"/>
            <a:ext cx="6091060" cy="211397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8821" tIns="54412" rIns="108821" bIns="54412" rtlCol="0" anchor="ctr"/>
          <a:lstStyle/>
          <a:p>
            <a:pPr algn="ctr" defTabSz="1088201"/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Con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châu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chấu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sẽ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phản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ứng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khi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kim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châm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nó</a:t>
            </a:r>
            <a:r>
              <a:rPr lang="en-US" sz="2800" b="1" i="1" dirty="0">
                <a:solidFill>
                  <a:srgbClr val="FF0000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337746" y="3356106"/>
            <a:ext cx="7932631" cy="2595397"/>
          </a:xfrm>
          <a:prstGeom prst="cloudCallout">
            <a:avLst>
              <a:gd name="adj1" fmla="val -36680"/>
              <a:gd name="adj2" fmla="val 46721"/>
            </a:avLst>
          </a:prstGeom>
          <a:solidFill>
            <a:schemeClr val="bg1"/>
          </a:solidFill>
          <a:ln w="9525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lIns="108821" tIns="54412" rIns="108821" bIns="5441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088201"/>
            <a:r>
              <a:rPr lang="vi-VN" altLang="en-US" sz="2833" b="1" i="1" dirty="0">
                <a:solidFill>
                  <a:srgbClr val="002060"/>
                </a:solidFill>
                <a:latin typeface="#9Slide03 Swiss Condensed Bold" panose="02000500000000000000" pitchFamily="2" charset="0"/>
              </a:rPr>
              <a:t>Tại sao hệ thần kinh dạng chuỗi hạch có thể trả lời cục bộ khi bị kích thích (như co một chân ở châu chấu)?</a:t>
            </a:r>
            <a:endParaRPr lang="en-US" altLang="en-US" sz="2833" b="1" i="1" dirty="0">
              <a:solidFill>
                <a:srgbClr val="002060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0737850" y="6477000"/>
            <a:ext cx="304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21" tIns="54412" rIns="108821" bIns="54412" rtlCol="0" anchor="ctr"/>
          <a:lstStyle/>
          <a:p>
            <a:pPr algn="ctr" defTabSz="1088201"/>
            <a:endParaRPr lang="en-US" sz="2167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65518"/>
              </p:ext>
            </p:extLst>
          </p:nvPr>
        </p:nvGraphicFramePr>
        <p:xfrm>
          <a:off x="15873" y="19237"/>
          <a:ext cx="7683502" cy="6819525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2049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3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9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N</a:t>
                      </a:r>
                      <a:r>
                        <a:rPr lang="vi-VN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ội</a:t>
                      </a:r>
                      <a:r>
                        <a:rPr lang="en-US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 dung</a:t>
                      </a:r>
                      <a:endParaRPr lang="vi-VN" sz="3000" b="1" dirty="0">
                        <a:solidFill>
                          <a:srgbClr val="0000FF"/>
                        </a:solidFill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151" marR="5715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ĐV </a:t>
                      </a:r>
                      <a:r>
                        <a:rPr lang="vi-VN" sz="3000" dirty="0">
                          <a:solidFill>
                            <a:srgbClr val="0000FF"/>
                          </a:solidFill>
                          <a:effectLst/>
                          <a:latin typeface="#9Slide03 Swiss Condensed Bold" panose="02000500000000000000" pitchFamily="2" charset="0"/>
                          <a:cs typeface="Times New Roman" pitchFamily="18" charset="0"/>
                        </a:rPr>
                        <a:t>có hệ thần kinh dạng chuỗi hạch</a:t>
                      </a:r>
                      <a:endParaRPr lang="vi-VN" sz="3000" dirty="0">
                        <a:solidFill>
                          <a:srgbClr val="0000FF"/>
                        </a:solidFill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7151" marR="5715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#9Slide03 Swiss Condensed Bold" panose="02000500000000000000" pitchFamily="2" charset="0"/>
                        </a:rPr>
                        <a:t>Đại diện</a:t>
                      </a:r>
                      <a:endParaRPr lang="vi-VN" sz="30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#9Slide03 Swiss Condensed Bold" panose="02000500000000000000" pitchFamily="2" charset="0"/>
                        </a:rPr>
                        <a:t> </a:t>
                      </a:r>
                      <a:endParaRPr lang="vi-VN" sz="9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9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#9Slide03 Swiss Condensed Bold" panose="02000500000000000000" pitchFamily="2" charset="0"/>
                        </a:rPr>
                        <a:t>Đặc điểm cấu tạo hệ thần kinh</a:t>
                      </a:r>
                      <a:endParaRPr lang="vi-VN" sz="30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200" dirty="0">
                          <a:effectLst/>
                          <a:latin typeface="#9Slide03 Swiss Condensed Bold" panose="02000500000000000000" pitchFamily="2" charset="0"/>
                        </a:rPr>
                        <a:t> </a:t>
                      </a:r>
                      <a:endParaRPr lang="vi-VN" sz="9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#9Slide03 Swiss Condensed Bold" panose="02000500000000000000" pitchFamily="2" charset="0"/>
                        </a:rPr>
                        <a:t>Đặc điểm cảm ứng</a:t>
                      </a:r>
                      <a:endParaRPr lang="vi-VN" sz="30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#9Slide03 Swiss Condensed Bold" panose="02000500000000000000" pitchFamily="2" charset="0"/>
                        </a:rPr>
                        <a:t> </a:t>
                      </a:r>
                      <a:endParaRPr lang="vi-VN" sz="900" dirty="0">
                        <a:effectLst/>
                        <a:latin typeface="#9Slide03 Swiss Condensed Bold" panose="02000500000000000000" pitchFamily="2" charset="0"/>
                        <a:ea typeface="Arial"/>
                        <a:cs typeface="Times New Roman"/>
                      </a:endParaRPr>
                    </a:p>
                  </a:txBody>
                  <a:tcPr marL="57151" marR="571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26734" y="1335756"/>
            <a:ext cx="4889500" cy="487331"/>
          </a:xfrm>
          <a:prstGeom prst="rect">
            <a:avLst/>
          </a:prstGeom>
          <a:noFill/>
        </p:spPr>
        <p:txBody>
          <a:bodyPr wrap="square" lIns="76156" tIns="38077" rIns="76156" bIns="38077" rtlCol="0">
            <a:spAutoFit/>
          </a:bodyPr>
          <a:lstStyle/>
          <a:p>
            <a:pPr algn="ctr" defTabSz="1087712"/>
            <a:r>
              <a:rPr lang="vi-VN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Giun dẹp, </a:t>
            </a:r>
            <a:r>
              <a:rPr lang="en-SG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G</a:t>
            </a:r>
            <a:r>
              <a:rPr lang="vi-VN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iun đốt, </a:t>
            </a:r>
            <a:r>
              <a:rPr lang="en-SG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C</a:t>
            </a:r>
            <a:r>
              <a:rPr lang="vi-VN" sz="2667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hân khớp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7466" y="2236758"/>
            <a:ext cx="5531909" cy="2025829"/>
          </a:xfrm>
          <a:prstGeom prst="rect">
            <a:avLst/>
          </a:prstGeom>
          <a:noFill/>
        </p:spPr>
        <p:txBody>
          <a:bodyPr wrap="square" lIns="76156" tIns="38077" rIns="76156" bIns="38077" rtlCol="0">
            <a:spAutoFit/>
          </a:bodyPr>
          <a:lstStyle/>
          <a:p>
            <a:pPr defTabSz="1087712">
              <a:spcBef>
                <a:spcPts val="600"/>
              </a:spcBef>
              <a:spcAft>
                <a:spcPts val="600"/>
              </a:spcAft>
            </a:pP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- </a:t>
            </a:r>
            <a:r>
              <a:rPr lang="vi-VN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Các 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TB TK </a:t>
            </a:r>
            <a:r>
              <a:rPr lang="vi-VN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tập trung lại thành các hạch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TK</a:t>
            </a:r>
            <a:r>
              <a:rPr lang="vi-VN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, các hạch nối với nhau bằng các dây 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TK </a:t>
            </a:r>
            <a:r>
              <a:rPr lang="vi-VN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tạo ra chuỗi hạch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TK</a:t>
            </a:r>
            <a:r>
              <a:rPr lang="vi-VN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.</a:t>
            </a:r>
            <a:endParaRPr lang="en-US" sz="2333" b="1" dirty="0">
              <a:solidFill>
                <a:srgbClr val="CC0000"/>
              </a:solidFill>
              <a:latin typeface="#9Slide03 Swiss Condensed Bold" panose="02000500000000000000" pitchFamily="2" charset="0"/>
            </a:endParaRPr>
          </a:p>
          <a:p>
            <a:pPr defTabSz="1087712">
              <a:spcBef>
                <a:spcPts val="600"/>
              </a:spcBef>
              <a:spcAft>
                <a:spcPts val="600"/>
              </a:spcAft>
            </a:pPr>
            <a:r>
              <a:rPr lang="vi-VN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-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Mỗi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hạch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TK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là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một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trung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khu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điều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khiển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1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vùng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xác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định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của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cơ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333" b="1" dirty="0" err="1">
                <a:solidFill>
                  <a:srgbClr val="CC0000"/>
                </a:solidFill>
                <a:latin typeface="#9Slide03 Swiss Condensed Bold" panose="02000500000000000000" pitchFamily="2" charset="0"/>
              </a:rPr>
              <a:t>thể</a:t>
            </a:r>
            <a:r>
              <a:rPr lang="en-SG" sz="2333" b="1" dirty="0">
                <a:solidFill>
                  <a:srgbClr val="CC0000"/>
                </a:solidFill>
                <a:latin typeface="#9Slide03 Swiss Condensed Bold" panose="02000500000000000000" pitchFamily="2" charset="0"/>
              </a:rPr>
              <a:t>.</a:t>
            </a:r>
            <a:endParaRPr lang="vi-VN" sz="2333" b="1" dirty="0">
              <a:solidFill>
                <a:srgbClr val="CC0000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6734" y="4953000"/>
            <a:ext cx="5159375" cy="1666820"/>
          </a:xfrm>
          <a:prstGeom prst="rect">
            <a:avLst/>
          </a:prstGeom>
          <a:noFill/>
        </p:spPr>
        <p:txBody>
          <a:bodyPr wrap="square" lIns="76156" tIns="38077" rIns="76156" bIns="38077" rtlCol="0">
            <a:spAutoFit/>
          </a:bodyPr>
          <a:lstStyle/>
          <a:p>
            <a:pPr algn="just" defTabSz="1087712"/>
            <a:r>
              <a:rPr lang="en-SG" sz="2583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-</a:t>
            </a:r>
            <a:r>
              <a:rPr lang="vi-VN" sz="2583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 Phản ứng theo vùng</a:t>
            </a:r>
          </a:p>
          <a:p>
            <a:pPr algn="just" defTabSz="1087712"/>
            <a:r>
              <a:rPr lang="en-SG" sz="2583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- </a:t>
            </a:r>
            <a:r>
              <a:rPr lang="vi-VN" sz="2583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Phản ứng mang tính chất định khu, chính xác hơn</a:t>
            </a:r>
          </a:p>
          <a:p>
            <a:pPr algn="just" defTabSz="1087712"/>
            <a:r>
              <a:rPr lang="en-SG" sz="2583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-</a:t>
            </a:r>
            <a:r>
              <a:rPr lang="vi-VN" sz="2583" b="1" dirty="0">
                <a:solidFill>
                  <a:srgbClr val="7030A0"/>
                </a:solidFill>
                <a:latin typeface="#9Slide03 Swiss Condensed Bold" panose="02000500000000000000" pitchFamily="2" charset="0"/>
              </a:rPr>
              <a:t> Tốn ít năng lượng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18655-EB04-16F0-8BAA-158B99B6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46" y="147881"/>
            <a:ext cx="3091543" cy="32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692772B-401A-1C97-D1EA-2C9D4871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7101" flipH="1">
            <a:off x="10568488" y="2342314"/>
            <a:ext cx="161650" cy="126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4206C-8E19-C2F4-0FBF-EB649733AC51}"/>
              </a:ext>
            </a:extLst>
          </p:cNvPr>
          <p:cNvSpPr txBox="1"/>
          <p:nvPr/>
        </p:nvSpPr>
        <p:spPr>
          <a:xfrm>
            <a:off x="7840133" y="3552413"/>
            <a:ext cx="433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defRPr>
            </a:lvl1pPr>
          </a:lstStyle>
          <a:p>
            <a:r>
              <a:rPr lang="en-SG" sz="2400" dirty="0" err="1"/>
              <a:t>Cảm</a:t>
            </a:r>
            <a:r>
              <a:rPr lang="en-SG" sz="2400" dirty="0"/>
              <a:t> </a:t>
            </a:r>
            <a:r>
              <a:rPr lang="en-SG" sz="2400" dirty="0" err="1"/>
              <a:t>ứng</a:t>
            </a:r>
            <a:r>
              <a:rPr lang="en-SG" sz="2400" dirty="0"/>
              <a:t> ở ĐV </a:t>
            </a:r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hệ</a:t>
            </a:r>
            <a:r>
              <a:rPr lang="en-SG" sz="2400" dirty="0"/>
              <a:t> TK </a:t>
            </a:r>
            <a:r>
              <a:rPr lang="en-SG" sz="2400" dirty="0" err="1"/>
              <a:t>dạng</a:t>
            </a:r>
            <a:r>
              <a:rPr lang="en-SG" sz="2400" dirty="0"/>
              <a:t> </a:t>
            </a:r>
            <a:r>
              <a:rPr lang="en-SG" sz="2400" dirty="0" err="1"/>
              <a:t>chuỗi</a:t>
            </a:r>
            <a:r>
              <a:rPr lang="en-SG" sz="2400" dirty="0"/>
              <a:t> </a:t>
            </a:r>
            <a:r>
              <a:rPr lang="en-SG" sz="2400" dirty="0" err="1"/>
              <a:t>hạch</a:t>
            </a:r>
            <a:r>
              <a:rPr lang="en-SG" sz="2400" dirty="0"/>
              <a:t> </a:t>
            </a:r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ưu</a:t>
            </a:r>
            <a:r>
              <a:rPr lang="en-SG" sz="2400" dirty="0"/>
              <a:t>, </a:t>
            </a:r>
            <a:r>
              <a:rPr lang="en-SG" sz="2400" dirty="0" err="1"/>
              <a:t>nhược</a:t>
            </a:r>
            <a:r>
              <a:rPr lang="en-SG" sz="2400" dirty="0"/>
              <a:t> </a:t>
            </a:r>
            <a:r>
              <a:rPr lang="en-SG" sz="2400" dirty="0" err="1"/>
              <a:t>điểm</a:t>
            </a:r>
            <a:r>
              <a:rPr lang="en-SG" sz="2400" dirty="0"/>
              <a:t> </a:t>
            </a:r>
            <a:r>
              <a:rPr lang="en-SG" sz="2400" dirty="0" err="1"/>
              <a:t>gì</a:t>
            </a:r>
            <a:r>
              <a:rPr lang="en-SG" sz="2400" dirty="0"/>
              <a:t>?</a:t>
            </a:r>
            <a:endParaRPr lang="vi-V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AB3B1-B427-B114-2EE0-6CE2DEC6B996}"/>
              </a:ext>
            </a:extLst>
          </p:cNvPr>
          <p:cNvSpPr txBox="1"/>
          <p:nvPr/>
        </p:nvSpPr>
        <p:spPr>
          <a:xfrm>
            <a:off x="7661413" y="4504234"/>
            <a:ext cx="44335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 b="1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defRPr>
            </a:lvl1pPr>
          </a:lstStyle>
          <a:p>
            <a:pPr defTabSz="1087712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  <a:sym typeface="Wingdings 3" pitchFamily="18" charset="2"/>
              </a:rPr>
              <a:t> - </a:t>
            </a:r>
            <a:r>
              <a:rPr lang="en-US" sz="2400" dirty="0" err="1">
                <a:solidFill>
                  <a:srgbClr val="0000FF"/>
                </a:solidFill>
                <a:sym typeface="Wingdings 3" pitchFamily="18" charset="2"/>
              </a:rPr>
              <a:t>Ưu</a:t>
            </a:r>
            <a:r>
              <a:rPr lang="en-US" sz="2400" dirty="0">
                <a:solidFill>
                  <a:srgbClr val="0000FF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sym typeface="Wingdings 3" pitchFamily="18" charset="2"/>
              </a:rPr>
              <a:t>điểm</a:t>
            </a:r>
            <a:r>
              <a:rPr lang="en-US" sz="2400" dirty="0">
                <a:solidFill>
                  <a:srgbClr val="0000FF"/>
                </a:solidFill>
                <a:sym typeface="Wingdings 3" pitchFamily="18" charset="2"/>
              </a:rPr>
              <a:t>: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Phản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ứng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theo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vùng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tiêu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tốn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ít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năng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lượng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phản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ứng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chính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xác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hơn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chemeClr val="tx1"/>
              </a:solidFill>
              <a:sym typeface="Wingdings 3" pitchFamily="18" charset="2"/>
            </a:endParaRPr>
          </a:p>
          <a:p>
            <a:pPr defTabSz="1087712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sym typeface="Wingdings 3" pitchFamily="18" charset="2"/>
              </a:rPr>
              <a:t>- </a:t>
            </a:r>
            <a:r>
              <a:rPr lang="en-US" sz="2400" dirty="0" err="1">
                <a:solidFill>
                  <a:srgbClr val="0000FF"/>
                </a:solidFill>
                <a:sym typeface="Wingdings 3" pitchFamily="18" charset="2"/>
              </a:rPr>
              <a:t>Nhược</a:t>
            </a:r>
            <a:r>
              <a:rPr lang="en-US" sz="2400" dirty="0">
                <a:solidFill>
                  <a:srgbClr val="0000FF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rgbClr val="0000FF"/>
                </a:solidFill>
                <a:sym typeface="Wingdings 3" pitchFamily="18" charset="2"/>
              </a:rPr>
              <a:t>điểm</a:t>
            </a:r>
            <a:r>
              <a:rPr lang="en-US" sz="2400" dirty="0">
                <a:solidFill>
                  <a:srgbClr val="0000FF"/>
                </a:solidFill>
                <a:sym typeface="Wingdings 3" pitchFamily="18" charset="2"/>
              </a:rPr>
              <a:t>: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Hầu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hết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là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phản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xạ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không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điều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Wingdings 3" pitchFamily="18" charset="2"/>
              </a:rPr>
              <a:t>kiện</a:t>
            </a:r>
            <a:r>
              <a:rPr lang="en-US" sz="2400" dirty="0">
                <a:solidFill>
                  <a:schemeClr val="tx1"/>
                </a:solidFill>
                <a:sym typeface="Wingdings 3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90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6" grpId="0"/>
      <p:bldP spid="6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C1AF69-CAF5-3664-3707-B6C17FAB1110}"/>
              </a:ext>
            </a:extLst>
          </p:cNvPr>
          <p:cNvPicPr/>
          <p:nvPr/>
        </p:nvPicPr>
        <p:blipFill rotWithShape="1">
          <a:blip r:embed="rId2"/>
          <a:srcRect l="5832" t="18703" r="2778" b="11481"/>
          <a:stretch/>
        </p:blipFill>
        <p:spPr bwMode="auto">
          <a:xfrm>
            <a:off x="1961363" y="1512146"/>
            <a:ext cx="7628467" cy="4800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E7E964-580A-79C3-EA49-B7030A84A485}"/>
              </a:ext>
            </a:extLst>
          </p:cNvPr>
          <p:cNvSpPr/>
          <p:nvPr/>
        </p:nvSpPr>
        <p:spPr>
          <a:xfrm>
            <a:off x="2175208" y="545253"/>
            <a:ext cx="6919130" cy="72922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7712"/>
            <a:r>
              <a:rPr lang="en-SG" sz="32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Kết</a:t>
            </a:r>
            <a:r>
              <a:rPr lang="en-SG" sz="32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32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luận</a:t>
            </a:r>
            <a:r>
              <a:rPr lang="en-SG" sz="32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32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chung</a:t>
            </a:r>
            <a:endParaRPr lang="vi-VN" sz="32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46464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 dirty="0">
              <a:solidFill>
                <a:prstClr val="white"/>
              </a:solidFill>
              <a:latin typeface="#9Slide03 Swiss Condensed Bold" panose="020005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  <a:latin typeface="#9Slide03 Swiss Condensed Bold" panose="02000500000000000000" pitchFamily="2" charset="0"/>
                <a:cs typeface="Arial" panose="020B0604020202020204" pitchFamily="34" charset="0"/>
              </a:rPr>
              <a:t>ĐƯỜNG LÊN ĐỈNH OLYMPIA</a:t>
            </a:r>
            <a:endParaRPr lang="en-US" sz="4000" b="1" dirty="0">
              <a:solidFill>
                <a:srgbClr val="0000FF"/>
              </a:solidFill>
              <a:latin typeface="#9Slide03 Swiss Condensed Bold" panose="020005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Swiss Condensed Bold" panose="02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32336" y="782867"/>
            <a:ext cx="8047319" cy="2915357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hỏi: </a:t>
            </a:r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Cảm ứng ở động vật là khả năng cơ thể</a:t>
            </a:r>
            <a:r>
              <a:rPr lang="en-US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</a:p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A. </a:t>
            </a:r>
            <a:r>
              <a:rPr lang="vi-VN" sz="2400" b="1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phản ứng lại các kích thích của môi trường để tồn tại và phát triển.</a:t>
            </a:r>
            <a:endParaRPr lang="en-US" sz="2400" b="1" dirty="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  <a:p>
            <a:pPr lvl="0"/>
            <a:r>
              <a:rPr lang="en-US" sz="2400" b="1" dirty="0">
                <a:solidFill>
                  <a:srgbClr val="66FF33"/>
                </a:solidFill>
                <a:latin typeface="#9Slide03 Swiss Condensed Bold" panose="02000500000000000000" pitchFamily="2" charset="0"/>
              </a:rPr>
              <a:t>B. </a:t>
            </a:r>
            <a:r>
              <a:rPr lang="vi-VN" sz="2400" b="1" dirty="0">
                <a:solidFill>
                  <a:srgbClr val="66FF33"/>
                </a:solidFill>
                <a:latin typeface="#9Slide03 Swiss Condensed Bold" panose="02000500000000000000" pitchFamily="2" charset="0"/>
              </a:rPr>
              <a:t>phản ứng lại các kích thích của môi trường một cách gián tiếp.</a:t>
            </a:r>
            <a:endParaRPr lang="en-US" sz="2400" b="1" dirty="0">
              <a:solidFill>
                <a:srgbClr val="66FF33"/>
              </a:solidFill>
              <a:latin typeface="#9Slide03 Swiss Condensed Bold" panose="02000500000000000000" pitchFamily="2" charset="0"/>
            </a:endParaRPr>
          </a:p>
          <a:p>
            <a:pPr lvl="0"/>
            <a:r>
              <a:rPr lang="en-US" sz="2400" b="1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C. </a:t>
            </a:r>
            <a:r>
              <a:rPr lang="vi-VN" sz="2400" b="1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phản ứng tức thời các kích thích của môi trường một cách gián tiếp.</a:t>
            </a:r>
            <a:endParaRPr lang="en-US" sz="2400" b="1" dirty="0">
              <a:solidFill>
                <a:schemeClr val="bg1"/>
              </a:solidFill>
              <a:latin typeface="#9Slide03 Swiss Condensed Bold" panose="02000500000000000000" pitchFamily="2" charset="0"/>
            </a:endParaRPr>
          </a:p>
          <a:p>
            <a:pPr lvl="0"/>
            <a:r>
              <a:rPr lang="en-US" sz="2400" b="1" dirty="0">
                <a:solidFill>
                  <a:srgbClr val="66FF33"/>
                </a:solidFill>
                <a:latin typeface="#9Slide03 Swiss Condensed Bold" panose="02000500000000000000" pitchFamily="2" charset="0"/>
              </a:rPr>
              <a:t>D. </a:t>
            </a:r>
            <a:r>
              <a:rPr lang="vi-VN" sz="2400" b="1" dirty="0">
                <a:solidFill>
                  <a:srgbClr val="66FF33"/>
                </a:solidFill>
                <a:latin typeface="#9Slide03 Swiss Condensed Bold" panose="02000500000000000000" pitchFamily="2" charset="0"/>
              </a:rPr>
              <a:t>cảm nhận các kích thích của môi trường.</a:t>
            </a:r>
            <a:endParaRPr lang="en-US" sz="2400" b="1" dirty="0">
              <a:solidFill>
                <a:srgbClr val="66FF33"/>
              </a:solidFill>
              <a:latin typeface="#9Slide03 Swiss Condensed Bold" panose="02000500000000000000" pitchFamily="2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910677" y="56623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Swiss Condensed Bold" panose="02000500000000000000" pitchFamily="2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wiss Condensed Bold" panose="02000500000000000000" pitchFamily="2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#9Slide03 Swiss Condensed Bold" panose="02000500000000000000" pitchFamily="2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942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hỏi: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Khi </a:t>
            </a:r>
            <a:r>
              <a:rPr kumimoji="0" lang="en-SG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bị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kích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cơ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thể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phản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ứng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bằng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cách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co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toàn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thân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là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thuộc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nhóm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ĐV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nào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sau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đây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A. 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ĐV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có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TK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chuỗi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hạch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B. 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ĐV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có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TK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lưới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C. 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ĐV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có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TK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ống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D. 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ĐV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chưa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có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tổ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chức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thần</a:t>
            </a:r>
            <a:r>
              <a:rPr lang="en-SG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kinh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Swiss Condensed Bold" panose="02000500000000000000" pitchFamily="2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wiss Condensed Bold" panose="02000500000000000000" pitchFamily="2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#9Slide03 Swiss Condensed Bold" panose="02000500000000000000" pitchFamily="2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845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948406" y="757814"/>
            <a:ext cx="8636692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hỏi: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Trong </a:t>
            </a:r>
            <a:r>
              <a:rPr kumimoji="0" lang="en-SG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các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sinh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vật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sau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loại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nào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có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hệ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TK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dạng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chuỗi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hạch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A. </a:t>
            </a:r>
            <a:r>
              <a:rPr kumimoji="0" lang="en-SG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Sứa</a:t>
            </a: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san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hô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hải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quỳ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B. </a:t>
            </a:r>
            <a:r>
              <a:rPr kumimoji="0" lang="en-SG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</a:t>
            </a: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ếch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thằn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lằn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C. </a:t>
            </a:r>
            <a:r>
              <a:rPr kumimoji="0" lang="en-SG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Trùng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roi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trùng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amip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D. </a:t>
            </a:r>
            <a:r>
              <a:rPr kumimoji="0" lang="en-SG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Giun</a:t>
            </a: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đất</a:t>
            </a: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bọ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ngựa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SG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cánh</a:t>
            </a:r>
            <a:r>
              <a:rPr kumimoji="0" lang="en-SG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cam.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370928" y="631465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Swiss Condensed Bold" panose="02000500000000000000" pitchFamily="2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wiss Condensed Bold" panose="02000500000000000000" pitchFamily="2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#9Slide03 Swiss Condensed Bold" panose="02000500000000000000" pitchFamily="2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836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42147" y="757554"/>
            <a:ext cx="8232594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hỏi: </a:t>
            </a:r>
            <a:r>
              <a:rPr kumimoji="0" lang="en-SG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Phản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xạ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ở ĐV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có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hệ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TK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dạng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lưới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diễn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ra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theo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trật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tự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: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algn="just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A. </a:t>
            </a:r>
            <a:r>
              <a:rPr lang="vi-VN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tế bào cảm giác → mạng lưới thần kinh → tế bào biểu mô cơ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lvl="0" algn="just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B. </a:t>
            </a:r>
            <a:r>
              <a:rPr lang="vi-VN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tế bào cảm giác → tế bào biểu mô cơ → mạng lưới thần kinh</a:t>
            </a:r>
            <a:endParaRPr lang="en-SG" sz="2400" dirty="0">
              <a:solidFill>
                <a:srgbClr val="00FF00"/>
              </a:solidFill>
              <a:latin typeface="#9Slide03 Swiss Condensed Bold" panose="020005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C. </a:t>
            </a:r>
            <a:r>
              <a:rPr lang="vi-VN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mạng lưới thần kinh → tế bào cảm giác → tế bào biểu mô cơ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D. </a:t>
            </a:r>
            <a:r>
              <a:rPr lang="vi-VN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tế bào biểu mô cơ → mạng lưới thần kinh → tế bào cảm giác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97662" y="658568"/>
            <a:ext cx="377079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Swiss Condensed Bold" panose="02000500000000000000" pitchFamily="2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wiss Condensed Bold" panose="02000500000000000000" pitchFamily="2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#9Slide03 Swiss Condensed Bold" panose="02000500000000000000" pitchFamily="2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575270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1" y="6575270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206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46CB7F-816A-6733-F8D1-50171C9EF2E9}"/>
              </a:ext>
            </a:extLst>
          </p:cNvPr>
          <p:cNvSpPr txBox="1"/>
          <p:nvPr/>
        </p:nvSpPr>
        <p:spPr>
          <a:xfrm>
            <a:off x="2471011" y="2249672"/>
            <a:ext cx="5800299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000 DanPanosian TB" pitchFamily="2" charset="0"/>
              </a:rPr>
              <a:t>NỘI DUNG CHÍNH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A9DE89B-F89A-DD5F-F278-AC64E0C1BFA0}"/>
              </a:ext>
            </a:extLst>
          </p:cNvPr>
          <p:cNvSpPr/>
          <p:nvPr/>
        </p:nvSpPr>
        <p:spPr>
          <a:xfrm>
            <a:off x="811413" y="3357185"/>
            <a:ext cx="4994313" cy="7934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KHÁI NIỆM CẢM ỨNG Ở ĐỘNG VẬT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9B128A-6180-CA1C-0452-BD3E54BC573D}"/>
              </a:ext>
            </a:extLst>
          </p:cNvPr>
          <p:cNvSpPr/>
          <p:nvPr/>
        </p:nvSpPr>
        <p:spPr>
          <a:xfrm>
            <a:off x="195207" y="3273899"/>
            <a:ext cx="902513" cy="90251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I</a:t>
            </a: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A6CA2814-E642-6879-F368-6EB8823736B4}"/>
              </a:ext>
            </a:extLst>
          </p:cNvPr>
          <p:cNvSpPr/>
          <p:nvPr/>
        </p:nvSpPr>
        <p:spPr>
          <a:xfrm>
            <a:off x="683401" y="4720571"/>
            <a:ext cx="7348043" cy="6919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CẢM ỨNG Ở ĐỘNG VẬT CHƯA CÓ TỔ CHỨC THẦN KINH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6A11D9-472F-5EB1-F8A3-EB7ED8D2491C}"/>
              </a:ext>
            </a:extLst>
          </p:cNvPr>
          <p:cNvSpPr/>
          <p:nvPr/>
        </p:nvSpPr>
        <p:spPr>
          <a:xfrm>
            <a:off x="67192" y="4615289"/>
            <a:ext cx="902513" cy="902513"/>
          </a:xfrm>
          <a:prstGeom prst="ellipse">
            <a:avLst/>
          </a:prstGeom>
          <a:solidFill>
            <a:srgbClr val="01858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II</a:t>
            </a:r>
          </a:p>
        </p:txBody>
      </p:sp>
      <p:pic>
        <p:nvPicPr>
          <p:cNvPr id="10" name="Picture 2" descr="List free icon">
            <a:extLst>
              <a:ext uri="{FF2B5EF4-FFF2-40B4-BE49-F238E27FC236}">
                <a16:creationId xmlns:a16="http://schemas.microsoft.com/office/drawing/2014/main" id="{F8BEC2F1-2124-FB91-B701-D448DA16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1432">
            <a:off x="1247836" y="1999046"/>
            <a:ext cx="917935" cy="9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14C59D0D-E04B-3675-102D-031C5761E3BB}"/>
              </a:ext>
            </a:extLst>
          </p:cNvPr>
          <p:cNvSpPr/>
          <p:nvPr/>
        </p:nvSpPr>
        <p:spPr>
          <a:xfrm>
            <a:off x="811413" y="5961922"/>
            <a:ext cx="7195395" cy="691953"/>
          </a:xfrm>
          <a:prstGeom prst="roundRect">
            <a:avLst/>
          </a:prstGeom>
          <a:solidFill>
            <a:srgbClr val="CC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CẢM ỨNG Ở ĐỘNG VẬT CÓ TỔ CHỨC THẦN KINH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D84AEE9-E09D-481D-17DC-CCBDC5C863D7}"/>
              </a:ext>
            </a:extLst>
          </p:cNvPr>
          <p:cNvSpPr/>
          <p:nvPr/>
        </p:nvSpPr>
        <p:spPr>
          <a:xfrm>
            <a:off x="217727" y="5856641"/>
            <a:ext cx="1075205" cy="902513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III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B2151B-4BC8-A139-4214-247033061350}"/>
              </a:ext>
            </a:extLst>
          </p:cNvPr>
          <p:cNvSpPr txBox="1"/>
          <p:nvPr/>
        </p:nvSpPr>
        <p:spPr>
          <a:xfrm>
            <a:off x="386823" y="1192601"/>
            <a:ext cx="8576732" cy="68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BÀI 26. CẢM ỨNG Ở ĐỘNG VẬT</a:t>
            </a:r>
            <a:endParaRPr lang="vi-VN" sz="36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FFF504-B077-DA1D-D5C4-2E9F2F4D7F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2" r="3251" b="-24799"/>
          <a:stretch/>
        </p:blipFill>
        <p:spPr>
          <a:xfrm>
            <a:off x="9250217" y="4114190"/>
            <a:ext cx="1948220" cy="1422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BF8453-2CFF-9A1E-6870-AE2E4E7EC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2" t="-19580" r="-11668"/>
          <a:stretch/>
        </p:blipFill>
        <p:spPr>
          <a:xfrm>
            <a:off x="8348482" y="1765983"/>
            <a:ext cx="1546092" cy="11092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F57C6D-2641-9992-D661-DAFD2FEA78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17" r="9935" b="-10152"/>
          <a:stretch/>
        </p:blipFill>
        <p:spPr>
          <a:xfrm>
            <a:off x="10036522" y="5510273"/>
            <a:ext cx="2088286" cy="1346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184D1B-2FC8-E243-B93B-88085B334D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/>
          <a:stretch/>
        </p:blipFill>
        <p:spPr>
          <a:xfrm>
            <a:off x="9122074" y="643189"/>
            <a:ext cx="1471277" cy="1087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0B27B2-47DC-1CC3-8B20-173E277BC2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25331"/>
          <a:stretch/>
        </p:blipFill>
        <p:spPr>
          <a:xfrm>
            <a:off x="8216174" y="3026252"/>
            <a:ext cx="1762874" cy="13176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0BC0C8-8102-C4C7-7813-CA1D7B844D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-10992" r="5251" b="-13573"/>
          <a:stretch/>
        </p:blipFill>
        <p:spPr>
          <a:xfrm>
            <a:off x="10133391" y="2740039"/>
            <a:ext cx="1846441" cy="1371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D2DEB-06DA-550C-A5AA-580F2ECFFA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r="13639"/>
          <a:stretch/>
        </p:blipFill>
        <p:spPr>
          <a:xfrm>
            <a:off x="8091521" y="5439007"/>
            <a:ext cx="1915838" cy="14716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2A197-56E6-4C84-C8C5-C920389680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61" r="16562" b="-8500"/>
          <a:stretch/>
        </p:blipFill>
        <p:spPr>
          <a:xfrm>
            <a:off x="10186702" y="1423294"/>
            <a:ext cx="1815941" cy="1258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Pentagon 22">
            <a:extLst>
              <a:ext uri="{FF2B5EF4-FFF2-40B4-BE49-F238E27FC236}">
                <a16:creationId xmlns:a16="http://schemas.microsoft.com/office/drawing/2014/main" id="{D56335C1-0486-E904-5DFB-D82DCF5AE1EE}"/>
              </a:ext>
            </a:extLst>
          </p:cNvPr>
          <p:cNvSpPr/>
          <p:nvPr/>
        </p:nvSpPr>
        <p:spPr>
          <a:xfrm>
            <a:off x="811413" y="816237"/>
            <a:ext cx="6299201" cy="238001"/>
          </a:xfrm>
          <a:prstGeom prst="homePlate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8DFF9F-6E60-EE5D-CA4E-E29199932673}"/>
              </a:ext>
            </a:extLst>
          </p:cNvPr>
          <p:cNvSpPr txBox="1"/>
          <p:nvPr/>
        </p:nvSpPr>
        <p:spPr>
          <a:xfrm>
            <a:off x="-250156" y="157738"/>
            <a:ext cx="7850672" cy="69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1000"/>
              </a:spcAft>
            </a:pPr>
            <a:r>
              <a:rPr lang="de-DE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CẢM ỨNG Ở ĐỘNG VẬT</a:t>
            </a:r>
            <a:endParaRPr lang="vi-VN" sz="36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96976" y="204706"/>
            <a:ext cx="8216720" cy="380390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hỏi: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Trong </a:t>
            </a:r>
            <a:r>
              <a:rPr kumimoji="0" lang="en-SG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các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phát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biểu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SG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sau</a:t>
            </a:r>
            <a:r>
              <a:rPr kumimoji="0" lang="en-SG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:</a:t>
            </a:r>
          </a:p>
          <a:p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(1) phản xạ chỉ có ở những sinh vật có hệ thần kinh</a:t>
            </a:r>
          </a:p>
          <a:p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(2) phản xạ được thực hiện nhờ cung phản xạ</a:t>
            </a:r>
          </a:p>
          <a:p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(3) phản xạ được coi là một dạng điển hình của cảm ứng</a:t>
            </a:r>
          </a:p>
          <a:p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(4) phản xạ là khái niệm rộng hơn cảm ứng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  </a:t>
            </a:r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Các phát biểu đúng về phản xạ là: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A. 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(1), (2)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và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(4)</a:t>
            </a:r>
            <a:r>
              <a:rPr lang="vi-VN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B. (1), (2), (3)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(4) </a:t>
            </a:r>
          </a:p>
          <a:p>
            <a:pPr lvl="0" algn="just">
              <a:lnSpc>
                <a:spcPct val="120000"/>
              </a:lnSpc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C. 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(2), (3) </a:t>
            </a:r>
            <a:r>
              <a:rPr lang="en-SG" sz="2400" dirty="0" err="1">
                <a:solidFill>
                  <a:prstClr val="white"/>
                </a:solidFill>
                <a:latin typeface="#9Slide03 Swiss Condensed Bold" panose="02000500000000000000" pitchFamily="2" charset="0"/>
              </a:rPr>
              <a:t>và</a:t>
            </a:r>
            <a:r>
              <a:rPr lang="en-SG" sz="2400" dirty="0">
                <a:solidFill>
                  <a:prstClr val="white"/>
                </a:solidFill>
                <a:latin typeface="#9Slide03 Swiss Condensed Bold" panose="02000500000000000000" pitchFamily="2" charset="0"/>
              </a:rPr>
              <a:t> (4)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D. </a:t>
            </a:r>
            <a:r>
              <a:rPr lang="en-US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(1), (2) </a:t>
            </a:r>
            <a:r>
              <a:rPr lang="en-US" sz="2400" dirty="0" err="1">
                <a:solidFill>
                  <a:srgbClr val="00FF00"/>
                </a:solidFill>
                <a:latin typeface="#9Slide03 Swiss Condensed Bold" panose="02000500000000000000" pitchFamily="2" charset="0"/>
              </a:rPr>
              <a:t>và</a:t>
            </a:r>
            <a:r>
              <a:rPr lang="en-US" sz="2400" dirty="0">
                <a:solidFill>
                  <a:srgbClr val="00FF00"/>
                </a:solidFill>
                <a:latin typeface="#9Slide03 Swiss Condensed Bold" panose="02000500000000000000" pitchFamily="2" charset="0"/>
              </a:rPr>
              <a:t> (3) 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576727" y="163640"/>
            <a:ext cx="387790" cy="3803901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9857232" y="166997"/>
            <a:ext cx="359468" cy="389147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8293" y="1484698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95714" y="4030322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Swiss Condensed Bold" panose="02000500000000000000" pitchFamily="2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wiss Condensed Bold" panose="02000500000000000000" pitchFamily="2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3456" y="414127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#9Slide03 Swiss Condensed Bold" panose="02000500000000000000" pitchFamily="2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150543" y="6684998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8783951" y="6684998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2" y="2330601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724004" y="263043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728103" y="260300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723676" y="264393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740860" y="261984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728103" y="263374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739509" y="26301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704345" y="26323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711247" y="260636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729133" y="262447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39509" y="25827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697601" y="26120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847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988304" y="0"/>
            <a:ext cx="9718663" cy="437923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Câu hỏi: 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Ý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nào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dưới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đây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KHÔNG ĐÚNG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về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ưu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điểm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của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thần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kinh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chuỗi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SG" sz="2400" b="1" dirty="0" err="1">
                <a:solidFill>
                  <a:srgbClr val="FFFF00"/>
                </a:solidFill>
                <a:latin typeface="#9Slide03 Swiss Condensed Bold" panose="02000500000000000000" pitchFamily="2" charset="0"/>
              </a:rPr>
              <a:t>hạch</a:t>
            </a:r>
            <a:r>
              <a:rPr lang="en-SG" sz="2400" b="1" dirty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TK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lượng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TB TK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ĐV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B.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TBTK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nằm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gần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mối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khả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phối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hợp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hoạt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giữa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cường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TK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liên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gây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phản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tốn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lượng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D.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TK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khiển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xác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định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ĐV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phản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chính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xác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tiết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kiệm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năng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lượng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so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hệ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TK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dạng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lưới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648974" y="-1"/>
            <a:ext cx="387790" cy="3986013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600973" y="186946"/>
            <a:ext cx="149543" cy="406631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8877" y="1667578"/>
            <a:ext cx="455948" cy="3255188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996298" y="4213202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Swiss Condensed Bold" panose="02000500000000000000" pitchFamily="2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wiss Condensed Bold" panose="02000500000000000000" pitchFamily="2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34040" y="597007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2184" y="277250"/>
              <a:ext cx="50526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#9Slide03 Swiss Condensed Bold" panose="02000500000000000000" pitchFamily="2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251127" y="6867878"/>
            <a:ext cx="658500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8884535" y="6867878"/>
            <a:ext cx="683257" cy="28273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46" y="2513481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824588" y="281331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828687" y="278588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824260" y="28268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841444" y="28027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828687" y="28166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840093" y="281304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04929" y="281527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811831" y="278924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29717" y="280735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840093" y="276560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98185" y="279492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180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7"/>
          <p:cNvSpPr>
            <a:spLocks noChangeArrowheads="1" noChangeShapeType="1" noTextEdit="1"/>
          </p:cNvSpPr>
          <p:nvPr/>
        </p:nvSpPr>
        <p:spPr bwMode="auto">
          <a:xfrm>
            <a:off x="2057400" y="304800"/>
            <a:ext cx="6364224" cy="642937"/>
          </a:xfrm>
          <a:prstGeom prst="rect">
            <a:avLst/>
          </a:prstGeom>
        </p:spPr>
        <p:txBody>
          <a:bodyPr wrap="none" lIns="91404" tIns="45702" rIns="91404" bIns="4570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04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58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12393903" algn="ctr" rotWithShape="0">
                    <a:srgbClr val="FFFF0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HƯỚNG DẪN </a:t>
            </a:r>
            <a:r>
              <a:rPr lang="en-SG" sz="358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8398" dir="12393903" algn="ctr" rotWithShape="0">
                    <a:srgbClr val="FFFF0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BÀI</a:t>
            </a:r>
            <a:endParaRPr lang="vi-VN" sz="358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8398" dir="12393903" algn="ctr" rotWithShape="0">
                  <a:srgbClr val="FFFF0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2707" name="Rectangle 6"/>
          <p:cNvSpPr txBox="1">
            <a:spLocks noChangeArrowheads="1"/>
          </p:cNvSpPr>
          <p:nvPr/>
        </p:nvSpPr>
        <p:spPr bwMode="auto">
          <a:xfrm>
            <a:off x="486156" y="1216152"/>
            <a:ext cx="11219688" cy="373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2" rIns="91404" bIns="45702"/>
          <a:lstStyle>
            <a:lvl1pPr marL="447675" indent="-3825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4237" indent="0" defTabSz="1087712" fontAlgn="base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SG" sz="24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- </a:t>
            </a:r>
            <a:r>
              <a:rPr lang="vi-VN" sz="24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Học bài cũ</a:t>
            </a:r>
            <a:r>
              <a:rPr lang="en-SG" sz="24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, t</a:t>
            </a:r>
            <a:r>
              <a:rPr lang="vi-VN" sz="24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rả lời các câu hỏi cuối bài SGK trang 110.</a:t>
            </a:r>
          </a:p>
          <a:p>
            <a:pPr marL="54237" indent="0" defTabSz="1087712" fontAlgn="base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SG" sz="24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- </a:t>
            </a:r>
            <a:r>
              <a:rPr lang="vi-VN" sz="2400" dirty="0">
                <a:solidFill>
                  <a:srgbClr val="0000FF"/>
                </a:solidFill>
                <a:latin typeface="#9Slide03 Swiss Condensed Bold" panose="02000500000000000000" pitchFamily="2" charset="0"/>
              </a:rPr>
              <a:t>Chuẩn bị bài mới: bài 27 Cảm ứng ở động vật (tiếp theo).</a:t>
            </a:r>
            <a:endParaRPr lang="en-US" sz="2400" dirty="0">
              <a:solidFill>
                <a:srgbClr val="0000FF"/>
              </a:solidFill>
              <a:latin typeface="#9Slide03 Swiss Condensed Bold" panose="02000500000000000000" pitchFamily="2" charset="0"/>
            </a:endParaRPr>
          </a:p>
          <a:p>
            <a:pPr marL="53975" indent="576263" defTabSz="1087712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+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Cấu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trúc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thần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ống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: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tượng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cấu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tạo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TK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ống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?</a:t>
            </a:r>
          </a:p>
          <a:p>
            <a:pPr marL="53975" indent="576263" defTabSz="1087712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+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ưu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việt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HĐ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TK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dạng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ống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.</a:t>
            </a:r>
          </a:p>
          <a:p>
            <a:pPr marL="53975" indent="576263" defTabSz="1087712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+ Xu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hướng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tiến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hóa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hệ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TK ở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ĐV, </a:t>
            </a:r>
          </a:p>
          <a:p>
            <a:pPr marL="53975" indent="576263" defTabSz="1087712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+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biệt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phản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xạ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điều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kiện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phản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xạ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điều</a:t>
            </a:r>
            <a:r>
              <a:rPr lang="en-US" sz="2400" dirty="0">
                <a:solidFill>
                  <a:srgbClr val="C00000"/>
                </a:solidFill>
                <a:latin typeface="#9Slide03 Swiss Condensed Bold" panose="020005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Swiss Condensed Bold" panose="02000500000000000000" pitchFamily="2" charset="0"/>
              </a:rPr>
              <a:t>kiện</a:t>
            </a:r>
            <a:endParaRPr lang="en-US" sz="2400" dirty="0">
              <a:solidFill>
                <a:srgbClr val="C00000"/>
              </a:solidFill>
              <a:latin typeface="#9Slide03 Swiss Condensed Bold" panose="02000500000000000000" pitchFamily="2" charset="0"/>
            </a:endParaRPr>
          </a:p>
          <a:p>
            <a:pPr marL="373048" indent="-318811" algn="just" defTabSz="914044" eaLnBrk="0" fontAlgn="base" hangingPunct="0">
              <a:spcAft>
                <a:spcPct val="0"/>
              </a:spcAft>
              <a:buFontTx/>
              <a:buChar char="-"/>
              <a:defRPr/>
            </a:pPr>
            <a:endParaRPr lang="vi-VN" sz="3583" b="1" dirty="0">
              <a:solidFill>
                <a:srgbClr val="0000FF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499" y="3624263"/>
            <a:ext cx="19097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0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opy of KJ027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677665"/>
            <a:ext cx="1220431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CHÂN THÀNH CẢM ƠN SỰ THEO DÕI </a:t>
            </a:r>
          </a:p>
          <a:p>
            <a:pPr algn="ctr">
              <a:defRPr/>
            </a:pPr>
            <a:r>
              <a:rPr lang="en-US" sz="40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CỦA </a:t>
            </a:r>
            <a:r>
              <a:rPr lang="en-US" sz="40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QUÝ THẦY CÔ VÀ CÁC EM!</a:t>
            </a:r>
          </a:p>
        </p:txBody>
      </p:sp>
    </p:spTree>
    <p:extLst>
      <p:ext uri="{BB962C8B-B14F-4D97-AF65-F5344CB8AC3E}">
        <p14:creationId xmlns:p14="http://schemas.microsoft.com/office/powerpoint/2010/main" val="105868290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392" y="122640"/>
            <a:ext cx="6515608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vi-VN" sz="30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I. KHÁI NIỆM CẢM ỨNG Ở ĐỘNG VẬT</a:t>
            </a:r>
          </a:p>
        </p:txBody>
      </p:sp>
      <p:pic>
        <p:nvPicPr>
          <p:cNvPr id="5" name="Picture 2" descr="IMG_8259_2-63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2" y="1362456"/>
            <a:ext cx="4894848" cy="388293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5524511"/>
            <a:ext cx="4699000" cy="448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76149" tIns="38072" rIns="76149" bIns="38072" rtlCol="0">
            <a:spAutoFit/>
          </a:bodyPr>
          <a:lstStyle/>
          <a:p>
            <a:pPr algn="ctr" defTabSz="1087712"/>
            <a:r>
              <a:rPr lang="en-US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C</a:t>
            </a:r>
            <a:r>
              <a:rPr lang="vi-VN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him sẻ xù lông khi trời lạnh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62456"/>
            <a:ext cx="5557400" cy="407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0528" y="5516902"/>
            <a:ext cx="5367528" cy="448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76149" tIns="38072" rIns="76149" bIns="38072" rtlCol="0">
            <a:spAutoFit/>
          </a:bodyPr>
          <a:lstStyle/>
          <a:p>
            <a:pPr algn="ctr" defTabSz="1087712"/>
            <a:r>
              <a:rPr lang="en-SG" sz="2417" b="1" dirty="0" err="1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Rụt</a:t>
            </a:r>
            <a:r>
              <a:rPr lang="en-SG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SG" sz="2417" b="1" dirty="0" err="1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tay</a:t>
            </a:r>
            <a:r>
              <a:rPr lang="en-SG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SG" sz="2417" b="1" dirty="0" err="1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lại</a:t>
            </a:r>
            <a:r>
              <a:rPr lang="en-SG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SG" sz="2417" b="1" dirty="0" err="1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khi</a:t>
            </a:r>
            <a:r>
              <a:rPr lang="en-SG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c</a:t>
            </a:r>
            <a:r>
              <a:rPr lang="vi-VN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hạm</a:t>
            </a:r>
            <a:r>
              <a:rPr lang="en-SG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</a:t>
            </a:r>
            <a:r>
              <a:rPr lang="en-SG" sz="2417" b="1" dirty="0" err="1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tay</a:t>
            </a:r>
            <a:r>
              <a:rPr lang="vi-VN" sz="2417" b="1" dirty="0">
                <a:solidFill>
                  <a:prstClr val="black"/>
                </a:solidFill>
                <a:latin typeface="#9Slide03 Swiss Condensed Bold" panose="02000500000000000000" pitchFamily="2" charset="0"/>
                <a:cs typeface="Times New Roman" pitchFamily="18" charset="0"/>
              </a:rPr>
              <a:t> vào vật nóng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531872" y="1415786"/>
            <a:ext cx="5816600" cy="2662438"/>
          </a:xfrm>
          <a:prstGeom prst="cloudCallout">
            <a:avLst>
              <a:gd name="adj1" fmla="val 6758"/>
              <a:gd name="adj2" fmla="val 721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vi-VN" sz="4000" b="1" i="1" dirty="0">
                <a:solidFill>
                  <a:srgbClr val="FF0000"/>
                </a:solidFill>
                <a:latin typeface="#9Slide03 Swiss Condensed Bold" panose="02000500000000000000" pitchFamily="2" charset="0"/>
              </a:rPr>
              <a:t>Cảm ứng ở </a:t>
            </a:r>
          </a:p>
          <a:p>
            <a:pPr algn="ctr" defTabSz="1087712"/>
            <a:r>
              <a:rPr lang="vi-VN" sz="4000" b="1" i="1" dirty="0">
                <a:solidFill>
                  <a:srgbClr val="FF0000"/>
                </a:solidFill>
                <a:latin typeface="#9Slide03 Swiss Condensed Bold" panose="02000500000000000000" pitchFamily="2" charset="0"/>
              </a:rPr>
              <a:t>động vật là gì?</a:t>
            </a:r>
          </a:p>
        </p:txBody>
      </p:sp>
    </p:spTree>
    <p:extLst>
      <p:ext uri="{BB962C8B-B14F-4D97-AF65-F5344CB8AC3E}">
        <p14:creationId xmlns:p14="http://schemas.microsoft.com/office/powerpoint/2010/main" val="93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76502" y="190500"/>
            <a:ext cx="78105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vi-VN" sz="3000" b="1" dirty="0">
                <a:solidFill>
                  <a:prstClr val="black"/>
                </a:solidFill>
                <a:latin typeface="#9Slide03 Swiss Condensed Bold" panose="02000500000000000000" pitchFamily="2" charset="0"/>
              </a:rPr>
              <a:t>I. KHÁI NIỆM CẢM ỨNG Ở ĐỘNG VẬT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79500" y="1968500"/>
            <a:ext cx="10096500" cy="311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87712"/>
            <a:r>
              <a:rPr lang="en-US" altLang="en-US" sz="3667" dirty="0">
                <a:solidFill>
                  <a:srgbClr val="3333FF"/>
                </a:solidFill>
                <a:latin typeface="#9Slide03 Swiss Condensed Bold" panose="02000500000000000000" pitchFamily="2" charset="0"/>
                <a:sym typeface="Wingdings" panose="05000000000000000000" pitchFamily="2" charset="2"/>
              </a:rPr>
              <a:t> </a:t>
            </a:r>
            <a:r>
              <a:rPr lang="vi-VN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Cảm ứng </a:t>
            </a:r>
            <a:r>
              <a:rPr lang="en-SG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ở </a:t>
            </a:r>
            <a:r>
              <a:rPr lang="vi-VN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động vật </a:t>
            </a:r>
            <a:r>
              <a:rPr lang="en-SG" sz="3000" b="1" dirty="0" err="1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là</a:t>
            </a:r>
            <a:r>
              <a:rPr lang="en-SG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 </a:t>
            </a:r>
            <a:r>
              <a:rPr lang="vi-VN" sz="3000" b="1" u="sng" dirty="0">
                <a:solidFill>
                  <a:srgbClr val="FF0000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phản ứng </a:t>
            </a:r>
            <a:r>
              <a:rPr lang="en-SG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(</a:t>
            </a:r>
            <a:r>
              <a:rPr lang="en-SG" sz="3000" b="1" dirty="0" err="1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trả</a:t>
            </a:r>
            <a:r>
              <a:rPr lang="en-SG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lời</a:t>
            </a:r>
            <a:r>
              <a:rPr lang="en-SG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) </a:t>
            </a:r>
            <a:r>
              <a:rPr lang="vi-VN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lại </a:t>
            </a:r>
            <a:r>
              <a:rPr lang="vi-VN" sz="3000" b="1" u="sng" dirty="0">
                <a:solidFill>
                  <a:srgbClr val="FF0000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các kích thích</a:t>
            </a:r>
            <a:r>
              <a:rPr lang="vi-VN" sz="3000" b="1" dirty="0">
                <a:solidFill>
                  <a:prstClr val="black"/>
                </a:solidFill>
                <a:latin typeface="#9Slide03 Swiss Condensed Bold" panose="02000500000000000000" pitchFamily="2" charset="0"/>
                <a:ea typeface="Calibri" panose="020F0502020204030204" pitchFamily="34" charset="0"/>
              </a:rPr>
              <a:t> của môi trường (bên trong và bên ngoài cơ thể) để tồn tại và phát triển.</a:t>
            </a:r>
            <a:endParaRPr lang="vi-VN" sz="3667" b="1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9500" y="1397000"/>
            <a:ext cx="4953000" cy="1016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7712"/>
            <a:r>
              <a:rPr lang="en-US" sz="3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1. </a:t>
            </a:r>
            <a:r>
              <a:rPr lang="vi-VN" sz="3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Khái niệm</a:t>
            </a:r>
          </a:p>
        </p:txBody>
      </p:sp>
    </p:spTree>
    <p:extLst>
      <p:ext uri="{BB962C8B-B14F-4D97-AF65-F5344CB8AC3E}">
        <p14:creationId xmlns:p14="http://schemas.microsoft.com/office/powerpoint/2010/main" val="19014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ay chạm nế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44" y="1649066"/>
            <a:ext cx="4572000" cy="452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1546493"/>
            <a:ext cx="4159504" cy="452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61568" y="6179555"/>
            <a:ext cx="4953000" cy="63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trong nhà vươn ra ánh sáng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86144" y="6199875"/>
            <a:ext cx="4572000" cy="6218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49" tIns="38072" rIns="76149" bIns="38072" rtlCol="0" anchor="ctr"/>
          <a:lstStyle/>
          <a:p>
            <a:pPr algn="ctr" defTabSz="1087712"/>
            <a:r>
              <a:rPr lang="vi-VN" sz="258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 tay hơ trên ngọn lửa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-55880" y="36263"/>
            <a:ext cx="12554712" cy="1402799"/>
          </a:xfrm>
          <a:prstGeom prst="cloudCallout">
            <a:avLst>
              <a:gd name="adj1" fmla="val -2294"/>
              <a:gd name="adj2" fmla="val 116095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76149" tIns="38072" rIns="76149" bIns="38072"/>
          <a:lstStyle/>
          <a:p>
            <a:pPr algn="ctr" defTabSz="1087712"/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</a:rPr>
              <a:t>Hãy so sánh tốc độ và cách biểu hiện giữa cảm ứng ở thực vật và cảm ứng ở động vật?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2364-4AEA-03FD-3BE1-FC004D6A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E4E67-870A-28D9-9FCB-F8ACAD0A9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D8839-1FD7-8246-0044-88CF3519F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" y="137160"/>
            <a:ext cx="11994671" cy="65836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809FC9-42CC-D1FC-3EB8-854D1BBC9981}"/>
              </a:ext>
            </a:extLst>
          </p:cNvPr>
          <p:cNvCxnSpPr/>
          <p:nvPr/>
        </p:nvCxnSpPr>
        <p:spPr>
          <a:xfrm flipV="1">
            <a:off x="7144514" y="4507992"/>
            <a:ext cx="749808" cy="256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99CF33-232E-8E99-C916-22D2887B9940}"/>
              </a:ext>
            </a:extLst>
          </p:cNvPr>
          <p:cNvCxnSpPr/>
          <p:nvPr/>
        </p:nvCxnSpPr>
        <p:spPr>
          <a:xfrm>
            <a:off x="3584448" y="4636008"/>
            <a:ext cx="740664" cy="12984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CC215F-7ACF-EA49-E3B8-44DA475907D3}"/>
              </a:ext>
            </a:extLst>
          </p:cNvPr>
          <p:cNvCxnSpPr>
            <a:cxnSpLocks/>
          </p:cNvCxnSpPr>
          <p:nvPr/>
        </p:nvCxnSpPr>
        <p:spPr>
          <a:xfrm flipV="1">
            <a:off x="3584448" y="4700334"/>
            <a:ext cx="813816" cy="6854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B0CC6D-2730-1191-44CA-9DF644CF11DA}"/>
              </a:ext>
            </a:extLst>
          </p:cNvPr>
          <p:cNvCxnSpPr/>
          <p:nvPr/>
        </p:nvCxnSpPr>
        <p:spPr>
          <a:xfrm flipV="1">
            <a:off x="3584448" y="4882896"/>
            <a:ext cx="813816" cy="12297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C84E6F-A359-49B7-E0F1-B6FA61D567A0}"/>
              </a:ext>
            </a:extLst>
          </p:cNvPr>
          <p:cNvCxnSpPr/>
          <p:nvPr/>
        </p:nvCxnSpPr>
        <p:spPr>
          <a:xfrm flipV="1">
            <a:off x="7144514" y="5385816"/>
            <a:ext cx="749808" cy="6400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599239-C611-1BFA-9F14-BA3A823E4103}"/>
              </a:ext>
            </a:extLst>
          </p:cNvPr>
          <p:cNvCxnSpPr/>
          <p:nvPr/>
        </p:nvCxnSpPr>
        <p:spPr>
          <a:xfrm>
            <a:off x="7144514" y="6103462"/>
            <a:ext cx="749808" cy="91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5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5130-DE1C-5069-6D48-4623154C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" y="-411162"/>
            <a:ext cx="10972800" cy="1143000"/>
          </a:xfrm>
        </p:spPr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E1F8-1DFB-7DE6-4FDF-F52F5C654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4" y="914400"/>
            <a:ext cx="10972800" cy="45259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9C8BF75-2D83-CBD0-F496-13E445281E12}"/>
              </a:ext>
            </a:extLst>
          </p:cNvPr>
          <p:cNvSpPr/>
          <p:nvPr/>
        </p:nvSpPr>
        <p:spPr>
          <a:xfrm>
            <a:off x="119192" y="1463674"/>
            <a:ext cx="8339008" cy="299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087712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* </a:t>
            </a:r>
            <a:r>
              <a:rPr lang="en-SG" altLang="en-US" sz="28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Đặc</a:t>
            </a:r>
            <a:r>
              <a:rPr lang="en-SG" altLang="en-US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altLang="en-US" sz="2800" dirty="0" err="1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điểm</a:t>
            </a:r>
            <a:r>
              <a:rPr lang="en-SG" altLang="en-US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c</a:t>
            </a:r>
            <a:r>
              <a:rPr lang="vi-VN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ảm ứng </a:t>
            </a:r>
            <a:r>
              <a:rPr lang="en-SG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ở </a:t>
            </a:r>
            <a:r>
              <a:rPr lang="vi-VN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động vật</a:t>
            </a:r>
            <a:r>
              <a:rPr lang="en-SG" sz="2800" dirty="0">
                <a:solidFill>
                  <a:srgbClr val="CC0000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: </a:t>
            </a:r>
          </a:p>
          <a:p>
            <a:pPr marL="895350" indent="2667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Tốc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độ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nhanh</a:t>
            </a:r>
            <a:endParaRPr lang="en-SG" sz="2800" dirty="0">
              <a:solidFill>
                <a:schemeClr val="tx1"/>
              </a:solidFill>
              <a:latin typeface="#9Slide03 Swiss Condensed Bold" panose="02000500000000000000" pitchFamily="2" charset="0"/>
              <a:ea typeface="#9Slide03 Roboto Condensed" pitchFamily="2" charset="0"/>
              <a:sym typeface="Wingdings" panose="05000000000000000000" pitchFamily="2" charset="2"/>
            </a:endParaRPr>
          </a:p>
          <a:p>
            <a:pPr marL="895350" indent="2667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Hình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thức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đa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dạng</a:t>
            </a:r>
            <a:endParaRPr lang="en-SG" sz="2800" dirty="0">
              <a:solidFill>
                <a:schemeClr val="tx1"/>
              </a:solidFill>
              <a:latin typeface="#9Slide03 Swiss Condensed Bold" panose="02000500000000000000" pitchFamily="2" charset="0"/>
              <a:ea typeface="#9Slide03 Roboto Condensed" pitchFamily="2" charset="0"/>
              <a:sym typeface="Wingdings" panose="05000000000000000000" pitchFamily="2" charset="2"/>
            </a:endParaRPr>
          </a:p>
          <a:p>
            <a:pPr marL="895350" indent="2667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Mức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độ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,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hiệu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quả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(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tính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chính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xác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)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khác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nhau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ở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các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nhóm</a:t>
            </a:r>
            <a:r>
              <a:rPr lang="en-SG" sz="2800" dirty="0">
                <a:solidFill>
                  <a:schemeClr val="tx1"/>
                </a:solidFill>
                <a:latin typeface="#9Slide03 Swiss Condensed Bold" panose="02000500000000000000" pitchFamily="2" charset="0"/>
                <a:ea typeface="#9Slide03 Roboto Condensed" pitchFamily="2" charset="0"/>
                <a:sym typeface="Wingdings" panose="05000000000000000000" pitchFamily="2" charset="2"/>
              </a:rPr>
              <a:t> ĐV.</a:t>
            </a:r>
            <a:endParaRPr lang="vi-VN" sz="2800" dirty="0">
              <a:solidFill>
                <a:schemeClr val="tx1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3E9C76-6575-4CAB-6088-2F0780D7B299}"/>
              </a:ext>
            </a:extLst>
          </p:cNvPr>
          <p:cNvSpPr/>
          <p:nvPr/>
        </p:nvSpPr>
        <p:spPr>
          <a:xfrm>
            <a:off x="311404" y="619919"/>
            <a:ext cx="4953000" cy="1016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7712"/>
            <a:r>
              <a:rPr lang="en-US" sz="3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2. </a:t>
            </a:r>
            <a:r>
              <a:rPr lang="en-SG" sz="3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Đặc</a:t>
            </a:r>
            <a:r>
              <a:rPr lang="en-SG" sz="36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36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điểm</a:t>
            </a:r>
            <a:endParaRPr lang="vi-VN" sz="36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08E66-DBF8-AD90-EA48-00E95900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072" y="210215"/>
            <a:ext cx="3170240" cy="3085782"/>
          </a:xfrm>
          <a:prstGeom prst="rect">
            <a:avLst/>
          </a:prstGeom>
        </p:spPr>
      </p:pic>
      <p:pic>
        <p:nvPicPr>
          <p:cNvPr id="8" name="Picture 2" descr="IMG_8259_2-63">
            <a:extLst>
              <a:ext uri="{FF2B5EF4-FFF2-40B4-BE49-F238E27FC236}">
                <a16:creationId xmlns:a16="http://schemas.microsoft.com/office/drawing/2014/main" id="{E3C137C1-4978-60F1-01CE-7FFDDA97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17" y="3295997"/>
            <a:ext cx="3069656" cy="24350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7228EBBB-61FC-2333-9497-70935F469146}"/>
              </a:ext>
            </a:extLst>
          </p:cNvPr>
          <p:cNvSpPr/>
          <p:nvPr/>
        </p:nvSpPr>
        <p:spPr>
          <a:xfrm>
            <a:off x="9134856" y="6210856"/>
            <a:ext cx="566928" cy="393192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57B7B-0629-529F-C24C-A402DB411088}"/>
              </a:ext>
            </a:extLst>
          </p:cNvPr>
          <p:cNvSpPr txBox="1"/>
          <p:nvPr/>
        </p:nvSpPr>
        <p:spPr>
          <a:xfrm>
            <a:off x="9861071" y="6138287"/>
            <a:ext cx="134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Phản</a:t>
            </a:r>
            <a:r>
              <a:rPr lang="en-SG" sz="2800" dirty="0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 </a:t>
            </a:r>
            <a:r>
              <a:rPr lang="en-SG" sz="2800" dirty="0" err="1">
                <a:solidFill>
                  <a:srgbClr val="0000FF"/>
                </a:solidFill>
                <a:latin typeface="#9Slide03 Swiss Condensed Bold" panose="02000500000000000000" pitchFamily="2" charset="0"/>
                <a:ea typeface="#9Slide03 Roboto Condensed" pitchFamily="2" charset="0"/>
              </a:rPr>
              <a:t>xạ</a:t>
            </a:r>
            <a:endParaRPr lang="en-SG" sz="2800" dirty="0">
              <a:solidFill>
                <a:srgbClr val="0000FF"/>
              </a:solidFill>
              <a:latin typeface="#9Slide03 Swiss Condensed Bold" panose="02000500000000000000" pitchFamily="2" charset="0"/>
              <a:ea typeface="#9Slide03 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3136" y="160482"/>
            <a:ext cx="11582400" cy="3592129"/>
            <a:chOff x="144" y="892"/>
            <a:chExt cx="5472" cy="1884"/>
          </a:xfrm>
        </p:grpSpPr>
        <p:pic>
          <p:nvPicPr>
            <p:cNvPr id="126979" name="Picture 3" descr="So do cung phan xa tu ve o nguo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92"/>
              <a:ext cx="5472" cy="1884"/>
            </a:xfrm>
            <a:prstGeom prst="rect">
              <a:avLst/>
            </a:prstGeom>
            <a:noFill/>
            <a:ln w="38100" cmpd="dbl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980" name="Text Box 4"/>
            <p:cNvSpPr txBox="1">
              <a:spLocks noChangeArrowheads="1"/>
            </p:cNvSpPr>
            <p:nvPr/>
          </p:nvSpPr>
          <p:spPr bwMode="auto">
            <a:xfrm>
              <a:off x="3504" y="1152"/>
              <a:ext cx="67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Gai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nhọn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26981" name="Text Box 5"/>
            <p:cNvSpPr txBox="1">
              <a:spLocks noChangeArrowheads="1"/>
            </p:cNvSpPr>
            <p:nvPr/>
          </p:nvSpPr>
          <p:spPr bwMode="auto">
            <a:xfrm>
              <a:off x="384" y="1612"/>
              <a:ext cx="6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tay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805432" y="3778202"/>
            <a:ext cx="8331200" cy="48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71" tIns="54387" rIns="108771" bIns="5438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17" b="1" i="1" dirty="0">
                <a:solidFill>
                  <a:srgbClr val="FF0000"/>
                </a:solidFill>
                <a:latin typeface="Times New Roman" pitchFamily="18" charset="0"/>
              </a:rPr>
              <a:t>SƠ ĐỒ MỘT CUNG PHẢN XẠ</a:t>
            </a: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7361936" y="656196"/>
            <a:ext cx="1625600" cy="4572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endParaRPr lang="vi-VN" sz="1500">
              <a:latin typeface="Times New Roman" pitchFamily="18" charset="0"/>
            </a:endParaRP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533136" y="948053"/>
            <a:ext cx="2438400" cy="685800"/>
          </a:xfrm>
          <a:prstGeom prst="ellips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endParaRPr lang="vi-VN" sz="1500">
              <a:latin typeface="Times New Roman" pitchFamily="18" charset="0"/>
            </a:endParaRPr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10308336" y="2063496"/>
            <a:ext cx="1524000" cy="457200"/>
          </a:xfrm>
          <a:prstGeom prst="ellips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71" tIns="54387" rIns="108771" bIns="54387" anchor="ctr"/>
          <a:lstStyle/>
          <a:p>
            <a:endParaRPr lang="vi-VN" sz="1500">
              <a:latin typeface="Times New Roman" pitchFamily="18" charset="0"/>
            </a:endParaRPr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 rot="10800000">
            <a:off x="707136" y="1547974"/>
            <a:ext cx="1219200" cy="457200"/>
          </a:xfrm>
          <a:prstGeom prst="ellipse">
            <a:avLst/>
          </a:prstGeom>
          <a:noFill/>
          <a:ln w="127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lIns="108771" tIns="54387" rIns="108771" bIns="54387" anchor="ctr"/>
          <a:lstStyle/>
          <a:p>
            <a:endParaRPr lang="vi-VN" sz="150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90F4E-5CC4-45CB-0FA0-5EA39478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86" y="4285591"/>
            <a:ext cx="10458226" cy="25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</TotalTime>
  <Words>2436</Words>
  <Application>Microsoft Office PowerPoint</Application>
  <PresentationFormat>Widescreen</PresentationFormat>
  <Paragraphs>327</Paragraphs>
  <Slides>33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#9Slide03 Roboto Condensed</vt:lpstr>
      <vt:lpstr>#9Slide03 Swiss Condensed Bold</vt:lpstr>
      <vt:lpstr>.VnBlack</vt:lpstr>
      <vt:lpstr>000 DanPanosian TB</vt:lpstr>
      <vt:lpstr>Arial</vt:lpstr>
      <vt:lpstr>Calibri</vt:lpstr>
      <vt:lpstr>Calibri Light</vt:lpstr>
      <vt:lpstr>Garamond</vt:lpstr>
      <vt:lpstr>Times New Roman</vt:lpstr>
      <vt:lpstr>Office Theme</vt:lpstr>
      <vt:lpstr>5_Office Theme</vt:lpstr>
      <vt:lpstr>6_Office Theme</vt:lpstr>
      <vt:lpstr>3_Office Theme</vt:lpstr>
      <vt:lpstr>4_Office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31</dc:title>
  <dc:creator>Asus</dc:creator>
  <cp:lastModifiedBy>thu he</cp:lastModifiedBy>
  <cp:revision>25</cp:revision>
  <dcterms:created xsi:type="dcterms:W3CDTF">2021-09-08T06:03:40Z</dcterms:created>
  <dcterms:modified xsi:type="dcterms:W3CDTF">2023-05-06T13:30:02Z</dcterms:modified>
</cp:coreProperties>
</file>