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2" r:id="rId3"/>
    <p:sldMasterId id="2147483716" r:id="rId4"/>
    <p:sldMasterId id="2147483758" r:id="rId5"/>
    <p:sldMasterId id="2147483772" r:id="rId6"/>
    <p:sldMasterId id="2147483786" r:id="rId7"/>
    <p:sldMasterId id="2147483800" r:id="rId8"/>
    <p:sldMasterId id="2147483814" r:id="rId9"/>
    <p:sldMasterId id="2147483826" r:id="rId10"/>
    <p:sldMasterId id="2147483840" r:id="rId11"/>
    <p:sldMasterId id="2147483868" r:id="rId12"/>
  </p:sldMasterIdLst>
  <p:notesMasterIdLst>
    <p:notesMasterId r:id="rId45"/>
  </p:notesMasterIdLst>
  <p:sldIdLst>
    <p:sldId id="285" r:id="rId13"/>
    <p:sldId id="283" r:id="rId14"/>
    <p:sldId id="286" r:id="rId15"/>
    <p:sldId id="287" r:id="rId16"/>
    <p:sldId id="321" r:id="rId17"/>
    <p:sldId id="365" r:id="rId18"/>
    <p:sldId id="366" r:id="rId19"/>
    <p:sldId id="300" r:id="rId20"/>
    <p:sldId id="378" r:id="rId21"/>
    <p:sldId id="299" r:id="rId22"/>
    <p:sldId id="301" r:id="rId23"/>
    <p:sldId id="302" r:id="rId24"/>
    <p:sldId id="303" r:id="rId25"/>
    <p:sldId id="304" r:id="rId26"/>
    <p:sldId id="305" r:id="rId27"/>
    <p:sldId id="306" r:id="rId28"/>
    <p:sldId id="317" r:id="rId29"/>
    <p:sldId id="309" r:id="rId30"/>
    <p:sldId id="310" r:id="rId31"/>
    <p:sldId id="325" r:id="rId32"/>
    <p:sldId id="311" r:id="rId33"/>
    <p:sldId id="375" r:id="rId34"/>
    <p:sldId id="376" r:id="rId35"/>
    <p:sldId id="405" r:id="rId36"/>
    <p:sldId id="312" r:id="rId37"/>
    <p:sldId id="342" r:id="rId38"/>
    <p:sldId id="349" r:id="rId39"/>
    <p:sldId id="406" r:id="rId40"/>
    <p:sldId id="315" r:id="rId41"/>
    <p:sldId id="313" r:id="rId42"/>
    <p:sldId id="314" r:id="rId43"/>
    <p:sldId id="31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FF"/>
    <a:srgbClr val="CC3300"/>
    <a:srgbClr val="B4F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he" userId="d0fdb7a541edaf10" providerId="LiveId" clId="{293C8077-9CC4-4DFE-AC37-07A288A32EFE}"/>
    <pc:docChg chg="undo custSel addSld delSld addMainMaster delMainMaster">
      <pc:chgData name="thu he" userId="d0fdb7a541edaf10" providerId="LiveId" clId="{293C8077-9CC4-4DFE-AC37-07A288A32EFE}" dt="2023-05-06T13:36:16.807" v="30" actId="47"/>
      <pc:docMkLst>
        <pc:docMk/>
      </pc:docMkLst>
      <pc:sldChg chg="add del">
        <pc:chgData name="thu he" userId="d0fdb7a541edaf10" providerId="LiveId" clId="{293C8077-9CC4-4DFE-AC37-07A288A32EFE}" dt="2023-05-06T13:35:24.240" v="24" actId="47"/>
        <pc:sldMkLst>
          <pc:docMk/>
          <pc:sldMk cId="1129531026" sldId="314"/>
        </pc:sldMkLst>
      </pc:sldChg>
      <pc:sldChg chg="del">
        <pc:chgData name="thu he" userId="d0fdb7a541edaf10" providerId="LiveId" clId="{293C8077-9CC4-4DFE-AC37-07A288A32EFE}" dt="2023-05-06T13:36:13.206" v="27" actId="47"/>
        <pc:sldMkLst>
          <pc:docMk/>
          <pc:sldMk cId="3275472242" sldId="318"/>
        </pc:sldMkLst>
      </pc:sldChg>
      <pc:sldChg chg="del">
        <pc:chgData name="thu he" userId="d0fdb7a541edaf10" providerId="LiveId" clId="{293C8077-9CC4-4DFE-AC37-07A288A32EFE}" dt="2023-05-06T13:36:14.605" v="28" actId="47"/>
        <pc:sldMkLst>
          <pc:docMk/>
          <pc:sldMk cId="1961975421" sldId="319"/>
        </pc:sldMkLst>
      </pc:sldChg>
      <pc:sldChg chg="del">
        <pc:chgData name="thu he" userId="d0fdb7a541edaf10" providerId="LiveId" clId="{293C8077-9CC4-4DFE-AC37-07A288A32EFE}" dt="2023-05-06T13:36:15.455" v="29" actId="47"/>
        <pc:sldMkLst>
          <pc:docMk/>
          <pc:sldMk cId="2343441088" sldId="320"/>
        </pc:sldMkLst>
      </pc:sldChg>
      <pc:sldChg chg="del">
        <pc:chgData name="thu he" userId="d0fdb7a541edaf10" providerId="LiveId" clId="{293C8077-9CC4-4DFE-AC37-07A288A32EFE}" dt="2023-05-06T13:36:16.807" v="30" actId="47"/>
        <pc:sldMkLst>
          <pc:docMk/>
          <pc:sldMk cId="711219671" sldId="377"/>
        </pc:sldMkLst>
      </pc:sldChg>
      <pc:sldChg chg="del">
        <pc:chgData name="thu he" userId="d0fdb7a541edaf10" providerId="LiveId" clId="{293C8077-9CC4-4DFE-AC37-07A288A32EFE}" dt="2023-05-06T13:35:13.178" v="0" actId="47"/>
        <pc:sldMkLst>
          <pc:docMk/>
          <pc:sldMk cId="0" sldId="380"/>
        </pc:sldMkLst>
      </pc:sldChg>
      <pc:sldChg chg="del">
        <pc:chgData name="thu he" userId="d0fdb7a541edaf10" providerId="LiveId" clId="{293C8077-9CC4-4DFE-AC37-07A288A32EFE}" dt="2023-05-06T13:35:14.239" v="1" actId="47"/>
        <pc:sldMkLst>
          <pc:docMk/>
          <pc:sldMk cId="0" sldId="381"/>
        </pc:sldMkLst>
      </pc:sldChg>
      <pc:sldChg chg="del">
        <pc:chgData name="thu he" userId="d0fdb7a541edaf10" providerId="LiveId" clId="{293C8077-9CC4-4DFE-AC37-07A288A32EFE}" dt="2023-05-06T13:35:14.498" v="2" actId="47"/>
        <pc:sldMkLst>
          <pc:docMk/>
          <pc:sldMk cId="0" sldId="382"/>
        </pc:sldMkLst>
      </pc:sldChg>
      <pc:sldChg chg="del">
        <pc:chgData name="thu he" userId="d0fdb7a541edaf10" providerId="LiveId" clId="{293C8077-9CC4-4DFE-AC37-07A288A32EFE}" dt="2023-05-06T13:35:14.775" v="3" actId="47"/>
        <pc:sldMkLst>
          <pc:docMk/>
          <pc:sldMk cId="0" sldId="383"/>
        </pc:sldMkLst>
      </pc:sldChg>
      <pc:sldChg chg="del">
        <pc:chgData name="thu he" userId="d0fdb7a541edaf10" providerId="LiveId" clId="{293C8077-9CC4-4DFE-AC37-07A288A32EFE}" dt="2023-05-06T13:35:15.020" v="4" actId="47"/>
        <pc:sldMkLst>
          <pc:docMk/>
          <pc:sldMk cId="0" sldId="384"/>
        </pc:sldMkLst>
      </pc:sldChg>
      <pc:sldChg chg="del">
        <pc:chgData name="thu he" userId="d0fdb7a541edaf10" providerId="LiveId" clId="{293C8077-9CC4-4DFE-AC37-07A288A32EFE}" dt="2023-05-06T13:35:15.307" v="5" actId="47"/>
        <pc:sldMkLst>
          <pc:docMk/>
          <pc:sldMk cId="0" sldId="385"/>
        </pc:sldMkLst>
      </pc:sldChg>
      <pc:sldChg chg="del">
        <pc:chgData name="thu he" userId="d0fdb7a541edaf10" providerId="LiveId" clId="{293C8077-9CC4-4DFE-AC37-07A288A32EFE}" dt="2023-05-06T13:35:15.543" v="6" actId="47"/>
        <pc:sldMkLst>
          <pc:docMk/>
          <pc:sldMk cId="0" sldId="386"/>
        </pc:sldMkLst>
      </pc:sldChg>
      <pc:sldChg chg="del">
        <pc:chgData name="thu he" userId="d0fdb7a541edaf10" providerId="LiveId" clId="{293C8077-9CC4-4DFE-AC37-07A288A32EFE}" dt="2023-05-06T13:35:15.775" v="7" actId="47"/>
        <pc:sldMkLst>
          <pc:docMk/>
          <pc:sldMk cId="0" sldId="387"/>
        </pc:sldMkLst>
      </pc:sldChg>
      <pc:sldChg chg="del">
        <pc:chgData name="thu he" userId="d0fdb7a541edaf10" providerId="LiveId" clId="{293C8077-9CC4-4DFE-AC37-07A288A32EFE}" dt="2023-05-06T13:35:15.963" v="8" actId="47"/>
        <pc:sldMkLst>
          <pc:docMk/>
          <pc:sldMk cId="0" sldId="388"/>
        </pc:sldMkLst>
      </pc:sldChg>
      <pc:sldChg chg="del">
        <pc:chgData name="thu he" userId="d0fdb7a541edaf10" providerId="LiveId" clId="{293C8077-9CC4-4DFE-AC37-07A288A32EFE}" dt="2023-05-06T13:35:16.157" v="9" actId="47"/>
        <pc:sldMkLst>
          <pc:docMk/>
          <pc:sldMk cId="0" sldId="389"/>
        </pc:sldMkLst>
      </pc:sldChg>
      <pc:sldChg chg="del">
        <pc:chgData name="thu he" userId="d0fdb7a541edaf10" providerId="LiveId" clId="{293C8077-9CC4-4DFE-AC37-07A288A32EFE}" dt="2023-05-06T13:35:16.411" v="10" actId="47"/>
        <pc:sldMkLst>
          <pc:docMk/>
          <pc:sldMk cId="0" sldId="390"/>
        </pc:sldMkLst>
      </pc:sldChg>
      <pc:sldChg chg="del">
        <pc:chgData name="thu he" userId="d0fdb7a541edaf10" providerId="LiveId" clId="{293C8077-9CC4-4DFE-AC37-07A288A32EFE}" dt="2023-05-06T13:35:16.622" v="11" actId="47"/>
        <pc:sldMkLst>
          <pc:docMk/>
          <pc:sldMk cId="0" sldId="391"/>
        </pc:sldMkLst>
      </pc:sldChg>
      <pc:sldChg chg="del">
        <pc:chgData name="thu he" userId="d0fdb7a541edaf10" providerId="LiveId" clId="{293C8077-9CC4-4DFE-AC37-07A288A32EFE}" dt="2023-05-06T13:35:16.841" v="12" actId="47"/>
        <pc:sldMkLst>
          <pc:docMk/>
          <pc:sldMk cId="0" sldId="392"/>
        </pc:sldMkLst>
      </pc:sldChg>
      <pc:sldChg chg="del">
        <pc:chgData name="thu he" userId="d0fdb7a541edaf10" providerId="LiveId" clId="{293C8077-9CC4-4DFE-AC37-07A288A32EFE}" dt="2023-05-06T13:35:17.183" v="13" actId="47"/>
        <pc:sldMkLst>
          <pc:docMk/>
          <pc:sldMk cId="0" sldId="393"/>
        </pc:sldMkLst>
      </pc:sldChg>
      <pc:sldChg chg="del">
        <pc:chgData name="thu he" userId="d0fdb7a541edaf10" providerId="LiveId" clId="{293C8077-9CC4-4DFE-AC37-07A288A32EFE}" dt="2023-05-06T13:35:17.373" v="14" actId="47"/>
        <pc:sldMkLst>
          <pc:docMk/>
          <pc:sldMk cId="0" sldId="394"/>
        </pc:sldMkLst>
      </pc:sldChg>
      <pc:sldChg chg="del">
        <pc:chgData name="thu he" userId="d0fdb7a541edaf10" providerId="LiveId" clId="{293C8077-9CC4-4DFE-AC37-07A288A32EFE}" dt="2023-05-06T13:35:17.616" v="15" actId="47"/>
        <pc:sldMkLst>
          <pc:docMk/>
          <pc:sldMk cId="0" sldId="395"/>
        </pc:sldMkLst>
      </pc:sldChg>
      <pc:sldChg chg="del">
        <pc:chgData name="thu he" userId="d0fdb7a541edaf10" providerId="LiveId" clId="{293C8077-9CC4-4DFE-AC37-07A288A32EFE}" dt="2023-05-06T13:35:17.835" v="16" actId="47"/>
        <pc:sldMkLst>
          <pc:docMk/>
          <pc:sldMk cId="0" sldId="396"/>
        </pc:sldMkLst>
      </pc:sldChg>
      <pc:sldChg chg="del">
        <pc:chgData name="thu he" userId="d0fdb7a541edaf10" providerId="LiveId" clId="{293C8077-9CC4-4DFE-AC37-07A288A32EFE}" dt="2023-05-06T13:35:18.050" v="17" actId="47"/>
        <pc:sldMkLst>
          <pc:docMk/>
          <pc:sldMk cId="0" sldId="397"/>
        </pc:sldMkLst>
      </pc:sldChg>
      <pc:sldChg chg="del">
        <pc:chgData name="thu he" userId="d0fdb7a541edaf10" providerId="LiveId" clId="{293C8077-9CC4-4DFE-AC37-07A288A32EFE}" dt="2023-05-06T13:35:18.360" v="18" actId="47"/>
        <pc:sldMkLst>
          <pc:docMk/>
          <pc:sldMk cId="0" sldId="398"/>
        </pc:sldMkLst>
      </pc:sldChg>
      <pc:sldChg chg="del">
        <pc:chgData name="thu he" userId="d0fdb7a541edaf10" providerId="LiveId" clId="{293C8077-9CC4-4DFE-AC37-07A288A32EFE}" dt="2023-05-06T13:35:18.591" v="19" actId="47"/>
        <pc:sldMkLst>
          <pc:docMk/>
          <pc:sldMk cId="0" sldId="399"/>
        </pc:sldMkLst>
      </pc:sldChg>
      <pc:sldChg chg="del">
        <pc:chgData name="thu he" userId="d0fdb7a541edaf10" providerId="LiveId" clId="{293C8077-9CC4-4DFE-AC37-07A288A32EFE}" dt="2023-05-06T13:35:18.778" v="20" actId="47"/>
        <pc:sldMkLst>
          <pc:docMk/>
          <pc:sldMk cId="0" sldId="400"/>
        </pc:sldMkLst>
      </pc:sldChg>
      <pc:sldChg chg="del">
        <pc:chgData name="thu he" userId="d0fdb7a541edaf10" providerId="LiveId" clId="{293C8077-9CC4-4DFE-AC37-07A288A32EFE}" dt="2023-05-06T13:35:19.130" v="21" actId="47"/>
        <pc:sldMkLst>
          <pc:docMk/>
          <pc:sldMk cId="0" sldId="401"/>
        </pc:sldMkLst>
      </pc:sldChg>
      <pc:sldChg chg="add del">
        <pc:chgData name="thu he" userId="d0fdb7a541edaf10" providerId="LiveId" clId="{293C8077-9CC4-4DFE-AC37-07A288A32EFE}" dt="2023-05-06T13:35:35.099" v="26" actId="47"/>
        <pc:sldMkLst>
          <pc:docMk/>
          <pc:sldMk cId="0" sldId="403"/>
        </pc:sldMkLst>
      </pc:sldChg>
      <pc:sldMasterChg chg="del delSldLayout">
        <pc:chgData name="thu he" userId="d0fdb7a541edaf10" providerId="LiveId" clId="{293C8077-9CC4-4DFE-AC37-07A288A32EFE}" dt="2023-05-06T13:36:16.807" v="30" actId="47"/>
        <pc:sldMasterMkLst>
          <pc:docMk/>
          <pc:sldMasterMk cId="783916260" sldId="2147483854"/>
        </pc:sldMasterMkLst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1538316867" sldId="2147483855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487299212" sldId="2147483856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2213950908" sldId="2147483857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3628432151" sldId="2147483858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2550685340" sldId="2147483859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2927840057" sldId="2147483860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1169529170" sldId="2147483861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2135993948" sldId="2147483862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1174248964" sldId="2147483863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3550484040" sldId="2147483864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1161717848" sldId="2147483865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2517532603" sldId="2147483866"/>
          </pc:sldLayoutMkLst>
        </pc:sldLayoutChg>
        <pc:sldLayoutChg chg="del">
          <pc:chgData name="thu he" userId="d0fdb7a541edaf10" providerId="LiveId" clId="{293C8077-9CC4-4DFE-AC37-07A288A32EFE}" dt="2023-05-06T13:36:16.807" v="30" actId="47"/>
          <pc:sldLayoutMkLst>
            <pc:docMk/>
            <pc:sldMasterMk cId="783916260" sldId="2147483854"/>
            <pc:sldLayoutMk cId="823657651" sldId="2147483867"/>
          </pc:sldLayoutMkLst>
        </pc:sldLayoutChg>
      </pc:sldMasterChg>
      <pc:sldMasterChg chg="add del addSldLayout delSldLayout">
        <pc:chgData name="thu he" userId="d0fdb7a541edaf10" providerId="LiveId" clId="{293C8077-9CC4-4DFE-AC37-07A288A32EFE}" dt="2023-05-06T13:35:35.099" v="26" actId="47"/>
        <pc:sldMasterMkLst>
          <pc:docMk/>
          <pc:sldMasterMk cId="3444684670" sldId="2147483882"/>
        </pc:sldMasterMkLst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1727347382" sldId="2147483883"/>
          </pc:sldLayoutMkLst>
        </pc:sldLayoutChg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2503408284" sldId="2147483884"/>
          </pc:sldLayoutMkLst>
        </pc:sldLayoutChg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75668638" sldId="2147483885"/>
          </pc:sldLayoutMkLst>
        </pc:sldLayoutChg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2113734421" sldId="2147483886"/>
          </pc:sldLayoutMkLst>
        </pc:sldLayoutChg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4286768919" sldId="2147483887"/>
          </pc:sldLayoutMkLst>
        </pc:sldLayoutChg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453638884" sldId="2147483888"/>
          </pc:sldLayoutMkLst>
        </pc:sldLayoutChg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2861361118" sldId="2147483889"/>
          </pc:sldLayoutMkLst>
        </pc:sldLayoutChg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474476120" sldId="2147483890"/>
          </pc:sldLayoutMkLst>
        </pc:sldLayoutChg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703399574" sldId="2147483891"/>
          </pc:sldLayoutMkLst>
        </pc:sldLayoutChg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2696137355" sldId="2147483892"/>
          </pc:sldLayoutMkLst>
        </pc:sldLayoutChg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3230398039" sldId="2147483893"/>
          </pc:sldLayoutMkLst>
        </pc:sldLayoutChg>
        <pc:sldLayoutChg chg="add del">
          <pc:chgData name="thu he" userId="d0fdb7a541edaf10" providerId="LiveId" clId="{293C8077-9CC4-4DFE-AC37-07A288A32EFE}" dt="2023-05-06T13:35:35.099" v="26" actId="47"/>
          <pc:sldLayoutMkLst>
            <pc:docMk/>
            <pc:sldMasterMk cId="3444684670" sldId="2147483882"/>
            <pc:sldLayoutMk cId="1457124496" sldId="2147483894"/>
          </pc:sldLayoutMkLst>
        </pc:sldLayoutChg>
        <pc:sldLayoutChg chg="del">
          <pc:chgData name="thu he" userId="d0fdb7a541edaf10" providerId="LiveId" clId="{293C8077-9CC4-4DFE-AC37-07A288A32EFE}" dt="2023-05-06T13:35:16.841" v="12" actId="47"/>
          <pc:sldLayoutMkLst>
            <pc:docMk/>
            <pc:sldMasterMk cId="3444684670" sldId="2147483882"/>
            <pc:sldLayoutMk cId="1397199219" sldId="2147483895"/>
          </pc:sldLayoutMkLst>
        </pc:sldLayoutChg>
      </pc:sldMasterChg>
    </pc:docChg>
  </pc:docChgLst>
  <pc:docChgLst>
    <pc:chgData name="thu he" userId="d0fdb7a541edaf10" providerId="LiveId" clId="{23AC5F2C-6883-4182-978B-DD562B3FA22A}"/>
    <pc:docChg chg="modSld">
      <pc:chgData name="thu he" userId="d0fdb7a541edaf10" providerId="LiveId" clId="{23AC5F2C-6883-4182-978B-DD562B3FA22A}" dt="2023-05-06T14:26:07.166" v="8"/>
      <pc:docMkLst>
        <pc:docMk/>
      </pc:docMkLst>
      <pc:sldChg chg="addSp modSp mod modAnim">
        <pc:chgData name="thu he" userId="d0fdb7a541edaf10" providerId="LiveId" clId="{23AC5F2C-6883-4182-978B-DD562B3FA22A}" dt="2023-05-06T14:26:07.166" v="8"/>
        <pc:sldMkLst>
          <pc:docMk/>
          <pc:sldMk cId="3456591683" sldId="285"/>
        </pc:sldMkLst>
        <pc:spChg chg="add mod">
          <ac:chgData name="thu he" userId="d0fdb7a541edaf10" providerId="LiveId" clId="{23AC5F2C-6883-4182-978B-DD562B3FA22A}" dt="2023-05-06T14:26:07.166" v="8"/>
          <ac:spMkLst>
            <pc:docMk/>
            <pc:sldMk cId="3456591683" sldId="285"/>
            <ac:spMk id="6" creationId="{332F3C89-0B3D-E193-9607-62975C1BF046}"/>
          </ac:spMkLst>
        </pc:spChg>
        <pc:spChg chg="mod">
          <ac:chgData name="thu he" userId="d0fdb7a541edaf10" providerId="LiveId" clId="{23AC5F2C-6883-4182-978B-DD562B3FA22A}" dt="2023-05-06T14:25:48.306" v="7" actId="404"/>
          <ac:spMkLst>
            <pc:docMk/>
            <pc:sldMk cId="3456591683" sldId="285"/>
            <ac:spMk id="28675" creationId="{00000000-0000-0000-0000-000000000000}"/>
          </ac:spMkLst>
        </pc:spChg>
        <pc:picChg chg="add mod">
          <ac:chgData name="thu he" userId="d0fdb7a541edaf10" providerId="LiveId" clId="{23AC5F2C-6883-4182-978B-DD562B3FA22A}" dt="2023-05-06T14:26:07.166" v="8"/>
          <ac:picMkLst>
            <pc:docMk/>
            <pc:sldMk cId="3456591683" sldId="285"/>
            <ac:picMk id="2" creationId="{7A5EF2D6-EA87-4E14-751B-511A95131B8D}"/>
          </ac:picMkLst>
        </pc:picChg>
        <pc:picChg chg="add mod">
          <ac:chgData name="thu he" userId="d0fdb7a541edaf10" providerId="LiveId" clId="{23AC5F2C-6883-4182-978B-DD562B3FA22A}" dt="2023-05-06T14:26:07.166" v="8"/>
          <ac:picMkLst>
            <pc:docMk/>
            <pc:sldMk cId="3456591683" sldId="285"/>
            <ac:picMk id="3" creationId="{EB5D7130-0318-0026-C4FE-73D2A59192F4}"/>
          </ac:picMkLst>
        </pc:picChg>
        <pc:picChg chg="add mod">
          <ac:chgData name="thu he" userId="d0fdb7a541edaf10" providerId="LiveId" clId="{23AC5F2C-6883-4182-978B-DD562B3FA22A}" dt="2023-05-06T14:26:07.166" v="8"/>
          <ac:picMkLst>
            <pc:docMk/>
            <pc:sldMk cId="3456591683" sldId="285"/>
            <ac:picMk id="4" creationId="{92745F10-CE86-01DC-5DF9-A52CCB321B39}"/>
          </ac:picMkLst>
        </pc:picChg>
        <pc:picChg chg="add mod">
          <ac:chgData name="thu he" userId="d0fdb7a541edaf10" providerId="LiveId" clId="{23AC5F2C-6883-4182-978B-DD562B3FA22A}" dt="2023-05-06T14:26:07.166" v="8"/>
          <ac:picMkLst>
            <pc:docMk/>
            <pc:sldMk cId="3456591683" sldId="285"/>
            <ac:picMk id="5" creationId="{8D7B588B-6FE5-3A70-53DB-6F81927E1A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B452-D9AE-4C2A-A983-7273DD4F2475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1176D-E8C3-4326-8B5E-1C6F7133C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9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2B2B4-58D7-E04B-A397-B67DD186D61E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92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176D-E8C3-4326-8B5E-1C6F7133CC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78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57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274638"/>
            <a:ext cx="6015038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D080-9950-4B99-90BF-439FD51ADF4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8DDF-82E0-45BB-B94F-226DBD3AB9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58579"/>
      </p:ext>
    </p:extLst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3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EC55-7253-4E4C-9038-E28D3982B67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6B34-42EF-4DF4-8A97-DFFF8770D8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2581"/>
      </p:ext>
    </p:extLst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0375" y="274638"/>
            <a:ext cx="8223250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9A0C-B101-4A89-9F6D-37E83F29BE58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945E-6800-4998-A43E-5DFEB22B6A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28511"/>
      </p:ext>
    </p:extLst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8C29-E199-4297-9317-E4C947204E2C}" type="datetimeFigureOut">
              <a:rPr lang="vi-VN">
                <a:solidFill>
                  <a:srgbClr val="000000"/>
                </a:solidFill>
              </a:rPr>
              <a:pPr>
                <a:defRPr/>
              </a:pPr>
              <a:t>06/05/2023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F9CF94-7F87-4AD4-B2B7-72048D95884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536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8C29-E199-4297-9317-E4C947204E2C}" type="datetimeFigureOut">
              <a:rPr lang="vi-VN">
                <a:solidFill>
                  <a:srgbClr val="000000"/>
                </a:solidFill>
              </a:rPr>
              <a:pPr>
                <a:defRPr/>
              </a:pPr>
              <a:t>06/05/2023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A91CF-3F16-4183-BCA1-2E2BF450CBEC}" type="slidenum">
              <a:rPr lang="vi-V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867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8C29-E199-4297-9317-E4C947204E2C}" type="datetimeFigureOut">
              <a:rPr lang="vi-VN">
                <a:solidFill>
                  <a:srgbClr val="000000"/>
                </a:solidFill>
              </a:rPr>
              <a:pPr>
                <a:defRPr/>
              </a:pPr>
              <a:t>06/05/2023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4989-0B9A-4234-B64A-63B81E279748}" type="slidenum">
              <a:rPr lang="vi-V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D1282E"/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9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8C29-E199-4297-9317-E4C947204E2C}" type="datetimeFigureOut">
              <a:rPr lang="vi-VN">
                <a:solidFill>
                  <a:srgbClr val="000000"/>
                </a:solidFill>
              </a:rPr>
              <a:pPr>
                <a:defRPr/>
              </a:pPr>
              <a:t>06/05/2023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2266-1833-4055-90F0-6AB23643C95B}" type="slidenum">
              <a:rPr lang="vi-V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191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8C29-E199-4297-9317-E4C947204E2C}" type="datetimeFigureOut">
              <a:rPr lang="vi-VN">
                <a:solidFill>
                  <a:srgbClr val="000000"/>
                </a:solidFill>
              </a:rPr>
              <a:pPr>
                <a:defRPr/>
              </a:pPr>
              <a:t>06/05/2023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B3AE-7A25-4828-8ADC-EBE1DD0824AA}" type="slidenum">
              <a:rPr lang="vi-V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033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8C29-E199-4297-9317-E4C947204E2C}" type="datetimeFigureOut">
              <a:rPr lang="vi-VN">
                <a:solidFill>
                  <a:srgbClr val="000000"/>
                </a:solidFill>
              </a:rPr>
              <a:pPr>
                <a:defRPr/>
              </a:pPr>
              <a:t>06/05/2023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D173-05CB-4F09-AF5F-18A8E1707B4A}" type="slidenum">
              <a:rPr lang="vi-V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208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8C29-E199-4297-9317-E4C947204E2C}" type="datetimeFigureOut">
              <a:rPr lang="vi-VN">
                <a:solidFill>
                  <a:srgbClr val="000000"/>
                </a:solidFill>
              </a:rPr>
              <a:pPr>
                <a:defRPr/>
              </a:pPr>
              <a:t>06/05/2023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C0DE-8756-4E52-8D42-6FCC97379348}" type="slidenum">
              <a:rPr lang="vi-V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8C29-E199-4297-9317-E4C947204E2C}" type="datetimeFigureOut">
              <a:rPr lang="vi-VN">
                <a:solidFill>
                  <a:srgbClr val="000000"/>
                </a:solidFill>
              </a:rPr>
              <a:pPr>
                <a:defRPr/>
              </a:pPr>
              <a:t>06/05/2023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12A0-8B73-4296-9330-974FFCCDE4E8}" type="slidenum">
              <a:rPr lang="vi-V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482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8C29-E199-4297-9317-E4C947204E2C}" type="datetimeFigureOut">
              <a:rPr lang="vi-VN">
                <a:solidFill>
                  <a:srgbClr val="000000"/>
                </a:solidFill>
              </a:rPr>
              <a:pPr>
                <a:defRPr/>
              </a:pPr>
              <a:t>06/05/2023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252139-49EE-46AB-93AE-1652FD4CB12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261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8C29-E199-4297-9317-E4C947204E2C}" type="datetimeFigureOut">
              <a:rPr lang="vi-VN">
                <a:solidFill>
                  <a:srgbClr val="000000"/>
                </a:solidFill>
              </a:rPr>
              <a:pPr>
                <a:defRPr/>
              </a:pPr>
              <a:t>06/05/2023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F29E-AA2C-44A6-8AAE-07E19AD50808}" type="slidenum">
              <a:rPr lang="vi-V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605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8C29-E199-4297-9317-E4C947204E2C}" type="datetimeFigureOut">
              <a:rPr lang="vi-VN">
                <a:solidFill>
                  <a:srgbClr val="000000"/>
                </a:solidFill>
              </a:rPr>
              <a:pPr>
                <a:defRPr/>
              </a:pPr>
              <a:t>06/05/2023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6FB5-F81B-4146-9005-D0487FCCD128}" type="slidenum">
              <a:rPr lang="vi-VN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757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11188" y="1214438"/>
            <a:ext cx="7921625" cy="917575"/>
          </a:xfrm>
          <a:custGeom>
            <a:avLst/>
            <a:gdLst>
              <a:gd name="T0" fmla="*/ 0 w 1000"/>
              <a:gd name="T1" fmla="*/ 917575 h 1000"/>
              <a:gd name="T2" fmla="*/ 0 w 1000"/>
              <a:gd name="T3" fmla="*/ 0 h 1000"/>
              <a:gd name="T4" fmla="*/ 7921625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4375" y="3965575"/>
            <a:ext cx="6508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524000"/>
            <a:ext cx="7627937" cy="175101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75" y="3965575"/>
            <a:ext cx="6548438" cy="17494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CF1A7-E5A9-444D-9FDE-14EBE9C9C2BE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7375" y="6238875"/>
            <a:ext cx="2889250" cy="4651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DF9A36-08AA-4206-974D-E6B0B9B051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77277"/>
      </p:ext>
    </p:extLst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6F51B-D376-4DBE-B88D-EB79358840CF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A1FE-7ED2-48F1-AE30-4B0B2FCD49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05209"/>
      </p:ext>
    </p:extLst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F115-BC29-4C73-8C4F-26F009AA75F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D77C-5EE3-411A-9240-834CA13204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53382"/>
      </p:ext>
    </p:extLst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4FFF-A4FE-480E-9539-DE29BF34F3D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D771-8BD0-4C1D-85B2-BD64AB2810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10505"/>
      </p:ext>
    </p:extLst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931C-052F-4CB6-A1D4-F49760CEB13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0394-2D5C-492D-81D5-0C98E37BAB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55667"/>
      </p:ext>
    </p:extLst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35D2-CB12-4C3D-A568-601ED32D6B91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8D69-532B-4FF8-A8C8-B92A408315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56839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11188" y="1214438"/>
            <a:ext cx="7921625" cy="917575"/>
          </a:xfrm>
          <a:custGeom>
            <a:avLst/>
            <a:gdLst>
              <a:gd name="T0" fmla="*/ 0 w 1000"/>
              <a:gd name="T1" fmla="*/ 917575 h 1000"/>
              <a:gd name="T2" fmla="*/ 0 w 1000"/>
              <a:gd name="T3" fmla="*/ 0 h 1000"/>
              <a:gd name="T4" fmla="*/ 7921625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4375" y="3965575"/>
            <a:ext cx="6508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524000"/>
            <a:ext cx="7627937" cy="175101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75" y="3965575"/>
            <a:ext cx="6548438" cy="17494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CF1A7-E5A9-444D-9FDE-14EBE9C9C2BE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7375" y="6238875"/>
            <a:ext cx="2889250" cy="4651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DF9A36-08AA-4206-974D-E6B0B9B051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34716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860B-9714-4D3F-9A8A-08D5E8ADFD46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FE6F-0EDD-4CA6-A8B7-43A35471FB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33274"/>
      </p:ext>
    </p:extLst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BA86-88F4-4C5E-88F8-7C0F8F54E41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785-62CF-40DE-A373-34BF502276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53316"/>
      </p:ext>
    </p:extLst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C8C9-5350-45A6-AF15-380C3AAD8E4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B6A2-E38F-42EB-978B-8DBAED76DE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84395"/>
      </p:ext>
    </p:extLst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6ABE-EA88-4D2C-B140-0EF2EBE27CAD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0046-1176-4ACA-94FE-3B3589740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81265"/>
      </p:ext>
    </p:extLst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57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274638"/>
            <a:ext cx="6015038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D080-9950-4B99-90BF-439FD51ADF4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8DDF-82E0-45BB-B94F-226DBD3AB9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23505"/>
      </p:ext>
    </p:extLst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3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EC55-7253-4E4C-9038-E28D3982B67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6B34-42EF-4DF4-8A97-DFFF8770D8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43814"/>
      </p:ext>
    </p:extLst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0375" y="274638"/>
            <a:ext cx="8223250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9A0C-B101-4A89-9F6D-37E83F29BE58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945E-6800-4998-A43E-5DFEB22B6A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15142"/>
      </p:ext>
    </p:extLst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11188" y="1214438"/>
            <a:ext cx="7921625" cy="917575"/>
          </a:xfrm>
          <a:custGeom>
            <a:avLst/>
            <a:gdLst>
              <a:gd name="T0" fmla="*/ 0 w 1000"/>
              <a:gd name="T1" fmla="*/ 917575 h 1000"/>
              <a:gd name="T2" fmla="*/ 0 w 1000"/>
              <a:gd name="T3" fmla="*/ 0 h 1000"/>
              <a:gd name="T4" fmla="*/ 7921625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4375" y="3965575"/>
            <a:ext cx="6508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524000"/>
            <a:ext cx="7627937" cy="175101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75" y="3965575"/>
            <a:ext cx="6548438" cy="17494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CF1A7-E5A9-444D-9FDE-14EBE9C9C2BE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7375" y="6238875"/>
            <a:ext cx="2889250" cy="4651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DF9A36-08AA-4206-974D-E6B0B9B051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67602"/>
      </p:ext>
    </p:extLst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6F51B-D376-4DBE-B88D-EB79358840CF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A1FE-7ED2-48F1-AE30-4B0B2FCD49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61177"/>
      </p:ext>
    </p:extLst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F115-BC29-4C73-8C4F-26F009AA75F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D77C-5EE3-411A-9240-834CA13204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9170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6F51B-D376-4DBE-B88D-EB79358840CF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A1FE-7ED2-48F1-AE30-4B0B2FCD49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40570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4FFF-A4FE-480E-9539-DE29BF34F3D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D771-8BD0-4C1D-85B2-BD64AB2810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5885"/>
      </p:ext>
    </p:extLst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931C-052F-4CB6-A1D4-F49760CEB13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0394-2D5C-492D-81D5-0C98E37BAB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15013"/>
      </p:ext>
    </p:extLst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35D2-CB12-4C3D-A568-601ED32D6B91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8D69-532B-4FF8-A8C8-B92A408315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26684"/>
      </p:ext>
    </p:extLst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860B-9714-4D3F-9A8A-08D5E8ADFD46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FE6F-0EDD-4CA6-A8B7-43A35471FB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81559"/>
      </p:ext>
    </p:extLst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BA86-88F4-4C5E-88F8-7C0F8F54E41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785-62CF-40DE-A373-34BF502276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0459"/>
      </p:ext>
    </p:extLst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C8C9-5350-45A6-AF15-380C3AAD8E4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B6A2-E38F-42EB-978B-8DBAED76DE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82740"/>
      </p:ext>
    </p:extLst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6ABE-EA88-4D2C-B140-0EF2EBE27CAD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0046-1176-4ACA-94FE-3B3589740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9334"/>
      </p:ext>
    </p:extLst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57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274638"/>
            <a:ext cx="6015038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D080-9950-4B99-90BF-439FD51ADF4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8DDF-82E0-45BB-B94F-226DBD3AB9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95511"/>
      </p:ext>
    </p:extLst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3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EC55-7253-4E4C-9038-E28D3982B67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6B34-42EF-4DF4-8A97-DFFF8770D8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25249"/>
      </p:ext>
    </p:extLst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0375" y="274638"/>
            <a:ext cx="8223250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9A0C-B101-4A89-9F6D-37E83F29BE58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945E-6800-4998-A43E-5DFEB22B6A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17213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F115-BC29-4C73-8C4F-26F009AA75F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D77C-5EE3-411A-9240-834CA13204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31750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2164-2C6C-98A7-11A7-75B2EB89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5EF7-0B4E-41C4-8429-653202F90725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BFB3-D9D8-CA92-38DB-AA5CD8A0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65D4E-1D28-41B7-6BF0-6739E612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203E6-CCFC-4167-A3BD-CF02CC47B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518235"/>
      </p:ext>
    </p:extLst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97611-ECE6-62D7-BE31-86C6979E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2B1F-2A53-4EB6-9324-EA3EBDD99E26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8E7D1-5CAB-1F39-E7D8-C08E08B5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40A3F-1824-0846-FF4B-8D82AA45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58443-398B-4E16-9202-F069860DC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408985"/>
      </p:ext>
    </p:extLst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44FEF-87ED-0C26-367B-AF50F6F8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2A70-4F8E-414F-8C94-1B360DB8EA80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7F33C-AA29-1D1D-F9FD-9FD4770B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12DC7-D017-07EE-098E-C6174940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BB4E0-A088-40F5-A050-BE95F8F1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6321"/>
      </p:ext>
    </p:extLst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E5221E-4EEA-6797-E8C7-012B2659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2161-6ED2-4E43-B11F-D8878EA4B896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0D8A3D-C0B4-EB19-C5D1-100C92DB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57F6AE-7E7E-F75E-0F88-9697545E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0C294-2AB6-4919-8C75-83BB76A17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465223"/>
      </p:ext>
    </p:extLst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7B91CB-7E62-0250-3183-469F0362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3495-3B51-42F6-9045-E26F2E8830CC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7D5745-E7EE-6219-6731-207F42DD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67317F-99BE-CFD7-100B-D1F58D18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7855C-D316-4439-B534-D04A31202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296281"/>
      </p:ext>
    </p:extLst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5F56CF-7CD0-40DA-4658-BAF08C53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42AF-8455-45E1-89ED-1BEECEC56970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5008D-3687-A8B8-6B61-659DC854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42A5DA-8351-75B7-154B-73E7AEBB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97AC2-B3CC-46CF-A969-1D62D5771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016105"/>
      </p:ext>
    </p:extLst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7006B5-3970-3736-2B3E-3E96D5B4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DE24-E35C-4863-ABCE-8793118E9268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54DCD0-E338-3995-FE57-0B025942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B2E511-F726-D2AA-93E5-5322CC2A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3967-767A-4FBA-A9AC-7A9331849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578543"/>
      </p:ext>
    </p:extLst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74A1CA-5954-9B38-C624-42122ADB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BC16-71DA-4B0A-8309-47EDF749133C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7FFA31-2940-4B1E-1D84-67FAE8BC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E465FA-612D-D248-18A4-CC8C1EF4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935FF-9BB0-4C1D-8085-99EA252DA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697607"/>
      </p:ext>
    </p:extLst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A2B470-AEE9-9585-71C4-5ED2F444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56E6-E1BC-47D5-928B-06CFFD815B67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394934-EAFA-FA2E-5E98-C96BA76A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4C1C87-5037-B85F-7159-A47E1DBC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351D2-A2E3-43BD-B461-990E0BE3D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148561"/>
      </p:ext>
    </p:extLst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569C-06E0-B769-0857-6A1489FB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168C-18D4-4260-B6CB-5DC6ED8C34F7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A58C9-B1A7-D416-8BD2-90A3CD61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EA01-BA2D-B1E4-B8A9-D892CB3E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275ED-6A52-4255-A33C-086287EEB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235703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4FFF-A4FE-480E-9539-DE29BF34F3D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D771-8BD0-4C1D-85B2-BD64AB2810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28478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10DD6-CE88-E875-A974-57EDF0BB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44117-3FB6-47F9-9593-9A247EFFDF07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1B078-3811-7A78-B0CE-5B477227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EF961-C84A-A53B-1D4A-6FAEE1A0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9FFD-82EF-49B9-AC59-521E82336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965092"/>
      </p:ext>
    </p:extLst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3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A165D6-3B6F-4031-9ADB-8260A81E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F203-FA00-4679-8BCA-28973F676D88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78F344-D505-B960-C8E8-ECE92BC2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29ADBC-9C1F-9B71-9401-78B657D7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28A0E-A132-449D-8DEB-A9337CC7D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170516"/>
      </p:ext>
    </p:extLst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0375" y="274638"/>
            <a:ext cx="8223250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64214B-8A16-EC45-9BFE-02B480A3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1677-5587-4530-90B1-2FF9E43D5161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53A1DC-F05B-C25B-0320-6567AA72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CD1F1A-0347-E931-0E96-ED75FB73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2B059-EC84-4087-8233-D37553E94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37086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931C-052F-4CB6-A1D4-F49760CEB13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0394-2D5C-492D-81D5-0C98E37BAB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79304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35D2-CB12-4C3D-A568-601ED32D6B91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8D69-532B-4FF8-A8C8-B92A408315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5102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860B-9714-4D3F-9A8A-08D5E8ADFD46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FE6F-0EDD-4CA6-A8B7-43A35471FB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1578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BA86-88F4-4C5E-88F8-7C0F8F54E41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785-62CF-40DE-A373-34BF502276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8243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16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C8C9-5350-45A6-AF15-380C3AAD8E4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B6A2-E38F-42EB-978B-8DBAED76DE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4392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6ABE-EA88-4D2C-B140-0EF2EBE27CAD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0046-1176-4ACA-94FE-3B3589740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05456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57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274638"/>
            <a:ext cx="6015038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D080-9950-4B99-90BF-439FD51ADF4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8DDF-82E0-45BB-B94F-226DBD3AB9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96114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3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EC55-7253-4E4C-9038-E28D3982B67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6B34-42EF-4DF4-8A97-DFFF8770D8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74131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0375" y="274638"/>
            <a:ext cx="8223250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9A0C-B101-4A89-9F6D-37E83F29BE58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945E-6800-4998-A43E-5DFEB22B6A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42645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11188" y="1214438"/>
            <a:ext cx="7921625" cy="917575"/>
          </a:xfrm>
          <a:custGeom>
            <a:avLst/>
            <a:gdLst>
              <a:gd name="T0" fmla="*/ 0 w 1000"/>
              <a:gd name="T1" fmla="*/ 917575 h 1000"/>
              <a:gd name="T2" fmla="*/ 0 w 1000"/>
              <a:gd name="T3" fmla="*/ 0 h 1000"/>
              <a:gd name="T4" fmla="*/ 7921625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4375" y="3965575"/>
            <a:ext cx="6508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524000"/>
            <a:ext cx="7627937" cy="175101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75" y="3965575"/>
            <a:ext cx="6548438" cy="17494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CF1A7-E5A9-444D-9FDE-14EBE9C9C2BE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7375" y="6238875"/>
            <a:ext cx="2889250" cy="4651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DF9A36-08AA-4206-974D-E6B0B9B051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28861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6F51B-D376-4DBE-B88D-EB79358840CF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A1FE-7ED2-48F1-AE30-4B0B2FCD49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94549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F115-BC29-4C73-8C4F-26F009AA75F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D77C-5EE3-411A-9240-834CA13204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11779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4FFF-A4FE-480E-9539-DE29BF34F3D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D771-8BD0-4C1D-85B2-BD64AB2810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56424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931C-052F-4CB6-A1D4-F49760CEB13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0394-2D5C-492D-81D5-0C98E37BAB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6010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80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35D2-CB12-4C3D-A568-601ED32D6B91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8D69-532B-4FF8-A8C8-B92A408315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22292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860B-9714-4D3F-9A8A-08D5E8ADFD46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FE6F-0EDD-4CA6-A8B7-43A35471FB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43668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BA86-88F4-4C5E-88F8-7C0F8F54E41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785-62CF-40DE-A373-34BF502276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90650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C8C9-5350-45A6-AF15-380C3AAD8E4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B6A2-E38F-42EB-978B-8DBAED76DE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19318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6ABE-EA88-4D2C-B140-0EF2EBE27CAD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0046-1176-4ACA-94FE-3B3589740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85330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57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274638"/>
            <a:ext cx="6015038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D080-9950-4B99-90BF-439FD51ADF4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8DDF-82E0-45BB-B94F-226DBD3AB9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51599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3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EC55-7253-4E4C-9038-E28D3982B67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6B34-42EF-4DF4-8A97-DFFF8770D8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5383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0375" y="274638"/>
            <a:ext cx="8223250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9A0C-B101-4A89-9F6D-37E83F29BE58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945E-6800-4998-A43E-5DFEB22B6A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40968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11188" y="1214438"/>
            <a:ext cx="7921625" cy="917575"/>
          </a:xfrm>
          <a:custGeom>
            <a:avLst/>
            <a:gdLst>
              <a:gd name="T0" fmla="*/ 0 w 1000"/>
              <a:gd name="T1" fmla="*/ 917575 h 1000"/>
              <a:gd name="T2" fmla="*/ 0 w 1000"/>
              <a:gd name="T3" fmla="*/ 0 h 1000"/>
              <a:gd name="T4" fmla="*/ 7921625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4375" y="3965575"/>
            <a:ext cx="6508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524000"/>
            <a:ext cx="7627937" cy="175101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75" y="3965575"/>
            <a:ext cx="6548438" cy="17494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CF1A7-E5A9-444D-9FDE-14EBE9C9C2BE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7375" y="6238875"/>
            <a:ext cx="2889250" cy="4651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DF9A36-08AA-4206-974D-E6B0B9B051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58644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6F51B-D376-4DBE-B88D-EB79358840CF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A1FE-7ED2-48F1-AE30-4B0B2FCD49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1637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9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F115-BC29-4C73-8C4F-26F009AA75F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D77C-5EE3-411A-9240-834CA13204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13251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4FFF-A4FE-480E-9539-DE29BF34F3D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D771-8BD0-4C1D-85B2-BD64AB2810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9034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931C-052F-4CB6-A1D4-F49760CEB13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0394-2D5C-492D-81D5-0C98E37BAB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03946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35D2-CB12-4C3D-A568-601ED32D6B91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8D69-532B-4FF8-A8C8-B92A408315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6002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860B-9714-4D3F-9A8A-08D5E8ADFD46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FE6F-0EDD-4CA6-A8B7-43A35471FB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53254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BA86-88F4-4C5E-88F8-7C0F8F54E41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785-62CF-40DE-A373-34BF502276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85815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C8C9-5350-45A6-AF15-380C3AAD8E4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B6A2-E38F-42EB-978B-8DBAED76DE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67654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6ABE-EA88-4D2C-B140-0EF2EBE27CAD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0046-1176-4ACA-94FE-3B3589740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454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57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274638"/>
            <a:ext cx="6015038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D080-9950-4B99-90BF-439FD51ADF4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8DDF-82E0-45BB-B94F-226DBD3AB9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74715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3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EC55-7253-4E4C-9038-E28D3982B67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6B34-42EF-4DF4-8A97-DFFF8770D8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38483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0375" y="274638"/>
            <a:ext cx="8223250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9A0C-B101-4A89-9F6D-37E83F29BE58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945E-6800-4998-A43E-5DFEB22B6A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15476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11188" y="1214438"/>
            <a:ext cx="7921625" cy="917575"/>
          </a:xfrm>
          <a:custGeom>
            <a:avLst/>
            <a:gdLst>
              <a:gd name="T0" fmla="*/ 0 w 1000"/>
              <a:gd name="T1" fmla="*/ 917575 h 1000"/>
              <a:gd name="T2" fmla="*/ 0 w 1000"/>
              <a:gd name="T3" fmla="*/ 0 h 1000"/>
              <a:gd name="T4" fmla="*/ 7921625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4375" y="3965575"/>
            <a:ext cx="6508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524000"/>
            <a:ext cx="7627937" cy="175101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75" y="3965575"/>
            <a:ext cx="6548438" cy="17494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CF1A7-E5A9-444D-9FDE-14EBE9C9C2BE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7375" y="6238875"/>
            <a:ext cx="2889250" cy="4651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DF9A36-08AA-4206-974D-E6B0B9B051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6973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6F51B-D376-4DBE-B88D-EB79358840CF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A1FE-7ED2-48F1-AE30-4B0B2FCD49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85746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F115-BC29-4C73-8C4F-26F009AA75F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D77C-5EE3-411A-9240-834CA13204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8152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4FFF-A4FE-480E-9539-DE29BF34F3D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D771-8BD0-4C1D-85B2-BD64AB2810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60127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931C-052F-4CB6-A1D4-F49760CEB13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0394-2D5C-492D-81D5-0C98E37BAB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36049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35D2-CB12-4C3D-A568-601ED32D6B91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8D69-532B-4FF8-A8C8-B92A408315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94771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860B-9714-4D3F-9A8A-08D5E8ADFD46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FE6F-0EDD-4CA6-A8B7-43A35471FB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50616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BA86-88F4-4C5E-88F8-7C0F8F54E41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785-62CF-40DE-A373-34BF502276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26539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C8C9-5350-45A6-AF15-380C3AAD8E4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B6A2-E38F-42EB-978B-8DBAED76DE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5711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97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6ABE-EA88-4D2C-B140-0EF2EBE27CAD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0046-1176-4ACA-94FE-3B3589740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39977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57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274638"/>
            <a:ext cx="6015038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D080-9950-4B99-90BF-439FD51ADF4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8DDF-82E0-45BB-B94F-226DBD3AB9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94686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3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EC55-7253-4E4C-9038-E28D3982B67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6B34-42EF-4DF4-8A97-DFFF8770D8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68921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0375" y="274638"/>
            <a:ext cx="8223250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9A0C-B101-4A89-9F6D-37E83F29BE58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945E-6800-4998-A43E-5DFEB22B6A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32439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86F9-E8FD-4A36-8DB3-F56564B818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0978"/>
      </p:ext>
    </p:extLst>
  </p:cSld>
  <p:clrMapOvr>
    <a:masterClrMapping/>
  </p:clrMapOvr>
  <p:transition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E1E58-36B5-4C59-B271-1209EA0AF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15013"/>
      </p:ext>
    </p:extLst>
  </p:cSld>
  <p:clrMapOvr>
    <a:masterClrMapping/>
  </p:clrMapOvr>
  <p:transition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DDA6A-4F92-4260-82D9-4853B84F1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37050"/>
      </p:ext>
    </p:extLst>
  </p:cSld>
  <p:clrMapOvr>
    <a:masterClrMapping/>
  </p:clrMapOvr>
  <p:transition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AEAE8-7147-413D-B075-4C653190C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03188"/>
      </p:ext>
    </p:extLst>
  </p:cSld>
  <p:clrMapOvr>
    <a:masterClrMapping/>
  </p:clrMapOvr>
  <p:transition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BE13A-9772-43F8-8228-89E49BB20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17860"/>
      </p:ext>
    </p:extLst>
  </p:cSld>
  <p:clrMapOvr>
    <a:masterClrMapping/>
  </p:clrMapOvr>
  <p:transition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9B73-6A48-430C-B97F-4AF83ACBD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5718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772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AFDA-FE3E-48C6-AC94-C0410EE959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83421"/>
      </p:ext>
    </p:extLst>
  </p:cSld>
  <p:clrMapOvr>
    <a:masterClrMapping/>
  </p:clrMapOvr>
  <p:transition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A85CA-EEDD-461F-AE18-FEDFEFB92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09771"/>
      </p:ext>
    </p:extLst>
  </p:cSld>
  <p:clrMapOvr>
    <a:masterClrMapping/>
  </p:clrMapOvr>
  <p:transition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6454-8C49-421C-B16B-684E486509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40420"/>
      </p:ext>
    </p:extLst>
  </p:cSld>
  <p:clrMapOvr>
    <a:masterClrMapping/>
  </p:clrMapOvr>
  <p:transition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6C964-FDD4-4CEA-9EB9-656EA839D8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45604"/>
      </p:ext>
    </p:extLst>
  </p:cSld>
  <p:clrMapOvr>
    <a:masterClrMapping/>
  </p:clrMapOvr>
  <p:transition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9F6E6-1D1F-46EF-8FCF-3548B04470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46326"/>
      </p:ext>
    </p:extLst>
  </p:cSld>
  <p:clrMapOvr>
    <a:masterClrMapping/>
  </p:clrMapOvr>
  <p:transition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E7F8-52CF-4595-8FC0-A91F1EA964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57164"/>
      </p:ext>
    </p:extLst>
  </p:cSld>
  <p:clrMapOvr>
    <a:masterClrMapping/>
  </p:clrMapOvr>
  <p:transition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9B61-EA60-47FF-9224-F8E6DFC3B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92164"/>
      </p:ext>
    </p:extLst>
  </p:cSld>
  <p:clrMapOvr>
    <a:masterClrMapping/>
  </p:clrMapOvr>
  <p:transition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11188" y="1214438"/>
            <a:ext cx="7921625" cy="917575"/>
          </a:xfrm>
          <a:custGeom>
            <a:avLst/>
            <a:gdLst>
              <a:gd name="T0" fmla="*/ 0 w 1000"/>
              <a:gd name="T1" fmla="*/ 917575 h 1000"/>
              <a:gd name="T2" fmla="*/ 0 w 1000"/>
              <a:gd name="T3" fmla="*/ 0 h 1000"/>
              <a:gd name="T4" fmla="*/ 7921625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4375" y="3965575"/>
            <a:ext cx="6508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524000"/>
            <a:ext cx="7627937" cy="175101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75" y="3965575"/>
            <a:ext cx="6548438" cy="17494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CF1A7-E5A9-444D-9FDE-14EBE9C9C2BE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7375" y="6238875"/>
            <a:ext cx="2889250" cy="4651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DF9A36-08AA-4206-974D-E6B0B9B051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57437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6F51B-D376-4DBE-B88D-EB79358840CF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A1FE-7ED2-48F1-AE30-4B0B2FCD49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86370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F115-BC29-4C73-8C4F-26F009AA75F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D77C-5EE3-411A-9240-834CA13204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9845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7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4FFF-A4FE-480E-9539-DE29BF34F3D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D771-8BD0-4C1D-85B2-BD64AB2810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67839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931C-052F-4CB6-A1D4-F49760CEB13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0394-2D5C-492D-81D5-0C98E37BAB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64739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35D2-CB12-4C3D-A568-601ED32D6B91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8D69-532B-4FF8-A8C8-B92A408315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06690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860B-9714-4D3F-9A8A-08D5E8ADFD46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FE6F-0EDD-4CA6-A8B7-43A35471FB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95360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BA86-88F4-4C5E-88F8-7C0F8F54E41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785-62CF-40DE-A373-34BF502276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0319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C8C9-5350-45A6-AF15-380C3AAD8E4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B6A2-E38F-42EB-978B-8DBAED76DE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5494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6ABE-EA88-4D2C-B140-0EF2EBE27CAD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0046-1176-4ACA-94FE-3B3589740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82700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57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274638"/>
            <a:ext cx="6015038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D080-9950-4B99-90BF-439FD51ADF4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8DDF-82E0-45BB-B94F-226DBD3AB9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60001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3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EC55-7253-4E4C-9038-E28D3982B67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6B34-42EF-4DF4-8A97-DFFF8770D8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26208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0375" y="274638"/>
            <a:ext cx="8223250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9A0C-B101-4A89-9F6D-37E83F29BE58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945E-6800-4998-A43E-5DFEB22B6A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671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838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11188" y="1214438"/>
            <a:ext cx="7921625" cy="917575"/>
          </a:xfrm>
          <a:custGeom>
            <a:avLst/>
            <a:gdLst>
              <a:gd name="T0" fmla="*/ 0 w 1000"/>
              <a:gd name="T1" fmla="*/ 917575 h 1000"/>
              <a:gd name="T2" fmla="*/ 0 w 1000"/>
              <a:gd name="T3" fmla="*/ 0 h 1000"/>
              <a:gd name="T4" fmla="*/ 7921625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4375" y="3965575"/>
            <a:ext cx="6508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524000"/>
            <a:ext cx="7627937" cy="175101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75" y="3965575"/>
            <a:ext cx="6548438" cy="17494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CF1A7-E5A9-444D-9FDE-14EBE9C9C2BE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7375" y="6238875"/>
            <a:ext cx="2889250" cy="4651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DF9A36-08AA-4206-974D-E6B0B9B051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75471"/>
      </p:ext>
    </p:extLst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6F51B-D376-4DBE-B88D-EB79358840CF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A1FE-7ED2-48F1-AE30-4B0B2FCD49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6742"/>
      </p:ext>
    </p:extLst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F115-BC29-4C73-8C4F-26F009AA75F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D77C-5EE3-411A-9240-834CA13204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94574"/>
      </p:ext>
    </p:extLst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54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4FFF-A4FE-480E-9539-DE29BF34F3D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D771-8BD0-4C1D-85B2-BD64AB2810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0959"/>
      </p:ext>
    </p:extLst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931C-052F-4CB6-A1D4-F49760CEB134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0394-2D5C-492D-81D5-0C98E37BAB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11523"/>
      </p:ext>
    </p:extLst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35D2-CB12-4C3D-A568-601ED32D6B91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8D69-532B-4FF8-A8C8-B92A408315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14729"/>
      </p:ext>
    </p:extLst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860B-9714-4D3F-9A8A-08D5E8ADFD46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FE6F-0EDD-4CA6-A8B7-43A35471FB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3941"/>
      </p:ext>
    </p:extLst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BA86-88F4-4C5E-88F8-7C0F8F54E41B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785-62CF-40DE-A373-34BF502276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27913"/>
      </p:ext>
    </p:extLst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C8C9-5350-45A6-AF15-380C3AAD8E43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B6A2-E38F-42EB-978B-8DBAED76DE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55843"/>
      </p:ext>
    </p:extLst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6ABE-EA88-4D2C-B140-0EF2EBE27CAD}" type="datetime1">
              <a:rPr lang="en-US">
                <a:solidFill>
                  <a:srgbClr val="000000"/>
                </a:solidFill>
              </a:rPr>
              <a:pPr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0046-1176-4ACA-94FE-3B3589740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145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BA90-43D2-480E-AB7B-C6D9149B5D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ACEA-6455-4BDD-B6DC-FAF6D668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7463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595438"/>
            <a:ext cx="82232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19725-2D64-4C37-9D0C-0A00D6133711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75" y="6251575"/>
            <a:ext cx="28892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ct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EA266-01A1-4A3A-A0F6-A273968F2F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8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ransition>
    <p:zoom/>
  </p:transition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323850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300">
          <a:solidFill>
            <a:schemeClr val="tx1"/>
          </a:solidFill>
          <a:latin typeface="+mn-lt"/>
        </a:defRPr>
      </a:lvl2pPr>
      <a:lvl3pPr marL="101917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343025" indent="-315913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700">
          <a:solidFill>
            <a:schemeClr val="tx1"/>
          </a:solidFill>
          <a:latin typeface="+mn-lt"/>
        </a:defRPr>
      </a:lvl4pPr>
      <a:lvl5pPr marL="168592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21431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6003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30575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5147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7463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595438"/>
            <a:ext cx="82232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19725-2D64-4C37-9D0C-0A00D6133711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75" y="6251575"/>
            <a:ext cx="28892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ct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EA266-01A1-4A3A-A0F6-A273968F2F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>
    <p:zoom/>
  </p:transition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323850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300">
          <a:solidFill>
            <a:schemeClr val="tx1"/>
          </a:solidFill>
          <a:latin typeface="+mn-lt"/>
        </a:defRPr>
      </a:lvl2pPr>
      <a:lvl3pPr marL="101917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343025" indent="-315913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700">
          <a:solidFill>
            <a:schemeClr val="tx1"/>
          </a:solidFill>
          <a:latin typeface="+mn-lt"/>
        </a:defRPr>
      </a:lvl4pPr>
      <a:lvl5pPr marL="168592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21431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6003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30575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5147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7A98A4-7F76-D5C5-9B5C-FC4A060596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A4B26F-2D76-2F86-6CA5-C6F59765E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BF0F2-FB4E-4FD4-3EAA-39A0D7321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9B8EF4-15A2-4897-8984-1856D38716F5}" type="datetime1">
              <a:rPr lang="en-US"/>
              <a:pPr>
                <a:defRPr/>
              </a:pPr>
              <a:t>5/6/2023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1DC59-0EAE-B7CF-1C02-AA40FC72A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0CA66-537F-DAB0-2DD1-FA2C99A19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4D79A0D-234C-431B-AF2D-DFDD0CB8F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03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ransition>
    <p:zoom/>
  </p:transition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7463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595438"/>
            <a:ext cx="82232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19725-2D64-4C37-9D0C-0A00D6133711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75" y="6251575"/>
            <a:ext cx="28892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ct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EA266-01A1-4A3A-A0F6-A273968F2F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zoom/>
  </p:transition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323850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300">
          <a:solidFill>
            <a:schemeClr val="tx1"/>
          </a:solidFill>
          <a:latin typeface="+mn-lt"/>
        </a:defRPr>
      </a:lvl2pPr>
      <a:lvl3pPr marL="101917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343025" indent="-315913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700">
          <a:solidFill>
            <a:schemeClr val="tx1"/>
          </a:solidFill>
          <a:latin typeface="+mn-lt"/>
        </a:defRPr>
      </a:lvl4pPr>
      <a:lvl5pPr marL="168592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21431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6003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30575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5147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7463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595438"/>
            <a:ext cx="82232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19725-2D64-4C37-9D0C-0A00D6133711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75" y="6251575"/>
            <a:ext cx="28892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ct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EA266-01A1-4A3A-A0F6-A273968F2F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9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zoom/>
  </p:transition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323850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300">
          <a:solidFill>
            <a:schemeClr val="tx1"/>
          </a:solidFill>
          <a:latin typeface="+mn-lt"/>
        </a:defRPr>
      </a:lvl2pPr>
      <a:lvl3pPr marL="101917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343025" indent="-315913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700">
          <a:solidFill>
            <a:schemeClr val="tx1"/>
          </a:solidFill>
          <a:latin typeface="+mn-lt"/>
        </a:defRPr>
      </a:lvl4pPr>
      <a:lvl5pPr marL="168592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21431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6003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30575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5147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7463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595438"/>
            <a:ext cx="82232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19725-2D64-4C37-9D0C-0A00D6133711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75" y="6251575"/>
            <a:ext cx="28892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ct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EA266-01A1-4A3A-A0F6-A273968F2F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>
    <p:zoom/>
  </p:transition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323850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300">
          <a:solidFill>
            <a:schemeClr val="tx1"/>
          </a:solidFill>
          <a:latin typeface="+mn-lt"/>
        </a:defRPr>
      </a:lvl2pPr>
      <a:lvl3pPr marL="101917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343025" indent="-315913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700">
          <a:solidFill>
            <a:schemeClr val="tx1"/>
          </a:solidFill>
          <a:latin typeface="+mn-lt"/>
        </a:defRPr>
      </a:lvl4pPr>
      <a:lvl5pPr marL="168592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21431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6003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30575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5147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7463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595438"/>
            <a:ext cx="82232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19725-2D64-4C37-9D0C-0A00D6133711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75" y="6251575"/>
            <a:ext cx="28892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ct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EA266-01A1-4A3A-A0F6-A273968F2F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ransition>
    <p:zoom/>
  </p:transition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323850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300">
          <a:solidFill>
            <a:schemeClr val="tx1"/>
          </a:solidFill>
          <a:latin typeface="+mn-lt"/>
        </a:defRPr>
      </a:lvl2pPr>
      <a:lvl3pPr marL="101917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343025" indent="-315913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700">
          <a:solidFill>
            <a:schemeClr val="tx1"/>
          </a:solidFill>
          <a:latin typeface="+mn-lt"/>
        </a:defRPr>
      </a:lvl4pPr>
      <a:lvl5pPr marL="168592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21431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6003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30575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5147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098BCA-6DF2-4317-BB73-D6E98408DB4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7463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595438"/>
            <a:ext cx="82232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19725-2D64-4C37-9D0C-0A00D6133711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75" y="6251575"/>
            <a:ext cx="28892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ct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EA266-01A1-4A3A-A0F6-A273968F2F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>
    <p:zoom/>
  </p:transition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323850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300">
          <a:solidFill>
            <a:schemeClr val="tx1"/>
          </a:solidFill>
          <a:latin typeface="+mn-lt"/>
        </a:defRPr>
      </a:lvl2pPr>
      <a:lvl3pPr marL="101917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343025" indent="-315913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700">
          <a:solidFill>
            <a:schemeClr val="tx1"/>
          </a:solidFill>
          <a:latin typeface="+mn-lt"/>
        </a:defRPr>
      </a:lvl4pPr>
      <a:lvl5pPr marL="168592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21431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6003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30575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5147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7463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595438"/>
            <a:ext cx="82232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19725-2D64-4C37-9D0C-0A00D6133711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5/6/2023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75" y="6251575"/>
            <a:ext cx="28892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ct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38875"/>
            <a:ext cx="21272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EA266-01A1-4A3A-A0F6-A273968F2F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2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ransition>
    <p:zoom/>
  </p:transition>
  <p:hf hdr="0" ftr="0" dt="0"/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323850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300">
          <a:solidFill>
            <a:schemeClr val="tx1"/>
          </a:solidFill>
          <a:latin typeface="+mn-lt"/>
        </a:defRPr>
      </a:lvl2pPr>
      <a:lvl3pPr marL="101917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343025" indent="-315913" algn="l" defTabSz="915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700">
          <a:solidFill>
            <a:schemeClr val="tx1"/>
          </a:solidFill>
          <a:latin typeface="+mn-lt"/>
        </a:defRPr>
      </a:lvl4pPr>
      <a:lvl5pPr marL="1685925" indent="-342900" algn="l" defTabSz="9159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21431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6003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30575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514725" indent="-342900" algn="l" defTabSz="915988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442EE6-D243-406C-A80C-A04C892C89F3}" type="datetime12">
              <a:rPr lang="vi-VN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21:25</a:t>
            </a:fld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3F46D9-A481-48CD-A99A-98FD81A507F0}" type="slidenum">
              <a:rPr lang="en-US" altLang="vi-VN">
                <a:solidFill>
                  <a:srgbClr val="D1282E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D1282E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4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jpeg"/><Relationship Id="rId7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vi-VN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KHỞI ĐỘNG</a:t>
            </a:r>
            <a:endParaRPr lang="vi-VN" altLang="vi-VN" dirty="0">
              <a:latin typeface="#9Slide03 Swiss Condensed Bold" panose="02000500000000000000" pitchFamily="2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7200" y="1916832"/>
            <a:ext cx="8136904" cy="2808312"/>
          </a:xfrm>
        </p:spPr>
        <p:txBody>
          <a:bodyPr>
            <a:normAutofit fontScale="40000" lnSpcReduction="20000"/>
          </a:bodyPr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SG" altLang="vi-VN" sz="8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Trò</a:t>
            </a:r>
            <a:r>
              <a:rPr lang="en-SG" altLang="vi-VN" sz="8400" dirty="0">
                <a:solidFill>
                  <a:schemeClr val="tx2">
                    <a:lumMod val="60000"/>
                    <a:lumOff val="40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SG" altLang="vi-VN" sz="8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chơi</a:t>
            </a:r>
            <a:r>
              <a:rPr lang="en-SG" altLang="vi-VN" sz="8400" dirty="0">
                <a:solidFill>
                  <a:schemeClr val="tx2">
                    <a:lumMod val="60000"/>
                    <a:lumOff val="40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8400" dirty="0">
                <a:solidFill>
                  <a:schemeClr val="tx2">
                    <a:lumMod val="60000"/>
                    <a:lumOff val="40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ô </a:t>
            </a:r>
            <a:r>
              <a:rPr lang="en-US" altLang="vi-VN" sz="8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chư</a:t>
            </a:r>
            <a:r>
              <a:rPr lang="en-US" altLang="vi-VN" sz="8400" dirty="0">
                <a:solidFill>
                  <a:schemeClr val="tx2">
                    <a:lumMod val="60000"/>
                    <a:lumOff val="40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̃</a:t>
            </a:r>
            <a:endParaRPr lang="en-US" altLang="vi-VN" sz="8400" dirty="0"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vi-VN" sz="5000" dirty="0"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Có 6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tư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̀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hàng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ngang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va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̀ 1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tư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̀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khóa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.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Mỗi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nhóm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được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chọn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1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tư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̀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hàng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ngang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bất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ky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̀.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Sau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khi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hết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1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lượt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chọn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hàng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ngang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thi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̀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các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nhóm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được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quyền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tra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̉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lời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tư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̀ </a:t>
            </a:r>
            <a:r>
              <a:rPr lang="en-US" altLang="vi-VN" sz="5800" dirty="0" err="1">
                <a:latin typeface="#9Slide03 Swiss Condensed Bold" panose="02000500000000000000" pitchFamily="2" charset="0"/>
                <a:cs typeface="Times New Roman" pitchFamily="18" charset="0"/>
              </a:rPr>
              <a:t>khóa</a:t>
            </a:r>
            <a:r>
              <a:rPr lang="en-US" altLang="vi-VN" sz="5800" dirty="0">
                <a:latin typeface="#9Slide03 Swiss Condensed Bold" panose="02000500000000000000" pitchFamily="2" charset="0"/>
                <a:cs typeface="Times New Roman" pitchFamily="18" charset="0"/>
              </a:rPr>
              <a:t>.</a:t>
            </a:r>
            <a:endParaRPr lang="vi-VN" altLang="vi-VN" sz="5800" dirty="0"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endParaRPr lang="vi-VN" altLang="vi-VN" dirty="0"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vi-VN" altLang="vi-VN" dirty="0"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vi-VN" altLang="vi-VN" dirty="0"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vi-VN" altLang="vi-VN" dirty="0"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vi-VN" altLang="vi-VN" dirty="0">
              <a:latin typeface="#9Slide03 Swiss Condensed Bold" panose="02000500000000000000" pitchFamily="2" charset="0"/>
              <a:cs typeface="Times New Roman" pitchFamily="18" charset="0"/>
            </a:endParaRPr>
          </a:p>
        </p:txBody>
      </p:sp>
      <p:pic>
        <p:nvPicPr>
          <p:cNvPr id="2" name="Picture 16" descr="WhitecornerFlower">
            <a:extLst>
              <a:ext uri="{FF2B5EF4-FFF2-40B4-BE49-F238E27FC236}">
                <a16:creationId xmlns:a16="http://schemas.microsoft.com/office/drawing/2014/main" id="{7A5EF2D6-EA87-4E14-751B-511A9513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" y="128982"/>
            <a:ext cx="1786001" cy="15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WhitecornerFlower">
            <a:extLst>
              <a:ext uri="{FF2B5EF4-FFF2-40B4-BE49-F238E27FC236}">
                <a16:creationId xmlns:a16="http://schemas.microsoft.com/office/drawing/2014/main" id="{EB5D7130-0318-0026-C4FE-73D2A5919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05" y="116048"/>
            <a:ext cx="1566073" cy="15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745F10-CE86-01DC-5DF9-A52CCB321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2283" y="4988753"/>
            <a:ext cx="1787851" cy="1692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7B588B-6FE5-3A70-53DB-6F81927E1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246797" y="4797150"/>
            <a:ext cx="1859275" cy="19448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2F3C89-0B3D-E193-9607-62975C1BF046}"/>
              </a:ext>
            </a:extLst>
          </p:cNvPr>
          <p:cNvSpPr txBox="1">
            <a:spLocks/>
          </p:cNvSpPr>
          <p:nvPr/>
        </p:nvSpPr>
        <p:spPr>
          <a:xfrm>
            <a:off x="2182949" y="5979952"/>
            <a:ext cx="477810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SINH HỌC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591683"/>
      </p:ext>
    </p:extLst>
  </p:cSld>
  <p:clrMapOvr>
    <a:masterClrMapping/>
  </p:clrMapOvr>
  <p:transition spd="slow" advTm="61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15F0F-E794-43C0-8B44-9EF23ED5271D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57412" name="Rectangle 4"/>
          <p:cNvSpPr>
            <a:spLocks noChangeArrowheads="1"/>
          </p:cNvSpPr>
          <p:nvPr/>
        </p:nvSpPr>
        <p:spPr bwMode="auto">
          <a:xfrm>
            <a:off x="460375" y="381000"/>
            <a:ext cx="8223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/>
          <a:lstStyle/>
          <a:p>
            <a:pPr marL="342900" indent="-342900" defTabSz="9159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en-US" sz="29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II. PHÂN LOẠI TẬP TÍNH</a:t>
            </a:r>
          </a:p>
        </p:txBody>
      </p:sp>
      <p:sp>
        <p:nvSpPr>
          <p:cNvPr id="657415" name="Rectangle 7"/>
          <p:cNvSpPr>
            <a:spLocks noChangeArrowheads="1"/>
          </p:cNvSpPr>
          <p:nvPr/>
        </p:nvSpPr>
        <p:spPr bwMode="auto">
          <a:xfrm>
            <a:off x="381000" y="2738438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/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	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143000"/>
            <a:ext cx="8840789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Quan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sát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hình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ảnh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tập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tính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của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ĐV,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sắp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xếp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các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ví dụ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quan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sát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được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vào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các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nhóm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tập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tính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phân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biệt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các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loại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tập</a:t>
            </a:r>
            <a:r>
              <a:rPr lang="en-US" sz="28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#9Slide03 Swiss Condensed Bold" panose="02000500000000000000" pitchFamily="2" charset="0"/>
              </a:rPr>
              <a:t>tính</a:t>
            </a:r>
            <a:endParaRPr lang="en-US" sz="2800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BBA9F3-DBA0-890D-762B-09257FBBF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5960"/>
              </p:ext>
            </p:extLst>
          </p:nvPr>
        </p:nvGraphicFramePr>
        <p:xfrm>
          <a:off x="341783" y="2420888"/>
          <a:ext cx="8157221" cy="367977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56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397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bẩm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96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85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96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3.Ví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9055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4D9D1-67E9-4995-B6D0-B8490AB61172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1143000" y="6096000"/>
            <a:ext cx="67071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Vịt con biết bơi</a:t>
            </a:r>
          </a:p>
        </p:txBody>
      </p:sp>
      <p:sp>
        <p:nvSpPr>
          <p:cNvPr id="648199" name="Rectangle 7"/>
          <p:cNvSpPr>
            <a:spLocks noChangeArrowheads="1"/>
          </p:cNvSpPr>
          <p:nvPr/>
        </p:nvSpPr>
        <p:spPr bwMode="auto">
          <a:xfrm>
            <a:off x="0" y="0"/>
            <a:ext cx="1905000" cy="6905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u="sng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Swiss Condensed Bold" panose="02000500000000000000" pitchFamily="2" charset="0"/>
              </a:rPr>
              <a:t>Ví dụ 1</a:t>
            </a:r>
          </a:p>
        </p:txBody>
      </p:sp>
    </p:spTree>
    <p:extLst>
      <p:ext uri="{BB962C8B-B14F-4D97-AF65-F5344CB8AC3E}">
        <p14:creationId xmlns:p14="http://schemas.microsoft.com/office/powerpoint/2010/main" val="20108299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41C-C79E-4C0A-93C9-58945DBFCC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0" y="5870575"/>
            <a:ext cx="89931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/>
          <a:lstStyle/>
          <a:p>
            <a:pPr marL="342900" indent="-342900" algn="ctr" defTabSz="915988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en-US" sz="3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KhØ</a:t>
            </a:r>
            <a:r>
              <a:rPr lang="en-U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sö</a:t>
            </a:r>
            <a:r>
              <a:rPr lang="en-U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dông</a:t>
            </a:r>
            <a:r>
              <a:rPr lang="en-U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èng</a:t>
            </a:r>
            <a:r>
              <a:rPr lang="en-U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hót</a:t>
            </a:r>
            <a:r>
              <a:rPr lang="en-U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®Ó </a:t>
            </a:r>
            <a:r>
              <a:rPr lang="en-US" sz="3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uèng</a:t>
            </a:r>
            <a:r>
              <a:rPr lang="en-U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n­ưíc</a:t>
            </a:r>
            <a:r>
              <a:rPr lang="en-U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dõa</a:t>
            </a:r>
            <a:endParaRPr lang="en-US" sz="3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649221" name="Rectangle 5"/>
          <p:cNvSpPr>
            <a:spLocks noChangeArrowheads="1"/>
          </p:cNvSpPr>
          <p:nvPr/>
        </p:nvSpPr>
        <p:spPr bwMode="auto">
          <a:xfrm>
            <a:off x="0" y="0"/>
            <a:ext cx="1905000" cy="6905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u="sng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Ví dụ 2</a:t>
            </a:r>
          </a:p>
        </p:txBody>
      </p:sp>
    </p:spTree>
    <p:extLst>
      <p:ext uri="{BB962C8B-B14F-4D97-AF65-F5344CB8AC3E}">
        <p14:creationId xmlns:p14="http://schemas.microsoft.com/office/powerpoint/2010/main" val="16361918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789C0-070A-44B3-98AC-F6A1304F5EC8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0" y="2513013"/>
            <a:ext cx="2436813" cy="1023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Khỉ làm xiếc</a:t>
            </a:r>
          </a:p>
        </p:txBody>
      </p:sp>
      <p:pic>
        <p:nvPicPr>
          <p:cNvPr id="21508" name="Picture 4" descr="11180071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62000"/>
            <a:ext cx="469106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246" name="Rectangle 6"/>
          <p:cNvSpPr>
            <a:spLocks noChangeArrowheads="1"/>
          </p:cNvSpPr>
          <p:nvPr/>
        </p:nvSpPr>
        <p:spPr bwMode="auto">
          <a:xfrm>
            <a:off x="0" y="0"/>
            <a:ext cx="1905000" cy="6905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u="sng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Swiss Condensed Bold" panose="02000500000000000000" pitchFamily="2" charset="0"/>
              </a:rPr>
              <a:t>Ví dụ 3</a:t>
            </a:r>
          </a:p>
        </p:txBody>
      </p:sp>
    </p:spTree>
    <p:extLst>
      <p:ext uri="{BB962C8B-B14F-4D97-AF65-F5344CB8AC3E}">
        <p14:creationId xmlns:p14="http://schemas.microsoft.com/office/powerpoint/2010/main" val="19510166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66E66-FA6C-431E-8283-B3F04AAD1045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150813" y="5715000"/>
            <a:ext cx="7008812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Chó nghiệp vụ</a:t>
            </a:r>
          </a:p>
        </p:txBody>
      </p:sp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0" y="0"/>
            <a:ext cx="1905000" cy="6905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u="sng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Swiss Condensed Bold" panose="02000500000000000000" pitchFamily="2" charset="0"/>
              </a:rPr>
              <a:t>Ví dụ 4</a:t>
            </a:r>
          </a:p>
        </p:txBody>
      </p:sp>
    </p:spTree>
    <p:extLst>
      <p:ext uri="{BB962C8B-B14F-4D97-AF65-F5344CB8AC3E}">
        <p14:creationId xmlns:p14="http://schemas.microsoft.com/office/powerpoint/2010/main" val="28438734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73978-29AD-44A8-9EDF-E981D94E4449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23555" name="Picture 4" descr="104416912410074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690563"/>
            <a:ext cx="4802187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2293" name="Rectangle 5"/>
          <p:cNvSpPr>
            <a:spLocks noChangeArrowheads="1"/>
          </p:cNvSpPr>
          <p:nvPr/>
        </p:nvSpPr>
        <p:spPr bwMode="auto">
          <a:xfrm>
            <a:off x="6477000" y="1751013"/>
            <a:ext cx="25161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Gà trống gáy</a:t>
            </a:r>
          </a:p>
        </p:txBody>
      </p:sp>
      <p:sp>
        <p:nvSpPr>
          <p:cNvPr id="652294" name="Rectangle 6"/>
          <p:cNvSpPr>
            <a:spLocks noChangeArrowheads="1"/>
          </p:cNvSpPr>
          <p:nvPr/>
        </p:nvSpPr>
        <p:spPr bwMode="auto">
          <a:xfrm>
            <a:off x="0" y="0"/>
            <a:ext cx="1905000" cy="6905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u="sng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Swiss Condensed Bold" panose="02000500000000000000" pitchFamily="2" charset="0"/>
              </a:rPr>
              <a:t>Ví dụ 5</a:t>
            </a:r>
          </a:p>
        </p:txBody>
      </p:sp>
    </p:spTree>
    <p:extLst>
      <p:ext uri="{BB962C8B-B14F-4D97-AF65-F5344CB8AC3E}">
        <p14:creationId xmlns:p14="http://schemas.microsoft.com/office/powerpoint/2010/main" val="32857164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3E21B-5094-43D4-9BB0-DCA86259727F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912813" y="536575"/>
            <a:ext cx="40401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Chim mẹ mớm mồi cho chim con</a:t>
            </a: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0" y="0"/>
            <a:ext cx="1905000" cy="6905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u="sng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Swiss Condensed Bold" panose="02000500000000000000" pitchFamily="2" charset="0"/>
              </a:rPr>
              <a:t>Ví dụ 6</a:t>
            </a:r>
          </a:p>
        </p:txBody>
      </p:sp>
    </p:spTree>
    <p:extLst>
      <p:ext uri="{BB962C8B-B14F-4D97-AF65-F5344CB8AC3E}">
        <p14:creationId xmlns:p14="http://schemas.microsoft.com/office/powerpoint/2010/main" val="19042781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29C15-2405-4A4E-8D6E-310B0EBBC351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656386" name="Picture 2" descr="vitphaibietb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87" name="Picture 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2746375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88" name="Picture 4" descr="11180071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83" y="23813"/>
            <a:ext cx="2154233" cy="26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89" name="Picture 5" descr="Pict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5" y="3212976"/>
            <a:ext cx="2897187" cy="300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90" name="Picture 6" descr="104416912410074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47289"/>
            <a:ext cx="2520280" cy="29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91" name="Picture 7" descr="75249018-ch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23" y="3256217"/>
            <a:ext cx="2897187" cy="296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825625" y="4799013"/>
            <a:ext cx="12223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1891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29C15-2405-4A4E-8D6E-310B0EBBC351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656386" name="Picture 2" descr="vitphaibietb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87" name="Picture 3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2746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88" name="Picture 4" descr="11180071-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500563"/>
            <a:ext cx="18176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89" name="Picture 5" descr="Pictur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4500563"/>
            <a:ext cx="28971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90" name="Picture 6" descr="104416912410074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0"/>
            <a:ext cx="20081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91" name="Picture 7" descr="75249018-chi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0"/>
            <a:ext cx="289718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825625" y="4799013"/>
            <a:ext cx="12223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56395" name="Rectangle 11"/>
          <p:cNvSpPr>
            <a:spLocks noChangeArrowheads="1"/>
          </p:cNvSpPr>
          <p:nvPr/>
        </p:nvSpPr>
        <p:spPr bwMode="auto">
          <a:xfrm>
            <a:off x="2365375" y="2441575"/>
            <a:ext cx="38814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Tập</a:t>
            </a:r>
            <a:r>
              <a:rPr lang="en-US" sz="29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tính</a:t>
            </a:r>
            <a:r>
              <a:rPr lang="en-US" sz="29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bẩm</a:t>
            </a:r>
            <a:r>
              <a:rPr lang="en-US" sz="29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sinh</a:t>
            </a:r>
            <a:endParaRPr lang="en-US" sz="29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#9Slide03 Swiss Condensed Bold" panose="02000500000000000000" pitchFamily="2" charset="0"/>
            </a:endParaRPr>
          </a:p>
        </p:txBody>
      </p:sp>
      <p:sp>
        <p:nvSpPr>
          <p:cNvPr id="656396" name="Rectangle 12"/>
          <p:cNvSpPr>
            <a:spLocks noChangeArrowheads="1"/>
          </p:cNvSpPr>
          <p:nvPr/>
        </p:nvSpPr>
        <p:spPr bwMode="auto">
          <a:xfrm>
            <a:off x="3508375" y="3965575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Tập tính học được</a:t>
            </a:r>
          </a:p>
        </p:txBody>
      </p:sp>
      <p:sp>
        <p:nvSpPr>
          <p:cNvPr id="656398" name="Line 14"/>
          <p:cNvSpPr>
            <a:spLocks noChangeShapeType="1"/>
          </p:cNvSpPr>
          <p:nvPr/>
        </p:nvSpPr>
        <p:spPr bwMode="auto">
          <a:xfrm>
            <a:off x="301625" y="3429000"/>
            <a:ext cx="8461375" cy="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519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5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5" grpId="0"/>
      <p:bldP spid="656396" grpId="0"/>
      <p:bldP spid="6563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4170"/>
              </p:ext>
            </p:extLst>
          </p:nvPr>
        </p:nvGraphicFramePr>
        <p:xfrm>
          <a:off x="0" y="692696"/>
          <a:ext cx="9144000" cy="54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07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biệt</a:t>
                      </a:r>
                      <a:endParaRPr lang="en-US" sz="2400" dirty="0">
                        <a:solidFill>
                          <a:srgbClr val="0000FF"/>
                        </a:solidFill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bẩm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sinh</a:t>
                      </a:r>
                      <a:endParaRPr lang="en-US" sz="2400" dirty="0">
                        <a:solidFill>
                          <a:srgbClr val="0000FF"/>
                        </a:solidFill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được</a:t>
                      </a:r>
                      <a:endParaRPr lang="en-US" sz="2400" dirty="0">
                        <a:solidFill>
                          <a:srgbClr val="0000FF"/>
                        </a:solidFill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29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niệm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trưng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bền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vững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, qua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8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chất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- Di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trưng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.</a:t>
                      </a:r>
                    </a:p>
                    <a:p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trưng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8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dụ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- Ong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hút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mật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mèo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bú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….</a:t>
                      </a:r>
                      <a:endParaRPr lang="en-US" sz="2400" dirty="0"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Khỉ</a:t>
                      </a:r>
                      <a:r>
                        <a:rPr lang="en-US" sz="240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xiếc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vẹt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#9Slide03 Swiss Condensed Bold" panose="02000500000000000000" pitchFamily="2" charset="0"/>
                          <a:cs typeface="Times New Roman" pitchFamily="18" charset="0"/>
                        </a:rPr>
                        <a:t>…</a:t>
                      </a:r>
                      <a:endParaRPr lang="en-US" sz="2400" dirty="0">
                        <a:latin typeface="#9Slide03 Swiss Condensed Bold" panose="02000500000000000000" pitchFamily="2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09903" y="0"/>
            <a:ext cx="526618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/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PHÂN BIỆT CÁC LOẠI TẬP TÍNH</a:t>
            </a:r>
          </a:p>
        </p:txBody>
      </p:sp>
    </p:spTree>
    <p:extLst>
      <p:ext uri="{BB962C8B-B14F-4D97-AF65-F5344CB8AC3E}">
        <p14:creationId xmlns:p14="http://schemas.microsoft.com/office/powerpoint/2010/main" val="4073969267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A87B5F-7536-4242-8CD3-298BD30B9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509649"/>
              </p:ext>
            </p:extLst>
          </p:nvPr>
        </p:nvGraphicFramePr>
        <p:xfrm>
          <a:off x="1665203" y="1030289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Ả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X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Ạ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0CD7A93-B935-0A4F-A18B-4D67A2E74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701120"/>
              </p:ext>
            </p:extLst>
          </p:nvPr>
        </p:nvGraphicFramePr>
        <p:xfrm>
          <a:off x="2205203" y="1825606"/>
          <a:ext cx="37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182905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Đ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Ộ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V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Ậ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C0ED2A3-2BD7-7940-9064-465658F35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860379"/>
              </p:ext>
            </p:extLst>
          </p:nvPr>
        </p:nvGraphicFramePr>
        <p:xfrm>
          <a:off x="2205203" y="234972"/>
          <a:ext cx="216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Đ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Ệ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517926A8-0DDD-B24F-AC46-32552D87F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71986"/>
              </p:ext>
            </p:extLst>
          </p:nvPr>
        </p:nvGraphicFramePr>
        <p:xfrm>
          <a:off x="1128639" y="2620923"/>
          <a:ext cx="54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1829050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76899303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786725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3713022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Ệ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Ầ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K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4417766-82B7-224D-98DC-833F35C03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194525"/>
              </p:ext>
            </p:extLst>
          </p:nvPr>
        </p:nvGraphicFramePr>
        <p:xfrm>
          <a:off x="1665203" y="3416240"/>
          <a:ext cx="27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X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495A7368-FAB4-7A4B-A5DA-2BA282F95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489039"/>
              </p:ext>
            </p:extLst>
          </p:nvPr>
        </p:nvGraphicFramePr>
        <p:xfrm>
          <a:off x="1128639" y="4211557"/>
          <a:ext cx="37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182905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Đ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Ệ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Ế</a:t>
                      </a:r>
                      <a:endParaRPr lang="x-none" sz="4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sp>
        <p:nvSpPr>
          <p:cNvPr id="11" name="Heptagon 10">
            <a:extLst>
              <a:ext uri="{FF2B5EF4-FFF2-40B4-BE49-F238E27FC236}">
                <a16:creationId xmlns:a16="http://schemas.microsoft.com/office/drawing/2014/main" id="{0D69E311-9D07-3A40-8140-91BCBE711DCE}"/>
              </a:ext>
            </a:extLst>
          </p:cNvPr>
          <p:cNvSpPr/>
          <p:nvPr/>
        </p:nvSpPr>
        <p:spPr>
          <a:xfrm>
            <a:off x="144263" y="270997"/>
            <a:ext cx="54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  <a:latin typeface="#9Slide03 Swiss Condensed Bold" panose="02000500000000000000" pitchFamily="2" charset="0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5ECCF-728E-0248-9DBE-4597CFDDC725}"/>
              </a:ext>
            </a:extLst>
          </p:cNvPr>
          <p:cNvSpPr/>
          <p:nvPr/>
        </p:nvSpPr>
        <p:spPr>
          <a:xfrm>
            <a:off x="6648132" y="580943"/>
            <a:ext cx="2592288" cy="5837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Có 2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loại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xinap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 là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xinap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hóa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học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va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xinap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 ….</a:t>
            </a:r>
            <a:endParaRPr lang="x-none" sz="28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#9Slide03 Swiss Condensed Bold" panose="02000500000000000000" pitchFamily="2" charset="0"/>
              <a:cs typeface="Times New Roman" pitchFamily="18" charset="0"/>
            </a:endParaRPr>
          </a:p>
        </p:txBody>
      </p:sp>
      <p:sp>
        <p:nvSpPr>
          <p:cNvPr id="32" name="Heptagon 31">
            <a:extLst>
              <a:ext uri="{FF2B5EF4-FFF2-40B4-BE49-F238E27FC236}">
                <a16:creationId xmlns:a16="http://schemas.microsoft.com/office/drawing/2014/main" id="{F0884039-345D-1346-B668-EDC8AE9EDE91}"/>
              </a:ext>
            </a:extLst>
          </p:cNvPr>
          <p:cNvSpPr/>
          <p:nvPr/>
        </p:nvSpPr>
        <p:spPr>
          <a:xfrm>
            <a:off x="144263" y="1001593"/>
            <a:ext cx="54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  <a:latin typeface="#9Slide03 Swiss Condensed Bold" panose="02000500000000000000" pitchFamily="2" charset="0"/>
              </a:rPr>
              <a:t>2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17D995B-C1F9-9A4B-9B46-54BE43540643}"/>
              </a:ext>
            </a:extLst>
          </p:cNvPr>
          <p:cNvSpPr/>
          <p:nvPr/>
        </p:nvSpPr>
        <p:spPr>
          <a:xfrm>
            <a:off x="6717520" y="580943"/>
            <a:ext cx="2426480" cy="5837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Phản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ứng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của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cơ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thê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̉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tra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̉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lời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các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kích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thích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của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môi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trường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dưới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sư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̣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điều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khiển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của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HTK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gọi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là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gi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̀?</a:t>
            </a:r>
            <a:endParaRPr lang="x-none" sz="28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#9Slide03 Swiss Condensed Bold" panose="02000500000000000000" pitchFamily="2" charset="0"/>
            </a:endParaRPr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C56C74FA-4D5C-AA41-AFC2-93C8A1637C8F}"/>
              </a:ext>
            </a:extLst>
          </p:cNvPr>
          <p:cNvSpPr/>
          <p:nvPr/>
        </p:nvSpPr>
        <p:spPr>
          <a:xfrm>
            <a:off x="144263" y="1861631"/>
            <a:ext cx="54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  <a:latin typeface="#9Slide03 Swiss Condensed Bold" panose="02000500000000000000" pitchFamily="2" charset="0"/>
              </a:rPr>
              <a:t>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F3758B7-5315-1A4A-AF49-A8479EE8DC80}"/>
              </a:ext>
            </a:extLst>
          </p:cNvPr>
          <p:cNvSpPr/>
          <p:nvPr/>
        </p:nvSpPr>
        <p:spPr>
          <a:xfrm>
            <a:off x="6845694" y="580943"/>
            <a:ext cx="2426480" cy="5837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Các sinh vật có khả năng di chuyển, ăn thực vật hoặc ăn thịt được gọi là?</a:t>
            </a:r>
            <a:endParaRPr lang="x-none" sz="28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#9Slide03 Swiss Condensed Bold" panose="02000500000000000000" pitchFamily="2" charset="0"/>
            </a:endParaRPr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2B0012E9-4ECE-2943-8367-93137B310454}"/>
              </a:ext>
            </a:extLst>
          </p:cNvPr>
          <p:cNvSpPr/>
          <p:nvPr/>
        </p:nvSpPr>
        <p:spPr>
          <a:xfrm>
            <a:off x="144263" y="2609894"/>
            <a:ext cx="54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  <a:latin typeface="#9Slide03 Swiss Condensed Bold" panose="02000500000000000000" pitchFamily="2" charset="0"/>
              </a:rPr>
              <a:t>4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F07B553-1B18-834D-B098-2141753668EB}"/>
              </a:ext>
            </a:extLst>
          </p:cNvPr>
          <p:cNvSpPr/>
          <p:nvPr/>
        </p:nvSpPr>
        <p:spPr>
          <a:xfrm>
            <a:off x="6717520" y="580943"/>
            <a:ext cx="2426480" cy="5837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Bô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̣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phận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tích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va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̀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tổng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hợp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thông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tin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cung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phản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xa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̣ là</a:t>
            </a:r>
            <a:endParaRPr lang="x-none" sz="28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#9Slide03 Swiss Condensed Bold" panose="02000500000000000000" pitchFamily="2" charset="0"/>
            </a:endParaRPr>
          </a:p>
        </p:txBody>
      </p:sp>
      <p:sp>
        <p:nvSpPr>
          <p:cNvPr id="50" name="Heptagon 49">
            <a:extLst>
              <a:ext uri="{FF2B5EF4-FFF2-40B4-BE49-F238E27FC236}">
                <a16:creationId xmlns:a16="http://schemas.microsoft.com/office/drawing/2014/main" id="{7A1F02A4-F538-AD43-A6EF-D4F1FBCD9400}"/>
              </a:ext>
            </a:extLst>
          </p:cNvPr>
          <p:cNvSpPr/>
          <p:nvPr/>
        </p:nvSpPr>
        <p:spPr>
          <a:xfrm>
            <a:off x="144263" y="3469932"/>
            <a:ext cx="54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  <a:latin typeface="#9Slide03 Swiss Condensed Bold" panose="02000500000000000000" pitchFamily="2" charset="0"/>
              </a:rPr>
              <a:t>5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48B52A2-2F87-F44E-A713-4E2178DC30A0}"/>
              </a:ext>
            </a:extLst>
          </p:cNvPr>
          <p:cNvSpPr/>
          <p:nvPr/>
        </p:nvSpPr>
        <p:spPr>
          <a:xfrm>
            <a:off x="6717520" y="580943"/>
            <a:ext cx="2426480" cy="5837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Diện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tiếp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xúc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giữa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TB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thần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kinh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với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TB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thần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kinh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gọi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là</a:t>
            </a:r>
            <a:endParaRPr lang="x-none" sz="28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#9Slide03 Swiss Condensed Bold" panose="02000500000000000000" pitchFamily="2" charset="0"/>
            </a:endParaRPr>
          </a:p>
        </p:txBody>
      </p:sp>
      <p:sp>
        <p:nvSpPr>
          <p:cNvPr id="52" name="Heptagon 51">
            <a:extLst>
              <a:ext uri="{FF2B5EF4-FFF2-40B4-BE49-F238E27FC236}">
                <a16:creationId xmlns:a16="http://schemas.microsoft.com/office/drawing/2014/main" id="{43DAB8BC-0090-B84C-8989-6D7B6CFDED62}"/>
              </a:ext>
            </a:extLst>
          </p:cNvPr>
          <p:cNvSpPr/>
          <p:nvPr/>
        </p:nvSpPr>
        <p:spPr>
          <a:xfrm>
            <a:off x="144263" y="4182861"/>
            <a:ext cx="54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  <a:latin typeface="#9Slide03 Swiss Condensed Bold" panose="02000500000000000000" pitchFamily="2" charset="0"/>
              </a:rPr>
              <a:t>6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54C4212-3D23-694C-A3DC-B6EAF3EB4F8A}"/>
              </a:ext>
            </a:extLst>
          </p:cNvPr>
          <p:cNvSpPr/>
          <p:nvPr/>
        </p:nvSpPr>
        <p:spPr>
          <a:xfrm>
            <a:off x="6717520" y="552809"/>
            <a:ext cx="2426480" cy="5837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Điện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tê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́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bào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bao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gồm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….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nghi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̉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va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̀…..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hoạt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động</a:t>
            </a:r>
            <a:endParaRPr lang="en-US" sz="28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#9Slide03 Swiss Condensed Bold" panose="020005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(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điền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tư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̀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dấu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wiss Condensed Bold" panose="02000500000000000000" pitchFamily="2" charset="0"/>
              </a:rPr>
              <a:t> …)</a:t>
            </a:r>
            <a:endParaRPr lang="x-none" sz="28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#9Slide03 Swiss Condensed Bold" panose="02000500000000000000" pitchFamily="2" charset="0"/>
            </a:endParaRPr>
          </a:p>
        </p:txBody>
      </p:sp>
      <p:graphicFrame>
        <p:nvGraphicFramePr>
          <p:cNvPr id="57" name="Table 4">
            <a:extLst>
              <a:ext uri="{FF2B5EF4-FFF2-40B4-BE49-F238E27FC236}">
                <a16:creationId xmlns:a16="http://schemas.microsoft.com/office/drawing/2014/main" id="{8DB46609-A078-8047-8FDB-5C715421E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568986"/>
              </p:ext>
            </p:extLst>
          </p:nvPr>
        </p:nvGraphicFramePr>
        <p:xfrm>
          <a:off x="1691680" y="1001593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8DF23C32-DDE0-984D-B6CA-D059ECF37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826422"/>
              </p:ext>
            </p:extLst>
          </p:nvPr>
        </p:nvGraphicFramePr>
        <p:xfrm>
          <a:off x="2195736" y="1861631"/>
          <a:ext cx="37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182905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60" name="Table 4">
            <a:extLst>
              <a:ext uri="{FF2B5EF4-FFF2-40B4-BE49-F238E27FC236}">
                <a16:creationId xmlns:a16="http://schemas.microsoft.com/office/drawing/2014/main" id="{943CFDC0-B08F-584D-B1A6-0016FD2DF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858189"/>
              </p:ext>
            </p:extLst>
          </p:nvPr>
        </p:nvGraphicFramePr>
        <p:xfrm>
          <a:off x="2199306" y="241592"/>
          <a:ext cx="216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61" name="Table 4">
            <a:extLst>
              <a:ext uri="{FF2B5EF4-FFF2-40B4-BE49-F238E27FC236}">
                <a16:creationId xmlns:a16="http://schemas.microsoft.com/office/drawing/2014/main" id="{CB4D3DBA-C76E-4947-B65B-B39233524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32271"/>
              </p:ext>
            </p:extLst>
          </p:nvPr>
        </p:nvGraphicFramePr>
        <p:xfrm>
          <a:off x="1115616" y="2627941"/>
          <a:ext cx="54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1829050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76899303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786725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3713022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62" name="Table 4">
            <a:extLst>
              <a:ext uri="{FF2B5EF4-FFF2-40B4-BE49-F238E27FC236}">
                <a16:creationId xmlns:a16="http://schemas.microsoft.com/office/drawing/2014/main" id="{45FB3CEB-F48F-F14E-ADF5-82C2A7407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48555"/>
              </p:ext>
            </p:extLst>
          </p:nvPr>
        </p:nvGraphicFramePr>
        <p:xfrm>
          <a:off x="1691680" y="3429000"/>
          <a:ext cx="27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63" name="Table 4">
            <a:extLst>
              <a:ext uri="{FF2B5EF4-FFF2-40B4-BE49-F238E27FC236}">
                <a16:creationId xmlns:a16="http://schemas.microsoft.com/office/drawing/2014/main" id="{B73B32B6-4B5E-F54F-AB72-BC8779D20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407836"/>
              </p:ext>
            </p:extLst>
          </p:nvPr>
        </p:nvGraphicFramePr>
        <p:xfrm>
          <a:off x="1115616" y="4247899"/>
          <a:ext cx="37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182905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71600" y="5877272"/>
            <a:ext cx="3636344" cy="720000"/>
            <a:chOff x="971600" y="5157192"/>
            <a:chExt cx="3636344" cy="720000"/>
          </a:xfrm>
        </p:grpSpPr>
        <p:graphicFrame>
          <p:nvGraphicFramePr>
            <p:cNvPr id="48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12128594"/>
                </p:ext>
              </p:extLst>
            </p:nvPr>
          </p:nvGraphicFramePr>
          <p:xfrm>
            <a:off x="971600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3600" b="1" cap="none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glow rad="228600">
                                <a:schemeClr val="accent4">
                                  <a:satMod val="175000"/>
                                  <a:alpha val="40000"/>
                                </a:schemeClr>
                              </a:glow>
                            </a:effectLst>
                          </a:rPr>
                          <a:t>T</a:t>
                        </a:r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49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5407741"/>
                </p:ext>
              </p:extLst>
            </p:nvPr>
          </p:nvGraphicFramePr>
          <p:xfrm>
            <a:off x="1475656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3600" b="1" cap="none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glow rad="228600">
                                <a:schemeClr val="accent4">
                                  <a:satMod val="175000"/>
                                  <a:alpha val="40000"/>
                                </a:schemeClr>
                              </a:glow>
                            </a:effectLst>
                          </a:rPr>
                          <a:t>Ậ</a:t>
                        </a:r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56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6167677"/>
                </p:ext>
              </p:extLst>
            </p:nvPr>
          </p:nvGraphicFramePr>
          <p:xfrm>
            <a:off x="1979712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3600" b="1" cap="none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glow rad="228600">
                                <a:schemeClr val="accent4">
                                  <a:satMod val="175000"/>
                                  <a:alpha val="40000"/>
                                </a:schemeClr>
                              </a:glow>
                            </a:effectLst>
                          </a:rPr>
                          <a:t>P</a:t>
                        </a:r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64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91799243"/>
                </p:ext>
              </p:extLst>
            </p:nvPr>
          </p:nvGraphicFramePr>
          <p:xfrm>
            <a:off x="2483768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3600" b="1" cap="none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glow rad="228600">
                                <a:schemeClr val="accent4">
                                  <a:satMod val="175000"/>
                                  <a:alpha val="40000"/>
                                </a:schemeClr>
                              </a:glow>
                            </a:effectLst>
                          </a:rPr>
                          <a:t>T</a:t>
                        </a:r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65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66033797"/>
                </p:ext>
              </p:extLst>
            </p:nvPr>
          </p:nvGraphicFramePr>
          <p:xfrm>
            <a:off x="2987824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3600" b="1" cap="none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glow rad="228600">
                                <a:schemeClr val="accent4">
                                  <a:satMod val="175000"/>
                                  <a:alpha val="40000"/>
                                </a:schemeClr>
                              </a:glow>
                            </a:effectLst>
                          </a:rPr>
                          <a:t>Í</a:t>
                        </a:r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66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2558974"/>
                </p:ext>
              </p:extLst>
            </p:nvPr>
          </p:nvGraphicFramePr>
          <p:xfrm>
            <a:off x="3563888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3600" b="1" cap="none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glow rad="228600">
                                <a:schemeClr val="accent4">
                                  <a:satMod val="175000"/>
                                  <a:alpha val="40000"/>
                                </a:schemeClr>
                              </a:glow>
                            </a:effectLst>
                          </a:rPr>
                          <a:t>N</a:t>
                        </a:r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67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3073818"/>
                </p:ext>
              </p:extLst>
            </p:nvPr>
          </p:nvGraphicFramePr>
          <p:xfrm>
            <a:off x="4067944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3600" b="1" cap="none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glow rad="228600">
                                <a:schemeClr val="accent4">
                                  <a:satMod val="175000"/>
                                  <a:alpha val="40000"/>
                                </a:schemeClr>
                              </a:glow>
                            </a:effectLst>
                          </a:rPr>
                          <a:t>H</a:t>
                        </a:r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</p:grpSp>
      <p:grpSp>
        <p:nvGrpSpPr>
          <p:cNvPr id="68" name="Group 67"/>
          <p:cNvGrpSpPr/>
          <p:nvPr/>
        </p:nvGrpSpPr>
        <p:grpSpPr>
          <a:xfrm>
            <a:off x="971600" y="5877272"/>
            <a:ext cx="3636344" cy="720000"/>
            <a:chOff x="971600" y="5157192"/>
            <a:chExt cx="3636344" cy="720000"/>
          </a:xfrm>
        </p:grpSpPr>
        <p:graphicFrame>
          <p:nvGraphicFramePr>
            <p:cNvPr id="69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42109327"/>
                </p:ext>
              </p:extLst>
            </p:nvPr>
          </p:nvGraphicFramePr>
          <p:xfrm>
            <a:off x="971600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70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9894794"/>
                </p:ext>
              </p:extLst>
            </p:nvPr>
          </p:nvGraphicFramePr>
          <p:xfrm>
            <a:off x="1475656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71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2544005"/>
                </p:ext>
              </p:extLst>
            </p:nvPr>
          </p:nvGraphicFramePr>
          <p:xfrm>
            <a:off x="1979712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72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64020801"/>
                </p:ext>
              </p:extLst>
            </p:nvPr>
          </p:nvGraphicFramePr>
          <p:xfrm>
            <a:off x="2483768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73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5945627"/>
                </p:ext>
              </p:extLst>
            </p:nvPr>
          </p:nvGraphicFramePr>
          <p:xfrm>
            <a:off x="2987824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74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906604"/>
                </p:ext>
              </p:extLst>
            </p:nvPr>
          </p:nvGraphicFramePr>
          <p:xfrm>
            <a:off x="3563888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  <p:graphicFrame>
          <p:nvGraphicFramePr>
            <p:cNvPr id="75" name="Table 4">
              <a:extLst>
                <a:ext uri="{FF2B5EF4-FFF2-40B4-BE49-F238E27FC236}">
                  <a16:creationId xmlns:a16="http://schemas.microsoft.com/office/drawing/2014/main" id="{71617684-C0E9-2D47-B3AB-21964C0A85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28019617"/>
                </p:ext>
              </p:extLst>
            </p:nvPr>
          </p:nvGraphicFramePr>
          <p:xfrm>
            <a:off x="4067944" y="5157192"/>
            <a:ext cx="540000" cy="720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40000">
                    <a:extLst>
                      <a:ext uri="{9D8B030D-6E8A-4147-A177-3AD203B41FA5}">
                        <a16:colId xmlns:a16="http://schemas.microsoft.com/office/drawing/2014/main" val="1391341721"/>
                      </a:ext>
                    </a:extLst>
                  </a:gridCol>
                </a:tblGrid>
                <a:tr h="720000">
                  <a:tc>
                    <a:txBody>
                      <a:bodyPr/>
                      <a:lstStyle/>
                      <a:p>
                        <a:pPr algn="ctr"/>
                        <a:endParaRPr lang="x-none" sz="36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endParaRPr>
                      </a:p>
                    </a:txBody>
                    <a:tcPr marL="68580" marR="68580" anchor="ctr"/>
                  </a:tc>
                  <a:extLst>
                    <a:ext uri="{0D108BD9-81ED-4DB2-BD59-A6C34878D82A}">
                      <a16:rowId xmlns:a16="http://schemas.microsoft.com/office/drawing/2014/main" val="3406474586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940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44" grpId="0" animBg="1"/>
      <p:bldP spid="45" grpId="0" animBg="1"/>
      <p:bldP spid="45" grpId="1" animBg="1"/>
      <p:bldP spid="46" grpId="0" animBg="1"/>
      <p:bldP spid="47" grpId="0" animBg="1"/>
      <p:bldP spid="47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53" name="Rectangle 9">
            <a:extLst>
              <a:ext uri="{FF2B5EF4-FFF2-40B4-BE49-F238E27FC236}">
                <a16:creationId xmlns:a16="http://schemas.microsoft.com/office/drawing/2014/main" id="{4B355599-D336-6892-146D-62959850F2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688" y="92075"/>
            <a:ext cx="8151812" cy="83343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bẩm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>
              <a:latin typeface="#9Slide03 Swiss Condensed Bold" panose="02000500000000000000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#9Slide03 Swiss Condensed Bold" panose="02000500000000000000" pitchFamily="2" charset="0"/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773DAB3D-B77A-4B42-544B-59FAAFD9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60145-479A-4905-A7C3-18975346CD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pPr marL="0" marR="0" lvl="0" indent="0" algn="r" defTabSz="915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wiss Condensed Bold" panose="02000500000000000000" pitchFamily="2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404A03E-0F05-E178-ECF1-1ABD4C38F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917575"/>
            <a:ext cx="31257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/>
          <a:lstStyle>
            <a:lvl1pPr marL="176213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176213" marR="0" lvl="0" indent="0" algn="just" defTabSz="915988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9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Swiss Condensed Bold" panose="02000500000000000000" pitchFamily="2" charset="0"/>
            </a:endParaRPr>
          </a:p>
        </p:txBody>
      </p:sp>
      <p:sp>
        <p:nvSpPr>
          <p:cNvPr id="646149" name="Rectangle 5">
            <a:extLst>
              <a:ext uri="{FF2B5EF4-FFF2-40B4-BE49-F238E27FC236}">
                <a16:creationId xmlns:a16="http://schemas.microsoft.com/office/drawing/2014/main" id="{8E521928-E14F-07F8-F3A0-9AA022A01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17575"/>
            <a:ext cx="86868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/>
          <a:lstStyle/>
          <a:p>
            <a:pPr marL="0" marR="0" lvl="0" indent="0" algn="just" defTabSz="915988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-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Đến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thời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kì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sinh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sản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,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cái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đào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một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cái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hố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trên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mặt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đất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để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làm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tổ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rồi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bay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bắt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một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con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sâu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bướm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,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đốt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cho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sâu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bị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tê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liệt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,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rồi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bỏ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vào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tổ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.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Tiếp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đó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cái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đẻ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trứng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vào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tổ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và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bịt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tổ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lại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,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sau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một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thời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gian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,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con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nở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từ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trứng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ra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và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ăn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con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sâu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.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cái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con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lớn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lên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lặp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lại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trình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tự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đào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hố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và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đẻ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trứng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như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mẹ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(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dù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không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nhìn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thấy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vò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cái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khác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làm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tổ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và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sinh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đẻ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) 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3 Swiss Condensed Bold" panose="02000500000000000000" pitchFamily="2" charset="0"/>
              </a:rPr>
              <a:t>(1)</a:t>
            </a:r>
          </a:p>
        </p:txBody>
      </p:sp>
      <p:sp>
        <p:nvSpPr>
          <p:cNvPr id="646150" name="Rectangle 6">
            <a:extLst>
              <a:ext uri="{FF2B5EF4-FFF2-40B4-BE49-F238E27FC236}">
                <a16:creationId xmlns:a16="http://schemas.microsoft.com/office/drawing/2014/main" id="{84DB2228-7107-782A-EF9A-EAF62D91B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43263"/>
            <a:ext cx="8326438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/>
          <a:lstStyle/>
          <a:p>
            <a:pPr marL="0" marR="0" lvl="0" indent="0" algn="just" defTabSz="915988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-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Chuồn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chuồn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bay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thấp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thì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mưa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, bay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cao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thì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nắng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, bay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vừa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thì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râm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(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ca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dao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) </a:t>
            </a:r>
            <a:r>
              <a:rPr kumimoji="0" lang="en-US" sz="25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3 Swiss Condensed Bold" panose="02000500000000000000" pitchFamily="2" charset="0"/>
              </a:rPr>
              <a:t>(2)</a:t>
            </a: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#9Slide03 Swiss Condensed Bold" panose="02000500000000000000" pitchFamily="2" charset="0"/>
            </a:endParaRPr>
          </a:p>
        </p:txBody>
      </p:sp>
      <p:sp>
        <p:nvSpPr>
          <p:cNvPr id="646151" name="Rectangle 7">
            <a:extLst>
              <a:ext uri="{FF2B5EF4-FFF2-40B4-BE49-F238E27FC236}">
                <a16:creationId xmlns:a16="http://schemas.microsoft.com/office/drawing/2014/main" id="{B3BA4635-251B-A55A-2AAF-F8F014DC0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14800"/>
            <a:ext cx="83042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/>
          <a:lstStyle/>
          <a:p>
            <a:pPr marL="0" marR="0" lvl="0" indent="0" algn="just" defTabSz="915988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-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Khi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nhìn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thấy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đèn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giao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thông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chuyển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sang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màu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đỏ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,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những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người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qua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đường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dừng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lại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. </a:t>
            </a:r>
            <a:r>
              <a:rPr kumimoji="0" lang="en-US" sz="2500" b="1" i="1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3 Swiss Condensed Bold" panose="02000500000000000000" pitchFamily="2" charset="0"/>
              </a:rPr>
              <a:t>(3)</a:t>
            </a: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#9Slide03 Swiss Condensed Bold" panose="02000500000000000000" pitchFamily="2" charset="0"/>
            </a:endParaRPr>
          </a:p>
        </p:txBody>
      </p:sp>
      <p:sp>
        <p:nvSpPr>
          <p:cNvPr id="646152" name="Text Box 8">
            <a:extLst>
              <a:ext uri="{FF2B5EF4-FFF2-40B4-BE49-F238E27FC236}">
                <a16:creationId xmlns:a16="http://schemas.microsoft.com/office/drawing/2014/main" id="{3D9FC143-BFED-4756-2C74-5D0DB64D5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5367338"/>
            <a:ext cx="7010400" cy="120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59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F"/>
              <a:tabLst/>
              <a:defRPr/>
            </a:pPr>
            <a:r>
              <a:rPr kumimoji="0" lang="en-US" altLang="en-US" sz="2900" b="1" i="0" u="sng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#9Slide03 Swiss Condensed Bold" panose="02000500000000000000" pitchFamily="2" charset="0"/>
                <a:sym typeface="Wingdings" panose="05000000000000000000" pitchFamily="2" charset="2"/>
              </a:rPr>
              <a:t>(1) và (2) là tập tính bẩm sinh; </a:t>
            </a:r>
          </a:p>
          <a:p>
            <a:pPr marL="0" marR="0" lvl="0" indent="0" algn="l" defTabSz="9159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F"/>
              <a:tabLst/>
              <a:defRPr/>
            </a:pPr>
            <a:r>
              <a:rPr kumimoji="0" lang="en-US" altLang="en-US" sz="2900" b="1" i="0" u="sng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#9Slide03 Swiss Condensed Bold" panose="02000500000000000000" pitchFamily="2" charset="0"/>
                <a:sym typeface="Wingdings" panose="05000000000000000000" pitchFamily="2" charset="2"/>
              </a:rPr>
              <a:t>(3) là tập tính học được.</a:t>
            </a:r>
            <a:endParaRPr kumimoji="0" lang="en-US" altLang="en-US" sz="2900" b="1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#9Slide03 Swiss Condensed Bold" panose="02000500000000000000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4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4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4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3" grpId="0" build="p"/>
      <p:bldP spid="646149" grpId="0"/>
      <p:bldP spid="646150" grpId="0"/>
      <p:bldP spid="6461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D2D79-7485-434E-BD1A-D7D5CAE8814E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58436" name="Rectangle 4"/>
          <p:cNvSpPr>
            <a:spLocks noChangeArrowheads="1"/>
          </p:cNvSpPr>
          <p:nvPr/>
        </p:nvSpPr>
        <p:spPr bwMode="auto">
          <a:xfrm>
            <a:off x="460374" y="381000"/>
            <a:ext cx="8576121" cy="227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/>
          <a:lstStyle/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*</a:t>
            </a:r>
            <a:r>
              <a:rPr lang="en-US" sz="29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Tập</a:t>
            </a:r>
            <a:r>
              <a:rPr lang="en-US" sz="29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tính</a:t>
            </a:r>
            <a:r>
              <a:rPr lang="en-US" sz="29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hỗn</a:t>
            </a:r>
            <a:r>
              <a:rPr lang="en-US" sz="29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hợp</a:t>
            </a:r>
            <a:r>
              <a:rPr lang="en-US" sz="29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: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là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những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tập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tính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vừa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mang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tính</a:t>
            </a:r>
            <a:r>
              <a:rPr lang="en-US" sz="2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bẩm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sinh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vừa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học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được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(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là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tập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tính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sinh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đã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có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nhưng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sẽ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được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tiếp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tục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phát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triển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hoàn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thiện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trong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đời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sống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cá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thể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)</a:t>
            </a:r>
          </a:p>
          <a:p>
            <a:pPr marL="342900" indent="-342900" defTabSz="9159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endParaRPr lang="en-US" sz="29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#9Slide03 Swiss Condensed Bold" panose="02000500000000000000" pitchFamily="2" charset="0"/>
            </a:endParaRPr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649287" y="2541494"/>
            <a:ext cx="73183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9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#9Slide03 Swiss Condensed Bold" panose="02000500000000000000" pitchFamily="2" charset="0"/>
            </a:endParaRP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800100" y="1837391"/>
            <a:ext cx="75438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VD: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Hổ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vồ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mồi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,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mèo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bắt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chuột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,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chim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xây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  <a:sym typeface="Wingdings 2" pitchFamily="18" charset="2"/>
              </a:rPr>
              <a:t>tổ</a:t>
            </a:r>
            <a:endParaRPr lang="en-US" sz="2800" b="1" dirty="0">
              <a:solidFill>
                <a:srgbClr val="006633"/>
              </a:solidFill>
              <a:latin typeface="#9Slide03 Swiss Condensed Bold" panose="02000500000000000000" pitchFamily="2" charset="0"/>
              <a:sym typeface="Wingdings 2" pitchFamily="18" charset="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91988" y="2478242"/>
            <a:ext cx="7543800" cy="8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</a:rPr>
              <a:t>Tập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</a:rPr>
              <a:t>tính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</a:rPr>
              <a:t>hỗn</a:t>
            </a:r>
            <a:r>
              <a:rPr lang="en-US" sz="2800" b="1" dirty="0">
                <a:solidFill>
                  <a:srgbClr val="006633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006633"/>
                </a:solidFill>
                <a:latin typeface="#9Slide03 Swiss Condensed Bold" panose="02000500000000000000" pitchFamily="2" charset="0"/>
              </a:rPr>
              <a:t>hợp</a:t>
            </a:r>
            <a:endParaRPr lang="en-US" sz="2800" b="1" dirty="0">
              <a:solidFill>
                <a:srgbClr val="006633"/>
              </a:solidFill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833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6" grpId="0"/>
      <p:bldP spid="65843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02DD2AC-DCC9-4602-0960-9C5F1E80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313934" y="632826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09E10-AE1E-461F-93BF-D887B1689DCB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pPr marL="0" marR="0" lvl="0" indent="0" algn="r" defTabSz="915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wiss Condensed Bold" panose="02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FF140-E41D-88EF-5A5F-59A593EA1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4" y="429112"/>
            <a:ext cx="8229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t>ë 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Ở trẻ con khi bàng quang đầy nước tiểu thì chúng bài tiết ngay, còn đối với người lớn thí có thể kìm hãm được.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de-DE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Theo em ví dụ trên thuộc loại tập tính nào?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Swiss Condensed Bold" panose="020005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wiss Condensed Bold" panose="02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26C7C6F2-35F0-432A-80FB-1899F1C11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834" y="2063794"/>
            <a:ext cx="5727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bẩm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được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Swiss Condensed Bold" panose="020005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6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6FB1C956-C0B8-83C3-3BA8-27BE573D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21A77-9494-42BE-A310-16C537B25998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</a:rPr>
              <a:pPr marL="0" marR="0" lvl="0" indent="0" algn="r" defTabSz="915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wiss Condensed Bold" panose="02000500000000000000" pitchFamily="2" charset="0"/>
            </a:endParaRPr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AABFAB59-E6D2-B954-A83F-A3C1DA778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Việc con người  rèn luyện thú dữ (hổ, báo…) khiến chúng thuần phục và thực hiện theo hiệu lệnh của mình. Chứng tỏ điều gì?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83B93B2A-ABFA-7100-EAFF-D8D8BF637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2856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=&gt;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tỏ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bẩm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được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wiss Condensed Bold" panose="020005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1376" y="6340688"/>
            <a:ext cx="2127250" cy="465138"/>
          </a:xfrm>
        </p:spPr>
        <p:txBody>
          <a:bodyPr/>
          <a:lstStyle/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D7B02-42E5-4DEF-BEAE-7F7158FC8A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wiss Condensed Bold" panose="02000500000000000000" pitchFamily="2" charset="0"/>
              <a:ea typeface="+mn-ea"/>
              <a:cs typeface="+mn-cs"/>
            </a:endParaRPr>
          </a:p>
        </p:txBody>
      </p:sp>
      <p:sp>
        <p:nvSpPr>
          <p:cNvPr id="65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40587" y="52174"/>
            <a:ext cx="8151813" cy="523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III. CƠ SỞ THẦN KINH CỦA TẬP TÍNH</a:t>
            </a:r>
          </a:p>
        </p:txBody>
      </p:sp>
      <p:sp>
        <p:nvSpPr>
          <p:cNvPr id="655366" name="Rectangle 6"/>
          <p:cNvSpPr>
            <a:spLocks noChangeArrowheads="1"/>
          </p:cNvSpPr>
          <p:nvPr/>
        </p:nvSpPr>
        <p:spPr bwMode="auto">
          <a:xfrm>
            <a:off x="13164" y="598107"/>
            <a:ext cx="8683625" cy="102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/>
          <a:lstStyle/>
          <a:p>
            <a:pPr marL="342900" marR="0" lvl="0" indent="-342900" algn="l" defTabSz="9159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sở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phản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xạ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phản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xạ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qua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phản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xạ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447211" y="1556792"/>
            <a:ext cx="8691563" cy="1524000"/>
          </a:xfrm>
          <a:prstGeom prst="rect">
            <a:avLst/>
          </a:prstGeom>
          <a:noFill/>
          <a:ln w="28575">
            <a:solidFill>
              <a:srgbClr val="F489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wiss Condensed Bold" panose="02000500000000000000" pitchFamily="2" charset="0"/>
              <a:ea typeface="+mn-ea"/>
              <a:cs typeface="+mn-cs"/>
            </a:endParaRPr>
          </a:p>
        </p:txBody>
      </p:sp>
      <p:sp>
        <p:nvSpPr>
          <p:cNvPr id="655369" name="Text Box 9"/>
          <p:cNvSpPr txBox="1">
            <a:spLocks noChangeArrowheads="1"/>
          </p:cNvSpPr>
          <p:nvPr/>
        </p:nvSpPr>
        <p:spPr bwMode="auto">
          <a:xfrm>
            <a:off x="455149" y="1783805"/>
            <a:ext cx="1976437" cy="35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5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Kích thích ngoài</a:t>
            </a:r>
          </a:p>
        </p:txBody>
      </p:sp>
      <p:sp>
        <p:nvSpPr>
          <p:cNvPr id="655370" name="Text Box 10"/>
          <p:cNvSpPr txBox="1">
            <a:spLocks noChangeArrowheads="1"/>
          </p:cNvSpPr>
          <p:nvPr/>
        </p:nvSpPr>
        <p:spPr bwMode="auto">
          <a:xfrm>
            <a:off x="605961" y="2461667"/>
            <a:ext cx="1603375" cy="35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5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hoặc trong</a:t>
            </a:r>
          </a:p>
        </p:txBody>
      </p:sp>
      <p:sp>
        <p:nvSpPr>
          <p:cNvPr id="655371" name="Text Box 11"/>
          <p:cNvSpPr txBox="1">
            <a:spLocks noChangeArrowheads="1"/>
          </p:cNvSpPr>
          <p:nvPr/>
        </p:nvSpPr>
        <p:spPr bwMode="auto">
          <a:xfrm>
            <a:off x="2510961" y="1855242"/>
            <a:ext cx="1444625" cy="61553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5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Cơ quan thụ cảm</a:t>
            </a:r>
          </a:p>
        </p:txBody>
      </p:sp>
      <p:sp>
        <p:nvSpPr>
          <p:cNvPr id="655372" name="Text Box 12"/>
          <p:cNvSpPr txBox="1">
            <a:spLocks noChangeArrowheads="1"/>
          </p:cNvSpPr>
          <p:nvPr/>
        </p:nvSpPr>
        <p:spPr bwMode="auto">
          <a:xfrm>
            <a:off x="4495336" y="1855242"/>
            <a:ext cx="1214438" cy="615533"/>
          </a:xfrm>
          <a:prstGeom prst="rect">
            <a:avLst/>
          </a:prstGeom>
          <a:solidFill>
            <a:srgbClr val="F4893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5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Hệ thần kinh</a:t>
            </a:r>
          </a:p>
        </p:txBody>
      </p:sp>
      <p:sp>
        <p:nvSpPr>
          <p:cNvPr id="655373" name="Text Box 13"/>
          <p:cNvSpPr txBox="1">
            <a:spLocks noChangeArrowheads="1"/>
          </p:cNvSpPr>
          <p:nvPr/>
        </p:nvSpPr>
        <p:spPr bwMode="auto">
          <a:xfrm>
            <a:off x="6170149" y="1855242"/>
            <a:ext cx="1444625" cy="61553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5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Cơ quan thực hiện</a:t>
            </a:r>
          </a:p>
        </p:txBody>
      </p:sp>
      <p:sp>
        <p:nvSpPr>
          <p:cNvPr id="655374" name="Line 14"/>
          <p:cNvSpPr>
            <a:spLocks noChangeShapeType="1"/>
          </p:cNvSpPr>
          <p:nvPr/>
        </p:nvSpPr>
        <p:spPr bwMode="auto">
          <a:xfrm>
            <a:off x="3955586" y="2236242"/>
            <a:ext cx="53975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wiss Condensed Bold" panose="02000500000000000000" pitchFamily="2" charset="0"/>
              <a:ea typeface="+mn-ea"/>
              <a:cs typeface="+mn-cs"/>
            </a:endParaRPr>
          </a:p>
        </p:txBody>
      </p:sp>
      <p:sp>
        <p:nvSpPr>
          <p:cNvPr id="655375" name="Text Box 15"/>
          <p:cNvSpPr txBox="1">
            <a:spLocks noChangeArrowheads="1"/>
          </p:cNvSpPr>
          <p:nvPr/>
        </p:nvSpPr>
        <p:spPr bwMode="auto">
          <a:xfrm>
            <a:off x="7614774" y="1866355"/>
            <a:ext cx="1524000" cy="35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5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Hành động</a:t>
            </a:r>
          </a:p>
        </p:txBody>
      </p:sp>
      <p:sp>
        <p:nvSpPr>
          <p:cNvPr id="655376" name="Line 16"/>
          <p:cNvSpPr>
            <a:spLocks noChangeShapeType="1"/>
          </p:cNvSpPr>
          <p:nvPr/>
        </p:nvSpPr>
        <p:spPr bwMode="auto">
          <a:xfrm>
            <a:off x="5709774" y="2236242"/>
            <a:ext cx="4603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wiss Condensed Bold" panose="02000500000000000000" pitchFamily="2" charset="0"/>
              <a:ea typeface="+mn-ea"/>
              <a:cs typeface="+mn-cs"/>
            </a:endParaRPr>
          </a:p>
        </p:txBody>
      </p:sp>
      <p:sp>
        <p:nvSpPr>
          <p:cNvPr id="655377" name="Line 17"/>
          <p:cNvSpPr>
            <a:spLocks noChangeShapeType="1"/>
          </p:cNvSpPr>
          <p:nvPr/>
        </p:nvSpPr>
        <p:spPr bwMode="auto">
          <a:xfrm>
            <a:off x="7614774" y="2236242"/>
            <a:ext cx="12938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wiss Condensed Bold" panose="02000500000000000000" pitchFamily="2" charset="0"/>
              <a:ea typeface="+mn-ea"/>
              <a:cs typeface="+mn-cs"/>
            </a:endParaRPr>
          </a:p>
        </p:txBody>
      </p:sp>
      <p:grpSp>
        <p:nvGrpSpPr>
          <p:cNvPr id="655383" name="Group 23"/>
          <p:cNvGrpSpPr>
            <a:grpSpLocks/>
          </p:cNvGrpSpPr>
          <p:nvPr/>
        </p:nvGrpSpPr>
        <p:grpSpPr bwMode="auto">
          <a:xfrm>
            <a:off x="526586" y="2199730"/>
            <a:ext cx="1833563" cy="261937"/>
            <a:chOff x="192" y="2280"/>
            <a:chExt cx="1152" cy="168"/>
          </a:xfrm>
        </p:grpSpPr>
        <p:sp>
          <p:nvSpPr>
            <p:cNvPr id="34833" name="Freeform 21"/>
            <p:cNvSpPr>
              <a:spLocks/>
            </p:cNvSpPr>
            <p:nvPr/>
          </p:nvSpPr>
          <p:spPr bwMode="auto">
            <a:xfrm>
              <a:off x="192" y="2280"/>
              <a:ext cx="1152" cy="168"/>
            </a:xfrm>
            <a:custGeom>
              <a:avLst/>
              <a:gdLst>
                <a:gd name="T0" fmla="*/ 0 w 1152"/>
                <a:gd name="T1" fmla="*/ 168 h 168"/>
                <a:gd name="T2" fmla="*/ 192 w 1152"/>
                <a:gd name="T3" fmla="*/ 24 h 168"/>
                <a:gd name="T4" fmla="*/ 384 w 1152"/>
                <a:gd name="T5" fmla="*/ 24 h 168"/>
                <a:gd name="T6" fmla="*/ 432 w 1152"/>
                <a:gd name="T7" fmla="*/ 120 h 168"/>
                <a:gd name="T8" fmla="*/ 576 w 1152"/>
                <a:gd name="T9" fmla="*/ 168 h 168"/>
                <a:gd name="T10" fmla="*/ 672 w 1152"/>
                <a:gd name="T11" fmla="*/ 120 h 168"/>
                <a:gd name="T12" fmla="*/ 816 w 1152"/>
                <a:gd name="T13" fmla="*/ 24 h 168"/>
                <a:gd name="T14" fmla="*/ 1008 w 1152"/>
                <a:gd name="T15" fmla="*/ 72 h 168"/>
                <a:gd name="T16" fmla="*/ 1104 w 1152"/>
                <a:gd name="T17" fmla="*/ 72 h 168"/>
                <a:gd name="T18" fmla="*/ 1152 w 1152"/>
                <a:gd name="T19" fmla="*/ 72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2" h="168">
                  <a:moveTo>
                    <a:pt x="0" y="168"/>
                  </a:moveTo>
                  <a:cubicBezTo>
                    <a:pt x="64" y="108"/>
                    <a:pt x="128" y="48"/>
                    <a:pt x="192" y="24"/>
                  </a:cubicBezTo>
                  <a:cubicBezTo>
                    <a:pt x="256" y="0"/>
                    <a:pt x="344" y="8"/>
                    <a:pt x="384" y="24"/>
                  </a:cubicBezTo>
                  <a:cubicBezTo>
                    <a:pt x="424" y="40"/>
                    <a:pt x="400" y="96"/>
                    <a:pt x="432" y="120"/>
                  </a:cubicBezTo>
                  <a:cubicBezTo>
                    <a:pt x="464" y="144"/>
                    <a:pt x="536" y="168"/>
                    <a:pt x="576" y="168"/>
                  </a:cubicBezTo>
                  <a:cubicBezTo>
                    <a:pt x="616" y="168"/>
                    <a:pt x="632" y="144"/>
                    <a:pt x="672" y="120"/>
                  </a:cubicBezTo>
                  <a:cubicBezTo>
                    <a:pt x="712" y="96"/>
                    <a:pt x="760" y="32"/>
                    <a:pt x="816" y="24"/>
                  </a:cubicBezTo>
                  <a:cubicBezTo>
                    <a:pt x="872" y="16"/>
                    <a:pt x="960" y="64"/>
                    <a:pt x="1008" y="72"/>
                  </a:cubicBezTo>
                  <a:cubicBezTo>
                    <a:pt x="1056" y="80"/>
                    <a:pt x="1080" y="72"/>
                    <a:pt x="1104" y="72"/>
                  </a:cubicBezTo>
                  <a:cubicBezTo>
                    <a:pt x="1128" y="72"/>
                    <a:pt x="1140" y="72"/>
                    <a:pt x="1152" y="7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4834" name="Freeform 22"/>
            <p:cNvSpPr>
              <a:spLocks/>
            </p:cNvSpPr>
            <p:nvPr/>
          </p:nvSpPr>
          <p:spPr bwMode="auto">
            <a:xfrm>
              <a:off x="1296" y="2304"/>
              <a:ext cx="48" cy="96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24" y="80"/>
                    <a:pt x="0" y="9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655384" name="Text Box 24"/>
          <p:cNvSpPr txBox="1">
            <a:spLocks noChangeArrowheads="1"/>
          </p:cNvSpPr>
          <p:nvPr/>
        </p:nvSpPr>
        <p:spPr bwMode="auto">
          <a:xfrm>
            <a:off x="1907704" y="3201605"/>
            <a:ext cx="60182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59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Sơ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đồ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sở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thần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kinh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của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tập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tính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#9Slide03 Swiss Condensed Bold" panose="020005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28C30-0A76-C4DF-1202-AE2E4477B777}"/>
              </a:ext>
            </a:extLst>
          </p:cNvPr>
          <p:cNvSpPr txBox="1"/>
          <p:nvPr/>
        </p:nvSpPr>
        <p:spPr>
          <a:xfrm>
            <a:off x="96494" y="4282520"/>
            <a:ext cx="88236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- Số lượng các xináp trong cung phản xạ tăng lên thì mức độ phức tạp của tập tính </a:t>
            </a:r>
            <a:r>
              <a:rPr kumimoji="0" 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cũng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tăng lên.</a:t>
            </a:r>
            <a:endParaRPr kumimoji="0" lang="en-SG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Swiss Condensed Bold" panose="02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-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Tập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tính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bẩm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sinh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là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chuỗi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các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PXKĐK,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tập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tính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học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được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là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chuỗi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các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PXCĐK.</a:t>
            </a:r>
          </a:p>
        </p:txBody>
      </p:sp>
    </p:spTree>
    <p:extLst>
      <p:ext uri="{BB962C8B-B14F-4D97-AF65-F5344CB8AC3E}">
        <p14:creationId xmlns:p14="http://schemas.microsoft.com/office/powerpoint/2010/main" val="9754614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6" grpId="0"/>
      <p:bldP spid="655369" grpId="0"/>
      <p:bldP spid="655370" grpId="0"/>
      <p:bldP spid="655371" grpId="0" animBg="1"/>
      <p:bldP spid="655372" grpId="0" animBg="1"/>
      <p:bldP spid="655373" grpId="0" animBg="1"/>
      <p:bldP spid="655374" grpId="0" animBg="1"/>
      <p:bldP spid="655375" grpId="0"/>
      <p:bldP spid="655376" grpId="0" animBg="1"/>
      <p:bldP spid="655377" grpId="0" animBg="1"/>
      <p:bldP spid="65538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7347E7A8-7A00-A5E4-911C-BBCB754C3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38924"/>
            <a:ext cx="8151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>
            <a:lvl1pPr marL="342900" indent="-342900" algn="l" defTabSz="915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323850" algn="l" defTabSz="915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300">
                <a:solidFill>
                  <a:schemeClr val="tx1"/>
                </a:solidFill>
                <a:latin typeface="+mn-lt"/>
              </a:defRPr>
            </a:lvl2pPr>
            <a:lvl3pPr marL="1019175" indent="-342900" algn="l" defTabSz="915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343025" indent="-315913" algn="l" defTabSz="915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700">
                <a:solidFill>
                  <a:schemeClr val="tx1"/>
                </a:solidFill>
                <a:latin typeface="+mn-lt"/>
              </a:defRPr>
            </a:lvl4pPr>
            <a:lvl5pPr marL="1685925" indent="-342900" algn="l" defTabSz="915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5pPr>
            <a:lvl6pPr marL="2143125" indent="-342900" algn="l" defTabSz="91598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600325" indent="-342900" algn="l" defTabSz="91598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3057525" indent="-342900" algn="l" defTabSz="91598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514725" indent="-342900" algn="l" defTabSz="91598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ker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III. CƠ SỞ THẦN KINH CỦA TẬP TÍNH</a:t>
            </a:r>
            <a:endParaRPr lang="en-US" b="1" kern="0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#9Slide03 Swiss Condensed Bold" panose="02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0AE9A-05B5-6911-5DC3-E33E6EBFE904}"/>
              </a:ext>
            </a:extLst>
          </p:cNvPr>
          <p:cNvSpPr txBox="1"/>
          <p:nvPr/>
        </p:nvSpPr>
        <p:spPr>
          <a:xfrm>
            <a:off x="251520" y="1052736"/>
            <a:ext cx="88236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-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Sự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hình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thành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tập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tính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học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được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ở ĐV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phụ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thuộc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vào</a:t>
            </a:r>
            <a:r>
              <a:rPr lang="en-SG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: </a:t>
            </a:r>
          </a:p>
          <a:p>
            <a:pPr marL="6270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+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mức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độ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tiến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hóa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của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hệ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thần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kinh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</a:p>
          <a:p>
            <a:pPr marL="6270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+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tuổi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thọ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của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ĐV.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Swiss Condensed Bold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089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92C0C61C-989F-E2B6-7972-13962D75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A4F31B5-129F-4428-93CD-4FFE8C6F0731}" type="slidenum">
              <a:rPr lang="en-US" altLang="en-US" sz="1200">
                <a:latin typeface="Garamond" panose="02020404030301010803" pitchFamily="18" charset="0"/>
              </a:rPr>
              <a:pPr/>
              <a:t>26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65605" name="Rectangle 5">
            <a:extLst>
              <a:ext uri="{FF2B5EF4-FFF2-40B4-BE49-F238E27FC236}">
                <a16:creationId xmlns:a16="http://schemas.microsoft.com/office/drawing/2014/main" id="{642A1FDA-6683-E985-7CDA-4F510BFC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8" y="1025798"/>
            <a:ext cx="4294952" cy="163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/>
            <a:r>
              <a:rPr lang="en-US" altLang="en-US" sz="2500" dirty="0">
                <a:latin typeface="#9Slide03 Swiss Condensed Bold" panose="02000500000000000000" pitchFamily="2" charset="0"/>
              </a:rPr>
              <a:t>Ở ĐV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có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HTK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dạng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lưới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và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hệ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TK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dạng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chuỗi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hạch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,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các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tập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tính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của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chúng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hầu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hết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là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tập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tính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bẩm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sinh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? </a:t>
            </a:r>
            <a:endParaRPr lang="en-US" altLang="en-US" sz="2500" dirty="0">
              <a:latin typeface=".VnTime" panose="020B7200000000000000" pitchFamily="34" charset="0"/>
            </a:endParaRPr>
          </a:p>
        </p:txBody>
      </p:sp>
      <p:pic>
        <p:nvPicPr>
          <p:cNvPr id="665606" name="Picture 6" descr="image052">
            <a:extLst>
              <a:ext uri="{FF2B5EF4-FFF2-40B4-BE49-F238E27FC236}">
                <a16:creationId xmlns:a16="http://schemas.microsoft.com/office/drawing/2014/main" id="{952FEAB9-CE63-5FE7-64B2-B1C4235D1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41700"/>
            <a:ext cx="1619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07" name="Picture 7">
            <a:extLst>
              <a:ext uri="{FF2B5EF4-FFF2-40B4-BE49-F238E27FC236}">
                <a16:creationId xmlns:a16="http://schemas.microsoft.com/office/drawing/2014/main" id="{14E77A16-7797-6663-4102-68E5222A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3441700"/>
            <a:ext cx="1825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08" name="Rectangle 8">
            <a:extLst>
              <a:ext uri="{FF2B5EF4-FFF2-40B4-BE49-F238E27FC236}">
                <a16:creationId xmlns:a16="http://schemas.microsoft.com/office/drawing/2014/main" id="{14EE8015-9352-31BF-4A26-3F68EF93F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1025798"/>
            <a:ext cx="3810000" cy="12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/>
            <a:r>
              <a:rPr lang="en-US" altLang="en-US" sz="2500" dirty="0" err="1">
                <a:latin typeface="#9Slide03 Swiss Condensed Bold" panose="02000500000000000000" pitchFamily="2" charset="0"/>
              </a:rPr>
              <a:t>Tại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sao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người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và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ĐV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có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hệ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thần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kinh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phát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triển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có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rất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nhiều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tập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tính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học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 </a:t>
            </a:r>
            <a:r>
              <a:rPr lang="en-US" altLang="en-US" sz="2500" dirty="0" err="1">
                <a:latin typeface="#9Slide03 Swiss Condensed Bold" panose="02000500000000000000" pitchFamily="2" charset="0"/>
              </a:rPr>
              <a:t>được</a:t>
            </a:r>
            <a:r>
              <a:rPr lang="en-US" altLang="en-US" sz="2500" dirty="0">
                <a:latin typeface="#9Slide03 Swiss Condensed Bold" panose="02000500000000000000" pitchFamily="2" charset="0"/>
              </a:rPr>
              <a:t>? </a:t>
            </a:r>
            <a:endParaRPr lang="en-US" altLang="en-US" sz="2500" dirty="0">
              <a:latin typeface=".VnTime" panose="020B7200000000000000" pitchFamily="34" charset="0"/>
            </a:endParaRPr>
          </a:p>
        </p:txBody>
      </p:sp>
      <p:pic>
        <p:nvPicPr>
          <p:cNvPr id="665609" name="Picture 9" descr="untitled001">
            <a:extLst>
              <a:ext uri="{FF2B5EF4-FFF2-40B4-BE49-F238E27FC236}">
                <a16:creationId xmlns:a16="http://schemas.microsoft.com/office/drawing/2014/main" id="{4A32510B-E9E2-623A-CE9D-44F4FE26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3036888"/>
            <a:ext cx="1881187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Line 11">
            <a:extLst>
              <a:ext uri="{FF2B5EF4-FFF2-40B4-BE49-F238E27FC236}">
                <a16:creationId xmlns:a16="http://schemas.microsoft.com/office/drawing/2014/main" id="{A9AD1BDD-631C-B927-8D36-B0C273A36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169243"/>
            <a:ext cx="0" cy="5572125"/>
          </a:xfrm>
          <a:prstGeom prst="line">
            <a:avLst/>
          </a:prstGeom>
          <a:noFill/>
          <a:ln w="57150" cmpd="thickThin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BE3D7D-74EA-B418-6655-D8668D02A3A8}"/>
              </a:ext>
            </a:extLst>
          </p:cNvPr>
          <p:cNvSpPr/>
          <p:nvPr/>
        </p:nvSpPr>
        <p:spPr bwMode="auto">
          <a:xfrm>
            <a:off x="0" y="0"/>
            <a:ext cx="9144000" cy="954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Dựa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mức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độ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tiến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hóa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hệ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thần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kinh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tuổi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thọ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ĐV,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hãy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trả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lời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2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câu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hỏi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sau</a:t>
            </a:r>
            <a:r>
              <a:rPr lang="en-US" alt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:</a:t>
            </a:r>
            <a:endParaRPr lang="en-US" altLang="en-US" sz="2400" dirty="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marL="0" marR="0" indent="0" algn="l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5" grpId="0"/>
      <p:bldP spid="6656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BA6B0260-229C-0485-5332-266E8357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376691"/>
            <a:ext cx="2127250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7F9D3A9-10FC-41C6-BBA9-385047A640C2}" type="slidenum">
              <a:rPr lang="en-US" altLang="en-US" sz="1200">
                <a:latin typeface="Garamond" panose="02020404030301010803" pitchFamily="18" charset="0"/>
              </a:rPr>
              <a:pPr/>
              <a:t>27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672772" name="Picture 4" descr="image052">
            <a:extLst>
              <a:ext uri="{FF2B5EF4-FFF2-40B4-BE49-F238E27FC236}">
                <a16:creationId xmlns:a16="http://schemas.microsoft.com/office/drawing/2014/main" id="{35421F2E-9C57-8B5F-B505-D6D62981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833438"/>
            <a:ext cx="8890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2773" name="Picture 5">
            <a:extLst>
              <a:ext uri="{FF2B5EF4-FFF2-40B4-BE49-F238E27FC236}">
                <a16:creationId xmlns:a16="http://schemas.microsoft.com/office/drawing/2014/main" id="{38805727-1AD5-C49B-7866-86B66BD7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917575"/>
            <a:ext cx="10953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2774" name="Picture 6" descr="untitled001">
            <a:extLst>
              <a:ext uri="{FF2B5EF4-FFF2-40B4-BE49-F238E27FC236}">
                <a16:creationId xmlns:a16="http://schemas.microsoft.com/office/drawing/2014/main" id="{3203B8CF-D59C-97BA-EFD8-29341797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833438"/>
            <a:ext cx="83343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2775" name="Line 7">
            <a:extLst>
              <a:ext uri="{FF2B5EF4-FFF2-40B4-BE49-F238E27FC236}">
                <a16:creationId xmlns:a16="http://schemas.microsoft.com/office/drawing/2014/main" id="{7AFA017A-84E5-1939-E71C-715929504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2834" y="833438"/>
            <a:ext cx="0" cy="5572125"/>
          </a:xfrm>
          <a:prstGeom prst="line">
            <a:avLst/>
          </a:prstGeom>
          <a:noFill/>
          <a:ln w="57150" cmpd="thickThin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72777" name="Rectangle 9">
            <a:extLst>
              <a:ext uri="{FF2B5EF4-FFF2-40B4-BE49-F238E27FC236}">
                <a16:creationId xmlns:a16="http://schemas.microsoft.com/office/drawing/2014/main" id="{DA1D6432-B36D-1B28-E76E-692C9C8BC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4" y="2960017"/>
            <a:ext cx="4492625" cy="226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ĐV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có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hệ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TK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dạng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lưới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dạng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chuỗi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hạch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Số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lượng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TB TK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ít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cấu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tạo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hệ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TK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đơn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giản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-&gt;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Khả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năng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học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tập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rút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kinh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nghiệm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kém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1100" dirty="0">
              <a:solidFill>
                <a:srgbClr val="FF0000"/>
              </a:solidFill>
              <a:latin typeface="#9Slide03 Swiss Condensed Bold" panose="02000500000000000000" pitchFamily="2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-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Tuổi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thọ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thường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ngắn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-&gt;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Không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nhiều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thời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gian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cho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việc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học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tập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. </a:t>
            </a:r>
            <a:endParaRPr lang="en-US" altLang="en-US" sz="23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72778" name="Rectangle 10">
            <a:extLst>
              <a:ext uri="{FF2B5EF4-FFF2-40B4-BE49-F238E27FC236}">
                <a16:creationId xmlns:a16="http://schemas.microsoft.com/office/drawing/2014/main" id="{D57BFDCD-96E0-D2BD-7C64-A77B20217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5445224"/>
            <a:ext cx="4262437" cy="87778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25" tIns="45710" rIns="91425" bIns="45710" anchor="ctr"/>
          <a:lstStyle/>
          <a:p>
            <a:pPr defTabSz="915988">
              <a:buFont typeface="Wingdings" pitchFamily="2" charset="2"/>
              <a:buChar char="è"/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Hầu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hết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là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</a:p>
          <a:p>
            <a:pPr defTabSz="915988"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bẩm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sinh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672779" name="Rectangle 11">
            <a:extLst>
              <a:ext uri="{FF2B5EF4-FFF2-40B4-BE49-F238E27FC236}">
                <a16:creationId xmlns:a16="http://schemas.microsoft.com/office/drawing/2014/main" id="{9E05BDA4-172D-12BF-0120-E76E234F8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061" y="5459116"/>
            <a:ext cx="4068433" cy="9175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25" tIns="45710" rIns="91425" bIns="45710" anchor="ctr"/>
          <a:lstStyle/>
          <a:p>
            <a:pPr defTabSz="915988">
              <a:buFont typeface="Wingdings" pitchFamily="2" charset="2"/>
              <a:buChar char="è"/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Hầu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hết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là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</a:p>
          <a:p>
            <a:pPr defTabSz="915988"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học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672780" name="Rectangle 12">
            <a:extLst>
              <a:ext uri="{FF2B5EF4-FFF2-40B4-BE49-F238E27FC236}">
                <a16:creationId xmlns:a16="http://schemas.microsoft.com/office/drawing/2014/main" id="{A5F15164-4DBC-9DF1-312B-FEB0BA35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40727"/>
            <a:ext cx="3810000" cy="24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Người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các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ĐV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có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hệ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TK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phát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003366"/>
                </a:solidFill>
                <a:latin typeface="#9Slide03 Swiss Condensed Bold" panose="02000500000000000000" pitchFamily="2" charset="0"/>
              </a:rPr>
              <a:t>triển</a:t>
            </a:r>
            <a:r>
              <a:rPr lang="en-US" altLang="en-US" sz="2000" dirty="0">
                <a:solidFill>
                  <a:srgbClr val="003366"/>
                </a:solidFill>
                <a:latin typeface="#9Slide03 Swiss Condensed Bold" panose="02000500000000000000" pitchFamily="2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hệ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TK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phát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triển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-&gt;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thuận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lợi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cho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học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tập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rút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kinh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nghiệm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500" dirty="0">
              <a:solidFill>
                <a:srgbClr val="FF0000"/>
              </a:solidFill>
              <a:latin typeface="#9Slide03 Swiss Condensed Bold" panose="02000500000000000000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Tuổi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thọ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dài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-&gt;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nhiều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thời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gian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để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học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tập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và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rút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kinh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nghiệm</a:t>
            </a:r>
            <a:r>
              <a:rPr lang="en-US" altLang="en-US" sz="2000" dirty="0">
                <a:solidFill>
                  <a:srgbClr val="FF0000"/>
                </a:solidFill>
                <a:latin typeface="#9Slide03 Swiss Condensed Bold" panose="02000500000000000000" pitchFamily="2" charset="0"/>
                <a:sym typeface="Wingdings" panose="05000000000000000000" pitchFamily="2" charset="2"/>
              </a:rPr>
              <a:t> 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6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7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7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7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7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7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7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7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7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7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7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7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8" grpId="0"/>
      <p:bldP spid="6727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7347E7A8-7A00-A5E4-911C-BBCB754C3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87" y="52174"/>
            <a:ext cx="8151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0" rIns="91425" bIns="45710" numCol="1" anchor="t" anchorCtr="0" compatLnSpc="1">
            <a:prstTxWarp prst="textNoShape">
              <a:avLst/>
            </a:prstTxWarp>
          </a:bodyPr>
          <a:lstStyle>
            <a:lvl1pPr marL="342900" indent="-342900" algn="l" defTabSz="915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323850" algn="l" defTabSz="915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300">
                <a:solidFill>
                  <a:schemeClr val="tx1"/>
                </a:solidFill>
                <a:latin typeface="+mn-lt"/>
              </a:defRPr>
            </a:lvl2pPr>
            <a:lvl3pPr marL="1019175" indent="-342900" algn="l" defTabSz="915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343025" indent="-315913" algn="l" defTabSz="915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700">
                <a:solidFill>
                  <a:schemeClr val="tx1"/>
                </a:solidFill>
                <a:latin typeface="+mn-lt"/>
              </a:defRPr>
            </a:lvl4pPr>
            <a:lvl5pPr marL="1685925" indent="-342900" algn="l" defTabSz="915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5pPr>
            <a:lvl6pPr marL="2143125" indent="-342900" algn="l" defTabSz="91598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600325" indent="-342900" algn="l" defTabSz="91598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3057525" indent="-342900" algn="l" defTabSz="91598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514725" indent="-342900" algn="l" defTabSz="915988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598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III. CƠ SỞ THẦN KINH CỦA TẬP TÍNH</a:t>
            </a:r>
            <a:endParaRPr kumimoji="0" lang="en-US" sz="29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#9Slide03 Swiss Condensed Bold" panose="02000500000000000000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0AE9A-05B5-6911-5DC3-E33E6EBFE904}"/>
              </a:ext>
            </a:extLst>
          </p:cNvPr>
          <p:cNvSpPr txBox="1"/>
          <p:nvPr/>
        </p:nvSpPr>
        <p:spPr>
          <a:xfrm>
            <a:off x="340587" y="1412776"/>
            <a:ext cx="88236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-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Sự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hình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thành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tập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tính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học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được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ở ĐV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phụ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thuộc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vào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: </a:t>
            </a:r>
          </a:p>
          <a:p>
            <a:pPr marL="6270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+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mức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độ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tiến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hóa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của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hệ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thần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kinh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</a:p>
          <a:p>
            <a:pPr marL="6270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+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tuổi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thọ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</a:t>
            </a:r>
            <a:r>
              <a:rPr kumimoji="0" lang="en-SG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của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 ĐV.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Swiss Condensed Bold" panose="02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- Một số tập tính của 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ĐV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là kết quả phối hợp </a:t>
            </a: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HĐ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Swiss Condensed Bold" panose="02000500000000000000" pitchFamily="2" charset="0"/>
                <a:ea typeface="+mn-ea"/>
                <a:cs typeface="+mn-cs"/>
              </a:rPr>
              <a:t>của hệ thần kinh và hệ nội tiết: tập tính sinh sản, ngủ đông.</a:t>
            </a:r>
          </a:p>
        </p:txBody>
      </p:sp>
    </p:spTree>
    <p:extLst>
      <p:ext uri="{BB962C8B-B14F-4D97-AF65-F5344CB8AC3E}">
        <p14:creationId xmlns:p14="http://schemas.microsoft.com/office/powerpoint/2010/main" val="41131655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E9D3A-FE00-43A6-9EAC-D5D076471766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grpSp>
        <p:nvGrpSpPr>
          <p:cNvPr id="667662" name="Group 14"/>
          <p:cNvGrpSpPr>
            <a:grpSpLocks/>
          </p:cNvGrpSpPr>
          <p:nvPr/>
        </p:nvGrpSpPr>
        <p:grpSpPr bwMode="auto">
          <a:xfrm rot="-9946339">
            <a:off x="4556125" y="5180013"/>
            <a:ext cx="1547813" cy="976312"/>
            <a:chOff x="2023" y="1214"/>
            <a:chExt cx="1035" cy="706"/>
          </a:xfrm>
        </p:grpSpPr>
        <p:sp>
          <p:nvSpPr>
            <p:cNvPr id="39962" name="Freeform 10"/>
            <p:cNvSpPr>
              <a:spLocks/>
            </p:cNvSpPr>
            <p:nvPr/>
          </p:nvSpPr>
          <p:spPr bwMode="auto">
            <a:xfrm>
              <a:off x="2028" y="1218"/>
              <a:ext cx="1030" cy="702"/>
            </a:xfrm>
            <a:custGeom>
              <a:avLst/>
              <a:gdLst>
                <a:gd name="T0" fmla="*/ 1030 w 1030"/>
                <a:gd name="T1" fmla="*/ 702 h 702"/>
                <a:gd name="T2" fmla="*/ 948 w 1030"/>
                <a:gd name="T3" fmla="*/ 571 h 702"/>
                <a:gd name="T4" fmla="*/ 900 w 1030"/>
                <a:gd name="T5" fmla="*/ 510 h 702"/>
                <a:gd name="T6" fmla="*/ 783 w 1030"/>
                <a:gd name="T7" fmla="*/ 427 h 702"/>
                <a:gd name="T8" fmla="*/ 742 w 1030"/>
                <a:gd name="T9" fmla="*/ 400 h 702"/>
                <a:gd name="T10" fmla="*/ 722 w 1030"/>
                <a:gd name="T11" fmla="*/ 386 h 702"/>
                <a:gd name="T12" fmla="*/ 653 w 1030"/>
                <a:gd name="T13" fmla="*/ 324 h 702"/>
                <a:gd name="T14" fmla="*/ 516 w 1030"/>
                <a:gd name="T15" fmla="*/ 338 h 702"/>
                <a:gd name="T16" fmla="*/ 475 w 1030"/>
                <a:gd name="T17" fmla="*/ 352 h 702"/>
                <a:gd name="T18" fmla="*/ 434 w 1030"/>
                <a:gd name="T19" fmla="*/ 338 h 702"/>
                <a:gd name="T20" fmla="*/ 413 w 1030"/>
                <a:gd name="T21" fmla="*/ 318 h 702"/>
                <a:gd name="T22" fmla="*/ 338 w 1030"/>
                <a:gd name="T23" fmla="*/ 304 h 702"/>
                <a:gd name="T24" fmla="*/ 283 w 1030"/>
                <a:gd name="T25" fmla="*/ 256 h 702"/>
                <a:gd name="T26" fmla="*/ 255 w 1030"/>
                <a:gd name="T27" fmla="*/ 146 h 702"/>
                <a:gd name="T28" fmla="*/ 214 w 1030"/>
                <a:gd name="T29" fmla="*/ 119 h 702"/>
                <a:gd name="T30" fmla="*/ 105 w 1030"/>
                <a:gd name="T31" fmla="*/ 84 h 702"/>
                <a:gd name="T32" fmla="*/ 57 w 1030"/>
                <a:gd name="T33" fmla="*/ 50 h 702"/>
                <a:gd name="T34" fmla="*/ 15 w 1030"/>
                <a:gd name="T35" fmla="*/ 36 h 702"/>
                <a:gd name="T36" fmla="*/ 2 w 1030"/>
                <a:gd name="T37" fmla="*/ 16 h 702"/>
                <a:gd name="T38" fmla="*/ 57 w 1030"/>
                <a:gd name="T39" fmla="*/ 16 h 7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30" h="702">
                  <a:moveTo>
                    <a:pt x="1030" y="702"/>
                  </a:moveTo>
                  <a:cubicBezTo>
                    <a:pt x="1002" y="658"/>
                    <a:pt x="974" y="616"/>
                    <a:pt x="948" y="571"/>
                  </a:cubicBezTo>
                  <a:cubicBezTo>
                    <a:pt x="932" y="543"/>
                    <a:pt x="928" y="527"/>
                    <a:pt x="900" y="510"/>
                  </a:cubicBezTo>
                  <a:cubicBezTo>
                    <a:pt x="873" y="469"/>
                    <a:pt x="825" y="450"/>
                    <a:pt x="783" y="427"/>
                  </a:cubicBezTo>
                  <a:cubicBezTo>
                    <a:pt x="769" y="419"/>
                    <a:pt x="756" y="409"/>
                    <a:pt x="742" y="400"/>
                  </a:cubicBezTo>
                  <a:cubicBezTo>
                    <a:pt x="735" y="395"/>
                    <a:pt x="722" y="386"/>
                    <a:pt x="722" y="386"/>
                  </a:cubicBezTo>
                  <a:cubicBezTo>
                    <a:pt x="707" y="364"/>
                    <a:pt x="677" y="332"/>
                    <a:pt x="653" y="324"/>
                  </a:cubicBezTo>
                  <a:cubicBezTo>
                    <a:pt x="636" y="325"/>
                    <a:pt x="542" y="332"/>
                    <a:pt x="516" y="338"/>
                  </a:cubicBezTo>
                  <a:cubicBezTo>
                    <a:pt x="502" y="341"/>
                    <a:pt x="475" y="352"/>
                    <a:pt x="475" y="352"/>
                  </a:cubicBezTo>
                  <a:cubicBezTo>
                    <a:pt x="461" y="347"/>
                    <a:pt x="444" y="348"/>
                    <a:pt x="434" y="338"/>
                  </a:cubicBezTo>
                  <a:cubicBezTo>
                    <a:pt x="427" y="331"/>
                    <a:pt x="422" y="321"/>
                    <a:pt x="413" y="318"/>
                  </a:cubicBezTo>
                  <a:cubicBezTo>
                    <a:pt x="389" y="310"/>
                    <a:pt x="363" y="309"/>
                    <a:pt x="338" y="304"/>
                  </a:cubicBezTo>
                  <a:cubicBezTo>
                    <a:pt x="316" y="289"/>
                    <a:pt x="305" y="271"/>
                    <a:pt x="283" y="256"/>
                  </a:cubicBezTo>
                  <a:cubicBezTo>
                    <a:pt x="259" y="220"/>
                    <a:pt x="272" y="184"/>
                    <a:pt x="255" y="146"/>
                  </a:cubicBezTo>
                  <a:cubicBezTo>
                    <a:pt x="254" y="143"/>
                    <a:pt x="216" y="120"/>
                    <a:pt x="214" y="119"/>
                  </a:cubicBezTo>
                  <a:cubicBezTo>
                    <a:pt x="152" y="78"/>
                    <a:pt x="193" y="93"/>
                    <a:pt x="105" y="84"/>
                  </a:cubicBezTo>
                  <a:cubicBezTo>
                    <a:pt x="84" y="64"/>
                    <a:pt x="85" y="61"/>
                    <a:pt x="57" y="50"/>
                  </a:cubicBezTo>
                  <a:cubicBezTo>
                    <a:pt x="43" y="44"/>
                    <a:pt x="15" y="36"/>
                    <a:pt x="15" y="36"/>
                  </a:cubicBezTo>
                  <a:cubicBezTo>
                    <a:pt x="11" y="29"/>
                    <a:pt x="0" y="24"/>
                    <a:pt x="2" y="16"/>
                  </a:cubicBezTo>
                  <a:cubicBezTo>
                    <a:pt x="6" y="0"/>
                    <a:pt x="47" y="16"/>
                    <a:pt x="57" y="16"/>
                  </a:cubicBezTo>
                </a:path>
              </a:pathLst>
            </a:custGeom>
            <a:noFill/>
            <a:ln w="635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#9Slide03 Swiss Condensed Bold" panose="02000500000000000000" pitchFamily="2" charset="0"/>
              </a:endParaRPr>
            </a:p>
          </p:txBody>
        </p:sp>
        <p:sp>
          <p:nvSpPr>
            <p:cNvPr id="39963" name="Freeform 11"/>
            <p:cNvSpPr>
              <a:spLocks/>
            </p:cNvSpPr>
            <p:nvPr/>
          </p:nvSpPr>
          <p:spPr bwMode="auto">
            <a:xfrm>
              <a:off x="2023" y="1214"/>
              <a:ext cx="49" cy="100"/>
            </a:xfrm>
            <a:custGeom>
              <a:avLst/>
              <a:gdLst>
                <a:gd name="T0" fmla="*/ 41 w 49"/>
                <a:gd name="T1" fmla="*/ 89 h 100"/>
                <a:gd name="T2" fmla="*/ 14 w 49"/>
                <a:gd name="T3" fmla="*/ 55 h 100"/>
                <a:gd name="T4" fmla="*/ 0 w 49"/>
                <a:gd name="T5" fmla="*/ 0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00">
                  <a:moveTo>
                    <a:pt x="41" y="89"/>
                  </a:moveTo>
                  <a:cubicBezTo>
                    <a:pt x="23" y="35"/>
                    <a:pt x="49" y="100"/>
                    <a:pt x="14" y="55"/>
                  </a:cubicBezTo>
                  <a:cubicBezTo>
                    <a:pt x="5" y="44"/>
                    <a:pt x="0" y="13"/>
                    <a:pt x="0" y="0"/>
                  </a:cubicBezTo>
                </a:path>
              </a:pathLst>
            </a:custGeom>
            <a:noFill/>
            <a:ln w="635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#9Slide03 Swiss Condensed Bold" panose="02000500000000000000" pitchFamily="2" charset="0"/>
              </a:endParaRPr>
            </a:p>
          </p:txBody>
        </p:sp>
      </p:grpSp>
      <p:pic>
        <p:nvPicPr>
          <p:cNvPr id="667669" name="Picture 21" descr="vitphaibietb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738813"/>
            <a:ext cx="13017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7671" name="Rectangle 23"/>
          <p:cNvSpPr>
            <a:spLocks noChangeArrowheads="1"/>
          </p:cNvSpPr>
          <p:nvPr/>
        </p:nvSpPr>
        <p:spPr bwMode="auto">
          <a:xfrm rot="2213582">
            <a:off x="4635500" y="5595938"/>
            <a:ext cx="912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Tập tính bẩm sinh</a:t>
            </a:r>
          </a:p>
        </p:txBody>
      </p:sp>
      <p:pic>
        <p:nvPicPr>
          <p:cNvPr id="667678" name="Picture 30" descr="card0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214438"/>
            <a:ext cx="9604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7680" name="Group 32"/>
          <p:cNvGrpSpPr>
            <a:grpSpLocks/>
          </p:cNvGrpSpPr>
          <p:nvPr/>
        </p:nvGrpSpPr>
        <p:grpSpPr bwMode="auto">
          <a:xfrm>
            <a:off x="4873625" y="1595438"/>
            <a:ext cx="1333500" cy="1381125"/>
            <a:chOff x="2482" y="1262"/>
            <a:chExt cx="756" cy="994"/>
          </a:xfrm>
        </p:grpSpPr>
        <p:sp>
          <p:nvSpPr>
            <p:cNvPr id="39960" name="Freeform 33"/>
            <p:cNvSpPr>
              <a:spLocks/>
            </p:cNvSpPr>
            <p:nvPr/>
          </p:nvSpPr>
          <p:spPr bwMode="auto">
            <a:xfrm>
              <a:off x="2482" y="1262"/>
              <a:ext cx="734" cy="994"/>
            </a:xfrm>
            <a:custGeom>
              <a:avLst/>
              <a:gdLst>
                <a:gd name="T0" fmla="*/ 0 w 734"/>
                <a:gd name="T1" fmla="*/ 994 h 994"/>
                <a:gd name="T2" fmla="*/ 62 w 734"/>
                <a:gd name="T3" fmla="*/ 925 h 994"/>
                <a:gd name="T4" fmla="*/ 117 w 734"/>
                <a:gd name="T5" fmla="*/ 850 h 994"/>
                <a:gd name="T6" fmla="*/ 179 w 734"/>
                <a:gd name="T7" fmla="*/ 727 h 994"/>
                <a:gd name="T8" fmla="*/ 206 w 734"/>
                <a:gd name="T9" fmla="*/ 665 h 994"/>
                <a:gd name="T10" fmla="*/ 247 w 734"/>
                <a:gd name="T11" fmla="*/ 610 h 994"/>
                <a:gd name="T12" fmla="*/ 281 w 734"/>
                <a:gd name="T13" fmla="*/ 562 h 994"/>
                <a:gd name="T14" fmla="*/ 309 w 734"/>
                <a:gd name="T15" fmla="*/ 521 h 994"/>
                <a:gd name="T16" fmla="*/ 357 w 734"/>
                <a:gd name="T17" fmla="*/ 425 h 994"/>
                <a:gd name="T18" fmla="*/ 425 w 734"/>
                <a:gd name="T19" fmla="*/ 322 h 994"/>
                <a:gd name="T20" fmla="*/ 494 w 734"/>
                <a:gd name="T21" fmla="*/ 219 h 994"/>
                <a:gd name="T22" fmla="*/ 556 w 734"/>
                <a:gd name="T23" fmla="*/ 157 h 994"/>
                <a:gd name="T24" fmla="*/ 569 w 734"/>
                <a:gd name="T25" fmla="*/ 137 h 994"/>
                <a:gd name="T26" fmla="*/ 590 w 734"/>
                <a:gd name="T27" fmla="*/ 130 h 994"/>
                <a:gd name="T28" fmla="*/ 611 w 734"/>
                <a:gd name="T29" fmla="*/ 116 h 994"/>
                <a:gd name="T30" fmla="*/ 734 w 734"/>
                <a:gd name="T31" fmla="*/ 27 h 994"/>
                <a:gd name="T32" fmla="*/ 659 w 734"/>
                <a:gd name="T33" fmla="*/ 0 h 9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4" h="994">
                  <a:moveTo>
                    <a:pt x="0" y="994"/>
                  </a:moveTo>
                  <a:cubicBezTo>
                    <a:pt x="19" y="967"/>
                    <a:pt x="31" y="935"/>
                    <a:pt x="62" y="925"/>
                  </a:cubicBezTo>
                  <a:cubicBezTo>
                    <a:pt x="79" y="892"/>
                    <a:pt x="95" y="879"/>
                    <a:pt x="117" y="850"/>
                  </a:cubicBezTo>
                  <a:cubicBezTo>
                    <a:pt x="145" y="814"/>
                    <a:pt x="164" y="770"/>
                    <a:pt x="179" y="727"/>
                  </a:cubicBezTo>
                  <a:cubicBezTo>
                    <a:pt x="186" y="707"/>
                    <a:pt x="194" y="683"/>
                    <a:pt x="206" y="665"/>
                  </a:cubicBezTo>
                  <a:cubicBezTo>
                    <a:pt x="219" y="646"/>
                    <a:pt x="247" y="610"/>
                    <a:pt x="247" y="610"/>
                  </a:cubicBezTo>
                  <a:cubicBezTo>
                    <a:pt x="261" y="569"/>
                    <a:pt x="244" y="607"/>
                    <a:pt x="281" y="562"/>
                  </a:cubicBezTo>
                  <a:cubicBezTo>
                    <a:pt x="291" y="549"/>
                    <a:pt x="309" y="521"/>
                    <a:pt x="309" y="521"/>
                  </a:cubicBezTo>
                  <a:cubicBezTo>
                    <a:pt x="318" y="485"/>
                    <a:pt x="334" y="454"/>
                    <a:pt x="357" y="425"/>
                  </a:cubicBezTo>
                  <a:cubicBezTo>
                    <a:pt x="372" y="382"/>
                    <a:pt x="387" y="349"/>
                    <a:pt x="425" y="322"/>
                  </a:cubicBezTo>
                  <a:cubicBezTo>
                    <a:pt x="444" y="285"/>
                    <a:pt x="459" y="242"/>
                    <a:pt x="494" y="219"/>
                  </a:cubicBezTo>
                  <a:cubicBezTo>
                    <a:pt x="512" y="194"/>
                    <a:pt x="536" y="181"/>
                    <a:pt x="556" y="157"/>
                  </a:cubicBezTo>
                  <a:cubicBezTo>
                    <a:pt x="561" y="151"/>
                    <a:pt x="563" y="142"/>
                    <a:pt x="569" y="137"/>
                  </a:cubicBezTo>
                  <a:cubicBezTo>
                    <a:pt x="575" y="132"/>
                    <a:pt x="583" y="133"/>
                    <a:pt x="590" y="130"/>
                  </a:cubicBezTo>
                  <a:cubicBezTo>
                    <a:pt x="598" y="126"/>
                    <a:pt x="605" y="121"/>
                    <a:pt x="611" y="116"/>
                  </a:cubicBezTo>
                  <a:cubicBezTo>
                    <a:pt x="647" y="86"/>
                    <a:pt x="689" y="42"/>
                    <a:pt x="734" y="27"/>
                  </a:cubicBezTo>
                  <a:cubicBezTo>
                    <a:pt x="706" y="0"/>
                    <a:pt x="698" y="0"/>
                    <a:pt x="659" y="0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#9Slide03 Swiss Condensed Bold" panose="02000500000000000000" pitchFamily="2" charset="0"/>
              </a:endParaRPr>
            </a:p>
          </p:txBody>
        </p:sp>
        <p:sp>
          <p:nvSpPr>
            <p:cNvPr id="39961" name="Freeform 34"/>
            <p:cNvSpPr>
              <a:spLocks/>
            </p:cNvSpPr>
            <p:nvPr/>
          </p:nvSpPr>
          <p:spPr bwMode="auto">
            <a:xfrm>
              <a:off x="3230" y="1275"/>
              <a:ext cx="8" cy="110"/>
            </a:xfrm>
            <a:custGeom>
              <a:avLst/>
              <a:gdLst>
                <a:gd name="T0" fmla="*/ 0 w 8"/>
                <a:gd name="T1" fmla="*/ 0 h 110"/>
                <a:gd name="T2" fmla="*/ 7 w 8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10">
                  <a:moveTo>
                    <a:pt x="0" y="0"/>
                  </a:moveTo>
                  <a:cubicBezTo>
                    <a:pt x="8" y="87"/>
                    <a:pt x="7" y="51"/>
                    <a:pt x="7" y="110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#9Slide03 Swiss Condensed Bold" panose="02000500000000000000" pitchFamily="2" charset="0"/>
              </a:endParaRPr>
            </a:p>
          </p:txBody>
        </p:sp>
      </p:grpSp>
      <p:sp>
        <p:nvSpPr>
          <p:cNvPr id="667683" name="Rectangle 35"/>
          <p:cNvSpPr>
            <a:spLocks noChangeArrowheads="1"/>
          </p:cNvSpPr>
          <p:nvPr/>
        </p:nvSpPr>
        <p:spPr bwMode="auto">
          <a:xfrm rot="-3056646">
            <a:off x="4895056" y="1772444"/>
            <a:ext cx="9175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Tập tính học được</a:t>
            </a:r>
          </a:p>
        </p:txBody>
      </p:sp>
      <p:pic>
        <p:nvPicPr>
          <p:cNvPr id="667684" name="Picture 36" descr="172910_gifbig_87122546817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608013"/>
            <a:ext cx="9286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7686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894013"/>
            <a:ext cx="2698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7687" name="Rectangle 39"/>
          <p:cNvSpPr>
            <a:spLocks noChangeArrowheads="1"/>
          </p:cNvSpPr>
          <p:nvPr/>
        </p:nvSpPr>
        <p:spPr bwMode="auto">
          <a:xfrm>
            <a:off x="3389313" y="3167063"/>
            <a:ext cx="1944687" cy="115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TẬP TÍNH </a:t>
            </a:r>
          </a:p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CỦA </a:t>
            </a:r>
          </a:p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ĐỘNG VẬT</a:t>
            </a:r>
          </a:p>
        </p:txBody>
      </p:sp>
      <p:grpSp>
        <p:nvGrpSpPr>
          <p:cNvPr id="667689" name="Group 41"/>
          <p:cNvGrpSpPr>
            <a:grpSpLocks/>
          </p:cNvGrpSpPr>
          <p:nvPr/>
        </p:nvGrpSpPr>
        <p:grpSpPr bwMode="auto">
          <a:xfrm>
            <a:off x="-71438" y="-23813"/>
            <a:ext cx="2738438" cy="2298701"/>
            <a:chOff x="-44" y="-14"/>
            <a:chExt cx="1724" cy="1447"/>
          </a:xfrm>
        </p:grpSpPr>
        <p:sp>
          <p:nvSpPr>
            <p:cNvPr id="39958" name="Rectangle 42"/>
            <p:cNvSpPr>
              <a:spLocks noChangeArrowheads="1"/>
            </p:cNvSpPr>
            <p:nvPr/>
          </p:nvSpPr>
          <p:spPr bwMode="auto">
            <a:xfrm>
              <a:off x="45" y="46"/>
              <a:ext cx="1635" cy="1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0" rIns="91425" bIns="45710">
              <a:spAutoFit/>
            </a:bodyPr>
            <a:lstStyle/>
            <a:p>
              <a:pPr defTabSz="9159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CC"/>
                  </a:solidFill>
                  <a:latin typeface="#9Slide03 Swiss Condensed Bold" panose="02000500000000000000" pitchFamily="2" charset="0"/>
                </a:rPr>
                <a:t>Chuỗi các phản</a:t>
              </a:r>
            </a:p>
            <a:p>
              <a:pPr defTabSz="9159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CC"/>
                  </a:solidFill>
                  <a:latin typeface="#9Slide03 Swiss Condensed Bold" panose="02000500000000000000" pitchFamily="2" charset="0"/>
                </a:rPr>
                <a:t> ứng trả lời kích thích </a:t>
              </a:r>
            </a:p>
            <a:p>
              <a:pPr defTabSz="9159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CC"/>
                  </a:solidFill>
                  <a:latin typeface="#9Slide03 Swiss Condensed Bold" panose="02000500000000000000" pitchFamily="2" charset="0"/>
                </a:rPr>
                <a:t>từ môi trường (bên </a:t>
              </a:r>
            </a:p>
            <a:p>
              <a:pPr defTabSz="9159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CC"/>
                  </a:solidFill>
                  <a:latin typeface="#9Slide03 Swiss Condensed Bold" panose="02000500000000000000" pitchFamily="2" charset="0"/>
                </a:rPr>
                <a:t>trong hoặc ngoài </a:t>
              </a:r>
            </a:p>
            <a:p>
              <a:pPr defTabSz="9159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CC"/>
                  </a:solidFill>
                  <a:latin typeface="#9Slide03 Swiss Condensed Bold" panose="02000500000000000000" pitchFamily="2" charset="0"/>
                </a:rPr>
                <a:t>cơ thể) </a:t>
              </a:r>
            </a:p>
            <a:p>
              <a:pPr defTabSz="9159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CC"/>
                  </a:solidFill>
                  <a:latin typeface="#9Slide03 Swiss Condensed Bold" panose="02000500000000000000" pitchFamily="2" charset="0"/>
                </a:rPr>
                <a:t>→ động vật thích</a:t>
              </a:r>
            </a:p>
            <a:p>
              <a:pPr defTabSz="9159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CC"/>
                  </a:solidFill>
                  <a:latin typeface="#9Slide03 Swiss Condensed Bold" panose="02000500000000000000" pitchFamily="2" charset="0"/>
                </a:rPr>
                <a:t> nghi và tồn tại</a:t>
              </a:r>
            </a:p>
          </p:txBody>
        </p:sp>
        <p:sp>
          <p:nvSpPr>
            <p:cNvPr id="39959" name="Freeform 43"/>
            <p:cNvSpPr>
              <a:spLocks/>
            </p:cNvSpPr>
            <p:nvPr/>
          </p:nvSpPr>
          <p:spPr bwMode="auto">
            <a:xfrm>
              <a:off x="-44" y="-14"/>
              <a:ext cx="1629" cy="1447"/>
            </a:xfrm>
            <a:custGeom>
              <a:avLst/>
              <a:gdLst>
                <a:gd name="T0" fmla="*/ 1629 w 1629"/>
                <a:gd name="T1" fmla="*/ 851 h 1447"/>
                <a:gd name="T2" fmla="*/ 1540 w 1629"/>
                <a:gd name="T3" fmla="*/ 774 h 1447"/>
                <a:gd name="T4" fmla="*/ 1505 w 1629"/>
                <a:gd name="T5" fmla="*/ 738 h 1447"/>
                <a:gd name="T6" fmla="*/ 1511 w 1629"/>
                <a:gd name="T7" fmla="*/ 721 h 1447"/>
                <a:gd name="T8" fmla="*/ 1546 w 1629"/>
                <a:gd name="T9" fmla="*/ 709 h 1447"/>
                <a:gd name="T10" fmla="*/ 1529 w 1629"/>
                <a:gd name="T11" fmla="*/ 673 h 1447"/>
                <a:gd name="T12" fmla="*/ 1481 w 1629"/>
                <a:gd name="T13" fmla="*/ 667 h 1447"/>
                <a:gd name="T14" fmla="*/ 1505 w 1629"/>
                <a:gd name="T15" fmla="*/ 596 h 1447"/>
                <a:gd name="T16" fmla="*/ 1534 w 1629"/>
                <a:gd name="T17" fmla="*/ 602 h 1447"/>
                <a:gd name="T18" fmla="*/ 1499 w 1629"/>
                <a:gd name="T19" fmla="*/ 626 h 1447"/>
                <a:gd name="T20" fmla="*/ 1451 w 1629"/>
                <a:gd name="T21" fmla="*/ 638 h 1447"/>
                <a:gd name="T22" fmla="*/ 1457 w 1629"/>
                <a:gd name="T23" fmla="*/ 584 h 1447"/>
                <a:gd name="T24" fmla="*/ 1499 w 1629"/>
                <a:gd name="T25" fmla="*/ 548 h 1447"/>
                <a:gd name="T26" fmla="*/ 1445 w 1629"/>
                <a:gd name="T27" fmla="*/ 572 h 1447"/>
                <a:gd name="T28" fmla="*/ 1439 w 1629"/>
                <a:gd name="T29" fmla="*/ 495 h 1447"/>
                <a:gd name="T30" fmla="*/ 1463 w 1629"/>
                <a:gd name="T31" fmla="*/ 513 h 1447"/>
                <a:gd name="T32" fmla="*/ 1517 w 1629"/>
                <a:gd name="T33" fmla="*/ 477 h 1447"/>
                <a:gd name="T34" fmla="*/ 1546 w 1629"/>
                <a:gd name="T35" fmla="*/ 412 h 1447"/>
                <a:gd name="T36" fmla="*/ 1540 w 1629"/>
                <a:gd name="T37" fmla="*/ 341 h 1447"/>
                <a:gd name="T38" fmla="*/ 1523 w 1629"/>
                <a:gd name="T39" fmla="*/ 329 h 1447"/>
                <a:gd name="T40" fmla="*/ 1505 w 1629"/>
                <a:gd name="T41" fmla="*/ 311 h 1447"/>
                <a:gd name="T42" fmla="*/ 1457 w 1629"/>
                <a:gd name="T43" fmla="*/ 275 h 1447"/>
                <a:gd name="T44" fmla="*/ 1273 w 1629"/>
                <a:gd name="T45" fmla="*/ 145 h 1447"/>
                <a:gd name="T46" fmla="*/ 1154 w 1629"/>
                <a:gd name="T47" fmla="*/ 67 h 1447"/>
                <a:gd name="T48" fmla="*/ 1048 w 1629"/>
                <a:gd name="T49" fmla="*/ 20 h 1447"/>
                <a:gd name="T50" fmla="*/ 1006 w 1629"/>
                <a:gd name="T51" fmla="*/ 2 h 1447"/>
                <a:gd name="T52" fmla="*/ 507 w 1629"/>
                <a:gd name="T53" fmla="*/ 50 h 1447"/>
                <a:gd name="T54" fmla="*/ 412 w 1629"/>
                <a:gd name="T55" fmla="*/ 85 h 1447"/>
                <a:gd name="T56" fmla="*/ 305 w 1629"/>
                <a:gd name="T57" fmla="*/ 151 h 1447"/>
                <a:gd name="T58" fmla="*/ 228 w 1629"/>
                <a:gd name="T59" fmla="*/ 79 h 1447"/>
                <a:gd name="T60" fmla="*/ 181 w 1629"/>
                <a:gd name="T61" fmla="*/ 85 h 1447"/>
                <a:gd name="T62" fmla="*/ 109 w 1629"/>
                <a:gd name="T63" fmla="*/ 168 h 1447"/>
                <a:gd name="T64" fmla="*/ 74 w 1629"/>
                <a:gd name="T65" fmla="*/ 269 h 1447"/>
                <a:gd name="T66" fmla="*/ 80 w 1629"/>
                <a:gd name="T67" fmla="*/ 400 h 1447"/>
                <a:gd name="T68" fmla="*/ 109 w 1629"/>
                <a:gd name="T69" fmla="*/ 608 h 1447"/>
                <a:gd name="T70" fmla="*/ 92 w 1629"/>
                <a:gd name="T71" fmla="*/ 839 h 1447"/>
                <a:gd name="T72" fmla="*/ 56 w 1629"/>
                <a:gd name="T73" fmla="*/ 911 h 1447"/>
                <a:gd name="T74" fmla="*/ 44 w 1629"/>
                <a:gd name="T75" fmla="*/ 934 h 1447"/>
                <a:gd name="T76" fmla="*/ 68 w 1629"/>
                <a:gd name="T77" fmla="*/ 1166 h 1447"/>
                <a:gd name="T78" fmla="*/ 133 w 1629"/>
                <a:gd name="T79" fmla="*/ 1202 h 1447"/>
                <a:gd name="T80" fmla="*/ 210 w 1629"/>
                <a:gd name="T81" fmla="*/ 1249 h 1447"/>
                <a:gd name="T82" fmla="*/ 240 w 1629"/>
                <a:gd name="T83" fmla="*/ 1279 h 1447"/>
                <a:gd name="T84" fmla="*/ 293 w 1629"/>
                <a:gd name="T85" fmla="*/ 1368 h 1447"/>
                <a:gd name="T86" fmla="*/ 816 w 1629"/>
                <a:gd name="T87" fmla="*/ 1445 h 1447"/>
                <a:gd name="T88" fmla="*/ 1036 w 1629"/>
                <a:gd name="T89" fmla="*/ 1439 h 1447"/>
                <a:gd name="T90" fmla="*/ 1053 w 1629"/>
                <a:gd name="T91" fmla="*/ 1398 h 1447"/>
                <a:gd name="T92" fmla="*/ 1089 w 1629"/>
                <a:gd name="T93" fmla="*/ 1362 h 1447"/>
                <a:gd name="T94" fmla="*/ 1131 w 1629"/>
                <a:gd name="T95" fmla="*/ 1279 h 1447"/>
                <a:gd name="T96" fmla="*/ 1208 w 1629"/>
                <a:gd name="T97" fmla="*/ 1172 h 1447"/>
                <a:gd name="T98" fmla="*/ 1226 w 1629"/>
                <a:gd name="T99" fmla="*/ 1136 h 1447"/>
                <a:gd name="T100" fmla="*/ 1238 w 1629"/>
                <a:gd name="T101" fmla="*/ 1065 h 1447"/>
                <a:gd name="T102" fmla="*/ 1291 w 1629"/>
                <a:gd name="T103" fmla="*/ 810 h 1447"/>
                <a:gd name="T104" fmla="*/ 1362 w 1629"/>
                <a:gd name="T105" fmla="*/ 673 h 1447"/>
                <a:gd name="T106" fmla="*/ 1398 w 1629"/>
                <a:gd name="T107" fmla="*/ 638 h 1447"/>
                <a:gd name="T108" fmla="*/ 1410 w 1629"/>
                <a:gd name="T109" fmla="*/ 620 h 1447"/>
                <a:gd name="T110" fmla="*/ 1445 w 1629"/>
                <a:gd name="T111" fmla="*/ 620 h 14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29" h="1447">
                  <a:moveTo>
                    <a:pt x="1629" y="851"/>
                  </a:moveTo>
                  <a:cubicBezTo>
                    <a:pt x="1607" y="815"/>
                    <a:pt x="1581" y="788"/>
                    <a:pt x="1540" y="774"/>
                  </a:cubicBezTo>
                  <a:cubicBezTo>
                    <a:pt x="1528" y="762"/>
                    <a:pt x="1499" y="754"/>
                    <a:pt x="1505" y="738"/>
                  </a:cubicBezTo>
                  <a:cubicBezTo>
                    <a:pt x="1507" y="732"/>
                    <a:pt x="1506" y="724"/>
                    <a:pt x="1511" y="721"/>
                  </a:cubicBezTo>
                  <a:cubicBezTo>
                    <a:pt x="1521" y="714"/>
                    <a:pt x="1546" y="709"/>
                    <a:pt x="1546" y="709"/>
                  </a:cubicBezTo>
                  <a:cubicBezTo>
                    <a:pt x="1553" y="687"/>
                    <a:pt x="1566" y="660"/>
                    <a:pt x="1529" y="673"/>
                  </a:cubicBezTo>
                  <a:cubicBezTo>
                    <a:pt x="1513" y="671"/>
                    <a:pt x="1496" y="673"/>
                    <a:pt x="1481" y="667"/>
                  </a:cubicBezTo>
                  <a:cubicBezTo>
                    <a:pt x="1433" y="649"/>
                    <a:pt x="1487" y="608"/>
                    <a:pt x="1505" y="596"/>
                  </a:cubicBezTo>
                  <a:cubicBezTo>
                    <a:pt x="1515" y="598"/>
                    <a:pt x="1536" y="592"/>
                    <a:pt x="1534" y="602"/>
                  </a:cubicBezTo>
                  <a:cubicBezTo>
                    <a:pt x="1531" y="616"/>
                    <a:pt x="1499" y="626"/>
                    <a:pt x="1499" y="626"/>
                  </a:cubicBezTo>
                  <a:cubicBezTo>
                    <a:pt x="1482" y="649"/>
                    <a:pt x="1476" y="653"/>
                    <a:pt x="1451" y="638"/>
                  </a:cubicBezTo>
                  <a:cubicBezTo>
                    <a:pt x="1436" y="594"/>
                    <a:pt x="1430" y="611"/>
                    <a:pt x="1457" y="584"/>
                  </a:cubicBezTo>
                  <a:cubicBezTo>
                    <a:pt x="1465" y="560"/>
                    <a:pt x="1475" y="556"/>
                    <a:pt x="1499" y="548"/>
                  </a:cubicBezTo>
                  <a:cubicBezTo>
                    <a:pt x="1482" y="574"/>
                    <a:pt x="1476" y="580"/>
                    <a:pt x="1445" y="572"/>
                  </a:cubicBezTo>
                  <a:cubicBezTo>
                    <a:pt x="1423" y="549"/>
                    <a:pt x="1391" y="512"/>
                    <a:pt x="1439" y="495"/>
                  </a:cubicBezTo>
                  <a:cubicBezTo>
                    <a:pt x="1447" y="501"/>
                    <a:pt x="1453" y="511"/>
                    <a:pt x="1463" y="513"/>
                  </a:cubicBezTo>
                  <a:cubicBezTo>
                    <a:pt x="1486" y="519"/>
                    <a:pt x="1501" y="488"/>
                    <a:pt x="1517" y="477"/>
                  </a:cubicBezTo>
                  <a:cubicBezTo>
                    <a:pt x="1523" y="452"/>
                    <a:pt x="1532" y="434"/>
                    <a:pt x="1546" y="412"/>
                  </a:cubicBezTo>
                  <a:cubicBezTo>
                    <a:pt x="1544" y="388"/>
                    <a:pt x="1546" y="364"/>
                    <a:pt x="1540" y="341"/>
                  </a:cubicBezTo>
                  <a:cubicBezTo>
                    <a:pt x="1538" y="334"/>
                    <a:pt x="1528" y="334"/>
                    <a:pt x="1523" y="329"/>
                  </a:cubicBezTo>
                  <a:cubicBezTo>
                    <a:pt x="1517" y="323"/>
                    <a:pt x="1512" y="316"/>
                    <a:pt x="1505" y="311"/>
                  </a:cubicBezTo>
                  <a:cubicBezTo>
                    <a:pt x="1490" y="298"/>
                    <a:pt x="1473" y="287"/>
                    <a:pt x="1457" y="275"/>
                  </a:cubicBezTo>
                  <a:cubicBezTo>
                    <a:pt x="1397" y="230"/>
                    <a:pt x="1335" y="186"/>
                    <a:pt x="1273" y="145"/>
                  </a:cubicBezTo>
                  <a:cubicBezTo>
                    <a:pt x="1235" y="120"/>
                    <a:pt x="1197" y="81"/>
                    <a:pt x="1154" y="67"/>
                  </a:cubicBezTo>
                  <a:cubicBezTo>
                    <a:pt x="1121" y="42"/>
                    <a:pt x="1084" y="38"/>
                    <a:pt x="1048" y="20"/>
                  </a:cubicBezTo>
                  <a:cubicBezTo>
                    <a:pt x="1009" y="0"/>
                    <a:pt x="1053" y="14"/>
                    <a:pt x="1006" y="2"/>
                  </a:cubicBezTo>
                  <a:cubicBezTo>
                    <a:pt x="837" y="7"/>
                    <a:pt x="673" y="17"/>
                    <a:pt x="507" y="50"/>
                  </a:cubicBezTo>
                  <a:cubicBezTo>
                    <a:pt x="478" y="64"/>
                    <a:pt x="438" y="67"/>
                    <a:pt x="412" y="85"/>
                  </a:cubicBezTo>
                  <a:cubicBezTo>
                    <a:pt x="378" y="108"/>
                    <a:pt x="344" y="138"/>
                    <a:pt x="305" y="151"/>
                  </a:cubicBezTo>
                  <a:cubicBezTo>
                    <a:pt x="283" y="117"/>
                    <a:pt x="268" y="92"/>
                    <a:pt x="228" y="79"/>
                  </a:cubicBezTo>
                  <a:cubicBezTo>
                    <a:pt x="212" y="81"/>
                    <a:pt x="195" y="78"/>
                    <a:pt x="181" y="85"/>
                  </a:cubicBezTo>
                  <a:cubicBezTo>
                    <a:pt x="141" y="105"/>
                    <a:pt x="142" y="148"/>
                    <a:pt x="109" y="168"/>
                  </a:cubicBezTo>
                  <a:cubicBezTo>
                    <a:pt x="87" y="201"/>
                    <a:pt x="96" y="238"/>
                    <a:pt x="74" y="269"/>
                  </a:cubicBezTo>
                  <a:cubicBezTo>
                    <a:pt x="59" y="315"/>
                    <a:pt x="64" y="353"/>
                    <a:pt x="80" y="400"/>
                  </a:cubicBezTo>
                  <a:cubicBezTo>
                    <a:pt x="87" y="467"/>
                    <a:pt x="88" y="545"/>
                    <a:pt x="109" y="608"/>
                  </a:cubicBezTo>
                  <a:cubicBezTo>
                    <a:pt x="119" y="689"/>
                    <a:pt x="130" y="761"/>
                    <a:pt x="92" y="839"/>
                  </a:cubicBezTo>
                  <a:cubicBezTo>
                    <a:pt x="80" y="863"/>
                    <a:pt x="68" y="887"/>
                    <a:pt x="56" y="911"/>
                  </a:cubicBezTo>
                  <a:cubicBezTo>
                    <a:pt x="52" y="919"/>
                    <a:pt x="44" y="934"/>
                    <a:pt x="44" y="934"/>
                  </a:cubicBezTo>
                  <a:cubicBezTo>
                    <a:pt x="37" y="1004"/>
                    <a:pt x="0" y="1121"/>
                    <a:pt x="68" y="1166"/>
                  </a:cubicBezTo>
                  <a:cubicBezTo>
                    <a:pt x="86" y="1193"/>
                    <a:pt x="107" y="1184"/>
                    <a:pt x="133" y="1202"/>
                  </a:cubicBezTo>
                  <a:cubicBezTo>
                    <a:pt x="158" y="1219"/>
                    <a:pt x="180" y="1239"/>
                    <a:pt x="210" y="1249"/>
                  </a:cubicBezTo>
                  <a:cubicBezTo>
                    <a:pt x="218" y="1261"/>
                    <a:pt x="232" y="1267"/>
                    <a:pt x="240" y="1279"/>
                  </a:cubicBezTo>
                  <a:cubicBezTo>
                    <a:pt x="259" y="1309"/>
                    <a:pt x="248" y="1353"/>
                    <a:pt x="293" y="1368"/>
                  </a:cubicBezTo>
                  <a:cubicBezTo>
                    <a:pt x="460" y="1424"/>
                    <a:pt x="641" y="1427"/>
                    <a:pt x="816" y="1445"/>
                  </a:cubicBezTo>
                  <a:cubicBezTo>
                    <a:pt x="889" y="1443"/>
                    <a:pt x="963" y="1447"/>
                    <a:pt x="1036" y="1439"/>
                  </a:cubicBezTo>
                  <a:cubicBezTo>
                    <a:pt x="1049" y="1438"/>
                    <a:pt x="1050" y="1403"/>
                    <a:pt x="1053" y="1398"/>
                  </a:cubicBezTo>
                  <a:cubicBezTo>
                    <a:pt x="1063" y="1384"/>
                    <a:pt x="1089" y="1362"/>
                    <a:pt x="1089" y="1362"/>
                  </a:cubicBezTo>
                  <a:cubicBezTo>
                    <a:pt x="1099" y="1333"/>
                    <a:pt x="1113" y="1303"/>
                    <a:pt x="1131" y="1279"/>
                  </a:cubicBezTo>
                  <a:cubicBezTo>
                    <a:pt x="1146" y="1234"/>
                    <a:pt x="1175" y="1205"/>
                    <a:pt x="1208" y="1172"/>
                  </a:cubicBezTo>
                  <a:cubicBezTo>
                    <a:pt x="1212" y="1159"/>
                    <a:pt x="1222" y="1149"/>
                    <a:pt x="1226" y="1136"/>
                  </a:cubicBezTo>
                  <a:cubicBezTo>
                    <a:pt x="1232" y="1113"/>
                    <a:pt x="1232" y="1088"/>
                    <a:pt x="1238" y="1065"/>
                  </a:cubicBezTo>
                  <a:cubicBezTo>
                    <a:pt x="1245" y="990"/>
                    <a:pt x="1246" y="878"/>
                    <a:pt x="1291" y="810"/>
                  </a:cubicBezTo>
                  <a:cubicBezTo>
                    <a:pt x="1298" y="761"/>
                    <a:pt x="1307" y="691"/>
                    <a:pt x="1362" y="673"/>
                  </a:cubicBezTo>
                  <a:cubicBezTo>
                    <a:pt x="1374" y="661"/>
                    <a:pt x="1386" y="650"/>
                    <a:pt x="1398" y="638"/>
                  </a:cubicBezTo>
                  <a:cubicBezTo>
                    <a:pt x="1403" y="633"/>
                    <a:pt x="1403" y="623"/>
                    <a:pt x="1410" y="620"/>
                  </a:cubicBezTo>
                  <a:cubicBezTo>
                    <a:pt x="1421" y="616"/>
                    <a:pt x="1433" y="620"/>
                    <a:pt x="1445" y="620"/>
                  </a:cubicBezTo>
                </a:path>
              </a:pathLst>
            </a:cu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#9Slide03 Swiss Condensed Bold" panose="02000500000000000000" pitchFamily="2" charset="0"/>
              </a:endParaRPr>
            </a:p>
          </p:txBody>
        </p:sp>
      </p:grpSp>
      <p:grpSp>
        <p:nvGrpSpPr>
          <p:cNvPr id="667694" name="Group 46"/>
          <p:cNvGrpSpPr>
            <a:grpSpLocks/>
          </p:cNvGrpSpPr>
          <p:nvPr/>
        </p:nvGrpSpPr>
        <p:grpSpPr bwMode="auto">
          <a:xfrm>
            <a:off x="2667000" y="2536825"/>
            <a:ext cx="611188" cy="785813"/>
            <a:chOff x="1681" y="1594"/>
            <a:chExt cx="384" cy="501"/>
          </a:xfrm>
        </p:grpSpPr>
        <p:sp>
          <p:nvSpPr>
            <p:cNvPr id="39956" name="Freeform 44"/>
            <p:cNvSpPr>
              <a:spLocks/>
            </p:cNvSpPr>
            <p:nvPr/>
          </p:nvSpPr>
          <p:spPr bwMode="auto">
            <a:xfrm>
              <a:off x="1736" y="1594"/>
              <a:ext cx="329" cy="501"/>
            </a:xfrm>
            <a:custGeom>
              <a:avLst/>
              <a:gdLst>
                <a:gd name="T0" fmla="*/ 329 w 329"/>
                <a:gd name="T1" fmla="*/ 501 h 501"/>
                <a:gd name="T2" fmla="*/ 196 w 329"/>
                <a:gd name="T3" fmla="*/ 425 h 501"/>
                <a:gd name="T4" fmla="*/ 137 w 329"/>
                <a:gd name="T5" fmla="*/ 396 h 501"/>
                <a:gd name="T6" fmla="*/ 103 w 329"/>
                <a:gd name="T7" fmla="*/ 373 h 501"/>
                <a:gd name="T8" fmla="*/ 85 w 329"/>
                <a:gd name="T9" fmla="*/ 361 h 501"/>
                <a:gd name="T10" fmla="*/ 9 w 329"/>
                <a:gd name="T11" fmla="*/ 279 h 501"/>
                <a:gd name="T12" fmla="*/ 21 w 329"/>
                <a:gd name="T13" fmla="*/ 186 h 501"/>
                <a:gd name="T14" fmla="*/ 39 w 329"/>
                <a:gd name="T15" fmla="*/ 0 h 501"/>
                <a:gd name="T16" fmla="*/ 91 w 329"/>
                <a:gd name="T17" fmla="*/ 87 h 5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9" h="501">
                  <a:moveTo>
                    <a:pt x="329" y="501"/>
                  </a:moveTo>
                  <a:cubicBezTo>
                    <a:pt x="295" y="465"/>
                    <a:pt x="240" y="448"/>
                    <a:pt x="196" y="425"/>
                  </a:cubicBezTo>
                  <a:cubicBezTo>
                    <a:pt x="176" y="415"/>
                    <a:pt x="159" y="403"/>
                    <a:pt x="137" y="396"/>
                  </a:cubicBezTo>
                  <a:cubicBezTo>
                    <a:pt x="126" y="388"/>
                    <a:pt x="114" y="381"/>
                    <a:pt x="103" y="373"/>
                  </a:cubicBezTo>
                  <a:cubicBezTo>
                    <a:pt x="97" y="369"/>
                    <a:pt x="85" y="361"/>
                    <a:pt x="85" y="361"/>
                  </a:cubicBezTo>
                  <a:cubicBezTo>
                    <a:pt x="67" y="334"/>
                    <a:pt x="33" y="303"/>
                    <a:pt x="9" y="279"/>
                  </a:cubicBezTo>
                  <a:cubicBezTo>
                    <a:pt x="0" y="247"/>
                    <a:pt x="11" y="216"/>
                    <a:pt x="21" y="186"/>
                  </a:cubicBezTo>
                  <a:cubicBezTo>
                    <a:pt x="0" y="125"/>
                    <a:pt x="4" y="53"/>
                    <a:pt x="39" y="0"/>
                  </a:cubicBezTo>
                  <a:cubicBezTo>
                    <a:pt x="84" y="16"/>
                    <a:pt x="61" y="59"/>
                    <a:pt x="91" y="87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#9Slide03 Swiss Condensed Bold" panose="02000500000000000000" pitchFamily="2" charset="0"/>
              </a:endParaRPr>
            </a:p>
          </p:txBody>
        </p:sp>
        <p:sp>
          <p:nvSpPr>
            <p:cNvPr id="39957" name="Freeform 45"/>
            <p:cNvSpPr>
              <a:spLocks/>
            </p:cNvSpPr>
            <p:nvPr/>
          </p:nvSpPr>
          <p:spPr bwMode="auto">
            <a:xfrm>
              <a:off x="1681" y="1606"/>
              <a:ext cx="88" cy="35"/>
            </a:xfrm>
            <a:custGeom>
              <a:avLst/>
              <a:gdLst>
                <a:gd name="T0" fmla="*/ 88 w 88"/>
                <a:gd name="T1" fmla="*/ 0 h 35"/>
                <a:gd name="T2" fmla="*/ 0 w 88"/>
                <a:gd name="T3" fmla="*/ 35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35">
                  <a:moveTo>
                    <a:pt x="88" y="0"/>
                  </a:moveTo>
                  <a:cubicBezTo>
                    <a:pt x="63" y="6"/>
                    <a:pt x="11" y="12"/>
                    <a:pt x="0" y="35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#9Slide03 Swiss Condensed Bold" panose="02000500000000000000" pitchFamily="2" charset="0"/>
              </a:endParaRPr>
            </a:p>
          </p:txBody>
        </p:sp>
      </p:grpSp>
      <p:sp>
        <p:nvSpPr>
          <p:cNvPr id="667695" name="Rectangle 47"/>
          <p:cNvSpPr>
            <a:spLocks noChangeArrowheads="1"/>
          </p:cNvSpPr>
          <p:nvPr/>
        </p:nvSpPr>
        <p:spPr bwMode="auto">
          <a:xfrm rot="2952321">
            <a:off x="2059782" y="2897981"/>
            <a:ext cx="12144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Khái niệm</a:t>
            </a:r>
          </a:p>
        </p:txBody>
      </p:sp>
      <p:sp>
        <p:nvSpPr>
          <p:cNvPr id="667698" name="Rectangle 50"/>
          <p:cNvSpPr>
            <a:spLocks noGrp="1" noChangeArrowheads="1"/>
          </p:cNvSpPr>
          <p:nvPr>
            <p:ph type="title"/>
          </p:nvPr>
        </p:nvSpPr>
        <p:spPr>
          <a:xfrm>
            <a:off x="1854733" y="59532"/>
            <a:ext cx="603778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LUYỆN TẬP – VẬN DỤNG </a:t>
            </a:r>
          </a:p>
        </p:txBody>
      </p:sp>
      <p:sp>
        <p:nvSpPr>
          <p:cNvPr id="667699" name="Rectangle 51"/>
          <p:cNvSpPr>
            <a:spLocks noChangeArrowheads="1"/>
          </p:cNvSpPr>
          <p:nvPr/>
        </p:nvSpPr>
        <p:spPr bwMode="auto">
          <a:xfrm>
            <a:off x="7699375" y="5715000"/>
            <a:ext cx="1444625" cy="989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Chuỗi phản</a:t>
            </a:r>
          </a:p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 xạ không</a:t>
            </a:r>
          </a:p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 điều kiện</a:t>
            </a:r>
          </a:p>
        </p:txBody>
      </p:sp>
      <p:sp>
        <p:nvSpPr>
          <p:cNvPr id="667700" name="Rectangle 52"/>
          <p:cNvSpPr>
            <a:spLocks noChangeArrowheads="1"/>
          </p:cNvSpPr>
          <p:nvPr/>
        </p:nvSpPr>
        <p:spPr bwMode="auto">
          <a:xfrm>
            <a:off x="7921625" y="608013"/>
            <a:ext cx="1222375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Chuỗi phản</a:t>
            </a:r>
          </a:p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 xạ có</a:t>
            </a:r>
          </a:p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 điều kiện</a:t>
            </a:r>
          </a:p>
        </p:txBody>
      </p:sp>
      <p:sp>
        <p:nvSpPr>
          <p:cNvPr id="667701" name="Line 53"/>
          <p:cNvSpPr>
            <a:spLocks noChangeShapeType="1"/>
          </p:cNvSpPr>
          <p:nvPr/>
        </p:nvSpPr>
        <p:spPr bwMode="auto">
          <a:xfrm>
            <a:off x="7318375" y="6251575"/>
            <a:ext cx="381000" cy="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67702" name="Line 54"/>
          <p:cNvSpPr>
            <a:spLocks noChangeShapeType="1"/>
          </p:cNvSpPr>
          <p:nvPr/>
        </p:nvSpPr>
        <p:spPr bwMode="auto">
          <a:xfrm>
            <a:off x="7088188" y="1071563"/>
            <a:ext cx="833437" cy="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524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6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6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7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6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7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6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6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6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6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71" grpId="0"/>
      <p:bldP spid="667683" grpId="0"/>
      <p:bldP spid="667687" grpId="0"/>
      <p:bldP spid="667695" grpId="0"/>
      <p:bldP spid="667698" grpId="0"/>
      <p:bldP spid="667699" grpId="0" animBg="1"/>
      <p:bldP spid="667700" grpId="0" animBg="1"/>
      <p:bldP spid="667701" grpId="0" animBg="1"/>
      <p:bldP spid="6677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39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8318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04800" y="2082231"/>
            <a:ext cx="7543800" cy="20621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1" dirty="0">
                <a:solidFill>
                  <a:srgbClr val="3333FF"/>
                </a:solidFill>
                <a:latin typeface="#9Slide03 Swiss Condensed Bold" panose="02000500000000000000" pitchFamily="2" charset="0"/>
              </a:rPr>
              <a:t>BÀI 31</a:t>
            </a:r>
          </a:p>
          <a:p>
            <a:pPr algn="ctr"/>
            <a:r>
              <a:rPr lang="en-US" sz="4400" b="1" dirty="0">
                <a:solidFill>
                  <a:srgbClr val="FF0066"/>
                </a:solidFill>
                <a:latin typeface="#9Slide03 Swiss Condensed Bold" panose="02000500000000000000" pitchFamily="2" charset="0"/>
              </a:rPr>
              <a:t>TẬP TÍNH CỦA ĐỘNG VẬT</a:t>
            </a:r>
          </a:p>
          <a:p>
            <a:pPr algn="ctr"/>
            <a:endParaRPr lang="en-US" sz="4000" b="1" dirty="0">
              <a:solidFill>
                <a:srgbClr val="3333FF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6148" name="Picture 6" descr="Valentine 06 02  copy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2"/>
          <a:stretch>
            <a:fillRect/>
          </a:stretch>
        </p:blipFill>
        <p:spPr bwMode="auto">
          <a:xfrm>
            <a:off x="304800" y="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2362200" y="2057400"/>
            <a:ext cx="4343400" cy="1905000"/>
          </a:xfrm>
          <a:prstGeom prst="hexagon">
            <a:avLst>
              <a:gd name="adj" fmla="val 57000"/>
              <a:gd name="vf" fmla="val 11547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#9Slide03 Swiss Condensed Bold" panose="02000500000000000000" pitchFamily="2" charset="0"/>
            </a:endParaRPr>
          </a:p>
        </p:txBody>
      </p:sp>
      <p:pic>
        <p:nvPicPr>
          <p:cNvPr id="61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35321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9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23528" y="6381328"/>
            <a:ext cx="3429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3E278C-9196-4300-A35F-F194D69507A1}" type="datetime1">
              <a:rPr lang="vi-VN" sz="1000" smtClean="0">
                <a:solidFill>
                  <a:srgbClr val="000000"/>
                </a:solidFill>
                <a:latin typeface="#9Slide03 Swiss Condensed Bold" panose="02000500000000000000" pitchFamily="2" charset="0"/>
              </a:rPr>
              <a:pPr/>
              <a:t>06/05/2023</a:t>
            </a:fld>
            <a:endParaRPr lang="vi-VN" sz="100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09328" y="1809328"/>
            <a:ext cx="6705600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cap="all" dirty="0">
                <a:ln w="9000" cmpd="sng">
                  <a:solidFill>
                    <a:srgbClr val="989A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89AAC">
                        <a:shade val="20000"/>
                        <a:satMod val="245000"/>
                      </a:srgbClr>
                    </a:gs>
                    <a:gs pos="43000">
                      <a:srgbClr val="989AAC">
                        <a:satMod val="255000"/>
                      </a:srgbClr>
                    </a:gs>
                    <a:gs pos="48000">
                      <a:srgbClr val="989AAC">
                        <a:shade val="85000"/>
                        <a:satMod val="255000"/>
                      </a:srgbClr>
                    </a:gs>
                    <a:gs pos="100000">
                      <a:srgbClr val="989A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Swiss Condensed Bold" panose="02000500000000000000" pitchFamily="2" charset="0"/>
              </a:rPr>
              <a:t>TRÒ CHƠI AI NHANH HƠN</a:t>
            </a:r>
            <a:endParaRPr lang="vi-VN" sz="4800" b="1" cap="all" dirty="0">
              <a:ln w="9000" cmpd="sng">
                <a:solidFill>
                  <a:srgbClr val="989AA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989AAC">
                      <a:shade val="20000"/>
                      <a:satMod val="245000"/>
                    </a:srgbClr>
                  </a:gs>
                  <a:gs pos="43000">
                    <a:srgbClr val="989AAC">
                      <a:satMod val="255000"/>
                    </a:srgbClr>
                  </a:gs>
                  <a:gs pos="48000">
                    <a:srgbClr val="989AAC">
                      <a:shade val="85000"/>
                      <a:satMod val="255000"/>
                    </a:srgbClr>
                  </a:gs>
                  <a:gs pos="100000">
                    <a:srgbClr val="989AA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04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609600" y="877888"/>
            <a:ext cx="75438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(1)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Kiến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sống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bầy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đàn</a:t>
            </a:r>
            <a:endParaRPr lang="vi-VN" sz="2600" b="1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(2)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Tò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vò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xây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tổ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khi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chưa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nhìn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thấy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đồng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loại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xây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tổ</a:t>
            </a:r>
            <a:endParaRPr lang="vi-VN" sz="2600" b="1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(3)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Chim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bay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lượn</a:t>
            </a:r>
            <a:endParaRPr lang="vi-VN" sz="2600" b="1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(4)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Sư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tử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săn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mồi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theo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bầy</a:t>
            </a:r>
            <a:endParaRPr lang="vi-VN" sz="2600" b="1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(5)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Chó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sói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tru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lên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khi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sắp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có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mưa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giông</a:t>
            </a:r>
            <a:endParaRPr lang="vi-VN" sz="2600" b="1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(6)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Khỉ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đi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xe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đạp</a:t>
            </a:r>
            <a:endParaRPr lang="vi-VN" sz="2600" b="1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(7)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Vẹt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nói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tiếng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người</a:t>
            </a:r>
            <a:endParaRPr lang="vi-VN" sz="2600" b="1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(8)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Trâu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cày</a:t>
            </a:r>
            <a:r>
              <a:rPr lang="en-US" sz="26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ruộng</a:t>
            </a:r>
            <a:endParaRPr lang="vi-VN" sz="2600" b="1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8600"/>
            <a:ext cx="70866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Cho các tập tính sau đây:</a:t>
            </a:r>
            <a:endParaRPr lang="vi-VN" sz="3000" b="1">
              <a:solidFill>
                <a:srgbClr val="FF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343400"/>
            <a:ext cx="74676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2060"/>
                </a:solidFill>
                <a:latin typeface="#9Slide03 Swiss Condensed Bold" panose="02000500000000000000" pitchFamily="2" charset="0"/>
              </a:rPr>
              <a:t>Tập tính bẩm sinh gồm có:   (1); (2); (5) </a:t>
            </a:r>
            <a:endParaRPr lang="vi-VN" sz="2800" b="1">
              <a:solidFill>
                <a:srgbClr val="00206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029200"/>
            <a:ext cx="74676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2060"/>
                </a:solidFill>
                <a:latin typeface="#9Slide03 Swiss Condensed Bold" panose="02000500000000000000" pitchFamily="2" charset="0"/>
              </a:rPr>
              <a:t>Tập tính học được gồm có:   (6); (7); (8)</a:t>
            </a:r>
            <a:endParaRPr lang="vi-VN" sz="2800" b="1">
              <a:solidFill>
                <a:srgbClr val="00206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791200"/>
            <a:ext cx="74676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2060"/>
                </a:solidFill>
                <a:latin typeface="#9Slide03 Swiss Condensed Bold" panose="02000500000000000000" pitchFamily="2" charset="0"/>
              </a:rPr>
              <a:t>Tập tính hỗn hợp gồm có:    (3); (4) </a:t>
            </a:r>
            <a:endParaRPr lang="vi-VN" sz="2800" b="1">
              <a:solidFill>
                <a:srgbClr val="00206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2575" y="4457700"/>
            <a:ext cx="24098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............................</a:t>
            </a:r>
            <a:endParaRPr lang="vi-VN" sz="2000" b="1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2575" y="5181600"/>
            <a:ext cx="2514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............................</a:t>
            </a:r>
            <a:endParaRPr lang="vi-VN" sz="2000" b="1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5822950"/>
            <a:ext cx="26670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............................</a:t>
            </a:r>
            <a:endParaRPr lang="vi-VN" sz="2000" b="1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5DEB5-9C93-439A-9025-88548B2EE30B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32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68676" name="Text Box 4"/>
          <p:cNvSpPr txBox="1">
            <a:spLocks noChangeArrowheads="1"/>
          </p:cNvSpPr>
          <p:nvPr/>
        </p:nvSpPr>
        <p:spPr bwMode="auto">
          <a:xfrm>
            <a:off x="2587625" y="703263"/>
            <a:ext cx="3476625" cy="538589"/>
          </a:xfrm>
          <a:prstGeom prst="rect">
            <a:avLst/>
          </a:prstGeom>
          <a:solidFill>
            <a:srgbClr val="FFFF99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marL="454025" defTabSz="915988">
              <a:defRPr>
                <a:solidFill>
                  <a:schemeClr val="tx1"/>
                </a:solidFill>
                <a:latin typeface="Arial" charset="0"/>
              </a:defRPr>
            </a:lvl2pPr>
            <a:lvl3pPr marL="915988" defTabSz="915988">
              <a:defRPr>
                <a:solidFill>
                  <a:schemeClr val="tx1"/>
                </a:solidFill>
                <a:latin typeface="Arial" charset="0"/>
              </a:defRPr>
            </a:lvl3pPr>
            <a:lvl4pPr marL="1370013" defTabSz="915988">
              <a:defRPr>
                <a:solidFill>
                  <a:schemeClr val="tx1"/>
                </a:solidFill>
                <a:latin typeface="Arial" charset="0"/>
              </a:defRPr>
            </a:lvl4pPr>
            <a:lvl5pPr marL="1824038" defTabSz="915988">
              <a:defRPr>
                <a:solidFill>
                  <a:schemeClr val="tx1"/>
                </a:solidFill>
                <a:latin typeface="Arial" charset="0"/>
              </a:defRPr>
            </a:lvl5pPr>
            <a:lvl6pPr marL="2281238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38438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95638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52838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Swiss Condensed Bold" panose="02000500000000000000" pitchFamily="2" charset="0"/>
              </a:rPr>
              <a:t>HƯỚNG DẪN VỀ NHÀ</a:t>
            </a:r>
          </a:p>
        </p:txBody>
      </p:sp>
      <p:sp>
        <p:nvSpPr>
          <p:cNvPr id="668677" name="Text Box 5"/>
          <p:cNvSpPr txBox="1">
            <a:spLocks noChangeArrowheads="1"/>
          </p:cNvSpPr>
          <p:nvPr/>
        </p:nvSpPr>
        <p:spPr bwMode="auto">
          <a:xfrm>
            <a:off x="301625" y="1584325"/>
            <a:ext cx="8080375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Học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bài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trả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lời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các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câu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hỏi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trang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126/SGK.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Tìm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thêm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các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ví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dụ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về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tập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tính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của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động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vật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Đọc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mục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“</a:t>
            </a:r>
            <a:r>
              <a:rPr lang="en-US" sz="2900" b="1" i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Em</a:t>
            </a:r>
            <a:r>
              <a:rPr lang="en-US" sz="2900" b="1" i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i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có</a:t>
            </a:r>
            <a:r>
              <a:rPr lang="en-US" sz="2900" b="1" i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i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biết</a:t>
            </a:r>
            <a:r>
              <a:rPr lang="en-US" sz="2900" b="1" i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?</a:t>
            </a:r>
            <a:r>
              <a:rPr lang="en-US" sz="2900" b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”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–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trang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126/SGK.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Nghiên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cứu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nội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dung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bài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32: </a:t>
            </a:r>
            <a:r>
              <a:rPr lang="en-US" sz="2900" b="1" i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Tập</a:t>
            </a:r>
            <a:r>
              <a:rPr lang="en-US" sz="2900" b="1" i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i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tính</a:t>
            </a:r>
            <a:r>
              <a:rPr lang="en-US" sz="2900" b="1" i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i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của</a:t>
            </a:r>
            <a:r>
              <a:rPr lang="en-US" sz="2900" b="1" i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i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động</a:t>
            </a:r>
            <a:r>
              <a:rPr lang="en-US" sz="2900" b="1" i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i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vật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(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tiếp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theo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930003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6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66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1000"/>
                                        <p:tgtEl>
                                          <p:spTgt spid="66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6781800" cy="838200"/>
          </a:xfrm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66"/>
                </a:solidFill>
                <a:latin typeface="#9Slide03 Swiss Condensed Bold" panose="02000500000000000000" pitchFamily="2" charset="0"/>
              </a:rPr>
              <a:t>NỘI DUNG CHÍNH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47244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#9Slide03 Swiss Condensed Bold" panose="02000500000000000000" pitchFamily="2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43000" y="2286000"/>
            <a:ext cx="4876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I –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Tập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tính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là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gi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̀?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47763" y="2971800"/>
            <a:ext cx="5715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II – PHÂN LOẠI TẬP TÍNH</a:t>
            </a:r>
          </a:p>
          <a:p>
            <a:pPr indent="71755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Tập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tính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bẩm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sinh</a:t>
            </a:r>
            <a:endParaRPr lang="en-US" sz="2400" b="1" dirty="0">
              <a:solidFill>
                <a:srgbClr val="0000FF"/>
              </a:solidFill>
              <a:latin typeface="#9Slide03 Swiss Condensed Bold" panose="02000500000000000000" pitchFamily="2" charset="0"/>
            </a:endParaRPr>
          </a:p>
          <a:p>
            <a:pPr indent="71755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Tập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tính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học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được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091988" y="4783253"/>
            <a:ext cx="72390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III – CƠ SỞ THẦN KINH CỦA TẬP TÍNH </a:t>
            </a:r>
          </a:p>
        </p:txBody>
      </p:sp>
    </p:spTree>
    <p:extLst>
      <p:ext uri="{BB962C8B-B14F-4D97-AF65-F5344CB8AC3E}">
        <p14:creationId xmlns:p14="http://schemas.microsoft.com/office/powerpoint/2010/main" val="12409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0FAFCCC8-442B-AC29-540E-E10F703E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F4AB3A4-4147-4B4F-92AF-4646E3918C20}" type="slidenum">
              <a:rPr lang="en-US" altLang="en-US" sz="1200">
                <a:latin typeface="#9Slide03 Swiss Condensed Bold" panose="02000500000000000000" pitchFamily="2" charset="0"/>
              </a:rPr>
              <a:pPr/>
              <a:t>5</a:t>
            </a:fld>
            <a:endParaRPr lang="en-US" altLang="en-US" sz="1200">
              <a:latin typeface="#9Slide03 Swiss Condensed Bold" panose="02000500000000000000" pitchFamily="2" charset="0"/>
            </a:endParaRPr>
          </a:p>
        </p:txBody>
      </p:sp>
      <p:sp>
        <p:nvSpPr>
          <p:cNvPr id="627716" name="Rectangle 4">
            <a:extLst>
              <a:ext uri="{FF2B5EF4-FFF2-40B4-BE49-F238E27FC236}">
                <a16:creationId xmlns:a16="http://schemas.microsoft.com/office/drawing/2014/main" id="{0E35B9CC-571F-C069-0105-A6E36270B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3" y="4953000"/>
            <a:ext cx="3608387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algn="ctr" defTabSz="915988">
              <a:defRPr/>
            </a:pP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Chim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di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cư</a:t>
            </a:r>
            <a:endParaRPr lang="en-US" sz="25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#9Slide03 Swiss Condensed Bold" panose="02000500000000000000" pitchFamily="2" charset="0"/>
            </a:endParaRPr>
          </a:p>
        </p:txBody>
      </p:sp>
      <p:pic>
        <p:nvPicPr>
          <p:cNvPr id="4100" name="Picture 9" descr="Capture.PNG">
            <a:extLst>
              <a:ext uri="{FF2B5EF4-FFF2-40B4-BE49-F238E27FC236}">
                <a16:creationId xmlns:a16="http://schemas.microsoft.com/office/drawing/2014/main" id="{5B318816-1406-9241-B9B4-A37FC095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143000"/>
            <a:ext cx="4343401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u-lich-cung-dong-vat.jpg">
            <a:extLst>
              <a:ext uri="{FF2B5EF4-FFF2-40B4-BE49-F238E27FC236}">
                <a16:creationId xmlns:a16="http://schemas.microsoft.com/office/drawing/2014/main" id="{E49F228F-4C49-59C2-0C30-A7C4A9ED4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174750"/>
            <a:ext cx="4724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">
            <a:extLst>
              <a:ext uri="{FF2B5EF4-FFF2-40B4-BE49-F238E27FC236}">
                <a16:creationId xmlns:a16="http://schemas.microsoft.com/office/drawing/2014/main" id="{B8B8E13C-46AC-E300-4B97-E828D08F1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05400"/>
            <a:ext cx="34099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500" b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Gấu ngủ đông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98605678-25FD-6E0C-DFFC-D9788658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E64A5BC-7755-40FB-A52B-D35DB3879647}" type="slidenum">
              <a:rPr lang="en-US" altLang="en-US" sz="1200">
                <a:latin typeface="#9Slide03 Swiss Condensed Bold" panose="02000500000000000000" pitchFamily="2" charset="0"/>
              </a:rPr>
              <a:pPr/>
              <a:t>6</a:t>
            </a:fld>
            <a:endParaRPr lang="en-US" altLang="en-US" sz="1200">
              <a:latin typeface="#9Slide03 Swiss Condensed Bold" panose="02000500000000000000" pitchFamily="2" charset="0"/>
            </a:endParaRP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22B603FA-DCF4-89D3-8A0B-79080B9BA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0772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33D530E7-772C-284B-B20E-4E6695CA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855C18F-AA8A-4D81-9D3C-50ADACDB2A1C}" type="slidenum">
              <a:rPr lang="en-US" altLang="en-US" sz="1200">
                <a:latin typeface="#9Slide03 Swiss Condensed Bold" panose="02000500000000000000" pitchFamily="2" charset="0"/>
              </a:rPr>
              <a:pPr/>
              <a:t>7</a:t>
            </a:fld>
            <a:endParaRPr lang="en-US" altLang="en-US" sz="1200">
              <a:latin typeface="#9Slide03 Swiss Condensed Bold" panose="02000500000000000000" pitchFamily="2" charset="0"/>
            </a:endParaRPr>
          </a:p>
        </p:txBody>
      </p:sp>
      <p:pic>
        <p:nvPicPr>
          <p:cNvPr id="6147" name="Picture 4" descr="sanmoi1kienthucdaaw.jpg">
            <a:extLst>
              <a:ext uri="{FF2B5EF4-FFF2-40B4-BE49-F238E27FC236}">
                <a16:creationId xmlns:a16="http://schemas.microsoft.com/office/drawing/2014/main" id="{3A6B77F4-849D-CD5D-CC01-C69F0B68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79389"/>
            <a:ext cx="4724400" cy="296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nam_mo_thay_con_nhen.jpg">
            <a:extLst>
              <a:ext uri="{FF2B5EF4-FFF2-40B4-BE49-F238E27FC236}">
                <a16:creationId xmlns:a16="http://schemas.microsoft.com/office/drawing/2014/main" id="{F70A0ACA-9990-7DA5-DC84-81482CDFA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" y="192835"/>
            <a:ext cx="4343400" cy="294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Content Placeholder 3">
            <a:extLst>
              <a:ext uri="{FF2B5EF4-FFF2-40B4-BE49-F238E27FC236}">
                <a16:creationId xmlns:a16="http://schemas.microsoft.com/office/drawing/2014/main" id="{6348F5A6-D200-8BA9-3860-71343429F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3623088"/>
            <a:ext cx="4991100" cy="32162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8BC39F-192B-A904-DD62-B436F33FD5F5}"/>
              </a:ext>
            </a:extLst>
          </p:cNvPr>
          <p:cNvSpPr txBox="1"/>
          <p:nvPr/>
        </p:nvSpPr>
        <p:spPr>
          <a:xfrm>
            <a:off x="2259504" y="3045631"/>
            <a:ext cx="4594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endParaRPr lang="en-SG" sz="3200" dirty="0">
              <a:latin typeface="#9Slide03 Swiss Condensed Bold" panose="020005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1925" y="6248400"/>
            <a:ext cx="2127250" cy="465138"/>
          </a:xfrm>
        </p:spPr>
        <p:txBody>
          <a:bodyPr/>
          <a:lstStyle/>
          <a:p>
            <a:pPr>
              <a:defRPr/>
            </a:pPr>
            <a:fld id="{10BC681D-60AB-45C2-9CF2-7A5E5CCC69F5}" type="slidenum">
              <a:rPr lang="en-US" altLang="en-US">
                <a:solidFill>
                  <a:srgbClr val="000000"/>
                </a:solidFill>
                <a:latin typeface="#9Slide03 Swiss Condensed Bold" panose="02000500000000000000" pitchFamily="2" charset="0"/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35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0375" y="452438"/>
            <a:ext cx="8223250" cy="53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I. </a:t>
            </a:r>
            <a:r>
              <a:rPr lang="en-US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Tập</a:t>
            </a:r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tính</a:t>
            </a:r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là</a:t>
            </a:r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gì</a:t>
            </a:r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</a:rPr>
              <a:t>̀?</a:t>
            </a: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3026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 1. </a:t>
            </a:r>
            <a:r>
              <a:rPr lang="en-US" sz="2900" b="1" u="sng" dirty="0" err="1">
                <a:solidFill>
                  <a:srgbClr val="0000CC"/>
                </a:solidFill>
                <a:latin typeface="#9Slide03 Swiss Condensed Bold" panose="02000500000000000000" pitchFamily="2" charset="0"/>
              </a:rPr>
              <a:t>Khái</a:t>
            </a:r>
            <a:r>
              <a:rPr lang="en-US" sz="2900" b="1" u="sng" dirty="0">
                <a:solidFill>
                  <a:srgbClr val="0000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u="sng" dirty="0" err="1">
                <a:solidFill>
                  <a:srgbClr val="0000CC"/>
                </a:solidFill>
                <a:latin typeface="#9Slide03 Swiss Condensed Bold" panose="02000500000000000000" pitchFamily="2" charset="0"/>
              </a:rPr>
              <a:t>niệm</a:t>
            </a:r>
            <a:r>
              <a:rPr lang="en-US" sz="2900" b="1" dirty="0">
                <a:solidFill>
                  <a:srgbClr val="0000CC"/>
                </a:solidFill>
                <a:latin typeface="#9Slide03 Swiss Condensed Bold" panose="02000500000000000000" pitchFamily="2" charset="0"/>
              </a:rPr>
              <a:t>:</a:t>
            </a:r>
            <a:r>
              <a:rPr lang="en-US" sz="2900" b="1" dirty="0">
                <a:solidFill>
                  <a:srgbClr val="0033CC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Tập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tính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là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chuỗi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phản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ứng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của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động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vật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trả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lời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kích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thích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từ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môi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trường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(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bên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trong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hoặc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bên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ngoài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cơ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thể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)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nhờ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đó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động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vật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thích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nghi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với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môi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trường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sống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tồn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tại</a:t>
            </a:r>
            <a:r>
              <a:rPr lang="en-US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.</a:t>
            </a:r>
            <a:endParaRPr lang="en-US" sz="3200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00" b="1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35914" name="Rectangle 10"/>
          <p:cNvSpPr>
            <a:spLocks noChangeArrowheads="1"/>
          </p:cNvSpPr>
          <p:nvPr/>
        </p:nvSpPr>
        <p:spPr bwMode="auto">
          <a:xfrm>
            <a:off x="228600" y="2872737"/>
            <a:ext cx="86074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0" rIns="91425" bIns="45710" anchor="ctr"/>
          <a:lstStyle/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900" b="1" dirty="0">
                <a:solidFill>
                  <a:srgbClr val="0000CC"/>
                </a:solidFill>
                <a:latin typeface="#9Slide03 Swiss Condensed Bold" panose="02000500000000000000" pitchFamily="2" charset="0"/>
              </a:rPr>
              <a:t>2. </a:t>
            </a:r>
            <a:r>
              <a:rPr lang="fr-FR" sz="2900" b="1" dirty="0" err="1">
                <a:solidFill>
                  <a:srgbClr val="0000CC"/>
                </a:solidFill>
                <a:latin typeface="#9Slide03 Swiss Condensed Bold" panose="02000500000000000000" pitchFamily="2" charset="0"/>
              </a:rPr>
              <a:t>Ví</a:t>
            </a:r>
            <a:r>
              <a:rPr lang="fr-FR" sz="2900" b="1" dirty="0">
                <a:solidFill>
                  <a:srgbClr val="0000CC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CC"/>
                </a:solidFill>
                <a:latin typeface="#9Slide03 Swiss Condensed Bold" panose="02000500000000000000" pitchFamily="2" charset="0"/>
              </a:rPr>
              <a:t>dụ</a:t>
            </a:r>
            <a:r>
              <a:rPr lang="fr-FR" sz="2900" b="1" dirty="0">
                <a:solidFill>
                  <a:srgbClr val="0000CC"/>
                </a:solidFill>
                <a:latin typeface="#9Slide03 Swiss Condensed Bold" panose="02000500000000000000" pitchFamily="2" charset="0"/>
              </a:rPr>
              <a:t>: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</a:p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Nhện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giăng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lưới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,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dơi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kiếm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ăn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ban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đêm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,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vịt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con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biết</a:t>
            </a:r>
            <a:endParaRPr lang="fr-FR" sz="2900" b="1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  <a:p>
            <a:pPr defTabSz="915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bơi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,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ve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kêu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vào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mùa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hè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,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ếch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nhái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kêu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vào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mùa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sinh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sz="2900" b="1" dirty="0" err="1">
                <a:solidFill>
                  <a:srgbClr val="000000"/>
                </a:solidFill>
                <a:latin typeface="#9Slide03 Swiss Condensed Bold" panose="02000500000000000000" pitchFamily="2" charset="0"/>
              </a:rPr>
              <a:t>sản</a:t>
            </a:r>
            <a:r>
              <a:rPr lang="fr-FR" sz="2900" b="1" dirty="0">
                <a:solidFill>
                  <a:srgbClr val="000000"/>
                </a:solidFill>
                <a:latin typeface="#9Slide03 Swiss Condensed Bold" panose="02000500000000000000" pitchFamily="2" charset="0"/>
              </a:rPr>
              <a:t>…</a:t>
            </a:r>
            <a:endParaRPr lang="en-US" sz="2900" b="1" dirty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306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3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5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9" grpId="0" build="p"/>
      <p:bldP spid="635911" grpId="0"/>
      <p:bldP spid="635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815A-18AF-175C-F49C-709BB3A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42B03-1676-AF0F-7F58-90F7FC962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 descr="Lý thuyết Tập tính của động vật| Sinh học lớp 11 (ảnh 1)">
            <a:extLst>
              <a:ext uri="{FF2B5EF4-FFF2-40B4-BE49-F238E27FC236}">
                <a16:creationId xmlns:a16="http://schemas.microsoft.com/office/drawing/2014/main" id="{BD0CD53D-B4BA-D3EC-9856-ADBB3B76A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1" y="846138"/>
            <a:ext cx="8315037" cy="46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37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0.9|1.7"/>
</p:tagLst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1620</Words>
  <Application>Microsoft Office PowerPoint</Application>
  <PresentationFormat>On-screen Show (4:3)</PresentationFormat>
  <Paragraphs>244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54" baseType="lpstr">
      <vt:lpstr>#9Slide03 Swiss Condensed Bold</vt:lpstr>
      <vt:lpstr>.VnTime</vt:lpstr>
      <vt:lpstr>Arial</vt:lpstr>
      <vt:lpstr>Arial Black</vt:lpstr>
      <vt:lpstr>Calibri</vt:lpstr>
      <vt:lpstr>Calibri Light</vt:lpstr>
      <vt:lpstr>Comic Sans MS</vt:lpstr>
      <vt:lpstr>Garamond</vt:lpstr>
      <vt:lpstr>Times New Roman</vt:lpstr>
      <vt:lpstr>Wingdings</vt:lpstr>
      <vt:lpstr>Office Theme</vt:lpstr>
      <vt:lpstr>2_Edge</vt:lpstr>
      <vt:lpstr>3_Edge</vt:lpstr>
      <vt:lpstr>4_Edge</vt:lpstr>
      <vt:lpstr>5_Edge</vt:lpstr>
      <vt:lpstr>1_Default Design</vt:lpstr>
      <vt:lpstr>6_Edge</vt:lpstr>
      <vt:lpstr>7_Edge</vt:lpstr>
      <vt:lpstr>Essential</vt:lpstr>
      <vt:lpstr>8_Edge</vt:lpstr>
      <vt:lpstr>9_Edge</vt:lpstr>
      <vt:lpstr>2_Office Theme</vt:lpstr>
      <vt:lpstr>KHỞI ĐỘNG</vt:lpstr>
      <vt:lpstr>PowerPoint Presentation</vt:lpstr>
      <vt:lpstr>PowerPoint Presentation</vt:lpstr>
      <vt:lpstr>NỘI DUNG CHÍNH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– VẬN DỤNG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thu he</cp:lastModifiedBy>
  <cp:revision>50</cp:revision>
  <dcterms:created xsi:type="dcterms:W3CDTF">2017-09-27T08:41:39Z</dcterms:created>
  <dcterms:modified xsi:type="dcterms:W3CDTF">2023-05-06T14:26:09Z</dcterms:modified>
</cp:coreProperties>
</file>