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6"/>
  </p:notesMasterIdLst>
  <p:sldIdLst>
    <p:sldId id="256" r:id="rId2"/>
    <p:sldId id="260" r:id="rId3"/>
    <p:sldId id="259" r:id="rId4"/>
    <p:sldId id="257" r:id="rId5"/>
    <p:sldId id="258" r:id="rId6"/>
    <p:sldId id="313" r:id="rId7"/>
    <p:sldId id="314" r:id="rId8"/>
    <p:sldId id="315" r:id="rId9"/>
    <p:sldId id="262" r:id="rId10"/>
    <p:sldId id="316" r:id="rId11"/>
    <p:sldId id="317" r:id="rId12"/>
    <p:sldId id="263" r:id="rId13"/>
    <p:sldId id="266" r:id="rId14"/>
    <p:sldId id="264" r:id="rId15"/>
    <p:sldId id="318" r:id="rId16"/>
    <p:sldId id="319" r:id="rId17"/>
    <p:sldId id="320" r:id="rId18"/>
    <p:sldId id="265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37"/>
      <p:bold r:id="rId38"/>
      <p:italic r:id="rId39"/>
      <p:boldItalic r:id="rId40"/>
    </p:embeddedFont>
    <p:embeddedFont>
      <p:font typeface="Barlow SemiBold" panose="00000700000000000000" pitchFamily="2" charset="0"/>
      <p:regular r:id="rId41"/>
      <p:bold r:id="rId42"/>
      <p:italic r:id="rId43"/>
      <p:boldItalic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Fredoka One" panose="02000000000000000000" pitchFamily="2" charset="0"/>
      <p:regular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Roboto Condensed Light" panose="02000000000000000000" pitchFamily="2" charset="0"/>
      <p:regular r:id="rId54"/>
      <p: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1FC746-9ED7-4D26-BF4A-63FB593CF4CD}">
  <a:tblStyle styleId="{AB1FC746-9ED7-4D26-BF4A-63FB593CF4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3" autoAdjust="0"/>
  </p:normalViewPr>
  <p:slideViewPr>
    <p:cSldViewPr snapToGrid="0">
      <p:cViewPr varScale="1">
        <p:scale>
          <a:sx n="102" d="100"/>
          <a:sy n="102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6EC63-90EF-4DFE-9B48-C278BB40FF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08F27-4279-4545-9FEC-2B39D46F6286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Cholesterol</a:t>
          </a:r>
        </a:p>
      </dgm:t>
    </dgm:pt>
    <dgm:pt modelId="{ACB08FC2-92C2-48E4-97F7-043E3A1FAD72}" type="parTrans" cxnId="{1CEA8559-AF3C-4C73-A596-523E1420713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083C855-C6BA-4DF6-83CB-C01284EA178B}" type="sibTrans" cxnId="{1CEA8559-AF3C-4C73-A596-523E1420713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823AC56C-05F5-4349-A7F8-AFD9A5F07B5A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Testostrerone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8F70BEBA-C3FA-49B9-BA86-F8783CFF5E1F}" type="parTrans" cxnId="{51D8A1B4-050F-4D03-AA6A-30691F09FCD6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34E6C2B-6428-4FC2-A704-6CAFF6FB54A5}" type="sibTrans" cxnId="{51D8A1B4-050F-4D03-AA6A-30691F09FCD6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EBF556C-9874-491F-A04C-1ACC43884324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Estrogen</a:t>
          </a:r>
        </a:p>
      </dgm:t>
    </dgm:pt>
    <dgm:pt modelId="{87DE7C57-18C9-4DE6-94FC-60CC74C1D9D4}" type="parTrans" cxnId="{60060AB1-9FAA-4059-B578-ACD30B2694E8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848AEC97-6823-4ACE-BB3A-0F1C4D3720C1}" type="sibTrans" cxnId="{60060AB1-9FAA-4059-B578-ACD30B2694E8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A474E84B-CAF7-4F9A-8916-391A2B584E3A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Cortisone</a:t>
          </a:r>
        </a:p>
      </dgm:t>
    </dgm:pt>
    <dgm:pt modelId="{D3257AD0-53DA-4298-B0BD-4A601B295EE8}" type="parTrans" cxnId="{898E60F3-8349-47E6-8E1E-B959AE6F102B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EA2DA8FA-BD0B-4FDE-85A6-523110189178}" type="sibTrans" cxnId="{898E60F3-8349-47E6-8E1E-B959AE6F102B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941A2DA2-6BDA-4B27-A6C4-801D2B497B63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Vitamin D</a:t>
          </a:r>
        </a:p>
      </dgm:t>
    </dgm:pt>
    <dgm:pt modelId="{12F695F9-C552-45C6-A25D-E8A231CEE125}" type="parTrans" cxnId="{6B834221-7567-4123-A77A-611654B6309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2BCC94E-A8A0-4ECC-8D9B-C1B9E4777601}" type="sibTrans" cxnId="{6B834221-7567-4123-A77A-611654B6309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17D3B16B-37DE-4EBD-B894-770D80E2D454}" type="pres">
      <dgm:prSet presAssocID="{DED6EC63-90EF-4DFE-9B48-C278BB40FF27}" presName="Name0" presStyleCnt="0">
        <dgm:presLayoutVars>
          <dgm:chMax val="7"/>
          <dgm:chPref val="7"/>
          <dgm:dir/>
        </dgm:presLayoutVars>
      </dgm:prSet>
      <dgm:spPr/>
    </dgm:pt>
    <dgm:pt modelId="{1E9AB211-5F86-4ABE-833F-82E1A3394720}" type="pres">
      <dgm:prSet presAssocID="{DED6EC63-90EF-4DFE-9B48-C278BB40FF27}" presName="Name1" presStyleCnt="0"/>
      <dgm:spPr/>
    </dgm:pt>
    <dgm:pt modelId="{72DE3377-ADDF-4892-A217-C03B30830A68}" type="pres">
      <dgm:prSet presAssocID="{DED6EC63-90EF-4DFE-9B48-C278BB40FF27}" presName="cycle" presStyleCnt="0"/>
      <dgm:spPr/>
    </dgm:pt>
    <dgm:pt modelId="{AE41BC37-FA04-4631-ABF3-685B4B3A6B61}" type="pres">
      <dgm:prSet presAssocID="{DED6EC63-90EF-4DFE-9B48-C278BB40FF27}" presName="srcNode" presStyleLbl="node1" presStyleIdx="0" presStyleCnt="5"/>
      <dgm:spPr/>
    </dgm:pt>
    <dgm:pt modelId="{3566A5EC-DC69-4959-AB36-40602F885CC6}" type="pres">
      <dgm:prSet presAssocID="{DED6EC63-90EF-4DFE-9B48-C278BB40FF27}" presName="conn" presStyleLbl="parChTrans1D2" presStyleIdx="0" presStyleCnt="1"/>
      <dgm:spPr/>
    </dgm:pt>
    <dgm:pt modelId="{84C24BF2-DF5F-411B-8C95-700C82481C57}" type="pres">
      <dgm:prSet presAssocID="{DED6EC63-90EF-4DFE-9B48-C278BB40FF27}" presName="extraNode" presStyleLbl="node1" presStyleIdx="0" presStyleCnt="5"/>
      <dgm:spPr/>
    </dgm:pt>
    <dgm:pt modelId="{6C8ABF1C-2AAE-46BE-BE1A-D2E1DE668738}" type="pres">
      <dgm:prSet presAssocID="{DED6EC63-90EF-4DFE-9B48-C278BB40FF27}" presName="dstNode" presStyleLbl="node1" presStyleIdx="0" presStyleCnt="5"/>
      <dgm:spPr/>
    </dgm:pt>
    <dgm:pt modelId="{472574DE-D4E7-40CE-B74D-28D80EE4D675}" type="pres">
      <dgm:prSet presAssocID="{42B08F27-4279-4545-9FEC-2B39D46F6286}" presName="text_1" presStyleLbl="node1" presStyleIdx="0" presStyleCnt="5">
        <dgm:presLayoutVars>
          <dgm:bulletEnabled val="1"/>
        </dgm:presLayoutVars>
      </dgm:prSet>
      <dgm:spPr/>
    </dgm:pt>
    <dgm:pt modelId="{50598D56-FADE-4450-8EFE-4034CD739785}" type="pres">
      <dgm:prSet presAssocID="{42B08F27-4279-4545-9FEC-2B39D46F6286}" presName="accent_1" presStyleCnt="0"/>
      <dgm:spPr/>
    </dgm:pt>
    <dgm:pt modelId="{4CCE4257-3043-475F-A278-112B5C5F17BC}" type="pres">
      <dgm:prSet presAssocID="{42B08F27-4279-4545-9FEC-2B39D46F6286}" presName="accentRepeatNode" presStyleLbl="solidFgAcc1" presStyleIdx="0" presStyleCnt="5"/>
      <dgm:spPr/>
    </dgm:pt>
    <dgm:pt modelId="{63F5997F-53DE-469A-B367-B1AFE08291DC}" type="pres">
      <dgm:prSet presAssocID="{823AC56C-05F5-4349-A7F8-AFD9A5F07B5A}" presName="text_2" presStyleLbl="node1" presStyleIdx="1" presStyleCnt="5">
        <dgm:presLayoutVars>
          <dgm:bulletEnabled val="1"/>
        </dgm:presLayoutVars>
      </dgm:prSet>
      <dgm:spPr/>
    </dgm:pt>
    <dgm:pt modelId="{F9123A99-D1C0-4555-902F-2AFA5DF5E726}" type="pres">
      <dgm:prSet presAssocID="{823AC56C-05F5-4349-A7F8-AFD9A5F07B5A}" presName="accent_2" presStyleCnt="0"/>
      <dgm:spPr/>
    </dgm:pt>
    <dgm:pt modelId="{97568BAE-1307-424D-9A04-2B90A5306FDF}" type="pres">
      <dgm:prSet presAssocID="{823AC56C-05F5-4349-A7F8-AFD9A5F07B5A}" presName="accentRepeatNode" presStyleLbl="solidFgAcc1" presStyleIdx="1" presStyleCnt="5"/>
      <dgm:spPr/>
    </dgm:pt>
    <dgm:pt modelId="{374DFD7E-9655-41F6-B3E2-8F9AC5F7A27B}" type="pres">
      <dgm:prSet presAssocID="{5EBF556C-9874-491F-A04C-1ACC43884324}" presName="text_3" presStyleLbl="node1" presStyleIdx="2" presStyleCnt="5">
        <dgm:presLayoutVars>
          <dgm:bulletEnabled val="1"/>
        </dgm:presLayoutVars>
      </dgm:prSet>
      <dgm:spPr/>
    </dgm:pt>
    <dgm:pt modelId="{595B99F8-6437-4FFA-94AC-725F001D5AF6}" type="pres">
      <dgm:prSet presAssocID="{5EBF556C-9874-491F-A04C-1ACC43884324}" presName="accent_3" presStyleCnt="0"/>
      <dgm:spPr/>
    </dgm:pt>
    <dgm:pt modelId="{BEADAB13-156E-4CF0-BB13-51ECEB8352B6}" type="pres">
      <dgm:prSet presAssocID="{5EBF556C-9874-491F-A04C-1ACC43884324}" presName="accentRepeatNode" presStyleLbl="solidFgAcc1" presStyleIdx="2" presStyleCnt="5"/>
      <dgm:spPr/>
    </dgm:pt>
    <dgm:pt modelId="{F975B4D5-1087-4BE5-94C8-0CAE439B02FD}" type="pres">
      <dgm:prSet presAssocID="{A474E84B-CAF7-4F9A-8916-391A2B584E3A}" presName="text_4" presStyleLbl="node1" presStyleIdx="3" presStyleCnt="5">
        <dgm:presLayoutVars>
          <dgm:bulletEnabled val="1"/>
        </dgm:presLayoutVars>
      </dgm:prSet>
      <dgm:spPr/>
    </dgm:pt>
    <dgm:pt modelId="{E85234F9-146E-455F-9397-71C11D9DFB31}" type="pres">
      <dgm:prSet presAssocID="{A474E84B-CAF7-4F9A-8916-391A2B584E3A}" presName="accent_4" presStyleCnt="0"/>
      <dgm:spPr/>
    </dgm:pt>
    <dgm:pt modelId="{A134B11E-43F3-4720-AAB3-AA22AC086F10}" type="pres">
      <dgm:prSet presAssocID="{A474E84B-CAF7-4F9A-8916-391A2B584E3A}" presName="accentRepeatNode" presStyleLbl="solidFgAcc1" presStyleIdx="3" presStyleCnt="5"/>
      <dgm:spPr/>
    </dgm:pt>
    <dgm:pt modelId="{8CE3F992-21B6-4962-90FB-AA5E7EA1243E}" type="pres">
      <dgm:prSet presAssocID="{941A2DA2-6BDA-4B27-A6C4-801D2B497B63}" presName="text_5" presStyleLbl="node1" presStyleIdx="4" presStyleCnt="5">
        <dgm:presLayoutVars>
          <dgm:bulletEnabled val="1"/>
        </dgm:presLayoutVars>
      </dgm:prSet>
      <dgm:spPr/>
    </dgm:pt>
    <dgm:pt modelId="{16B1C5B9-3437-4248-9F4E-6E8A4467B1C3}" type="pres">
      <dgm:prSet presAssocID="{941A2DA2-6BDA-4B27-A6C4-801D2B497B63}" presName="accent_5" presStyleCnt="0"/>
      <dgm:spPr/>
    </dgm:pt>
    <dgm:pt modelId="{9E43B70F-B391-4D80-9348-7627C40CBF45}" type="pres">
      <dgm:prSet presAssocID="{941A2DA2-6BDA-4B27-A6C4-801D2B497B63}" presName="accentRepeatNode" presStyleLbl="solidFgAcc1" presStyleIdx="4" presStyleCnt="5"/>
      <dgm:spPr/>
    </dgm:pt>
  </dgm:ptLst>
  <dgm:cxnLst>
    <dgm:cxn modelId="{5424590D-76E2-4923-9A7B-AFED2393CBA6}" type="presOf" srcId="{DED6EC63-90EF-4DFE-9B48-C278BB40FF27}" destId="{17D3B16B-37DE-4EBD-B894-770D80E2D454}" srcOrd="0" destOrd="0" presId="urn:microsoft.com/office/officeart/2008/layout/VerticalCurvedList"/>
    <dgm:cxn modelId="{6B834221-7567-4123-A77A-611654B63097}" srcId="{DED6EC63-90EF-4DFE-9B48-C278BB40FF27}" destId="{941A2DA2-6BDA-4B27-A6C4-801D2B497B63}" srcOrd="4" destOrd="0" parTransId="{12F695F9-C552-45C6-A25D-E8A231CEE125}" sibTransId="{02BCC94E-A8A0-4ECC-8D9B-C1B9E4777601}"/>
    <dgm:cxn modelId="{B5388724-DBF8-4240-9A02-6A9A5B1B76BF}" type="presOf" srcId="{42B08F27-4279-4545-9FEC-2B39D46F6286}" destId="{472574DE-D4E7-40CE-B74D-28D80EE4D675}" srcOrd="0" destOrd="0" presId="urn:microsoft.com/office/officeart/2008/layout/VerticalCurvedList"/>
    <dgm:cxn modelId="{398DDC2A-14B3-46EE-BC34-D9E55D8D96C6}" type="presOf" srcId="{5EBF556C-9874-491F-A04C-1ACC43884324}" destId="{374DFD7E-9655-41F6-B3E2-8F9AC5F7A27B}" srcOrd="0" destOrd="0" presId="urn:microsoft.com/office/officeart/2008/layout/VerticalCurvedList"/>
    <dgm:cxn modelId="{1CEA8559-AF3C-4C73-A596-523E14207130}" srcId="{DED6EC63-90EF-4DFE-9B48-C278BB40FF27}" destId="{42B08F27-4279-4545-9FEC-2B39D46F6286}" srcOrd="0" destOrd="0" parTransId="{ACB08FC2-92C2-48E4-97F7-043E3A1FAD72}" sibTransId="{0083C855-C6BA-4DF6-83CB-C01284EA178B}"/>
    <dgm:cxn modelId="{83C9D293-CDEF-4CC1-8233-8EBFCCF7C9D5}" type="presOf" srcId="{0083C855-C6BA-4DF6-83CB-C01284EA178B}" destId="{3566A5EC-DC69-4959-AB36-40602F885CC6}" srcOrd="0" destOrd="0" presId="urn:microsoft.com/office/officeart/2008/layout/VerticalCurvedList"/>
    <dgm:cxn modelId="{714B8398-3053-4D38-BFEE-43D4842D7145}" type="presOf" srcId="{823AC56C-05F5-4349-A7F8-AFD9A5F07B5A}" destId="{63F5997F-53DE-469A-B367-B1AFE08291DC}" srcOrd="0" destOrd="0" presId="urn:microsoft.com/office/officeart/2008/layout/VerticalCurvedList"/>
    <dgm:cxn modelId="{60060AB1-9FAA-4059-B578-ACD30B2694E8}" srcId="{DED6EC63-90EF-4DFE-9B48-C278BB40FF27}" destId="{5EBF556C-9874-491F-A04C-1ACC43884324}" srcOrd="2" destOrd="0" parTransId="{87DE7C57-18C9-4DE6-94FC-60CC74C1D9D4}" sibTransId="{848AEC97-6823-4ACE-BB3A-0F1C4D3720C1}"/>
    <dgm:cxn modelId="{51D8A1B4-050F-4D03-AA6A-30691F09FCD6}" srcId="{DED6EC63-90EF-4DFE-9B48-C278BB40FF27}" destId="{823AC56C-05F5-4349-A7F8-AFD9A5F07B5A}" srcOrd="1" destOrd="0" parTransId="{8F70BEBA-C3FA-49B9-BA86-F8783CFF5E1F}" sibTransId="{034E6C2B-6428-4FC2-A704-6CAFF6FB54A5}"/>
    <dgm:cxn modelId="{BD62DED0-E6B6-43B8-9C25-EFB6DB4682F1}" type="presOf" srcId="{941A2DA2-6BDA-4B27-A6C4-801D2B497B63}" destId="{8CE3F992-21B6-4962-90FB-AA5E7EA1243E}" srcOrd="0" destOrd="0" presId="urn:microsoft.com/office/officeart/2008/layout/VerticalCurvedList"/>
    <dgm:cxn modelId="{5AD5B7E0-7609-4267-AE31-54D8AA8AB45C}" type="presOf" srcId="{A474E84B-CAF7-4F9A-8916-391A2B584E3A}" destId="{F975B4D5-1087-4BE5-94C8-0CAE439B02FD}" srcOrd="0" destOrd="0" presId="urn:microsoft.com/office/officeart/2008/layout/VerticalCurvedList"/>
    <dgm:cxn modelId="{898E60F3-8349-47E6-8E1E-B959AE6F102B}" srcId="{DED6EC63-90EF-4DFE-9B48-C278BB40FF27}" destId="{A474E84B-CAF7-4F9A-8916-391A2B584E3A}" srcOrd="3" destOrd="0" parTransId="{D3257AD0-53DA-4298-B0BD-4A601B295EE8}" sibTransId="{EA2DA8FA-BD0B-4FDE-85A6-523110189178}"/>
    <dgm:cxn modelId="{34456D8D-E4BD-4304-9716-C66D25D61331}" type="presParOf" srcId="{17D3B16B-37DE-4EBD-B894-770D80E2D454}" destId="{1E9AB211-5F86-4ABE-833F-82E1A3394720}" srcOrd="0" destOrd="0" presId="urn:microsoft.com/office/officeart/2008/layout/VerticalCurvedList"/>
    <dgm:cxn modelId="{AF7D002F-8A23-4095-A5BE-7B7F1B7863C6}" type="presParOf" srcId="{1E9AB211-5F86-4ABE-833F-82E1A3394720}" destId="{72DE3377-ADDF-4892-A217-C03B30830A68}" srcOrd="0" destOrd="0" presId="urn:microsoft.com/office/officeart/2008/layout/VerticalCurvedList"/>
    <dgm:cxn modelId="{309FAD13-7F69-4693-A45A-5E3659F2BD15}" type="presParOf" srcId="{72DE3377-ADDF-4892-A217-C03B30830A68}" destId="{AE41BC37-FA04-4631-ABF3-685B4B3A6B61}" srcOrd="0" destOrd="0" presId="urn:microsoft.com/office/officeart/2008/layout/VerticalCurvedList"/>
    <dgm:cxn modelId="{8B456679-F16B-4788-BFD5-83AF2269694A}" type="presParOf" srcId="{72DE3377-ADDF-4892-A217-C03B30830A68}" destId="{3566A5EC-DC69-4959-AB36-40602F885CC6}" srcOrd="1" destOrd="0" presId="urn:microsoft.com/office/officeart/2008/layout/VerticalCurvedList"/>
    <dgm:cxn modelId="{86D053F8-37DB-48BE-B704-1677EF7E265A}" type="presParOf" srcId="{72DE3377-ADDF-4892-A217-C03B30830A68}" destId="{84C24BF2-DF5F-411B-8C95-700C82481C57}" srcOrd="2" destOrd="0" presId="urn:microsoft.com/office/officeart/2008/layout/VerticalCurvedList"/>
    <dgm:cxn modelId="{90918C05-FAFD-4649-93BF-906BE9D6A453}" type="presParOf" srcId="{72DE3377-ADDF-4892-A217-C03B30830A68}" destId="{6C8ABF1C-2AAE-46BE-BE1A-D2E1DE668738}" srcOrd="3" destOrd="0" presId="urn:microsoft.com/office/officeart/2008/layout/VerticalCurvedList"/>
    <dgm:cxn modelId="{515B2201-E6C0-4653-8291-20DFE21AC7F0}" type="presParOf" srcId="{1E9AB211-5F86-4ABE-833F-82E1A3394720}" destId="{472574DE-D4E7-40CE-B74D-28D80EE4D675}" srcOrd="1" destOrd="0" presId="urn:microsoft.com/office/officeart/2008/layout/VerticalCurvedList"/>
    <dgm:cxn modelId="{C6C627B2-7742-47E1-9E2E-309E8D566F43}" type="presParOf" srcId="{1E9AB211-5F86-4ABE-833F-82E1A3394720}" destId="{50598D56-FADE-4450-8EFE-4034CD739785}" srcOrd="2" destOrd="0" presId="urn:microsoft.com/office/officeart/2008/layout/VerticalCurvedList"/>
    <dgm:cxn modelId="{5FA9D3CD-F5C5-42AA-BC2F-BD8B2E558FF8}" type="presParOf" srcId="{50598D56-FADE-4450-8EFE-4034CD739785}" destId="{4CCE4257-3043-475F-A278-112B5C5F17BC}" srcOrd="0" destOrd="0" presId="urn:microsoft.com/office/officeart/2008/layout/VerticalCurvedList"/>
    <dgm:cxn modelId="{A1DB370B-E92C-4B4A-8B85-86E586534A74}" type="presParOf" srcId="{1E9AB211-5F86-4ABE-833F-82E1A3394720}" destId="{63F5997F-53DE-469A-B367-B1AFE08291DC}" srcOrd="3" destOrd="0" presId="urn:microsoft.com/office/officeart/2008/layout/VerticalCurvedList"/>
    <dgm:cxn modelId="{DBE8BC2F-A711-46D2-AF12-11ABB3F087D1}" type="presParOf" srcId="{1E9AB211-5F86-4ABE-833F-82E1A3394720}" destId="{F9123A99-D1C0-4555-902F-2AFA5DF5E726}" srcOrd="4" destOrd="0" presId="urn:microsoft.com/office/officeart/2008/layout/VerticalCurvedList"/>
    <dgm:cxn modelId="{9B1D6502-6D53-4113-80E9-7546FCACCACD}" type="presParOf" srcId="{F9123A99-D1C0-4555-902F-2AFA5DF5E726}" destId="{97568BAE-1307-424D-9A04-2B90A5306FDF}" srcOrd="0" destOrd="0" presId="urn:microsoft.com/office/officeart/2008/layout/VerticalCurvedList"/>
    <dgm:cxn modelId="{0F3D5658-5CCD-4371-9C01-31C0FA4AF4B4}" type="presParOf" srcId="{1E9AB211-5F86-4ABE-833F-82E1A3394720}" destId="{374DFD7E-9655-41F6-B3E2-8F9AC5F7A27B}" srcOrd="5" destOrd="0" presId="urn:microsoft.com/office/officeart/2008/layout/VerticalCurvedList"/>
    <dgm:cxn modelId="{F91FF895-0AFE-4C9C-A367-3FFD7A7F016B}" type="presParOf" srcId="{1E9AB211-5F86-4ABE-833F-82E1A3394720}" destId="{595B99F8-6437-4FFA-94AC-725F001D5AF6}" srcOrd="6" destOrd="0" presId="urn:microsoft.com/office/officeart/2008/layout/VerticalCurvedList"/>
    <dgm:cxn modelId="{2BB2251F-A61A-4FC0-9F16-9E6C1DA55E59}" type="presParOf" srcId="{595B99F8-6437-4FFA-94AC-725F001D5AF6}" destId="{BEADAB13-156E-4CF0-BB13-51ECEB8352B6}" srcOrd="0" destOrd="0" presId="urn:microsoft.com/office/officeart/2008/layout/VerticalCurvedList"/>
    <dgm:cxn modelId="{0A6BD693-365A-42F4-830D-DFC3405D406F}" type="presParOf" srcId="{1E9AB211-5F86-4ABE-833F-82E1A3394720}" destId="{F975B4D5-1087-4BE5-94C8-0CAE439B02FD}" srcOrd="7" destOrd="0" presId="urn:microsoft.com/office/officeart/2008/layout/VerticalCurvedList"/>
    <dgm:cxn modelId="{94831951-7AB6-4CCD-8BD2-F0A835E80B1E}" type="presParOf" srcId="{1E9AB211-5F86-4ABE-833F-82E1A3394720}" destId="{E85234F9-146E-455F-9397-71C11D9DFB31}" srcOrd="8" destOrd="0" presId="urn:microsoft.com/office/officeart/2008/layout/VerticalCurvedList"/>
    <dgm:cxn modelId="{57A7C6CE-277B-4993-8C16-242D4DBC4D75}" type="presParOf" srcId="{E85234F9-146E-455F-9397-71C11D9DFB31}" destId="{A134B11E-43F3-4720-AAB3-AA22AC086F10}" srcOrd="0" destOrd="0" presId="urn:microsoft.com/office/officeart/2008/layout/VerticalCurvedList"/>
    <dgm:cxn modelId="{0EEB4B31-DA68-4322-A0BC-ABCFF662640B}" type="presParOf" srcId="{1E9AB211-5F86-4ABE-833F-82E1A3394720}" destId="{8CE3F992-21B6-4962-90FB-AA5E7EA1243E}" srcOrd="9" destOrd="0" presId="urn:microsoft.com/office/officeart/2008/layout/VerticalCurvedList"/>
    <dgm:cxn modelId="{FE4C0C40-C569-4FB7-9351-1BA3CD8FBA00}" type="presParOf" srcId="{1E9AB211-5F86-4ABE-833F-82E1A3394720}" destId="{16B1C5B9-3437-4248-9F4E-6E8A4467B1C3}" srcOrd="10" destOrd="0" presId="urn:microsoft.com/office/officeart/2008/layout/VerticalCurvedList"/>
    <dgm:cxn modelId="{03713BC7-EC15-400A-9375-6AB5236E0899}" type="presParOf" srcId="{16B1C5B9-3437-4248-9F4E-6E8A4467B1C3}" destId="{9E43B70F-B391-4D80-9348-7627C40CBF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6EC63-90EF-4DFE-9B48-C278BB40FF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08F27-4279-4545-9FEC-2B39D46F6286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Cholesterol: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cấu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trúc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màng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tế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bào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tham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gia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voafoq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áu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trình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tạo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mật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ở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gan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,…</a:t>
          </a:r>
        </a:p>
      </dgm:t>
    </dgm:pt>
    <dgm:pt modelId="{ACB08FC2-92C2-48E4-97F7-043E3A1FAD72}" type="parTrans" cxnId="{1CEA8559-AF3C-4C73-A596-523E1420713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083C855-C6BA-4DF6-83CB-C01284EA178B}" type="sibTrans" cxnId="{1CEA8559-AF3C-4C73-A596-523E1420713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823AC56C-05F5-4349-A7F8-AFD9A5F07B5A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Testostrerone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: Hormone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nam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8F70BEBA-C3FA-49B9-BA86-F8783CFF5E1F}" type="parTrans" cxnId="{51D8A1B4-050F-4D03-AA6A-30691F09FCD6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34E6C2B-6428-4FC2-A704-6CAFF6FB54A5}" type="sibTrans" cxnId="{51D8A1B4-050F-4D03-AA6A-30691F09FCD6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EBF556C-9874-491F-A04C-1ACC43884324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Estrogen: Hormone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nữ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87DE7C57-18C9-4DE6-94FC-60CC74C1D9D4}" type="parTrans" cxnId="{60060AB1-9FAA-4059-B578-ACD30B2694E8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848AEC97-6823-4ACE-BB3A-0F1C4D3720C1}" type="sibTrans" cxnId="{60060AB1-9FAA-4059-B578-ACD30B2694E8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A474E84B-CAF7-4F9A-8916-391A2B584E3A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Cortisone: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chống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sưng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chống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viêm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,…</a:t>
          </a:r>
        </a:p>
      </dgm:t>
    </dgm:pt>
    <dgm:pt modelId="{D3257AD0-53DA-4298-B0BD-4A601B295EE8}" type="parTrans" cxnId="{898E60F3-8349-47E6-8E1E-B959AE6F102B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EA2DA8FA-BD0B-4FDE-85A6-523110189178}" type="sibTrans" cxnId="{898E60F3-8349-47E6-8E1E-B959AE6F102B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941A2DA2-6BDA-4B27-A6C4-801D2B497B63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Vitamin D: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vận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chuyển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canxi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đi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vào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xương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,..</a:t>
          </a:r>
        </a:p>
      </dgm:t>
    </dgm:pt>
    <dgm:pt modelId="{12F695F9-C552-45C6-A25D-E8A231CEE125}" type="parTrans" cxnId="{6B834221-7567-4123-A77A-611654B6309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2BCC94E-A8A0-4ECC-8D9B-C1B9E4777601}" type="sibTrans" cxnId="{6B834221-7567-4123-A77A-611654B6309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17D3B16B-37DE-4EBD-B894-770D80E2D454}" type="pres">
      <dgm:prSet presAssocID="{DED6EC63-90EF-4DFE-9B48-C278BB40FF27}" presName="Name0" presStyleCnt="0">
        <dgm:presLayoutVars>
          <dgm:chMax val="7"/>
          <dgm:chPref val="7"/>
          <dgm:dir/>
        </dgm:presLayoutVars>
      </dgm:prSet>
      <dgm:spPr/>
    </dgm:pt>
    <dgm:pt modelId="{1E9AB211-5F86-4ABE-833F-82E1A3394720}" type="pres">
      <dgm:prSet presAssocID="{DED6EC63-90EF-4DFE-9B48-C278BB40FF27}" presName="Name1" presStyleCnt="0"/>
      <dgm:spPr/>
    </dgm:pt>
    <dgm:pt modelId="{72DE3377-ADDF-4892-A217-C03B30830A68}" type="pres">
      <dgm:prSet presAssocID="{DED6EC63-90EF-4DFE-9B48-C278BB40FF27}" presName="cycle" presStyleCnt="0"/>
      <dgm:spPr/>
    </dgm:pt>
    <dgm:pt modelId="{AE41BC37-FA04-4631-ABF3-685B4B3A6B61}" type="pres">
      <dgm:prSet presAssocID="{DED6EC63-90EF-4DFE-9B48-C278BB40FF27}" presName="srcNode" presStyleLbl="node1" presStyleIdx="0" presStyleCnt="5"/>
      <dgm:spPr/>
    </dgm:pt>
    <dgm:pt modelId="{3566A5EC-DC69-4959-AB36-40602F885CC6}" type="pres">
      <dgm:prSet presAssocID="{DED6EC63-90EF-4DFE-9B48-C278BB40FF27}" presName="conn" presStyleLbl="parChTrans1D2" presStyleIdx="0" presStyleCnt="1"/>
      <dgm:spPr/>
    </dgm:pt>
    <dgm:pt modelId="{84C24BF2-DF5F-411B-8C95-700C82481C57}" type="pres">
      <dgm:prSet presAssocID="{DED6EC63-90EF-4DFE-9B48-C278BB40FF27}" presName="extraNode" presStyleLbl="node1" presStyleIdx="0" presStyleCnt="5"/>
      <dgm:spPr/>
    </dgm:pt>
    <dgm:pt modelId="{6C8ABF1C-2AAE-46BE-BE1A-D2E1DE668738}" type="pres">
      <dgm:prSet presAssocID="{DED6EC63-90EF-4DFE-9B48-C278BB40FF27}" presName="dstNode" presStyleLbl="node1" presStyleIdx="0" presStyleCnt="5"/>
      <dgm:spPr/>
    </dgm:pt>
    <dgm:pt modelId="{472574DE-D4E7-40CE-B74D-28D80EE4D675}" type="pres">
      <dgm:prSet presAssocID="{42B08F27-4279-4545-9FEC-2B39D46F6286}" presName="text_1" presStyleLbl="node1" presStyleIdx="0" presStyleCnt="5">
        <dgm:presLayoutVars>
          <dgm:bulletEnabled val="1"/>
        </dgm:presLayoutVars>
      </dgm:prSet>
      <dgm:spPr/>
    </dgm:pt>
    <dgm:pt modelId="{50598D56-FADE-4450-8EFE-4034CD739785}" type="pres">
      <dgm:prSet presAssocID="{42B08F27-4279-4545-9FEC-2B39D46F6286}" presName="accent_1" presStyleCnt="0"/>
      <dgm:spPr/>
    </dgm:pt>
    <dgm:pt modelId="{4CCE4257-3043-475F-A278-112B5C5F17BC}" type="pres">
      <dgm:prSet presAssocID="{42B08F27-4279-4545-9FEC-2B39D46F6286}" presName="accentRepeatNode" presStyleLbl="solidFgAcc1" presStyleIdx="0" presStyleCnt="5"/>
      <dgm:spPr/>
    </dgm:pt>
    <dgm:pt modelId="{63F5997F-53DE-469A-B367-B1AFE08291DC}" type="pres">
      <dgm:prSet presAssocID="{823AC56C-05F5-4349-A7F8-AFD9A5F07B5A}" presName="text_2" presStyleLbl="node1" presStyleIdx="1" presStyleCnt="5">
        <dgm:presLayoutVars>
          <dgm:bulletEnabled val="1"/>
        </dgm:presLayoutVars>
      </dgm:prSet>
      <dgm:spPr/>
    </dgm:pt>
    <dgm:pt modelId="{F9123A99-D1C0-4555-902F-2AFA5DF5E726}" type="pres">
      <dgm:prSet presAssocID="{823AC56C-05F5-4349-A7F8-AFD9A5F07B5A}" presName="accent_2" presStyleCnt="0"/>
      <dgm:spPr/>
    </dgm:pt>
    <dgm:pt modelId="{97568BAE-1307-424D-9A04-2B90A5306FDF}" type="pres">
      <dgm:prSet presAssocID="{823AC56C-05F5-4349-A7F8-AFD9A5F07B5A}" presName="accentRepeatNode" presStyleLbl="solidFgAcc1" presStyleIdx="1" presStyleCnt="5"/>
      <dgm:spPr/>
    </dgm:pt>
    <dgm:pt modelId="{374DFD7E-9655-41F6-B3E2-8F9AC5F7A27B}" type="pres">
      <dgm:prSet presAssocID="{5EBF556C-9874-491F-A04C-1ACC43884324}" presName="text_3" presStyleLbl="node1" presStyleIdx="2" presStyleCnt="5">
        <dgm:presLayoutVars>
          <dgm:bulletEnabled val="1"/>
        </dgm:presLayoutVars>
      </dgm:prSet>
      <dgm:spPr/>
    </dgm:pt>
    <dgm:pt modelId="{595B99F8-6437-4FFA-94AC-725F001D5AF6}" type="pres">
      <dgm:prSet presAssocID="{5EBF556C-9874-491F-A04C-1ACC43884324}" presName="accent_3" presStyleCnt="0"/>
      <dgm:spPr/>
    </dgm:pt>
    <dgm:pt modelId="{BEADAB13-156E-4CF0-BB13-51ECEB8352B6}" type="pres">
      <dgm:prSet presAssocID="{5EBF556C-9874-491F-A04C-1ACC43884324}" presName="accentRepeatNode" presStyleLbl="solidFgAcc1" presStyleIdx="2" presStyleCnt="5"/>
      <dgm:spPr/>
    </dgm:pt>
    <dgm:pt modelId="{F975B4D5-1087-4BE5-94C8-0CAE439B02FD}" type="pres">
      <dgm:prSet presAssocID="{A474E84B-CAF7-4F9A-8916-391A2B584E3A}" presName="text_4" presStyleLbl="node1" presStyleIdx="3" presStyleCnt="5">
        <dgm:presLayoutVars>
          <dgm:bulletEnabled val="1"/>
        </dgm:presLayoutVars>
      </dgm:prSet>
      <dgm:spPr/>
    </dgm:pt>
    <dgm:pt modelId="{E85234F9-146E-455F-9397-71C11D9DFB31}" type="pres">
      <dgm:prSet presAssocID="{A474E84B-CAF7-4F9A-8916-391A2B584E3A}" presName="accent_4" presStyleCnt="0"/>
      <dgm:spPr/>
    </dgm:pt>
    <dgm:pt modelId="{A134B11E-43F3-4720-AAB3-AA22AC086F10}" type="pres">
      <dgm:prSet presAssocID="{A474E84B-CAF7-4F9A-8916-391A2B584E3A}" presName="accentRepeatNode" presStyleLbl="solidFgAcc1" presStyleIdx="3" presStyleCnt="5"/>
      <dgm:spPr/>
    </dgm:pt>
    <dgm:pt modelId="{8CE3F992-21B6-4962-90FB-AA5E7EA1243E}" type="pres">
      <dgm:prSet presAssocID="{941A2DA2-6BDA-4B27-A6C4-801D2B497B63}" presName="text_5" presStyleLbl="node1" presStyleIdx="4" presStyleCnt="5">
        <dgm:presLayoutVars>
          <dgm:bulletEnabled val="1"/>
        </dgm:presLayoutVars>
      </dgm:prSet>
      <dgm:spPr/>
    </dgm:pt>
    <dgm:pt modelId="{16B1C5B9-3437-4248-9F4E-6E8A4467B1C3}" type="pres">
      <dgm:prSet presAssocID="{941A2DA2-6BDA-4B27-A6C4-801D2B497B63}" presName="accent_5" presStyleCnt="0"/>
      <dgm:spPr/>
    </dgm:pt>
    <dgm:pt modelId="{9E43B70F-B391-4D80-9348-7627C40CBF45}" type="pres">
      <dgm:prSet presAssocID="{941A2DA2-6BDA-4B27-A6C4-801D2B497B63}" presName="accentRepeatNode" presStyleLbl="solidFgAcc1" presStyleIdx="4" presStyleCnt="5"/>
      <dgm:spPr/>
    </dgm:pt>
  </dgm:ptLst>
  <dgm:cxnLst>
    <dgm:cxn modelId="{5424590D-76E2-4923-9A7B-AFED2393CBA6}" type="presOf" srcId="{DED6EC63-90EF-4DFE-9B48-C278BB40FF27}" destId="{17D3B16B-37DE-4EBD-B894-770D80E2D454}" srcOrd="0" destOrd="0" presId="urn:microsoft.com/office/officeart/2008/layout/VerticalCurvedList"/>
    <dgm:cxn modelId="{6B834221-7567-4123-A77A-611654B63097}" srcId="{DED6EC63-90EF-4DFE-9B48-C278BB40FF27}" destId="{941A2DA2-6BDA-4B27-A6C4-801D2B497B63}" srcOrd="4" destOrd="0" parTransId="{12F695F9-C552-45C6-A25D-E8A231CEE125}" sibTransId="{02BCC94E-A8A0-4ECC-8D9B-C1B9E4777601}"/>
    <dgm:cxn modelId="{B5388724-DBF8-4240-9A02-6A9A5B1B76BF}" type="presOf" srcId="{42B08F27-4279-4545-9FEC-2B39D46F6286}" destId="{472574DE-D4E7-40CE-B74D-28D80EE4D675}" srcOrd="0" destOrd="0" presId="urn:microsoft.com/office/officeart/2008/layout/VerticalCurvedList"/>
    <dgm:cxn modelId="{398DDC2A-14B3-46EE-BC34-D9E55D8D96C6}" type="presOf" srcId="{5EBF556C-9874-491F-A04C-1ACC43884324}" destId="{374DFD7E-9655-41F6-B3E2-8F9AC5F7A27B}" srcOrd="0" destOrd="0" presId="urn:microsoft.com/office/officeart/2008/layout/VerticalCurvedList"/>
    <dgm:cxn modelId="{1CEA8559-AF3C-4C73-A596-523E14207130}" srcId="{DED6EC63-90EF-4DFE-9B48-C278BB40FF27}" destId="{42B08F27-4279-4545-9FEC-2B39D46F6286}" srcOrd="0" destOrd="0" parTransId="{ACB08FC2-92C2-48E4-97F7-043E3A1FAD72}" sibTransId="{0083C855-C6BA-4DF6-83CB-C01284EA178B}"/>
    <dgm:cxn modelId="{83C9D293-CDEF-4CC1-8233-8EBFCCF7C9D5}" type="presOf" srcId="{0083C855-C6BA-4DF6-83CB-C01284EA178B}" destId="{3566A5EC-DC69-4959-AB36-40602F885CC6}" srcOrd="0" destOrd="0" presId="urn:microsoft.com/office/officeart/2008/layout/VerticalCurvedList"/>
    <dgm:cxn modelId="{714B8398-3053-4D38-BFEE-43D4842D7145}" type="presOf" srcId="{823AC56C-05F5-4349-A7F8-AFD9A5F07B5A}" destId="{63F5997F-53DE-469A-B367-B1AFE08291DC}" srcOrd="0" destOrd="0" presId="urn:microsoft.com/office/officeart/2008/layout/VerticalCurvedList"/>
    <dgm:cxn modelId="{60060AB1-9FAA-4059-B578-ACD30B2694E8}" srcId="{DED6EC63-90EF-4DFE-9B48-C278BB40FF27}" destId="{5EBF556C-9874-491F-A04C-1ACC43884324}" srcOrd="2" destOrd="0" parTransId="{87DE7C57-18C9-4DE6-94FC-60CC74C1D9D4}" sibTransId="{848AEC97-6823-4ACE-BB3A-0F1C4D3720C1}"/>
    <dgm:cxn modelId="{51D8A1B4-050F-4D03-AA6A-30691F09FCD6}" srcId="{DED6EC63-90EF-4DFE-9B48-C278BB40FF27}" destId="{823AC56C-05F5-4349-A7F8-AFD9A5F07B5A}" srcOrd="1" destOrd="0" parTransId="{8F70BEBA-C3FA-49B9-BA86-F8783CFF5E1F}" sibTransId="{034E6C2B-6428-4FC2-A704-6CAFF6FB54A5}"/>
    <dgm:cxn modelId="{BD62DED0-E6B6-43B8-9C25-EFB6DB4682F1}" type="presOf" srcId="{941A2DA2-6BDA-4B27-A6C4-801D2B497B63}" destId="{8CE3F992-21B6-4962-90FB-AA5E7EA1243E}" srcOrd="0" destOrd="0" presId="urn:microsoft.com/office/officeart/2008/layout/VerticalCurvedList"/>
    <dgm:cxn modelId="{5AD5B7E0-7609-4267-AE31-54D8AA8AB45C}" type="presOf" srcId="{A474E84B-CAF7-4F9A-8916-391A2B584E3A}" destId="{F975B4D5-1087-4BE5-94C8-0CAE439B02FD}" srcOrd="0" destOrd="0" presId="urn:microsoft.com/office/officeart/2008/layout/VerticalCurvedList"/>
    <dgm:cxn modelId="{898E60F3-8349-47E6-8E1E-B959AE6F102B}" srcId="{DED6EC63-90EF-4DFE-9B48-C278BB40FF27}" destId="{A474E84B-CAF7-4F9A-8916-391A2B584E3A}" srcOrd="3" destOrd="0" parTransId="{D3257AD0-53DA-4298-B0BD-4A601B295EE8}" sibTransId="{EA2DA8FA-BD0B-4FDE-85A6-523110189178}"/>
    <dgm:cxn modelId="{34456D8D-E4BD-4304-9716-C66D25D61331}" type="presParOf" srcId="{17D3B16B-37DE-4EBD-B894-770D80E2D454}" destId="{1E9AB211-5F86-4ABE-833F-82E1A3394720}" srcOrd="0" destOrd="0" presId="urn:microsoft.com/office/officeart/2008/layout/VerticalCurvedList"/>
    <dgm:cxn modelId="{AF7D002F-8A23-4095-A5BE-7B7F1B7863C6}" type="presParOf" srcId="{1E9AB211-5F86-4ABE-833F-82E1A3394720}" destId="{72DE3377-ADDF-4892-A217-C03B30830A68}" srcOrd="0" destOrd="0" presId="urn:microsoft.com/office/officeart/2008/layout/VerticalCurvedList"/>
    <dgm:cxn modelId="{309FAD13-7F69-4693-A45A-5E3659F2BD15}" type="presParOf" srcId="{72DE3377-ADDF-4892-A217-C03B30830A68}" destId="{AE41BC37-FA04-4631-ABF3-685B4B3A6B61}" srcOrd="0" destOrd="0" presId="urn:microsoft.com/office/officeart/2008/layout/VerticalCurvedList"/>
    <dgm:cxn modelId="{8B456679-F16B-4788-BFD5-83AF2269694A}" type="presParOf" srcId="{72DE3377-ADDF-4892-A217-C03B30830A68}" destId="{3566A5EC-DC69-4959-AB36-40602F885CC6}" srcOrd="1" destOrd="0" presId="urn:microsoft.com/office/officeart/2008/layout/VerticalCurvedList"/>
    <dgm:cxn modelId="{86D053F8-37DB-48BE-B704-1677EF7E265A}" type="presParOf" srcId="{72DE3377-ADDF-4892-A217-C03B30830A68}" destId="{84C24BF2-DF5F-411B-8C95-700C82481C57}" srcOrd="2" destOrd="0" presId="urn:microsoft.com/office/officeart/2008/layout/VerticalCurvedList"/>
    <dgm:cxn modelId="{90918C05-FAFD-4649-93BF-906BE9D6A453}" type="presParOf" srcId="{72DE3377-ADDF-4892-A217-C03B30830A68}" destId="{6C8ABF1C-2AAE-46BE-BE1A-D2E1DE668738}" srcOrd="3" destOrd="0" presId="urn:microsoft.com/office/officeart/2008/layout/VerticalCurvedList"/>
    <dgm:cxn modelId="{515B2201-E6C0-4653-8291-20DFE21AC7F0}" type="presParOf" srcId="{1E9AB211-5F86-4ABE-833F-82E1A3394720}" destId="{472574DE-D4E7-40CE-B74D-28D80EE4D675}" srcOrd="1" destOrd="0" presId="urn:microsoft.com/office/officeart/2008/layout/VerticalCurvedList"/>
    <dgm:cxn modelId="{C6C627B2-7742-47E1-9E2E-309E8D566F43}" type="presParOf" srcId="{1E9AB211-5F86-4ABE-833F-82E1A3394720}" destId="{50598D56-FADE-4450-8EFE-4034CD739785}" srcOrd="2" destOrd="0" presId="urn:microsoft.com/office/officeart/2008/layout/VerticalCurvedList"/>
    <dgm:cxn modelId="{5FA9D3CD-F5C5-42AA-BC2F-BD8B2E558FF8}" type="presParOf" srcId="{50598D56-FADE-4450-8EFE-4034CD739785}" destId="{4CCE4257-3043-475F-A278-112B5C5F17BC}" srcOrd="0" destOrd="0" presId="urn:microsoft.com/office/officeart/2008/layout/VerticalCurvedList"/>
    <dgm:cxn modelId="{A1DB370B-E92C-4B4A-8B85-86E586534A74}" type="presParOf" srcId="{1E9AB211-5F86-4ABE-833F-82E1A3394720}" destId="{63F5997F-53DE-469A-B367-B1AFE08291DC}" srcOrd="3" destOrd="0" presId="urn:microsoft.com/office/officeart/2008/layout/VerticalCurvedList"/>
    <dgm:cxn modelId="{DBE8BC2F-A711-46D2-AF12-11ABB3F087D1}" type="presParOf" srcId="{1E9AB211-5F86-4ABE-833F-82E1A3394720}" destId="{F9123A99-D1C0-4555-902F-2AFA5DF5E726}" srcOrd="4" destOrd="0" presId="urn:microsoft.com/office/officeart/2008/layout/VerticalCurvedList"/>
    <dgm:cxn modelId="{9B1D6502-6D53-4113-80E9-7546FCACCACD}" type="presParOf" srcId="{F9123A99-D1C0-4555-902F-2AFA5DF5E726}" destId="{97568BAE-1307-424D-9A04-2B90A5306FDF}" srcOrd="0" destOrd="0" presId="urn:microsoft.com/office/officeart/2008/layout/VerticalCurvedList"/>
    <dgm:cxn modelId="{0F3D5658-5CCD-4371-9C01-31C0FA4AF4B4}" type="presParOf" srcId="{1E9AB211-5F86-4ABE-833F-82E1A3394720}" destId="{374DFD7E-9655-41F6-B3E2-8F9AC5F7A27B}" srcOrd="5" destOrd="0" presId="urn:microsoft.com/office/officeart/2008/layout/VerticalCurvedList"/>
    <dgm:cxn modelId="{F91FF895-0AFE-4C9C-A367-3FFD7A7F016B}" type="presParOf" srcId="{1E9AB211-5F86-4ABE-833F-82E1A3394720}" destId="{595B99F8-6437-4FFA-94AC-725F001D5AF6}" srcOrd="6" destOrd="0" presId="urn:microsoft.com/office/officeart/2008/layout/VerticalCurvedList"/>
    <dgm:cxn modelId="{2BB2251F-A61A-4FC0-9F16-9E6C1DA55E59}" type="presParOf" srcId="{595B99F8-6437-4FFA-94AC-725F001D5AF6}" destId="{BEADAB13-156E-4CF0-BB13-51ECEB8352B6}" srcOrd="0" destOrd="0" presId="urn:microsoft.com/office/officeart/2008/layout/VerticalCurvedList"/>
    <dgm:cxn modelId="{0A6BD693-365A-42F4-830D-DFC3405D406F}" type="presParOf" srcId="{1E9AB211-5F86-4ABE-833F-82E1A3394720}" destId="{F975B4D5-1087-4BE5-94C8-0CAE439B02FD}" srcOrd="7" destOrd="0" presId="urn:microsoft.com/office/officeart/2008/layout/VerticalCurvedList"/>
    <dgm:cxn modelId="{94831951-7AB6-4CCD-8BD2-F0A835E80B1E}" type="presParOf" srcId="{1E9AB211-5F86-4ABE-833F-82E1A3394720}" destId="{E85234F9-146E-455F-9397-71C11D9DFB31}" srcOrd="8" destOrd="0" presId="urn:microsoft.com/office/officeart/2008/layout/VerticalCurvedList"/>
    <dgm:cxn modelId="{57A7C6CE-277B-4993-8C16-242D4DBC4D75}" type="presParOf" srcId="{E85234F9-146E-455F-9397-71C11D9DFB31}" destId="{A134B11E-43F3-4720-AAB3-AA22AC086F10}" srcOrd="0" destOrd="0" presId="urn:microsoft.com/office/officeart/2008/layout/VerticalCurvedList"/>
    <dgm:cxn modelId="{0EEB4B31-DA68-4322-A0BC-ABCFF662640B}" type="presParOf" srcId="{1E9AB211-5F86-4ABE-833F-82E1A3394720}" destId="{8CE3F992-21B6-4962-90FB-AA5E7EA1243E}" srcOrd="9" destOrd="0" presId="urn:microsoft.com/office/officeart/2008/layout/VerticalCurvedList"/>
    <dgm:cxn modelId="{FE4C0C40-C569-4FB7-9351-1BA3CD8FBA00}" type="presParOf" srcId="{1E9AB211-5F86-4ABE-833F-82E1A3394720}" destId="{16B1C5B9-3437-4248-9F4E-6E8A4467B1C3}" srcOrd="10" destOrd="0" presId="urn:microsoft.com/office/officeart/2008/layout/VerticalCurvedList"/>
    <dgm:cxn modelId="{03713BC7-EC15-400A-9375-6AB5236E0899}" type="presParOf" srcId="{16B1C5B9-3437-4248-9F4E-6E8A4467B1C3}" destId="{9E43B70F-B391-4D80-9348-7627C40CBF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6A5EC-DC69-4959-AB36-40602F885CC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574DE-D4E7-40CE-B74D-28D80EE4D675}">
      <dsp:nvSpPr>
        <dsp:cNvPr id="0" name=""/>
        <dsp:cNvSpPr/>
      </dsp:nvSpPr>
      <dsp:spPr>
        <a:xfrm>
          <a:off x="384538" y="253918"/>
          <a:ext cx="389481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Cholesterol</a:t>
          </a:r>
        </a:p>
      </dsp:txBody>
      <dsp:txXfrm>
        <a:off x="384538" y="253918"/>
        <a:ext cx="3894815" cy="508162"/>
      </dsp:txXfrm>
    </dsp:sp>
    <dsp:sp modelId="{4CCE4257-3043-475F-A278-112B5C5F17B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5997F-53DE-469A-B367-B1AFE08291DC}">
      <dsp:nvSpPr>
        <dsp:cNvPr id="0" name=""/>
        <dsp:cNvSpPr/>
      </dsp:nvSpPr>
      <dsp:spPr>
        <a:xfrm>
          <a:off x="748672" y="1015918"/>
          <a:ext cx="35306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Testostrerone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48672" y="1015918"/>
        <a:ext cx="3530680" cy="508162"/>
      </dsp:txXfrm>
    </dsp:sp>
    <dsp:sp modelId="{97568BAE-1307-424D-9A04-2B90A5306FDF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DFD7E-9655-41F6-B3E2-8F9AC5F7A27B}">
      <dsp:nvSpPr>
        <dsp:cNvPr id="0" name=""/>
        <dsp:cNvSpPr/>
      </dsp:nvSpPr>
      <dsp:spPr>
        <a:xfrm>
          <a:off x="860432" y="1777918"/>
          <a:ext cx="341892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Estrogen</a:t>
          </a:r>
        </a:p>
      </dsp:txBody>
      <dsp:txXfrm>
        <a:off x="860432" y="1777918"/>
        <a:ext cx="3418920" cy="508162"/>
      </dsp:txXfrm>
    </dsp:sp>
    <dsp:sp modelId="{BEADAB13-156E-4CF0-BB13-51ECEB8352B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5B4D5-1087-4BE5-94C8-0CAE439B02FD}">
      <dsp:nvSpPr>
        <dsp:cNvPr id="0" name=""/>
        <dsp:cNvSpPr/>
      </dsp:nvSpPr>
      <dsp:spPr>
        <a:xfrm>
          <a:off x="748672" y="2539918"/>
          <a:ext cx="35306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Cortisone</a:t>
          </a:r>
        </a:p>
      </dsp:txBody>
      <dsp:txXfrm>
        <a:off x="748672" y="2539918"/>
        <a:ext cx="3530680" cy="508162"/>
      </dsp:txXfrm>
    </dsp:sp>
    <dsp:sp modelId="{A134B11E-43F3-4720-AAB3-AA22AC086F1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3F992-21B6-4962-90FB-AA5E7EA1243E}">
      <dsp:nvSpPr>
        <dsp:cNvPr id="0" name=""/>
        <dsp:cNvSpPr/>
      </dsp:nvSpPr>
      <dsp:spPr>
        <a:xfrm>
          <a:off x="384538" y="3301918"/>
          <a:ext cx="389481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Vitamin D</a:t>
          </a:r>
        </a:p>
      </dsp:txBody>
      <dsp:txXfrm>
        <a:off x="384538" y="3301918"/>
        <a:ext cx="3894815" cy="508162"/>
      </dsp:txXfrm>
    </dsp:sp>
    <dsp:sp modelId="{9E43B70F-B391-4D80-9348-7627C40CBF4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6A5EC-DC69-4959-AB36-40602F885CC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574DE-D4E7-40CE-B74D-28D80EE4D675}">
      <dsp:nvSpPr>
        <dsp:cNvPr id="0" name=""/>
        <dsp:cNvSpPr/>
      </dsp:nvSpPr>
      <dsp:spPr>
        <a:xfrm>
          <a:off x="384538" y="253918"/>
          <a:ext cx="6031962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Cholesterol: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cấu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trúc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màng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tế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bào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tham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gia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voafoq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áu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trình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tạo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mật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ở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gan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,…</a:t>
          </a:r>
        </a:p>
      </dsp:txBody>
      <dsp:txXfrm>
        <a:off x="384538" y="253918"/>
        <a:ext cx="6031962" cy="508162"/>
      </dsp:txXfrm>
    </dsp:sp>
    <dsp:sp modelId="{4CCE4257-3043-475F-A278-112B5C5F17B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5997F-53DE-469A-B367-B1AFE08291DC}">
      <dsp:nvSpPr>
        <dsp:cNvPr id="0" name=""/>
        <dsp:cNvSpPr/>
      </dsp:nvSpPr>
      <dsp:spPr>
        <a:xfrm>
          <a:off x="748672" y="1015918"/>
          <a:ext cx="5667827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Testostrerone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: Hormone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nam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48672" y="1015918"/>
        <a:ext cx="5667827" cy="508162"/>
      </dsp:txXfrm>
    </dsp:sp>
    <dsp:sp modelId="{97568BAE-1307-424D-9A04-2B90A5306FDF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DFD7E-9655-41F6-B3E2-8F9AC5F7A27B}">
      <dsp:nvSpPr>
        <dsp:cNvPr id="0" name=""/>
        <dsp:cNvSpPr/>
      </dsp:nvSpPr>
      <dsp:spPr>
        <a:xfrm>
          <a:off x="860432" y="1777918"/>
          <a:ext cx="5556067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Estrogen: Hormone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nữ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60432" y="1777918"/>
        <a:ext cx="5556067" cy="508162"/>
      </dsp:txXfrm>
    </dsp:sp>
    <dsp:sp modelId="{BEADAB13-156E-4CF0-BB13-51ECEB8352B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5B4D5-1087-4BE5-94C8-0CAE439B02FD}">
      <dsp:nvSpPr>
        <dsp:cNvPr id="0" name=""/>
        <dsp:cNvSpPr/>
      </dsp:nvSpPr>
      <dsp:spPr>
        <a:xfrm>
          <a:off x="748672" y="2539918"/>
          <a:ext cx="5667827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Cortisone: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chống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sưng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chống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viêm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,…</a:t>
          </a:r>
        </a:p>
      </dsp:txBody>
      <dsp:txXfrm>
        <a:off x="748672" y="2539918"/>
        <a:ext cx="5667827" cy="508162"/>
      </dsp:txXfrm>
    </dsp:sp>
    <dsp:sp modelId="{A134B11E-43F3-4720-AAB3-AA22AC086F1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3F992-21B6-4962-90FB-AA5E7EA1243E}">
      <dsp:nvSpPr>
        <dsp:cNvPr id="0" name=""/>
        <dsp:cNvSpPr/>
      </dsp:nvSpPr>
      <dsp:spPr>
        <a:xfrm>
          <a:off x="384538" y="3301918"/>
          <a:ext cx="6031962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Vitamin D: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vận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chuyển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canxi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đi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vào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xương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,..</a:t>
          </a:r>
        </a:p>
      </dsp:txBody>
      <dsp:txXfrm>
        <a:off x="384538" y="3301918"/>
        <a:ext cx="6031962" cy="508162"/>
      </dsp:txXfrm>
    </dsp:sp>
    <dsp:sp modelId="{9E43B70F-B391-4D80-9348-7627C40CBF4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e713e4c63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e713e4c63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13e4c6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13e4c6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13e4c6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13e4c6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4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13e4c6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13e4c6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12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13e4c6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13e4c6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26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e713e4c63f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e713e4c63f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e713e4c63f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e713e4c63f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897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13e4c6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13e4c6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58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548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49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0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677296701_6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677296701_6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66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677296701_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677296701_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16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112047" y="1638763"/>
            <a:ext cx="8999703" cy="3844049"/>
            <a:chOff x="112047" y="1638763"/>
            <a:chExt cx="8999703" cy="3844049"/>
          </a:xfrm>
        </p:grpSpPr>
        <p:sp>
          <p:nvSpPr>
            <p:cNvPr id="455" name="Google Shape;455;p17"/>
            <p:cNvSpPr/>
            <p:nvPr/>
          </p:nvSpPr>
          <p:spPr>
            <a:xfrm>
              <a:off x="8551375" y="1638763"/>
              <a:ext cx="560375" cy="697700"/>
            </a:xfrm>
            <a:custGeom>
              <a:avLst/>
              <a:gdLst/>
              <a:ahLst/>
              <a:cxnLst/>
              <a:rect l="l" t="t" r="r" b="b"/>
              <a:pathLst>
                <a:path w="22415" h="27908" extrusionOk="0">
                  <a:moveTo>
                    <a:pt x="8899" y="1"/>
                  </a:moveTo>
                  <a:cubicBezTo>
                    <a:pt x="7084" y="1"/>
                    <a:pt x="5275" y="799"/>
                    <a:pt x="4018" y="2335"/>
                  </a:cubicBezTo>
                  <a:cubicBezTo>
                    <a:pt x="3172" y="3392"/>
                    <a:pt x="2538" y="4449"/>
                    <a:pt x="2115" y="5718"/>
                  </a:cubicBezTo>
                  <a:cubicBezTo>
                    <a:pt x="1" y="13542"/>
                    <a:pt x="3172" y="22000"/>
                    <a:pt x="9727" y="26652"/>
                  </a:cubicBezTo>
                  <a:cubicBezTo>
                    <a:pt x="10906" y="27477"/>
                    <a:pt x="12282" y="27908"/>
                    <a:pt x="13672" y="27908"/>
                  </a:cubicBezTo>
                  <a:cubicBezTo>
                    <a:pt x="14775" y="27908"/>
                    <a:pt x="15887" y="27636"/>
                    <a:pt x="16917" y="27075"/>
                  </a:cubicBezTo>
                  <a:cubicBezTo>
                    <a:pt x="20300" y="25383"/>
                    <a:pt x="22415" y="21788"/>
                    <a:pt x="22415" y="17982"/>
                  </a:cubicBezTo>
                  <a:cubicBezTo>
                    <a:pt x="22415" y="17136"/>
                    <a:pt x="22203" y="16079"/>
                    <a:pt x="21992" y="15233"/>
                  </a:cubicBezTo>
                  <a:cubicBezTo>
                    <a:pt x="20934" y="10581"/>
                    <a:pt x="18397" y="6564"/>
                    <a:pt x="15225" y="3180"/>
                  </a:cubicBezTo>
                  <a:cubicBezTo>
                    <a:pt x="14168" y="2123"/>
                    <a:pt x="12899" y="1277"/>
                    <a:pt x="11630" y="643"/>
                  </a:cubicBezTo>
                  <a:cubicBezTo>
                    <a:pt x="10768" y="212"/>
                    <a:pt x="9833" y="1"/>
                    <a:pt x="8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8300695" y="4486041"/>
              <a:ext cx="408647" cy="479112"/>
            </a:xfrm>
            <a:custGeom>
              <a:avLst/>
              <a:gdLst/>
              <a:ahLst/>
              <a:cxnLst/>
              <a:rect l="l" t="t" r="r" b="b"/>
              <a:pathLst>
                <a:path w="22194" h="26021" extrusionOk="0">
                  <a:moveTo>
                    <a:pt x="9966" y="1"/>
                  </a:moveTo>
                  <a:cubicBezTo>
                    <a:pt x="8722" y="1"/>
                    <a:pt x="7582" y="523"/>
                    <a:pt x="6775" y="1491"/>
                  </a:cubicBezTo>
                  <a:cubicBezTo>
                    <a:pt x="5607" y="2425"/>
                    <a:pt x="4439" y="3360"/>
                    <a:pt x="3271" y="4061"/>
                  </a:cubicBezTo>
                  <a:cubicBezTo>
                    <a:pt x="2337" y="4761"/>
                    <a:pt x="1636" y="5696"/>
                    <a:pt x="1402" y="6864"/>
                  </a:cubicBezTo>
                  <a:cubicBezTo>
                    <a:pt x="935" y="8266"/>
                    <a:pt x="468" y="9667"/>
                    <a:pt x="234" y="11069"/>
                  </a:cubicBezTo>
                  <a:cubicBezTo>
                    <a:pt x="0" y="12471"/>
                    <a:pt x="234" y="14106"/>
                    <a:pt x="935" y="15274"/>
                  </a:cubicBezTo>
                  <a:cubicBezTo>
                    <a:pt x="2804" y="19713"/>
                    <a:pt x="6308" y="22983"/>
                    <a:pt x="10513" y="25086"/>
                  </a:cubicBezTo>
                  <a:cubicBezTo>
                    <a:pt x="11915" y="25786"/>
                    <a:pt x="13316" y="26020"/>
                    <a:pt x="14952" y="26020"/>
                  </a:cubicBezTo>
                  <a:cubicBezTo>
                    <a:pt x="16353" y="26020"/>
                    <a:pt x="17755" y="25786"/>
                    <a:pt x="18689" y="25086"/>
                  </a:cubicBezTo>
                  <a:cubicBezTo>
                    <a:pt x="21025" y="23217"/>
                    <a:pt x="22194" y="20413"/>
                    <a:pt x="21726" y="17610"/>
                  </a:cubicBezTo>
                  <a:cubicBezTo>
                    <a:pt x="21259" y="15508"/>
                    <a:pt x="21025" y="13171"/>
                    <a:pt x="20792" y="10835"/>
                  </a:cubicBezTo>
                  <a:cubicBezTo>
                    <a:pt x="20558" y="4995"/>
                    <a:pt x="16587" y="2192"/>
                    <a:pt x="11681" y="323"/>
                  </a:cubicBezTo>
                  <a:cubicBezTo>
                    <a:pt x="11102" y="106"/>
                    <a:pt x="10524" y="1"/>
                    <a:pt x="9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303509" y="309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112047" y="20486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3516405" y="4822159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4251642" y="445601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908444" y="4928917"/>
              <a:ext cx="524678" cy="553894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7"/>
          <p:cNvGrpSpPr/>
          <p:nvPr/>
        </p:nvGrpSpPr>
        <p:grpSpPr>
          <a:xfrm>
            <a:off x="8311069" y="4394678"/>
            <a:ext cx="994696" cy="925312"/>
            <a:chOff x="920750" y="240450"/>
            <a:chExt cx="5619750" cy="5227750"/>
          </a:xfrm>
        </p:grpSpPr>
        <p:sp>
          <p:nvSpPr>
            <p:cNvPr id="463" name="Google Shape;463;p17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7"/>
          <p:cNvGrpSpPr/>
          <p:nvPr/>
        </p:nvGrpSpPr>
        <p:grpSpPr>
          <a:xfrm rot="661379">
            <a:off x="240903" y="4374874"/>
            <a:ext cx="1038960" cy="590047"/>
            <a:chOff x="228650" y="628000"/>
            <a:chExt cx="6803150" cy="4041675"/>
          </a:xfrm>
        </p:grpSpPr>
        <p:sp>
          <p:nvSpPr>
            <p:cNvPr id="488" name="Google Shape;488;p17"/>
            <p:cNvSpPr/>
            <p:nvPr/>
          </p:nvSpPr>
          <p:spPr>
            <a:xfrm>
              <a:off x="1080225" y="1825400"/>
              <a:ext cx="5109450" cy="1999475"/>
            </a:xfrm>
            <a:custGeom>
              <a:avLst/>
              <a:gdLst/>
              <a:ahLst/>
              <a:cxnLst/>
              <a:rect l="l" t="t" r="r" b="b"/>
              <a:pathLst>
                <a:path w="204378" h="79979" extrusionOk="0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228650" y="628000"/>
              <a:ext cx="6803150" cy="4041675"/>
            </a:xfrm>
            <a:custGeom>
              <a:avLst/>
              <a:gdLst/>
              <a:ahLst/>
              <a:cxnLst/>
              <a:rect l="l" t="t" r="r" b="b"/>
              <a:pathLst>
                <a:path w="272126" h="161667" extrusionOk="0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4505450" y="2168025"/>
              <a:ext cx="1101575" cy="812800"/>
            </a:xfrm>
            <a:custGeom>
              <a:avLst/>
              <a:gdLst/>
              <a:ahLst/>
              <a:cxnLst/>
              <a:rect l="l" t="t" r="r" b="b"/>
              <a:pathLst>
                <a:path w="44063" h="32512" extrusionOk="0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4969075" y="3305075"/>
              <a:ext cx="454200" cy="192900"/>
            </a:xfrm>
            <a:custGeom>
              <a:avLst/>
              <a:gdLst/>
              <a:ahLst/>
              <a:cxnLst/>
              <a:rect l="l" t="t" r="r" b="b"/>
              <a:pathLst>
                <a:path w="18168" h="7716" extrusionOk="0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7"/>
          <p:cNvSpPr txBox="1">
            <a:spLocks noGrp="1"/>
          </p:cNvSpPr>
          <p:nvPr>
            <p:ph type="title"/>
          </p:nvPr>
        </p:nvSpPr>
        <p:spPr>
          <a:xfrm>
            <a:off x="2425000" y="1831775"/>
            <a:ext cx="1978200" cy="31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3" name="Google Shape;493;p17"/>
          <p:cNvSpPr txBox="1">
            <a:spLocks noGrp="1"/>
          </p:cNvSpPr>
          <p:nvPr>
            <p:ph type="subTitle" idx="1"/>
          </p:nvPr>
        </p:nvSpPr>
        <p:spPr>
          <a:xfrm>
            <a:off x="2425000" y="2216373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 idx="2"/>
          </p:nvPr>
        </p:nvSpPr>
        <p:spPr>
          <a:xfrm>
            <a:off x="4740958" y="1831775"/>
            <a:ext cx="1978200" cy="31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5" name="Google Shape;495;p17"/>
          <p:cNvSpPr txBox="1">
            <a:spLocks noGrp="1"/>
          </p:cNvSpPr>
          <p:nvPr>
            <p:ph type="subTitle" idx="3"/>
          </p:nvPr>
        </p:nvSpPr>
        <p:spPr>
          <a:xfrm>
            <a:off x="4740958" y="2216373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 idx="4"/>
          </p:nvPr>
        </p:nvSpPr>
        <p:spPr>
          <a:xfrm>
            <a:off x="2425000" y="3255950"/>
            <a:ext cx="1978200" cy="31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subTitle" idx="5"/>
          </p:nvPr>
        </p:nvSpPr>
        <p:spPr>
          <a:xfrm>
            <a:off x="2425000" y="364196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7"/>
          <p:cNvSpPr txBox="1">
            <a:spLocks noGrp="1"/>
          </p:cNvSpPr>
          <p:nvPr>
            <p:ph type="subTitle" idx="6"/>
          </p:nvPr>
        </p:nvSpPr>
        <p:spPr>
          <a:xfrm>
            <a:off x="4740958" y="364196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7"/>
          <p:cNvSpPr txBox="1">
            <a:spLocks noGrp="1"/>
          </p:cNvSpPr>
          <p:nvPr>
            <p:ph type="title" idx="7"/>
          </p:nvPr>
        </p:nvSpPr>
        <p:spPr>
          <a:xfrm>
            <a:off x="4740958" y="3255950"/>
            <a:ext cx="1978200" cy="31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17"/>
          <p:cNvSpPr txBox="1">
            <a:spLocks noGrp="1"/>
          </p:cNvSpPr>
          <p:nvPr>
            <p:ph type="title" idx="8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301675" y="-123752"/>
            <a:ext cx="8891327" cy="5376564"/>
            <a:chOff x="301675" y="-123752"/>
            <a:chExt cx="8891327" cy="5376564"/>
          </a:xfrm>
        </p:grpSpPr>
        <p:sp>
          <p:nvSpPr>
            <p:cNvPr id="88" name="Google Shape;88;p7"/>
            <p:cNvSpPr/>
            <p:nvPr/>
          </p:nvSpPr>
          <p:spPr>
            <a:xfrm>
              <a:off x="301675" y="381963"/>
              <a:ext cx="274925" cy="315075"/>
            </a:xfrm>
            <a:custGeom>
              <a:avLst/>
              <a:gdLst/>
              <a:ahLst/>
              <a:cxnLst/>
              <a:rect l="l" t="t" r="r" b="b"/>
              <a:pathLst>
                <a:path w="10997" h="12603" extrusionOk="0">
                  <a:moveTo>
                    <a:pt x="3099" y="0"/>
                  </a:moveTo>
                  <a:cubicBezTo>
                    <a:pt x="1422" y="0"/>
                    <a:pt x="1" y="1450"/>
                    <a:pt x="1" y="3183"/>
                  </a:cubicBezTo>
                  <a:cubicBezTo>
                    <a:pt x="1" y="3818"/>
                    <a:pt x="1" y="4452"/>
                    <a:pt x="212" y="5086"/>
                  </a:cubicBezTo>
                  <a:cubicBezTo>
                    <a:pt x="1058" y="7835"/>
                    <a:pt x="2961" y="10373"/>
                    <a:pt x="5287" y="11853"/>
                  </a:cubicBezTo>
                  <a:cubicBezTo>
                    <a:pt x="5881" y="12328"/>
                    <a:pt x="6608" y="12603"/>
                    <a:pt x="7356" y="12603"/>
                  </a:cubicBezTo>
                  <a:cubicBezTo>
                    <a:pt x="7940" y="12603"/>
                    <a:pt x="8537" y="12435"/>
                    <a:pt x="9093" y="12064"/>
                  </a:cubicBezTo>
                  <a:cubicBezTo>
                    <a:pt x="10150" y="11430"/>
                    <a:pt x="10996" y="10161"/>
                    <a:pt x="10785" y="8892"/>
                  </a:cubicBezTo>
                  <a:cubicBezTo>
                    <a:pt x="10573" y="4875"/>
                    <a:pt x="8036" y="1492"/>
                    <a:pt x="4230" y="223"/>
                  </a:cubicBezTo>
                  <a:cubicBezTo>
                    <a:pt x="3849" y="70"/>
                    <a:pt x="3468" y="0"/>
                    <a:pt x="3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3739405" y="4410234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3114905" y="43420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3124332">
              <a:off x="8138905" y="4044800"/>
              <a:ext cx="754827" cy="112755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2227564">
              <a:off x="7444479" y="245574"/>
              <a:ext cx="1513716" cy="863296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1"/>
          <p:cNvGrpSpPr/>
          <p:nvPr/>
        </p:nvGrpSpPr>
        <p:grpSpPr>
          <a:xfrm>
            <a:off x="165222" y="120435"/>
            <a:ext cx="8861348" cy="4817808"/>
            <a:chOff x="165222" y="120435"/>
            <a:chExt cx="8861348" cy="4817808"/>
          </a:xfrm>
        </p:grpSpPr>
        <p:grpSp>
          <p:nvGrpSpPr>
            <p:cNvPr id="177" name="Google Shape;177;p11"/>
            <p:cNvGrpSpPr/>
            <p:nvPr/>
          </p:nvGrpSpPr>
          <p:grpSpPr>
            <a:xfrm>
              <a:off x="7498561" y="3516818"/>
              <a:ext cx="1528010" cy="1421425"/>
              <a:chOff x="920750" y="240450"/>
              <a:chExt cx="5619750" cy="5227750"/>
            </a:xfrm>
          </p:grpSpPr>
          <p:sp>
            <p:nvSpPr>
              <p:cNvPr id="178" name="Google Shape;178;p11"/>
              <p:cNvSpPr/>
              <p:nvPr/>
            </p:nvSpPr>
            <p:spPr>
              <a:xfrm>
                <a:off x="1492250" y="641425"/>
                <a:ext cx="4611700" cy="4242400"/>
              </a:xfrm>
              <a:custGeom>
                <a:avLst/>
                <a:gdLst/>
                <a:ahLst/>
                <a:cxnLst/>
                <a:rect l="l" t="t" r="r" b="b"/>
                <a:pathLst>
                  <a:path w="184468" h="169696" extrusionOk="0">
                    <a:moveTo>
                      <a:pt x="94004" y="1"/>
                    </a:moveTo>
                    <a:cubicBezTo>
                      <a:pt x="92940" y="1"/>
                      <a:pt x="91874" y="21"/>
                      <a:pt x="90805" y="61"/>
                    </a:cubicBezTo>
                    <a:lnTo>
                      <a:pt x="95250" y="2918"/>
                    </a:lnTo>
                    <a:cubicBezTo>
                      <a:pt x="65723" y="5458"/>
                      <a:pt x="33973" y="14031"/>
                      <a:pt x="16193" y="37526"/>
                    </a:cubicBezTo>
                    <a:cubicBezTo>
                      <a:pt x="4445" y="54353"/>
                      <a:pt x="0" y="75308"/>
                      <a:pt x="3810" y="95628"/>
                    </a:cubicBezTo>
                    <a:cubicBezTo>
                      <a:pt x="9843" y="128648"/>
                      <a:pt x="33973" y="155953"/>
                      <a:pt x="66040" y="166113"/>
                    </a:cubicBezTo>
                    <a:cubicBezTo>
                      <a:pt x="74242" y="168525"/>
                      <a:pt x="82627" y="169695"/>
                      <a:pt x="90948" y="169695"/>
                    </a:cubicBezTo>
                    <a:cubicBezTo>
                      <a:pt x="115482" y="169695"/>
                      <a:pt x="139457" y="159523"/>
                      <a:pt x="156528" y="141031"/>
                    </a:cubicBezTo>
                    <a:cubicBezTo>
                      <a:pt x="178753" y="115313"/>
                      <a:pt x="184468" y="79436"/>
                      <a:pt x="170815" y="48321"/>
                    </a:cubicBezTo>
                    <a:cubicBezTo>
                      <a:pt x="156670" y="18800"/>
                      <a:pt x="126739" y="1"/>
                      <a:pt x="9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1746250" y="2229625"/>
                <a:ext cx="1277950" cy="1058875"/>
              </a:xfrm>
              <a:custGeom>
                <a:avLst/>
                <a:gdLst/>
                <a:ahLst/>
                <a:cxnLst/>
                <a:rect l="l" t="t" r="r" b="b"/>
                <a:pathLst>
                  <a:path w="51118" h="42355" extrusionOk="0">
                    <a:moveTo>
                      <a:pt x="22719" y="1"/>
                    </a:moveTo>
                    <a:cubicBezTo>
                      <a:pt x="17451" y="1"/>
                      <a:pt x="12130" y="1837"/>
                      <a:pt x="7938" y="5430"/>
                    </a:cubicBezTo>
                    <a:lnTo>
                      <a:pt x="14288" y="2890"/>
                    </a:lnTo>
                    <a:lnTo>
                      <a:pt x="14288" y="2890"/>
                    </a:lnTo>
                    <a:cubicBezTo>
                      <a:pt x="5080" y="7018"/>
                      <a:pt x="0" y="17178"/>
                      <a:pt x="2540" y="27020"/>
                    </a:cubicBezTo>
                    <a:cubicBezTo>
                      <a:pt x="5208" y="36209"/>
                      <a:pt x="13688" y="42354"/>
                      <a:pt x="22811" y="42354"/>
                    </a:cubicBezTo>
                    <a:cubicBezTo>
                      <a:pt x="23460" y="42354"/>
                      <a:pt x="24112" y="42323"/>
                      <a:pt x="24765" y="42260"/>
                    </a:cubicBezTo>
                    <a:cubicBezTo>
                      <a:pt x="46038" y="40038"/>
                      <a:pt x="51118" y="11463"/>
                      <a:pt x="31750" y="1938"/>
                    </a:cubicBezTo>
                    <a:cubicBezTo>
                      <a:pt x="28921" y="641"/>
                      <a:pt x="25829" y="1"/>
                      <a:pt x="22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2976550" y="1289550"/>
                <a:ext cx="1293825" cy="1117325"/>
              </a:xfrm>
              <a:custGeom>
                <a:avLst/>
                <a:gdLst/>
                <a:ahLst/>
                <a:cxnLst/>
                <a:rect l="l" t="t" r="r" b="b"/>
                <a:pathLst>
                  <a:path w="51753" h="44693" extrusionOk="0">
                    <a:moveTo>
                      <a:pt x="23375" y="1"/>
                    </a:moveTo>
                    <a:cubicBezTo>
                      <a:pt x="16653" y="1"/>
                      <a:pt x="10456" y="3652"/>
                      <a:pt x="7303" y="9696"/>
                    </a:cubicBezTo>
                    <a:lnTo>
                      <a:pt x="5398" y="1758"/>
                    </a:lnTo>
                    <a:lnTo>
                      <a:pt x="5398" y="1758"/>
                    </a:lnTo>
                    <a:cubicBezTo>
                      <a:pt x="1" y="16998"/>
                      <a:pt x="6668" y="34143"/>
                      <a:pt x="20956" y="42081"/>
                    </a:cubicBezTo>
                    <a:cubicBezTo>
                      <a:pt x="24413" y="43809"/>
                      <a:pt x="28385" y="44692"/>
                      <a:pt x="32271" y="44692"/>
                    </a:cubicBezTo>
                    <a:cubicBezTo>
                      <a:pt x="39805" y="44692"/>
                      <a:pt x="47017" y="41373"/>
                      <a:pt x="49531" y="34461"/>
                    </a:cubicBezTo>
                    <a:cubicBezTo>
                      <a:pt x="51753" y="27793"/>
                      <a:pt x="50166" y="20173"/>
                      <a:pt x="46038" y="14776"/>
                    </a:cubicBezTo>
                    <a:cubicBezTo>
                      <a:pt x="41911" y="7473"/>
                      <a:pt x="35243" y="2393"/>
                      <a:pt x="27623" y="488"/>
                    </a:cubicBezTo>
                    <a:cubicBezTo>
                      <a:pt x="26199" y="159"/>
                      <a:pt x="24776" y="1"/>
                      <a:pt x="233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4325925" y="2524125"/>
                <a:ext cx="1135075" cy="968075"/>
              </a:xfrm>
              <a:custGeom>
                <a:avLst/>
                <a:gdLst/>
                <a:ahLst/>
                <a:cxnLst/>
                <a:rect l="l" t="t" r="r" b="b"/>
                <a:pathLst>
                  <a:path w="45403" h="38723" extrusionOk="0">
                    <a:moveTo>
                      <a:pt x="12701" y="0"/>
                    </a:moveTo>
                    <a:lnTo>
                      <a:pt x="12701" y="0"/>
                    </a:lnTo>
                    <a:cubicBezTo>
                      <a:pt x="3176" y="6350"/>
                      <a:pt x="1" y="19050"/>
                      <a:pt x="5398" y="29210"/>
                    </a:cubicBezTo>
                    <a:cubicBezTo>
                      <a:pt x="9493" y="35353"/>
                      <a:pt x="16362" y="38723"/>
                      <a:pt x="23364" y="38723"/>
                    </a:cubicBezTo>
                    <a:cubicBezTo>
                      <a:pt x="27219" y="38723"/>
                      <a:pt x="31114" y="37702"/>
                      <a:pt x="34608" y="35560"/>
                    </a:cubicBezTo>
                    <a:cubicBezTo>
                      <a:pt x="43816" y="28575"/>
                      <a:pt x="45403" y="15240"/>
                      <a:pt x="38101" y="6350"/>
                    </a:cubicBezTo>
                    <a:cubicBezTo>
                      <a:pt x="34131" y="2527"/>
                      <a:pt x="29140" y="679"/>
                      <a:pt x="24200" y="679"/>
                    </a:cubicBezTo>
                    <a:cubicBezTo>
                      <a:pt x="18472" y="679"/>
                      <a:pt x="12811" y="3164"/>
                      <a:pt x="8891" y="7938"/>
                    </a:cubicBezTo>
                    <a:lnTo>
                      <a:pt x="127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4572000" y="1270000"/>
                <a:ext cx="82550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28575" extrusionOk="0">
                    <a:moveTo>
                      <a:pt x="9525" y="0"/>
                    </a:moveTo>
                    <a:cubicBezTo>
                      <a:pt x="5183" y="0"/>
                      <a:pt x="1633" y="2375"/>
                      <a:pt x="318" y="6403"/>
                    </a:cubicBezTo>
                    <a:lnTo>
                      <a:pt x="318" y="6403"/>
                    </a:lnTo>
                    <a:cubicBezTo>
                      <a:pt x="205" y="5964"/>
                      <a:pt x="98" y="5523"/>
                      <a:pt x="0" y="5080"/>
                    </a:cubicBezTo>
                    <a:lnTo>
                      <a:pt x="0" y="7620"/>
                    </a:lnTo>
                    <a:cubicBezTo>
                      <a:pt x="84" y="7199"/>
                      <a:pt x="191" y="6794"/>
                      <a:pt x="318" y="6403"/>
                    </a:cubicBezTo>
                    <a:lnTo>
                      <a:pt x="318" y="6403"/>
                    </a:lnTo>
                    <a:cubicBezTo>
                      <a:pt x="1668" y="11628"/>
                      <a:pt x="4056" y="16562"/>
                      <a:pt x="6985" y="20955"/>
                    </a:cubicBezTo>
                    <a:cubicBezTo>
                      <a:pt x="10478" y="25718"/>
                      <a:pt x="16193" y="28575"/>
                      <a:pt x="21908" y="28575"/>
                    </a:cubicBezTo>
                    <a:cubicBezTo>
                      <a:pt x="27940" y="28575"/>
                      <a:pt x="33020" y="23495"/>
                      <a:pt x="33020" y="17463"/>
                    </a:cubicBezTo>
                    <a:cubicBezTo>
                      <a:pt x="32703" y="11430"/>
                      <a:pt x="26988" y="7303"/>
                      <a:pt x="21590" y="4128"/>
                    </a:cubicBezTo>
                    <a:cubicBezTo>
                      <a:pt x="17780" y="1905"/>
                      <a:pt x="13653" y="318"/>
                      <a:pt x="9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3325800" y="3222625"/>
                <a:ext cx="500075" cy="434150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17366" extrusionOk="0">
                    <a:moveTo>
                      <a:pt x="10796" y="0"/>
                    </a:moveTo>
                    <a:lnTo>
                      <a:pt x="6351" y="953"/>
                    </a:lnTo>
                    <a:cubicBezTo>
                      <a:pt x="953" y="3810"/>
                      <a:pt x="1" y="10795"/>
                      <a:pt x="4128" y="14923"/>
                    </a:cubicBezTo>
                    <a:cubicBezTo>
                      <a:pt x="5912" y="16579"/>
                      <a:pt x="8105" y="17366"/>
                      <a:pt x="10255" y="17366"/>
                    </a:cubicBezTo>
                    <a:cubicBezTo>
                      <a:pt x="13463" y="17366"/>
                      <a:pt x="16577" y="15614"/>
                      <a:pt x="18098" y="12383"/>
                    </a:cubicBezTo>
                    <a:cubicBezTo>
                      <a:pt x="20003" y="6985"/>
                      <a:pt x="16511" y="953"/>
                      <a:pt x="10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2500300" y="3816150"/>
                <a:ext cx="638650" cy="517425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0697" extrusionOk="0">
                    <a:moveTo>
                      <a:pt x="13804" y="0"/>
                    </a:moveTo>
                    <a:cubicBezTo>
                      <a:pt x="10452" y="0"/>
                      <a:pt x="7167" y="1342"/>
                      <a:pt x="5398" y="4199"/>
                    </a:cubicBezTo>
                    <a:lnTo>
                      <a:pt x="5081" y="1024"/>
                    </a:lnTo>
                    <a:lnTo>
                      <a:pt x="5081" y="1024"/>
                    </a:lnTo>
                    <a:cubicBezTo>
                      <a:pt x="1" y="7692"/>
                      <a:pt x="2541" y="17534"/>
                      <a:pt x="10161" y="20392"/>
                    </a:cubicBezTo>
                    <a:cubicBezTo>
                      <a:pt x="11058" y="20599"/>
                      <a:pt x="11945" y="20697"/>
                      <a:pt x="12810" y="20697"/>
                    </a:cubicBezTo>
                    <a:cubicBezTo>
                      <a:pt x="19899" y="20697"/>
                      <a:pt x="25545" y="14096"/>
                      <a:pt x="24131" y="6739"/>
                    </a:cubicBezTo>
                    <a:cubicBezTo>
                      <a:pt x="22861" y="2385"/>
                      <a:pt x="18273" y="0"/>
                      <a:pt x="138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3794125" y="4088150"/>
                <a:ext cx="857250" cy="747400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29896" extrusionOk="0">
                    <a:moveTo>
                      <a:pt x="21830" y="1"/>
                    </a:moveTo>
                    <a:cubicBezTo>
                      <a:pt x="19538" y="1"/>
                      <a:pt x="17213" y="711"/>
                      <a:pt x="15222" y="2113"/>
                    </a:cubicBezTo>
                    <a:lnTo>
                      <a:pt x="15222" y="2113"/>
                    </a:lnTo>
                    <a:cubicBezTo>
                      <a:pt x="14721" y="2053"/>
                      <a:pt x="14222" y="2023"/>
                      <a:pt x="13727" y="2023"/>
                    </a:cubicBezTo>
                    <a:cubicBezTo>
                      <a:pt x="7252" y="2023"/>
                      <a:pt x="1493" y="7057"/>
                      <a:pt x="635" y="13639"/>
                    </a:cubicBezTo>
                    <a:cubicBezTo>
                      <a:pt x="0" y="21259"/>
                      <a:pt x="5080" y="27927"/>
                      <a:pt x="12383" y="29514"/>
                    </a:cubicBezTo>
                    <a:cubicBezTo>
                      <a:pt x="13565" y="29771"/>
                      <a:pt x="14748" y="29895"/>
                      <a:pt x="15916" y="29895"/>
                    </a:cubicBezTo>
                    <a:cubicBezTo>
                      <a:pt x="21959" y="29895"/>
                      <a:pt x="27605" y="26580"/>
                      <a:pt x="30798" y="21259"/>
                    </a:cubicBezTo>
                    <a:cubicBezTo>
                      <a:pt x="34290" y="15862"/>
                      <a:pt x="33973" y="9194"/>
                      <a:pt x="30163" y="4114"/>
                    </a:cubicBezTo>
                    <a:cubicBezTo>
                      <a:pt x="28093" y="1355"/>
                      <a:pt x="24993" y="1"/>
                      <a:pt x="2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920750" y="240450"/>
                <a:ext cx="5619750" cy="5227750"/>
              </a:xfrm>
              <a:custGeom>
                <a:avLst/>
                <a:gdLst/>
                <a:ahLst/>
                <a:cxnLst/>
                <a:rect l="l" t="t" r="r" b="b"/>
                <a:pathLst>
                  <a:path w="224790" h="209110" extrusionOk="0">
                    <a:moveTo>
                      <a:pt x="120672" y="5067"/>
                    </a:moveTo>
                    <a:cubicBezTo>
                      <a:pt x="137102" y="5067"/>
                      <a:pt x="153503" y="8991"/>
                      <a:pt x="167958" y="17052"/>
                    </a:cubicBezTo>
                    <a:cubicBezTo>
                      <a:pt x="194945" y="30705"/>
                      <a:pt x="213360" y="56740"/>
                      <a:pt x="218123" y="86585"/>
                    </a:cubicBezTo>
                    <a:cubicBezTo>
                      <a:pt x="220345" y="100555"/>
                      <a:pt x="219075" y="114842"/>
                      <a:pt x="214630" y="128177"/>
                    </a:cubicBezTo>
                    <a:cubicBezTo>
                      <a:pt x="209233" y="147862"/>
                      <a:pt x="198438" y="165642"/>
                      <a:pt x="183515" y="179930"/>
                    </a:cubicBezTo>
                    <a:cubicBezTo>
                      <a:pt x="169545" y="192947"/>
                      <a:pt x="151448" y="200885"/>
                      <a:pt x="132398" y="203107"/>
                    </a:cubicBezTo>
                    <a:cubicBezTo>
                      <a:pt x="128029" y="203760"/>
                      <a:pt x="123764" y="204071"/>
                      <a:pt x="119594" y="204071"/>
                    </a:cubicBezTo>
                    <a:cubicBezTo>
                      <a:pt x="97392" y="204071"/>
                      <a:pt x="77866" y="195249"/>
                      <a:pt x="59690" y="182152"/>
                    </a:cubicBezTo>
                    <a:cubicBezTo>
                      <a:pt x="43498" y="170405"/>
                      <a:pt x="29845" y="155800"/>
                      <a:pt x="19368" y="138972"/>
                    </a:cubicBezTo>
                    <a:cubicBezTo>
                      <a:pt x="11430" y="126590"/>
                      <a:pt x="7620" y="112302"/>
                      <a:pt x="8255" y="98015"/>
                    </a:cubicBezTo>
                    <a:cubicBezTo>
                      <a:pt x="8573" y="92935"/>
                      <a:pt x="9525" y="87855"/>
                      <a:pt x="10795" y="83410"/>
                    </a:cubicBezTo>
                    <a:cubicBezTo>
                      <a:pt x="14605" y="71662"/>
                      <a:pt x="19368" y="60550"/>
                      <a:pt x="25400" y="50072"/>
                    </a:cubicBezTo>
                    <a:cubicBezTo>
                      <a:pt x="33655" y="36102"/>
                      <a:pt x="45403" y="24672"/>
                      <a:pt x="59373" y="16735"/>
                    </a:cubicBezTo>
                    <a:cubicBezTo>
                      <a:pt x="64135" y="14195"/>
                      <a:pt x="69215" y="11972"/>
                      <a:pt x="74613" y="10702"/>
                    </a:cubicBezTo>
                    <a:cubicBezTo>
                      <a:pt x="78423" y="10067"/>
                      <a:pt x="82233" y="8797"/>
                      <a:pt x="85725" y="7527"/>
                    </a:cubicBezTo>
                    <a:cubicBezTo>
                      <a:pt x="93743" y="6145"/>
                      <a:pt x="102002" y="5244"/>
                      <a:pt x="110082" y="5244"/>
                    </a:cubicBezTo>
                    <a:cubicBezTo>
                      <a:pt x="111281" y="5244"/>
                      <a:pt x="112476" y="5263"/>
                      <a:pt x="113665" y="5305"/>
                    </a:cubicBezTo>
                    <a:cubicBezTo>
                      <a:pt x="115997" y="5146"/>
                      <a:pt x="118335" y="5067"/>
                      <a:pt x="120672" y="5067"/>
                    </a:cubicBezTo>
                    <a:close/>
                    <a:moveTo>
                      <a:pt x="119657" y="0"/>
                    </a:moveTo>
                    <a:cubicBezTo>
                      <a:pt x="117344" y="0"/>
                      <a:pt x="115028" y="75"/>
                      <a:pt x="112713" y="225"/>
                    </a:cubicBezTo>
                    <a:cubicBezTo>
                      <a:pt x="107315" y="542"/>
                      <a:pt x="101600" y="542"/>
                      <a:pt x="96203" y="1177"/>
                    </a:cubicBezTo>
                    <a:cubicBezTo>
                      <a:pt x="83185" y="2130"/>
                      <a:pt x="70485" y="5940"/>
                      <a:pt x="59055" y="11972"/>
                    </a:cubicBezTo>
                    <a:cubicBezTo>
                      <a:pt x="43180" y="19910"/>
                      <a:pt x="29845" y="32292"/>
                      <a:pt x="20955" y="47850"/>
                    </a:cubicBezTo>
                    <a:cubicBezTo>
                      <a:pt x="15240" y="57692"/>
                      <a:pt x="10795" y="67852"/>
                      <a:pt x="7303" y="78647"/>
                    </a:cubicBezTo>
                    <a:cubicBezTo>
                      <a:pt x="0" y="98332"/>
                      <a:pt x="2223" y="119922"/>
                      <a:pt x="13335" y="137702"/>
                    </a:cubicBezTo>
                    <a:cubicBezTo>
                      <a:pt x="26035" y="160245"/>
                      <a:pt x="44450" y="178977"/>
                      <a:pt x="66358" y="192312"/>
                    </a:cubicBezTo>
                    <a:cubicBezTo>
                      <a:pt x="83054" y="202747"/>
                      <a:pt x="100607" y="209110"/>
                      <a:pt x="119899" y="209110"/>
                    </a:cubicBezTo>
                    <a:cubicBezTo>
                      <a:pt x="124086" y="209110"/>
                      <a:pt x="128355" y="208810"/>
                      <a:pt x="132715" y="208187"/>
                    </a:cubicBezTo>
                    <a:cubicBezTo>
                      <a:pt x="150813" y="205965"/>
                      <a:pt x="167958" y="198662"/>
                      <a:pt x="182245" y="187232"/>
                    </a:cubicBezTo>
                    <a:cubicBezTo>
                      <a:pt x="201295" y="171040"/>
                      <a:pt x="214630" y="149450"/>
                      <a:pt x="220345" y="125637"/>
                    </a:cubicBezTo>
                    <a:cubicBezTo>
                      <a:pt x="223838" y="112620"/>
                      <a:pt x="224790" y="99285"/>
                      <a:pt x="222885" y="85950"/>
                    </a:cubicBezTo>
                    <a:cubicBezTo>
                      <a:pt x="218123" y="54200"/>
                      <a:pt x="198120" y="26895"/>
                      <a:pt x="169545" y="12607"/>
                    </a:cubicBezTo>
                    <a:cubicBezTo>
                      <a:pt x="154137" y="4203"/>
                      <a:pt x="136999" y="0"/>
                      <a:pt x="119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1254125" y="542950"/>
                <a:ext cx="5000625" cy="452912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1165" extrusionOk="0">
                    <a:moveTo>
                      <a:pt x="103541" y="4820"/>
                    </a:moveTo>
                    <a:cubicBezTo>
                      <a:pt x="107975" y="4820"/>
                      <a:pt x="112414" y="5074"/>
                      <a:pt x="116840" y="5587"/>
                    </a:cubicBezTo>
                    <a:cubicBezTo>
                      <a:pt x="126048" y="6540"/>
                      <a:pt x="134620" y="9397"/>
                      <a:pt x="142558" y="14160"/>
                    </a:cubicBezTo>
                    <a:cubicBezTo>
                      <a:pt x="151765" y="18922"/>
                      <a:pt x="160020" y="24637"/>
                      <a:pt x="167958" y="30987"/>
                    </a:cubicBezTo>
                    <a:cubicBezTo>
                      <a:pt x="186055" y="45592"/>
                      <a:pt x="195580" y="68452"/>
                      <a:pt x="193358" y="91947"/>
                    </a:cubicBezTo>
                    <a:cubicBezTo>
                      <a:pt x="192723" y="98615"/>
                      <a:pt x="190818" y="105282"/>
                      <a:pt x="187643" y="111632"/>
                    </a:cubicBezTo>
                    <a:cubicBezTo>
                      <a:pt x="182880" y="123380"/>
                      <a:pt x="176213" y="134492"/>
                      <a:pt x="168910" y="144652"/>
                    </a:cubicBezTo>
                    <a:cubicBezTo>
                      <a:pt x="162878" y="153542"/>
                      <a:pt x="154623" y="160845"/>
                      <a:pt x="145098" y="165607"/>
                    </a:cubicBezTo>
                    <a:cubicBezTo>
                      <a:pt x="144136" y="167290"/>
                      <a:pt x="142445" y="168063"/>
                      <a:pt x="140716" y="168063"/>
                    </a:cubicBezTo>
                    <a:cubicBezTo>
                      <a:pt x="140162" y="168063"/>
                      <a:pt x="139604" y="167984"/>
                      <a:pt x="139065" y="167830"/>
                    </a:cubicBezTo>
                    <a:cubicBezTo>
                      <a:pt x="138863" y="169244"/>
                      <a:pt x="138147" y="169501"/>
                      <a:pt x="137243" y="169501"/>
                    </a:cubicBezTo>
                    <a:cubicBezTo>
                      <a:pt x="136727" y="169501"/>
                      <a:pt x="136150" y="169417"/>
                      <a:pt x="135573" y="169417"/>
                    </a:cubicBezTo>
                    <a:cubicBezTo>
                      <a:pt x="135255" y="171322"/>
                      <a:pt x="133668" y="170687"/>
                      <a:pt x="132398" y="171005"/>
                    </a:cubicBezTo>
                    <a:cubicBezTo>
                      <a:pt x="131763" y="172592"/>
                      <a:pt x="130175" y="172275"/>
                      <a:pt x="128905" y="172592"/>
                    </a:cubicBezTo>
                    <a:cubicBezTo>
                      <a:pt x="121343" y="175216"/>
                      <a:pt x="113480" y="176564"/>
                      <a:pt x="105645" y="176564"/>
                    </a:cubicBezTo>
                    <a:cubicBezTo>
                      <a:pt x="97363" y="176564"/>
                      <a:pt x="89112" y="175057"/>
                      <a:pt x="81280" y="171957"/>
                    </a:cubicBezTo>
                    <a:cubicBezTo>
                      <a:pt x="62865" y="165290"/>
                      <a:pt x="46355" y="155130"/>
                      <a:pt x="32703" y="141477"/>
                    </a:cubicBezTo>
                    <a:cubicBezTo>
                      <a:pt x="30798" y="139572"/>
                      <a:pt x="29210" y="137985"/>
                      <a:pt x="27623" y="136080"/>
                    </a:cubicBezTo>
                    <a:cubicBezTo>
                      <a:pt x="18098" y="123697"/>
                      <a:pt x="11113" y="109727"/>
                      <a:pt x="6668" y="95122"/>
                    </a:cubicBezTo>
                    <a:cubicBezTo>
                      <a:pt x="4445" y="86867"/>
                      <a:pt x="4763" y="78295"/>
                      <a:pt x="7620" y="70675"/>
                    </a:cubicBezTo>
                    <a:cubicBezTo>
                      <a:pt x="10160" y="62102"/>
                      <a:pt x="14605" y="54165"/>
                      <a:pt x="20320" y="47497"/>
                    </a:cubicBezTo>
                    <a:cubicBezTo>
                      <a:pt x="22225" y="45275"/>
                      <a:pt x="23813" y="43052"/>
                      <a:pt x="25083" y="40830"/>
                    </a:cubicBezTo>
                    <a:cubicBezTo>
                      <a:pt x="31750" y="30352"/>
                      <a:pt x="41275" y="21780"/>
                      <a:pt x="52388" y="16382"/>
                    </a:cubicBezTo>
                    <a:cubicBezTo>
                      <a:pt x="68602" y="8781"/>
                      <a:pt x="86030" y="4820"/>
                      <a:pt x="103541" y="4820"/>
                    </a:cubicBezTo>
                    <a:close/>
                    <a:moveTo>
                      <a:pt x="105158" y="1"/>
                    </a:moveTo>
                    <a:cubicBezTo>
                      <a:pt x="87547" y="1"/>
                      <a:pt x="69850" y="3615"/>
                      <a:pt x="53658" y="10667"/>
                    </a:cubicBezTo>
                    <a:cubicBezTo>
                      <a:pt x="40005" y="16700"/>
                      <a:pt x="28258" y="26860"/>
                      <a:pt x="20320" y="39560"/>
                    </a:cubicBezTo>
                    <a:cubicBezTo>
                      <a:pt x="19050" y="41465"/>
                      <a:pt x="17780" y="43052"/>
                      <a:pt x="16510" y="44957"/>
                    </a:cubicBezTo>
                    <a:cubicBezTo>
                      <a:pt x="10160" y="52260"/>
                      <a:pt x="5398" y="60832"/>
                      <a:pt x="2858" y="70040"/>
                    </a:cubicBezTo>
                    <a:cubicBezTo>
                      <a:pt x="635" y="77025"/>
                      <a:pt x="0" y="84327"/>
                      <a:pt x="953" y="91312"/>
                    </a:cubicBezTo>
                    <a:cubicBezTo>
                      <a:pt x="2858" y="99567"/>
                      <a:pt x="5715" y="107822"/>
                      <a:pt x="9843" y="115442"/>
                    </a:cubicBezTo>
                    <a:cubicBezTo>
                      <a:pt x="14923" y="127507"/>
                      <a:pt x="22543" y="138620"/>
                      <a:pt x="32385" y="147827"/>
                    </a:cubicBezTo>
                    <a:cubicBezTo>
                      <a:pt x="45720" y="159892"/>
                      <a:pt x="61595" y="169417"/>
                      <a:pt x="78423" y="176085"/>
                    </a:cubicBezTo>
                    <a:cubicBezTo>
                      <a:pt x="86360" y="179260"/>
                      <a:pt x="94615" y="181165"/>
                      <a:pt x="102870" y="181165"/>
                    </a:cubicBezTo>
                    <a:cubicBezTo>
                      <a:pt x="134303" y="180847"/>
                      <a:pt x="156528" y="169100"/>
                      <a:pt x="173355" y="146875"/>
                    </a:cubicBezTo>
                    <a:cubicBezTo>
                      <a:pt x="180658" y="136715"/>
                      <a:pt x="186690" y="125920"/>
                      <a:pt x="191770" y="114490"/>
                    </a:cubicBezTo>
                    <a:cubicBezTo>
                      <a:pt x="198120" y="101155"/>
                      <a:pt x="200025" y="86232"/>
                      <a:pt x="197168" y="71945"/>
                    </a:cubicBezTo>
                    <a:cubicBezTo>
                      <a:pt x="194310" y="55435"/>
                      <a:pt x="186055" y="40512"/>
                      <a:pt x="173355" y="29400"/>
                    </a:cubicBezTo>
                    <a:cubicBezTo>
                      <a:pt x="163195" y="20827"/>
                      <a:pt x="152083" y="13525"/>
                      <a:pt x="140335" y="7810"/>
                    </a:cubicBezTo>
                    <a:cubicBezTo>
                      <a:pt x="133033" y="3682"/>
                      <a:pt x="124778" y="1460"/>
                      <a:pt x="116523" y="507"/>
                    </a:cubicBezTo>
                    <a:cubicBezTo>
                      <a:pt x="112749" y="169"/>
                      <a:pt x="108955" y="1"/>
                      <a:pt x="105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2857500" y="988275"/>
                <a:ext cx="1500200" cy="1640775"/>
              </a:xfrm>
              <a:custGeom>
                <a:avLst/>
                <a:gdLst/>
                <a:ahLst/>
                <a:cxnLst/>
                <a:rect l="l" t="t" r="r" b="b"/>
                <a:pathLst>
                  <a:path w="60008" h="65631" extrusionOk="0">
                    <a:moveTo>
                      <a:pt x="26023" y="4769"/>
                    </a:moveTo>
                    <a:cubicBezTo>
                      <a:pt x="27391" y="4769"/>
                      <a:pt x="28777" y="4922"/>
                      <a:pt x="30163" y="5237"/>
                    </a:cubicBezTo>
                    <a:cubicBezTo>
                      <a:pt x="38100" y="6189"/>
                      <a:pt x="44768" y="10634"/>
                      <a:pt x="48895" y="17619"/>
                    </a:cubicBezTo>
                    <a:cubicBezTo>
                      <a:pt x="53340" y="25239"/>
                      <a:pt x="55563" y="34129"/>
                      <a:pt x="55245" y="43337"/>
                    </a:cubicBezTo>
                    <a:cubicBezTo>
                      <a:pt x="55245" y="43654"/>
                      <a:pt x="55245" y="45559"/>
                      <a:pt x="55245" y="46829"/>
                    </a:cubicBezTo>
                    <a:cubicBezTo>
                      <a:pt x="54928" y="50322"/>
                      <a:pt x="53340" y="53497"/>
                      <a:pt x="50483" y="55402"/>
                    </a:cubicBezTo>
                    <a:cubicBezTo>
                      <a:pt x="45773" y="58934"/>
                      <a:pt x="39841" y="60894"/>
                      <a:pt x="33852" y="60894"/>
                    </a:cubicBezTo>
                    <a:cubicBezTo>
                      <a:pt x="31766" y="60894"/>
                      <a:pt x="29673" y="60656"/>
                      <a:pt x="27623" y="60164"/>
                    </a:cubicBezTo>
                    <a:cubicBezTo>
                      <a:pt x="21590" y="58894"/>
                      <a:pt x="16828" y="54767"/>
                      <a:pt x="14288" y="49052"/>
                    </a:cubicBezTo>
                    <a:cubicBezTo>
                      <a:pt x="13018" y="46829"/>
                      <a:pt x="12383" y="44289"/>
                      <a:pt x="11748" y="42067"/>
                    </a:cubicBezTo>
                    <a:cubicBezTo>
                      <a:pt x="11430" y="39844"/>
                      <a:pt x="10160" y="37939"/>
                      <a:pt x="8573" y="36669"/>
                    </a:cubicBezTo>
                    <a:cubicBezTo>
                      <a:pt x="6668" y="35082"/>
                      <a:pt x="5398" y="32542"/>
                      <a:pt x="5715" y="30002"/>
                    </a:cubicBezTo>
                    <a:cubicBezTo>
                      <a:pt x="5080" y="23334"/>
                      <a:pt x="6985" y="16667"/>
                      <a:pt x="11430" y="11587"/>
                    </a:cubicBezTo>
                    <a:cubicBezTo>
                      <a:pt x="15248" y="7260"/>
                      <a:pt x="20494" y="4769"/>
                      <a:pt x="26023" y="4769"/>
                    </a:cubicBezTo>
                    <a:close/>
                    <a:moveTo>
                      <a:pt x="25873" y="1"/>
                    </a:moveTo>
                    <a:cubicBezTo>
                      <a:pt x="18613" y="1"/>
                      <a:pt x="11825" y="3358"/>
                      <a:pt x="7303" y="8729"/>
                    </a:cubicBezTo>
                    <a:cubicBezTo>
                      <a:pt x="3493" y="14127"/>
                      <a:pt x="953" y="20159"/>
                      <a:pt x="635" y="26509"/>
                    </a:cubicBezTo>
                    <a:cubicBezTo>
                      <a:pt x="0" y="30319"/>
                      <a:pt x="953" y="34129"/>
                      <a:pt x="2858" y="37622"/>
                    </a:cubicBezTo>
                    <a:cubicBezTo>
                      <a:pt x="5715" y="42067"/>
                      <a:pt x="7620" y="46829"/>
                      <a:pt x="10160" y="51592"/>
                    </a:cubicBezTo>
                    <a:cubicBezTo>
                      <a:pt x="13653" y="58894"/>
                      <a:pt x="20638" y="63974"/>
                      <a:pt x="28575" y="65244"/>
                    </a:cubicBezTo>
                    <a:cubicBezTo>
                      <a:pt x="30260" y="65503"/>
                      <a:pt x="31946" y="65630"/>
                      <a:pt x="33620" y="65630"/>
                    </a:cubicBezTo>
                    <a:cubicBezTo>
                      <a:pt x="40148" y="65630"/>
                      <a:pt x="46511" y="63701"/>
                      <a:pt x="52070" y="60164"/>
                    </a:cubicBezTo>
                    <a:cubicBezTo>
                      <a:pt x="56515" y="57307"/>
                      <a:pt x="59373" y="52862"/>
                      <a:pt x="59690" y="47782"/>
                    </a:cubicBezTo>
                    <a:cubicBezTo>
                      <a:pt x="60008" y="45877"/>
                      <a:pt x="60008" y="43972"/>
                      <a:pt x="60008" y="42067"/>
                    </a:cubicBezTo>
                    <a:cubicBezTo>
                      <a:pt x="60008" y="33177"/>
                      <a:pt x="57785" y="23969"/>
                      <a:pt x="53023" y="16032"/>
                    </a:cubicBezTo>
                    <a:cubicBezTo>
                      <a:pt x="48260" y="6824"/>
                      <a:pt x="39053" y="792"/>
                      <a:pt x="28575" y="157"/>
                    </a:cubicBezTo>
                    <a:cubicBezTo>
                      <a:pt x="27669" y="52"/>
                      <a:pt x="26767" y="1"/>
                      <a:pt x="25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222750" y="2264325"/>
                <a:ext cx="1555750" cy="1469950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8798" extrusionOk="0">
                    <a:moveTo>
                      <a:pt x="28208" y="4875"/>
                    </a:moveTo>
                    <a:cubicBezTo>
                      <a:pt x="28873" y="4875"/>
                      <a:pt x="29528" y="4915"/>
                      <a:pt x="30163" y="4995"/>
                    </a:cubicBezTo>
                    <a:cubicBezTo>
                      <a:pt x="41593" y="6265"/>
                      <a:pt x="50800" y="14837"/>
                      <a:pt x="53340" y="25950"/>
                    </a:cubicBezTo>
                    <a:cubicBezTo>
                      <a:pt x="54610" y="29125"/>
                      <a:pt x="54928" y="32935"/>
                      <a:pt x="54293" y="36427"/>
                    </a:cubicBezTo>
                    <a:cubicBezTo>
                      <a:pt x="53023" y="41825"/>
                      <a:pt x="49530" y="46587"/>
                      <a:pt x="44768" y="49445"/>
                    </a:cubicBezTo>
                    <a:cubicBezTo>
                      <a:pt x="40005" y="52620"/>
                      <a:pt x="34290" y="54207"/>
                      <a:pt x="28258" y="54207"/>
                    </a:cubicBezTo>
                    <a:cubicBezTo>
                      <a:pt x="19685" y="53890"/>
                      <a:pt x="12065" y="50715"/>
                      <a:pt x="8890" y="41507"/>
                    </a:cubicBezTo>
                    <a:cubicBezTo>
                      <a:pt x="6350" y="39602"/>
                      <a:pt x="4763" y="36110"/>
                      <a:pt x="5398" y="32935"/>
                    </a:cubicBezTo>
                    <a:cubicBezTo>
                      <a:pt x="4763" y="21187"/>
                      <a:pt x="11748" y="10392"/>
                      <a:pt x="22225" y="5947"/>
                    </a:cubicBezTo>
                    <a:cubicBezTo>
                      <a:pt x="24130" y="5233"/>
                      <a:pt x="26214" y="4875"/>
                      <a:pt x="28208" y="4875"/>
                    </a:cubicBezTo>
                    <a:close/>
                    <a:moveTo>
                      <a:pt x="28189" y="1"/>
                    </a:moveTo>
                    <a:cubicBezTo>
                      <a:pt x="23321" y="1"/>
                      <a:pt x="18579" y="1489"/>
                      <a:pt x="14605" y="4360"/>
                    </a:cubicBezTo>
                    <a:cubicBezTo>
                      <a:pt x="5715" y="10710"/>
                      <a:pt x="318" y="20870"/>
                      <a:pt x="318" y="31982"/>
                    </a:cubicBezTo>
                    <a:cubicBezTo>
                      <a:pt x="0" y="39285"/>
                      <a:pt x="3175" y="46270"/>
                      <a:pt x="9208" y="50715"/>
                    </a:cubicBezTo>
                    <a:cubicBezTo>
                      <a:pt x="14381" y="55888"/>
                      <a:pt x="21296" y="58797"/>
                      <a:pt x="28405" y="58797"/>
                    </a:cubicBezTo>
                    <a:cubicBezTo>
                      <a:pt x="30894" y="58797"/>
                      <a:pt x="33407" y="58441"/>
                      <a:pt x="35878" y="57700"/>
                    </a:cubicBezTo>
                    <a:cubicBezTo>
                      <a:pt x="37465" y="57065"/>
                      <a:pt x="39053" y="56747"/>
                      <a:pt x="40640" y="56430"/>
                    </a:cubicBezTo>
                    <a:cubicBezTo>
                      <a:pt x="55563" y="51350"/>
                      <a:pt x="62230" y="39920"/>
                      <a:pt x="58420" y="24680"/>
                    </a:cubicBezTo>
                    <a:cubicBezTo>
                      <a:pt x="55563" y="12932"/>
                      <a:pt x="46355" y="3725"/>
                      <a:pt x="34608" y="867"/>
                    </a:cubicBezTo>
                    <a:cubicBezTo>
                      <a:pt x="32480" y="287"/>
                      <a:pt x="30322" y="1"/>
                      <a:pt x="28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1674800" y="1978275"/>
                <a:ext cx="1460525" cy="1474550"/>
              </a:xfrm>
              <a:custGeom>
                <a:avLst/>
                <a:gdLst/>
                <a:ahLst/>
                <a:cxnLst/>
                <a:rect l="l" t="t" r="r" b="b"/>
                <a:pathLst>
                  <a:path w="58421" h="58982" extrusionOk="0">
                    <a:moveTo>
                      <a:pt x="26357" y="4798"/>
                    </a:moveTo>
                    <a:cubicBezTo>
                      <a:pt x="27351" y="4798"/>
                      <a:pt x="28281" y="4952"/>
                      <a:pt x="29211" y="5324"/>
                    </a:cubicBezTo>
                    <a:cubicBezTo>
                      <a:pt x="43498" y="9452"/>
                      <a:pt x="53341" y="23104"/>
                      <a:pt x="52388" y="38344"/>
                    </a:cubicBezTo>
                    <a:cubicBezTo>
                      <a:pt x="52071" y="45329"/>
                      <a:pt x="46991" y="51362"/>
                      <a:pt x="40006" y="52632"/>
                    </a:cubicBezTo>
                    <a:cubicBezTo>
                      <a:pt x="36831" y="53584"/>
                      <a:pt x="33338" y="54219"/>
                      <a:pt x="30163" y="54219"/>
                    </a:cubicBezTo>
                    <a:cubicBezTo>
                      <a:pt x="28893" y="53902"/>
                      <a:pt x="27623" y="53902"/>
                      <a:pt x="26036" y="53902"/>
                    </a:cubicBezTo>
                    <a:cubicBezTo>
                      <a:pt x="15241" y="52314"/>
                      <a:pt x="9208" y="46599"/>
                      <a:pt x="7303" y="35169"/>
                    </a:cubicBezTo>
                    <a:cubicBezTo>
                      <a:pt x="7303" y="34217"/>
                      <a:pt x="6986" y="32947"/>
                      <a:pt x="6668" y="31994"/>
                    </a:cubicBezTo>
                    <a:cubicBezTo>
                      <a:pt x="2223" y="22152"/>
                      <a:pt x="12066" y="7229"/>
                      <a:pt x="24131" y="5007"/>
                    </a:cubicBezTo>
                    <a:cubicBezTo>
                      <a:pt x="24920" y="4875"/>
                      <a:pt x="25654" y="4798"/>
                      <a:pt x="26357" y="4798"/>
                    </a:cubicBezTo>
                    <a:close/>
                    <a:moveTo>
                      <a:pt x="26125" y="1"/>
                    </a:moveTo>
                    <a:cubicBezTo>
                      <a:pt x="25147" y="1"/>
                      <a:pt x="24162" y="80"/>
                      <a:pt x="23178" y="244"/>
                    </a:cubicBezTo>
                    <a:cubicBezTo>
                      <a:pt x="12066" y="3102"/>
                      <a:pt x="3493" y="11992"/>
                      <a:pt x="1271" y="23422"/>
                    </a:cubicBezTo>
                    <a:cubicBezTo>
                      <a:pt x="1" y="33264"/>
                      <a:pt x="3176" y="43424"/>
                      <a:pt x="9843" y="51044"/>
                    </a:cubicBezTo>
                    <a:cubicBezTo>
                      <a:pt x="12066" y="53902"/>
                      <a:pt x="14923" y="55807"/>
                      <a:pt x="18416" y="56759"/>
                    </a:cubicBezTo>
                    <a:cubicBezTo>
                      <a:pt x="22226" y="58029"/>
                      <a:pt x="26036" y="58664"/>
                      <a:pt x="30163" y="58982"/>
                    </a:cubicBezTo>
                    <a:cubicBezTo>
                      <a:pt x="33021" y="58982"/>
                      <a:pt x="35878" y="58347"/>
                      <a:pt x="38736" y="57712"/>
                    </a:cubicBezTo>
                    <a:cubicBezTo>
                      <a:pt x="51753" y="54854"/>
                      <a:pt x="58421" y="46599"/>
                      <a:pt x="57468" y="33582"/>
                    </a:cubicBezTo>
                    <a:cubicBezTo>
                      <a:pt x="56198" y="18342"/>
                      <a:pt x="47943" y="8182"/>
                      <a:pt x="34291" y="1832"/>
                    </a:cubicBezTo>
                    <a:cubicBezTo>
                      <a:pt x="31700" y="654"/>
                      <a:pt x="28935" y="1"/>
                      <a:pt x="26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4429125" y="1039500"/>
                <a:ext cx="1245475" cy="1151525"/>
              </a:xfrm>
              <a:custGeom>
                <a:avLst/>
                <a:gdLst/>
                <a:ahLst/>
                <a:cxnLst/>
                <a:rect l="l" t="t" r="r" b="b"/>
                <a:pathLst>
                  <a:path w="49819" h="46061" extrusionOk="0">
                    <a:moveTo>
                      <a:pt x="12218" y="4736"/>
                    </a:moveTo>
                    <a:cubicBezTo>
                      <a:pt x="13281" y="4736"/>
                      <a:pt x="14340" y="5053"/>
                      <a:pt x="15240" y="5728"/>
                    </a:cubicBezTo>
                    <a:cubicBezTo>
                      <a:pt x="25718" y="9538"/>
                      <a:pt x="34608" y="16523"/>
                      <a:pt x="40958" y="25413"/>
                    </a:cubicBezTo>
                    <a:cubicBezTo>
                      <a:pt x="42863" y="27635"/>
                      <a:pt x="43815" y="30493"/>
                      <a:pt x="43815" y="33668"/>
                    </a:cubicBezTo>
                    <a:cubicBezTo>
                      <a:pt x="44425" y="37939"/>
                      <a:pt x="40638" y="41624"/>
                      <a:pt x="36397" y="41624"/>
                    </a:cubicBezTo>
                    <a:cubicBezTo>
                      <a:pt x="36225" y="41624"/>
                      <a:pt x="36051" y="41617"/>
                      <a:pt x="35878" y="41605"/>
                    </a:cubicBezTo>
                    <a:cubicBezTo>
                      <a:pt x="27623" y="40970"/>
                      <a:pt x="19368" y="39383"/>
                      <a:pt x="11748" y="36525"/>
                    </a:cubicBezTo>
                    <a:cubicBezTo>
                      <a:pt x="7620" y="34938"/>
                      <a:pt x="5080" y="31128"/>
                      <a:pt x="5398" y="27000"/>
                    </a:cubicBezTo>
                    <a:cubicBezTo>
                      <a:pt x="5080" y="22873"/>
                      <a:pt x="5080" y="18428"/>
                      <a:pt x="5080" y="14618"/>
                    </a:cubicBezTo>
                    <a:cubicBezTo>
                      <a:pt x="4763" y="12078"/>
                      <a:pt x="5715" y="9538"/>
                      <a:pt x="7303" y="7633"/>
                    </a:cubicBezTo>
                    <a:cubicBezTo>
                      <a:pt x="8328" y="5787"/>
                      <a:pt x="10280" y="4736"/>
                      <a:pt x="12218" y="4736"/>
                    </a:cubicBezTo>
                    <a:close/>
                    <a:moveTo>
                      <a:pt x="12152" y="0"/>
                    </a:moveTo>
                    <a:cubicBezTo>
                      <a:pt x="9102" y="0"/>
                      <a:pt x="6645" y="1623"/>
                      <a:pt x="3493" y="4775"/>
                    </a:cubicBezTo>
                    <a:cubicBezTo>
                      <a:pt x="953" y="6998"/>
                      <a:pt x="0" y="10173"/>
                      <a:pt x="318" y="13665"/>
                    </a:cubicBezTo>
                    <a:lnTo>
                      <a:pt x="318" y="18745"/>
                    </a:lnTo>
                    <a:lnTo>
                      <a:pt x="318" y="26048"/>
                    </a:lnTo>
                    <a:cubicBezTo>
                      <a:pt x="0" y="33033"/>
                      <a:pt x="4445" y="39065"/>
                      <a:pt x="11113" y="40970"/>
                    </a:cubicBezTo>
                    <a:cubicBezTo>
                      <a:pt x="19050" y="43828"/>
                      <a:pt x="27623" y="45733"/>
                      <a:pt x="36195" y="46050"/>
                    </a:cubicBezTo>
                    <a:cubicBezTo>
                      <a:pt x="36370" y="46057"/>
                      <a:pt x="36544" y="46061"/>
                      <a:pt x="36717" y="46061"/>
                    </a:cubicBezTo>
                    <a:cubicBezTo>
                      <a:pt x="44088" y="46061"/>
                      <a:pt x="49818" y="39525"/>
                      <a:pt x="48578" y="32080"/>
                    </a:cubicBezTo>
                    <a:cubicBezTo>
                      <a:pt x="48260" y="28905"/>
                      <a:pt x="46990" y="26048"/>
                      <a:pt x="45403" y="23508"/>
                    </a:cubicBezTo>
                    <a:cubicBezTo>
                      <a:pt x="38418" y="13348"/>
                      <a:pt x="28575" y="5728"/>
                      <a:pt x="17463" y="1283"/>
                    </a:cubicBezTo>
                    <a:cubicBezTo>
                      <a:pt x="15423" y="424"/>
                      <a:pt x="13710" y="0"/>
                      <a:pt x="12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>
                <a:off x="3532175" y="3871550"/>
                <a:ext cx="1412900" cy="1002075"/>
              </a:xfrm>
              <a:custGeom>
                <a:avLst/>
                <a:gdLst/>
                <a:ahLst/>
                <a:cxnLst/>
                <a:rect l="l" t="t" r="r" b="b"/>
                <a:pathLst>
                  <a:path w="56516" h="40083" extrusionOk="0">
                    <a:moveTo>
                      <a:pt x="29844" y="4761"/>
                    </a:moveTo>
                    <a:cubicBezTo>
                      <a:pt x="33541" y="4761"/>
                      <a:pt x="37201" y="5423"/>
                      <a:pt x="40641" y="6746"/>
                    </a:cubicBezTo>
                    <a:cubicBezTo>
                      <a:pt x="46673" y="8651"/>
                      <a:pt x="50801" y="14683"/>
                      <a:pt x="50166" y="21351"/>
                    </a:cubicBezTo>
                    <a:cubicBezTo>
                      <a:pt x="50166" y="25161"/>
                      <a:pt x="47943" y="28971"/>
                      <a:pt x="44451" y="30558"/>
                    </a:cubicBezTo>
                    <a:cubicBezTo>
                      <a:pt x="39255" y="33805"/>
                      <a:pt x="33322" y="35429"/>
                      <a:pt x="27355" y="35429"/>
                    </a:cubicBezTo>
                    <a:cubicBezTo>
                      <a:pt x="24570" y="35429"/>
                      <a:pt x="21778" y="35075"/>
                      <a:pt x="19051" y="34368"/>
                    </a:cubicBezTo>
                    <a:lnTo>
                      <a:pt x="18416" y="34368"/>
                    </a:lnTo>
                    <a:cubicBezTo>
                      <a:pt x="5398" y="29923"/>
                      <a:pt x="3493" y="20398"/>
                      <a:pt x="13336" y="10556"/>
                    </a:cubicBezTo>
                    <a:cubicBezTo>
                      <a:pt x="17146" y="7063"/>
                      <a:pt x="22226" y="5158"/>
                      <a:pt x="27623" y="4841"/>
                    </a:cubicBezTo>
                    <a:cubicBezTo>
                      <a:pt x="28364" y="4788"/>
                      <a:pt x="29105" y="4761"/>
                      <a:pt x="29844" y="4761"/>
                    </a:cubicBezTo>
                    <a:close/>
                    <a:moveTo>
                      <a:pt x="30444" y="0"/>
                    </a:moveTo>
                    <a:cubicBezTo>
                      <a:pt x="29709" y="0"/>
                      <a:pt x="28979" y="26"/>
                      <a:pt x="28258" y="78"/>
                    </a:cubicBezTo>
                    <a:cubicBezTo>
                      <a:pt x="17146" y="1031"/>
                      <a:pt x="8256" y="5476"/>
                      <a:pt x="3811" y="15953"/>
                    </a:cubicBezTo>
                    <a:cubicBezTo>
                      <a:pt x="1" y="23256"/>
                      <a:pt x="2858" y="31828"/>
                      <a:pt x="9843" y="35638"/>
                    </a:cubicBezTo>
                    <a:cubicBezTo>
                      <a:pt x="14288" y="38813"/>
                      <a:pt x="19368" y="40083"/>
                      <a:pt x="24766" y="40083"/>
                    </a:cubicBezTo>
                    <a:cubicBezTo>
                      <a:pt x="29211" y="40083"/>
                      <a:pt x="33656" y="39766"/>
                      <a:pt x="38101" y="39766"/>
                    </a:cubicBezTo>
                    <a:cubicBezTo>
                      <a:pt x="38736" y="38496"/>
                      <a:pt x="40323" y="38496"/>
                      <a:pt x="41276" y="38178"/>
                    </a:cubicBezTo>
                    <a:lnTo>
                      <a:pt x="44451" y="36591"/>
                    </a:lnTo>
                    <a:cubicBezTo>
                      <a:pt x="45403" y="35638"/>
                      <a:pt x="46356" y="35003"/>
                      <a:pt x="47626" y="35003"/>
                    </a:cubicBezTo>
                    <a:cubicBezTo>
                      <a:pt x="48896" y="33416"/>
                      <a:pt x="50483" y="31828"/>
                      <a:pt x="52388" y="30876"/>
                    </a:cubicBezTo>
                    <a:cubicBezTo>
                      <a:pt x="52706" y="29606"/>
                      <a:pt x="53341" y="28336"/>
                      <a:pt x="53976" y="27066"/>
                    </a:cubicBezTo>
                    <a:cubicBezTo>
                      <a:pt x="56516" y="16271"/>
                      <a:pt x="53341" y="6428"/>
                      <a:pt x="41911" y="2301"/>
                    </a:cubicBezTo>
                    <a:cubicBezTo>
                      <a:pt x="38187" y="705"/>
                      <a:pt x="34240" y="0"/>
                      <a:pt x="30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2356825" y="3644725"/>
                <a:ext cx="1072175" cy="895525"/>
              </a:xfrm>
              <a:custGeom>
                <a:avLst/>
                <a:gdLst/>
                <a:ahLst/>
                <a:cxnLst/>
                <a:rect l="l" t="t" r="r" b="b"/>
                <a:pathLst>
                  <a:path w="42887" h="35821" extrusionOk="0">
                    <a:moveTo>
                      <a:pt x="14722" y="4411"/>
                    </a:moveTo>
                    <a:cubicBezTo>
                      <a:pt x="15414" y="4411"/>
                      <a:pt x="16128" y="4505"/>
                      <a:pt x="16852" y="4706"/>
                    </a:cubicBezTo>
                    <a:cubicBezTo>
                      <a:pt x="27330" y="6929"/>
                      <a:pt x="35267" y="15501"/>
                      <a:pt x="36537" y="26296"/>
                    </a:cubicBezTo>
                    <a:cubicBezTo>
                      <a:pt x="36855" y="28201"/>
                      <a:pt x="35585" y="30106"/>
                      <a:pt x="33680" y="30424"/>
                    </a:cubicBezTo>
                    <a:cubicBezTo>
                      <a:pt x="32410" y="31059"/>
                      <a:pt x="30822" y="31059"/>
                      <a:pt x="29870" y="31059"/>
                    </a:cubicBezTo>
                    <a:cubicBezTo>
                      <a:pt x="25742" y="30424"/>
                      <a:pt x="21932" y="28836"/>
                      <a:pt x="18122" y="26614"/>
                    </a:cubicBezTo>
                    <a:cubicBezTo>
                      <a:pt x="17487" y="26296"/>
                      <a:pt x="17170" y="25026"/>
                      <a:pt x="16535" y="24074"/>
                    </a:cubicBezTo>
                    <a:cubicBezTo>
                      <a:pt x="16217" y="22486"/>
                      <a:pt x="14630" y="21216"/>
                      <a:pt x="13042" y="20899"/>
                    </a:cubicBezTo>
                    <a:cubicBezTo>
                      <a:pt x="9232" y="20264"/>
                      <a:pt x="7962" y="17089"/>
                      <a:pt x="7327" y="13596"/>
                    </a:cubicBezTo>
                    <a:cubicBezTo>
                      <a:pt x="6218" y="8882"/>
                      <a:pt x="9952" y="4411"/>
                      <a:pt x="14722" y="4411"/>
                    </a:cubicBezTo>
                    <a:close/>
                    <a:moveTo>
                      <a:pt x="14027" y="1"/>
                    </a:moveTo>
                    <a:cubicBezTo>
                      <a:pt x="6009" y="1"/>
                      <a:pt x="1" y="8068"/>
                      <a:pt x="2882" y="16136"/>
                    </a:cubicBezTo>
                    <a:cubicBezTo>
                      <a:pt x="3517" y="18359"/>
                      <a:pt x="4470" y="20581"/>
                      <a:pt x="6375" y="22486"/>
                    </a:cubicBezTo>
                    <a:cubicBezTo>
                      <a:pt x="8280" y="25026"/>
                      <a:pt x="10502" y="27249"/>
                      <a:pt x="13360" y="29471"/>
                    </a:cubicBezTo>
                    <a:cubicBezTo>
                      <a:pt x="18122" y="32964"/>
                      <a:pt x="23837" y="35186"/>
                      <a:pt x="29552" y="35821"/>
                    </a:cubicBezTo>
                    <a:cubicBezTo>
                      <a:pt x="31457" y="35821"/>
                      <a:pt x="33045" y="35504"/>
                      <a:pt x="34632" y="35186"/>
                    </a:cubicBezTo>
                    <a:cubicBezTo>
                      <a:pt x="39712" y="34551"/>
                      <a:pt x="42887" y="29154"/>
                      <a:pt x="40982" y="24709"/>
                    </a:cubicBezTo>
                    <a:cubicBezTo>
                      <a:pt x="40665" y="22169"/>
                      <a:pt x="39712" y="19946"/>
                      <a:pt x="38760" y="17724"/>
                    </a:cubicBezTo>
                    <a:cubicBezTo>
                      <a:pt x="34950" y="8199"/>
                      <a:pt x="26695" y="1531"/>
                      <a:pt x="16535" y="261"/>
                    </a:cubicBezTo>
                    <a:cubicBezTo>
                      <a:pt x="15683" y="85"/>
                      <a:pt x="14844" y="1"/>
                      <a:pt x="14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3182925" y="3039650"/>
                <a:ext cx="730275" cy="793825"/>
              </a:xfrm>
              <a:custGeom>
                <a:avLst/>
                <a:gdLst/>
                <a:ahLst/>
                <a:cxnLst/>
                <a:rect l="l" t="t" r="r" b="b"/>
                <a:pathLst>
                  <a:path w="29211" h="31753" extrusionOk="0">
                    <a:moveTo>
                      <a:pt x="15627" y="4775"/>
                    </a:moveTo>
                    <a:cubicBezTo>
                      <a:pt x="20042" y="4775"/>
                      <a:pt x="24131" y="8118"/>
                      <a:pt x="24131" y="13034"/>
                    </a:cubicBezTo>
                    <a:cubicBezTo>
                      <a:pt x="24448" y="13987"/>
                      <a:pt x="24448" y="14622"/>
                      <a:pt x="24448" y="15574"/>
                    </a:cubicBezTo>
                    <a:cubicBezTo>
                      <a:pt x="24766" y="19702"/>
                      <a:pt x="22861" y="23829"/>
                      <a:pt x="19051" y="25734"/>
                    </a:cubicBezTo>
                    <a:cubicBezTo>
                      <a:pt x="17799" y="26568"/>
                      <a:pt x="16411" y="26957"/>
                      <a:pt x="15054" y="26957"/>
                    </a:cubicBezTo>
                    <a:cubicBezTo>
                      <a:pt x="12280" y="26957"/>
                      <a:pt x="9639" y="25331"/>
                      <a:pt x="8573" y="22559"/>
                    </a:cubicBezTo>
                    <a:cubicBezTo>
                      <a:pt x="7621" y="20337"/>
                      <a:pt x="6668" y="18114"/>
                      <a:pt x="6351" y="15574"/>
                    </a:cubicBezTo>
                    <a:cubicBezTo>
                      <a:pt x="5398" y="12082"/>
                      <a:pt x="6986" y="8589"/>
                      <a:pt x="10161" y="6684"/>
                    </a:cubicBezTo>
                    <a:cubicBezTo>
                      <a:pt x="11853" y="5367"/>
                      <a:pt x="13769" y="4775"/>
                      <a:pt x="15627" y="4775"/>
                    </a:cubicBezTo>
                    <a:close/>
                    <a:moveTo>
                      <a:pt x="15839" y="1"/>
                    </a:moveTo>
                    <a:cubicBezTo>
                      <a:pt x="9421" y="1"/>
                      <a:pt x="3440" y="4368"/>
                      <a:pt x="1906" y="10812"/>
                    </a:cubicBezTo>
                    <a:cubicBezTo>
                      <a:pt x="1" y="17797"/>
                      <a:pt x="3176" y="23512"/>
                      <a:pt x="6668" y="29227"/>
                    </a:cubicBezTo>
                    <a:cubicBezTo>
                      <a:pt x="7938" y="30497"/>
                      <a:pt x="9208" y="31132"/>
                      <a:pt x="11113" y="31449"/>
                    </a:cubicBezTo>
                    <a:cubicBezTo>
                      <a:pt x="12104" y="31654"/>
                      <a:pt x="13092" y="31752"/>
                      <a:pt x="14065" y="31752"/>
                    </a:cubicBezTo>
                    <a:cubicBezTo>
                      <a:pt x="22131" y="31752"/>
                      <a:pt x="29211" y="24992"/>
                      <a:pt x="29211" y="16209"/>
                    </a:cubicBezTo>
                    <a:cubicBezTo>
                      <a:pt x="28893" y="14622"/>
                      <a:pt x="29211" y="13034"/>
                      <a:pt x="28893" y="11447"/>
                    </a:cubicBezTo>
                    <a:cubicBezTo>
                      <a:pt x="27941" y="5097"/>
                      <a:pt x="22861" y="334"/>
                      <a:pt x="16511" y="17"/>
                    </a:cubicBezTo>
                    <a:cubicBezTo>
                      <a:pt x="16286" y="6"/>
                      <a:pt x="16062" y="1"/>
                      <a:pt x="15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2230425" y="1388200"/>
                <a:ext cx="484200" cy="493000"/>
              </a:xfrm>
              <a:custGeom>
                <a:avLst/>
                <a:gdLst/>
                <a:ahLst/>
                <a:cxnLst/>
                <a:rect l="l" t="t" r="r" b="b"/>
                <a:pathLst>
                  <a:path w="19368" h="19720" extrusionOk="0">
                    <a:moveTo>
                      <a:pt x="8256" y="4797"/>
                    </a:moveTo>
                    <a:cubicBezTo>
                      <a:pt x="11113" y="4797"/>
                      <a:pt x="13653" y="7020"/>
                      <a:pt x="13971" y="9877"/>
                    </a:cubicBezTo>
                    <a:cubicBezTo>
                      <a:pt x="13971" y="11782"/>
                      <a:pt x="10796" y="14005"/>
                      <a:pt x="7303" y="14005"/>
                    </a:cubicBezTo>
                    <a:cubicBezTo>
                      <a:pt x="6033" y="14005"/>
                      <a:pt x="4446" y="12100"/>
                      <a:pt x="4763" y="9560"/>
                    </a:cubicBezTo>
                    <a:cubicBezTo>
                      <a:pt x="4763" y="7020"/>
                      <a:pt x="6668" y="4797"/>
                      <a:pt x="8256" y="4797"/>
                    </a:cubicBezTo>
                    <a:close/>
                    <a:moveTo>
                      <a:pt x="8136" y="0"/>
                    </a:moveTo>
                    <a:cubicBezTo>
                      <a:pt x="4947" y="0"/>
                      <a:pt x="2131" y="1852"/>
                      <a:pt x="953" y="4797"/>
                    </a:cubicBezTo>
                    <a:cubicBezTo>
                      <a:pt x="636" y="6067"/>
                      <a:pt x="318" y="7337"/>
                      <a:pt x="318" y="8925"/>
                    </a:cubicBezTo>
                    <a:cubicBezTo>
                      <a:pt x="1" y="12100"/>
                      <a:pt x="1271" y="15592"/>
                      <a:pt x="3493" y="17815"/>
                    </a:cubicBezTo>
                    <a:cubicBezTo>
                      <a:pt x="4446" y="19085"/>
                      <a:pt x="5716" y="19720"/>
                      <a:pt x="7303" y="19720"/>
                    </a:cubicBezTo>
                    <a:cubicBezTo>
                      <a:pt x="11748" y="19085"/>
                      <a:pt x="15876" y="16862"/>
                      <a:pt x="18416" y="13370"/>
                    </a:cubicBezTo>
                    <a:cubicBezTo>
                      <a:pt x="19051" y="12100"/>
                      <a:pt x="19368" y="10830"/>
                      <a:pt x="19051" y="9560"/>
                    </a:cubicBezTo>
                    <a:cubicBezTo>
                      <a:pt x="18098" y="4480"/>
                      <a:pt x="13971" y="670"/>
                      <a:pt x="8891" y="35"/>
                    </a:cubicBezTo>
                    <a:cubicBezTo>
                      <a:pt x="8637" y="11"/>
                      <a:pt x="8385" y="0"/>
                      <a:pt x="8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3190875" y="1381125"/>
                <a:ext cx="1024075" cy="1006450"/>
              </a:xfrm>
              <a:custGeom>
                <a:avLst/>
                <a:gdLst/>
                <a:ahLst/>
                <a:cxnLst/>
                <a:rect l="l" t="t" r="r" b="b"/>
                <a:pathLst>
                  <a:path w="40963" h="40258" extrusionOk="0">
                    <a:moveTo>
                      <a:pt x="13653" y="4763"/>
                    </a:moveTo>
                    <a:cubicBezTo>
                      <a:pt x="15875" y="4763"/>
                      <a:pt x="18098" y="5398"/>
                      <a:pt x="20003" y="6668"/>
                    </a:cubicBezTo>
                    <a:cubicBezTo>
                      <a:pt x="26035" y="10160"/>
                      <a:pt x="30480" y="15558"/>
                      <a:pt x="33020" y="21908"/>
                    </a:cubicBezTo>
                    <a:cubicBezTo>
                      <a:pt x="33338" y="23178"/>
                      <a:pt x="33338" y="24130"/>
                      <a:pt x="33655" y="25400"/>
                    </a:cubicBezTo>
                    <a:cubicBezTo>
                      <a:pt x="35340" y="30456"/>
                      <a:pt x="31311" y="35512"/>
                      <a:pt x="26182" y="35512"/>
                    </a:cubicBezTo>
                    <a:cubicBezTo>
                      <a:pt x="25513" y="35512"/>
                      <a:pt x="24826" y="35426"/>
                      <a:pt x="24130" y="35243"/>
                    </a:cubicBezTo>
                    <a:cubicBezTo>
                      <a:pt x="19050" y="34925"/>
                      <a:pt x="14605" y="32385"/>
                      <a:pt x="11748" y="28575"/>
                    </a:cubicBezTo>
                    <a:cubicBezTo>
                      <a:pt x="8573" y="24448"/>
                      <a:pt x="6350" y="20003"/>
                      <a:pt x="5715" y="14923"/>
                    </a:cubicBezTo>
                    <a:cubicBezTo>
                      <a:pt x="4445" y="9843"/>
                      <a:pt x="8255" y="4763"/>
                      <a:pt x="13653" y="4763"/>
                    </a:cubicBezTo>
                    <a:close/>
                    <a:moveTo>
                      <a:pt x="13970" y="0"/>
                    </a:moveTo>
                    <a:cubicBezTo>
                      <a:pt x="6033" y="0"/>
                      <a:pt x="0" y="6985"/>
                      <a:pt x="953" y="14923"/>
                    </a:cubicBezTo>
                    <a:cubicBezTo>
                      <a:pt x="1588" y="19685"/>
                      <a:pt x="3175" y="24448"/>
                      <a:pt x="5715" y="28893"/>
                    </a:cubicBezTo>
                    <a:cubicBezTo>
                      <a:pt x="9525" y="34925"/>
                      <a:pt x="15875" y="39370"/>
                      <a:pt x="23178" y="40005"/>
                    </a:cubicBezTo>
                    <a:cubicBezTo>
                      <a:pt x="24060" y="40176"/>
                      <a:pt x="24929" y="40257"/>
                      <a:pt x="25778" y="40257"/>
                    </a:cubicBezTo>
                    <a:cubicBezTo>
                      <a:pt x="34405" y="40257"/>
                      <a:pt x="40962" y="31849"/>
                      <a:pt x="37783" y="23178"/>
                    </a:cubicBezTo>
                    <a:cubicBezTo>
                      <a:pt x="35243" y="13653"/>
                      <a:pt x="28893" y="5715"/>
                      <a:pt x="20003" y="1588"/>
                    </a:cubicBezTo>
                    <a:cubicBezTo>
                      <a:pt x="18098" y="318"/>
                      <a:pt x="16193" y="0"/>
                      <a:pt x="1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>
                <a:off x="4532300" y="2618225"/>
                <a:ext cx="1031900" cy="842525"/>
              </a:xfrm>
              <a:custGeom>
                <a:avLst/>
                <a:gdLst/>
                <a:ahLst/>
                <a:cxnLst/>
                <a:rect l="l" t="t" r="r" b="b"/>
                <a:pathLst>
                  <a:path w="41276" h="33701" extrusionOk="0">
                    <a:moveTo>
                      <a:pt x="20862" y="4721"/>
                    </a:moveTo>
                    <a:cubicBezTo>
                      <a:pt x="25734" y="4721"/>
                      <a:pt x="30339" y="7501"/>
                      <a:pt x="32068" y="12111"/>
                    </a:cubicBezTo>
                    <a:cubicBezTo>
                      <a:pt x="37783" y="22906"/>
                      <a:pt x="31433" y="27669"/>
                      <a:pt x="22861" y="28621"/>
                    </a:cubicBezTo>
                    <a:cubicBezTo>
                      <a:pt x="22571" y="28632"/>
                      <a:pt x="22286" y="28637"/>
                      <a:pt x="22006" y="28637"/>
                    </a:cubicBezTo>
                    <a:cubicBezTo>
                      <a:pt x="14009" y="28637"/>
                      <a:pt x="10032" y="24322"/>
                      <a:pt x="6351" y="19414"/>
                    </a:cubicBezTo>
                    <a:cubicBezTo>
                      <a:pt x="5398" y="17826"/>
                      <a:pt x="5398" y="16239"/>
                      <a:pt x="6351" y="14651"/>
                    </a:cubicBezTo>
                    <a:cubicBezTo>
                      <a:pt x="8256" y="8936"/>
                      <a:pt x="13336" y="5126"/>
                      <a:pt x="19368" y="4809"/>
                    </a:cubicBezTo>
                    <a:cubicBezTo>
                      <a:pt x="19867" y="4750"/>
                      <a:pt x="20366" y="4721"/>
                      <a:pt x="20862" y="4721"/>
                    </a:cubicBezTo>
                    <a:close/>
                    <a:moveTo>
                      <a:pt x="20867" y="1"/>
                    </a:moveTo>
                    <a:cubicBezTo>
                      <a:pt x="13134" y="1"/>
                      <a:pt x="5921" y="4513"/>
                      <a:pt x="2541" y="11794"/>
                    </a:cubicBezTo>
                    <a:cubicBezTo>
                      <a:pt x="1" y="16239"/>
                      <a:pt x="1271" y="21954"/>
                      <a:pt x="5081" y="25129"/>
                    </a:cubicBezTo>
                    <a:cubicBezTo>
                      <a:pt x="6351" y="26399"/>
                      <a:pt x="7621" y="27669"/>
                      <a:pt x="9208" y="28939"/>
                    </a:cubicBezTo>
                    <a:cubicBezTo>
                      <a:pt x="12383" y="32114"/>
                      <a:pt x="16511" y="33701"/>
                      <a:pt x="20956" y="33701"/>
                    </a:cubicBezTo>
                    <a:cubicBezTo>
                      <a:pt x="27941" y="33384"/>
                      <a:pt x="34291" y="31161"/>
                      <a:pt x="37783" y="25129"/>
                    </a:cubicBezTo>
                    <a:cubicBezTo>
                      <a:pt x="41276" y="19096"/>
                      <a:pt x="38101" y="13381"/>
                      <a:pt x="35243" y="7984"/>
                    </a:cubicBezTo>
                    <a:cubicBezTo>
                      <a:pt x="34926" y="7031"/>
                      <a:pt x="33973" y="6079"/>
                      <a:pt x="33338" y="5444"/>
                    </a:cubicBezTo>
                    <a:cubicBezTo>
                      <a:pt x="31433" y="3221"/>
                      <a:pt x="28893" y="1634"/>
                      <a:pt x="26036" y="681"/>
                    </a:cubicBezTo>
                    <a:cubicBezTo>
                      <a:pt x="24311" y="221"/>
                      <a:pt x="22576" y="1"/>
                      <a:pt x="208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2032000" y="2380225"/>
                <a:ext cx="690575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7623" h="30317" extrusionOk="0">
                    <a:moveTo>
                      <a:pt x="12214" y="4550"/>
                    </a:moveTo>
                    <a:cubicBezTo>
                      <a:pt x="13675" y="4550"/>
                      <a:pt x="15178" y="5027"/>
                      <a:pt x="16510" y="6074"/>
                    </a:cubicBezTo>
                    <a:cubicBezTo>
                      <a:pt x="20320" y="8296"/>
                      <a:pt x="22543" y="12741"/>
                      <a:pt x="22225" y="17186"/>
                    </a:cubicBezTo>
                    <a:cubicBezTo>
                      <a:pt x="22225" y="19726"/>
                      <a:pt x="20955" y="21949"/>
                      <a:pt x="18415" y="22901"/>
                    </a:cubicBezTo>
                    <a:cubicBezTo>
                      <a:pt x="15296" y="24299"/>
                      <a:pt x="12905" y="25042"/>
                      <a:pt x="11070" y="25042"/>
                    </a:cubicBezTo>
                    <a:cubicBezTo>
                      <a:pt x="7490" y="25042"/>
                      <a:pt x="6027" y="22214"/>
                      <a:pt x="5398" y="15916"/>
                    </a:cubicBezTo>
                    <a:cubicBezTo>
                      <a:pt x="5080" y="14329"/>
                      <a:pt x="5080" y="12741"/>
                      <a:pt x="5398" y="11154"/>
                    </a:cubicBezTo>
                    <a:cubicBezTo>
                      <a:pt x="5620" y="7151"/>
                      <a:pt x="8801" y="4550"/>
                      <a:pt x="12214" y="4550"/>
                    </a:cubicBezTo>
                    <a:close/>
                    <a:moveTo>
                      <a:pt x="12185" y="0"/>
                    </a:moveTo>
                    <a:cubicBezTo>
                      <a:pt x="10858" y="0"/>
                      <a:pt x="9530" y="221"/>
                      <a:pt x="8255" y="676"/>
                    </a:cubicBezTo>
                    <a:cubicBezTo>
                      <a:pt x="3810" y="2264"/>
                      <a:pt x="635" y="6709"/>
                      <a:pt x="318" y="11471"/>
                    </a:cubicBezTo>
                    <a:cubicBezTo>
                      <a:pt x="0" y="12741"/>
                      <a:pt x="0" y="14011"/>
                      <a:pt x="318" y="15281"/>
                    </a:cubicBezTo>
                    <a:cubicBezTo>
                      <a:pt x="1766" y="25832"/>
                      <a:pt x="3888" y="30317"/>
                      <a:pt x="9319" y="30317"/>
                    </a:cubicBezTo>
                    <a:cubicBezTo>
                      <a:pt x="12223" y="30317"/>
                      <a:pt x="16073" y="29034"/>
                      <a:pt x="21273" y="26711"/>
                    </a:cubicBezTo>
                    <a:cubicBezTo>
                      <a:pt x="25083" y="25124"/>
                      <a:pt x="27623" y="21314"/>
                      <a:pt x="26988" y="17186"/>
                    </a:cubicBezTo>
                    <a:cubicBezTo>
                      <a:pt x="27305" y="12106"/>
                      <a:pt x="25083" y="7026"/>
                      <a:pt x="21273" y="3851"/>
                    </a:cubicBezTo>
                    <a:cubicBezTo>
                      <a:pt x="18782" y="1361"/>
                      <a:pt x="15484" y="0"/>
                      <a:pt x="12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4675825" y="1411900"/>
                <a:ext cx="695750" cy="517250"/>
              </a:xfrm>
              <a:custGeom>
                <a:avLst/>
                <a:gdLst/>
                <a:ahLst/>
                <a:cxnLst/>
                <a:rect l="l" t="t" r="r" b="b"/>
                <a:pathLst>
                  <a:path w="27830" h="20690" extrusionOk="0">
                    <a:moveTo>
                      <a:pt x="7814" y="5084"/>
                    </a:moveTo>
                    <a:cubicBezTo>
                      <a:pt x="7949" y="5084"/>
                      <a:pt x="8087" y="5095"/>
                      <a:pt x="8230" y="5119"/>
                    </a:cubicBezTo>
                    <a:cubicBezTo>
                      <a:pt x="12040" y="5754"/>
                      <a:pt x="15850" y="7977"/>
                      <a:pt x="18707" y="11152"/>
                    </a:cubicBezTo>
                    <a:cubicBezTo>
                      <a:pt x="19660" y="11787"/>
                      <a:pt x="20295" y="13374"/>
                      <a:pt x="20612" y="14644"/>
                    </a:cubicBezTo>
                    <a:cubicBezTo>
                      <a:pt x="20295" y="14962"/>
                      <a:pt x="19660" y="15914"/>
                      <a:pt x="19025" y="15914"/>
                    </a:cubicBezTo>
                    <a:cubicBezTo>
                      <a:pt x="14580" y="15597"/>
                      <a:pt x="10135" y="13692"/>
                      <a:pt x="6642" y="10517"/>
                    </a:cubicBezTo>
                    <a:cubicBezTo>
                      <a:pt x="6325" y="9882"/>
                      <a:pt x="6007" y="8929"/>
                      <a:pt x="5690" y="8294"/>
                    </a:cubicBezTo>
                    <a:cubicBezTo>
                      <a:pt x="5102" y="6825"/>
                      <a:pt x="6146" y="5084"/>
                      <a:pt x="7814" y="5084"/>
                    </a:cubicBezTo>
                    <a:close/>
                    <a:moveTo>
                      <a:pt x="6403" y="0"/>
                    </a:moveTo>
                    <a:cubicBezTo>
                      <a:pt x="1050" y="0"/>
                      <a:pt x="0" y="1719"/>
                      <a:pt x="292" y="6389"/>
                    </a:cubicBezTo>
                    <a:cubicBezTo>
                      <a:pt x="292" y="9247"/>
                      <a:pt x="1245" y="11787"/>
                      <a:pt x="3467" y="13692"/>
                    </a:cubicBezTo>
                    <a:cubicBezTo>
                      <a:pt x="7595" y="18137"/>
                      <a:pt x="13627" y="20677"/>
                      <a:pt x="19660" y="20677"/>
                    </a:cubicBezTo>
                    <a:cubicBezTo>
                      <a:pt x="19795" y="20685"/>
                      <a:pt x="19930" y="20689"/>
                      <a:pt x="20063" y="20689"/>
                    </a:cubicBezTo>
                    <a:cubicBezTo>
                      <a:pt x="24905" y="20689"/>
                      <a:pt x="27830" y="15169"/>
                      <a:pt x="24740" y="11152"/>
                    </a:cubicBezTo>
                    <a:cubicBezTo>
                      <a:pt x="20930" y="5119"/>
                      <a:pt x="14897" y="1309"/>
                      <a:pt x="7912" y="39"/>
                    </a:cubicBezTo>
                    <a:cubicBezTo>
                      <a:pt x="7374" y="13"/>
                      <a:pt x="6872" y="0"/>
                      <a:pt x="6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3985100" y="4237100"/>
                <a:ext cx="547225" cy="42222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16889" extrusionOk="0">
                    <a:moveTo>
                      <a:pt x="10740" y="4379"/>
                    </a:moveTo>
                    <a:cubicBezTo>
                      <a:pt x="12325" y="4379"/>
                      <a:pt x="13888" y="4951"/>
                      <a:pt x="15221" y="6094"/>
                    </a:cubicBezTo>
                    <a:cubicBezTo>
                      <a:pt x="15539" y="6094"/>
                      <a:pt x="15539" y="6411"/>
                      <a:pt x="15539" y="6729"/>
                    </a:cubicBezTo>
                    <a:cubicBezTo>
                      <a:pt x="15539" y="7046"/>
                      <a:pt x="15539" y="7999"/>
                      <a:pt x="15221" y="7999"/>
                    </a:cubicBezTo>
                    <a:cubicBezTo>
                      <a:pt x="12681" y="9586"/>
                      <a:pt x="10141" y="11174"/>
                      <a:pt x="7284" y="12444"/>
                    </a:cubicBezTo>
                    <a:cubicBezTo>
                      <a:pt x="7075" y="12583"/>
                      <a:pt x="6866" y="12646"/>
                      <a:pt x="6667" y="12646"/>
                    </a:cubicBezTo>
                    <a:cubicBezTo>
                      <a:pt x="5959" y="12646"/>
                      <a:pt x="5379" y="11848"/>
                      <a:pt x="5379" y="10856"/>
                    </a:cubicBezTo>
                    <a:cubicBezTo>
                      <a:pt x="4744" y="8634"/>
                      <a:pt x="5696" y="6411"/>
                      <a:pt x="7601" y="5141"/>
                    </a:cubicBezTo>
                    <a:cubicBezTo>
                      <a:pt x="8617" y="4633"/>
                      <a:pt x="9684" y="4379"/>
                      <a:pt x="10740" y="4379"/>
                    </a:cubicBezTo>
                    <a:close/>
                    <a:moveTo>
                      <a:pt x="11882" y="0"/>
                    </a:moveTo>
                    <a:cubicBezTo>
                      <a:pt x="11514" y="0"/>
                      <a:pt x="11145" y="20"/>
                      <a:pt x="10776" y="61"/>
                    </a:cubicBezTo>
                    <a:cubicBezTo>
                      <a:pt x="10431" y="23"/>
                      <a:pt x="10089" y="4"/>
                      <a:pt x="9750" y="4"/>
                    </a:cubicBezTo>
                    <a:cubicBezTo>
                      <a:pt x="4468" y="4"/>
                      <a:pt x="0" y="4533"/>
                      <a:pt x="299" y="9904"/>
                    </a:cubicBezTo>
                    <a:cubicBezTo>
                      <a:pt x="299" y="11809"/>
                      <a:pt x="934" y="13714"/>
                      <a:pt x="2204" y="15301"/>
                    </a:cubicBezTo>
                    <a:cubicBezTo>
                      <a:pt x="2839" y="16254"/>
                      <a:pt x="3791" y="16571"/>
                      <a:pt x="5061" y="16889"/>
                    </a:cubicBezTo>
                    <a:cubicBezTo>
                      <a:pt x="10459" y="16571"/>
                      <a:pt x="15856" y="14349"/>
                      <a:pt x="19666" y="10221"/>
                    </a:cubicBezTo>
                    <a:cubicBezTo>
                      <a:pt x="21889" y="7999"/>
                      <a:pt x="21254" y="4189"/>
                      <a:pt x="18714" y="2284"/>
                    </a:cubicBezTo>
                    <a:cubicBezTo>
                      <a:pt x="16778" y="901"/>
                      <a:pt x="14361" y="0"/>
                      <a:pt x="1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516750" y="1793100"/>
                <a:ext cx="317075" cy="3452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13809" extrusionOk="0">
                    <a:moveTo>
                      <a:pt x="6015" y="4794"/>
                    </a:moveTo>
                    <a:cubicBezTo>
                      <a:pt x="6650" y="5111"/>
                      <a:pt x="7285" y="6064"/>
                      <a:pt x="6968" y="6699"/>
                    </a:cubicBezTo>
                    <a:cubicBezTo>
                      <a:pt x="6771" y="7091"/>
                      <a:pt x="6575" y="7362"/>
                      <a:pt x="6379" y="7362"/>
                    </a:cubicBezTo>
                    <a:cubicBezTo>
                      <a:pt x="6258" y="7362"/>
                      <a:pt x="6136" y="7259"/>
                      <a:pt x="6015" y="7016"/>
                    </a:cubicBezTo>
                    <a:cubicBezTo>
                      <a:pt x="5380" y="6699"/>
                      <a:pt x="5380" y="6381"/>
                      <a:pt x="5063" y="5746"/>
                    </a:cubicBezTo>
                    <a:cubicBezTo>
                      <a:pt x="5063" y="5429"/>
                      <a:pt x="5698" y="5111"/>
                      <a:pt x="6015" y="4794"/>
                    </a:cubicBezTo>
                    <a:close/>
                    <a:moveTo>
                      <a:pt x="5668" y="1"/>
                    </a:moveTo>
                    <a:cubicBezTo>
                      <a:pt x="5468" y="1"/>
                      <a:pt x="5266" y="11"/>
                      <a:pt x="5063" y="31"/>
                    </a:cubicBezTo>
                    <a:cubicBezTo>
                      <a:pt x="4900" y="13"/>
                      <a:pt x="4740" y="4"/>
                      <a:pt x="4582" y="4"/>
                    </a:cubicBezTo>
                    <a:cubicBezTo>
                      <a:pt x="1961" y="4"/>
                      <a:pt x="1" y="2434"/>
                      <a:pt x="300" y="5429"/>
                    </a:cubicBezTo>
                    <a:cubicBezTo>
                      <a:pt x="618" y="8286"/>
                      <a:pt x="2205" y="11144"/>
                      <a:pt x="4428" y="13049"/>
                    </a:cubicBezTo>
                    <a:cubicBezTo>
                      <a:pt x="5125" y="13513"/>
                      <a:pt x="5822" y="13808"/>
                      <a:pt x="6644" y="13808"/>
                    </a:cubicBezTo>
                    <a:cubicBezTo>
                      <a:pt x="6945" y="13808"/>
                      <a:pt x="7262" y="13769"/>
                      <a:pt x="7603" y="13684"/>
                    </a:cubicBezTo>
                    <a:cubicBezTo>
                      <a:pt x="10778" y="12096"/>
                      <a:pt x="12683" y="8286"/>
                      <a:pt x="12048" y="4794"/>
                    </a:cubicBezTo>
                    <a:cubicBezTo>
                      <a:pt x="11156" y="2119"/>
                      <a:pt x="8596" y="1"/>
                      <a:pt x="5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11"/>
            <p:cNvGrpSpPr/>
            <p:nvPr/>
          </p:nvGrpSpPr>
          <p:grpSpPr>
            <a:xfrm>
              <a:off x="165222" y="120435"/>
              <a:ext cx="1412536" cy="1759606"/>
              <a:chOff x="1728250" y="237500"/>
              <a:chExt cx="4090750" cy="5095875"/>
            </a:xfrm>
          </p:grpSpPr>
          <p:sp>
            <p:nvSpPr>
              <p:cNvPr id="203" name="Google Shape;203;p11"/>
              <p:cNvSpPr/>
              <p:nvPr/>
            </p:nvSpPr>
            <p:spPr>
              <a:xfrm>
                <a:off x="2543350" y="635125"/>
                <a:ext cx="1511550" cy="862950"/>
              </a:xfrm>
              <a:custGeom>
                <a:avLst/>
                <a:gdLst/>
                <a:ahLst/>
                <a:cxnLst/>
                <a:rect l="l" t="t" r="r" b="b"/>
                <a:pathLst>
                  <a:path w="60462" h="34518" extrusionOk="0">
                    <a:moveTo>
                      <a:pt x="52885" y="1"/>
                    </a:moveTo>
                    <a:cubicBezTo>
                      <a:pt x="52196" y="1"/>
                      <a:pt x="51507" y="116"/>
                      <a:pt x="50819" y="345"/>
                    </a:cubicBezTo>
                    <a:cubicBezTo>
                      <a:pt x="37196" y="2182"/>
                      <a:pt x="23726" y="4937"/>
                      <a:pt x="10562" y="8305"/>
                    </a:cubicBezTo>
                    <a:cubicBezTo>
                      <a:pt x="7960" y="8611"/>
                      <a:pt x="5511" y="9835"/>
                      <a:pt x="3521" y="11519"/>
                    </a:cubicBezTo>
                    <a:cubicBezTo>
                      <a:pt x="2347" y="12791"/>
                      <a:pt x="1673" y="14563"/>
                      <a:pt x="1859" y="16155"/>
                    </a:cubicBezTo>
                    <a:lnTo>
                      <a:pt x="1859" y="16155"/>
                    </a:lnTo>
                    <a:lnTo>
                      <a:pt x="0" y="12438"/>
                    </a:lnTo>
                    <a:lnTo>
                      <a:pt x="0" y="12438"/>
                    </a:lnTo>
                    <a:cubicBezTo>
                      <a:pt x="1531" y="18866"/>
                      <a:pt x="3062" y="25448"/>
                      <a:pt x="4439" y="32030"/>
                    </a:cubicBezTo>
                    <a:cubicBezTo>
                      <a:pt x="4592" y="32796"/>
                      <a:pt x="5051" y="33561"/>
                      <a:pt x="5664" y="34173"/>
                    </a:cubicBezTo>
                    <a:cubicBezTo>
                      <a:pt x="6123" y="34403"/>
                      <a:pt x="6659" y="34518"/>
                      <a:pt x="7194" y="34518"/>
                    </a:cubicBezTo>
                    <a:cubicBezTo>
                      <a:pt x="7730" y="34518"/>
                      <a:pt x="8266" y="34403"/>
                      <a:pt x="8725" y="34173"/>
                    </a:cubicBezTo>
                    <a:lnTo>
                      <a:pt x="53727" y="19785"/>
                    </a:lnTo>
                    <a:cubicBezTo>
                      <a:pt x="55258" y="19479"/>
                      <a:pt x="56635" y="18713"/>
                      <a:pt x="57860" y="17948"/>
                    </a:cubicBezTo>
                    <a:cubicBezTo>
                      <a:pt x="60462" y="15499"/>
                      <a:pt x="60003" y="11213"/>
                      <a:pt x="59390" y="7692"/>
                    </a:cubicBezTo>
                    <a:cubicBezTo>
                      <a:pt x="58778" y="4784"/>
                      <a:pt x="57707" y="1264"/>
                      <a:pt x="54951" y="345"/>
                    </a:cubicBezTo>
                    <a:cubicBezTo>
                      <a:pt x="54263" y="116"/>
                      <a:pt x="53574" y="1"/>
                      <a:pt x="5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2215300" y="1074950"/>
                <a:ext cx="3087100" cy="3647625"/>
              </a:xfrm>
              <a:custGeom>
                <a:avLst/>
                <a:gdLst/>
                <a:ahLst/>
                <a:cxnLst/>
                <a:rect l="l" t="t" r="r" b="b"/>
                <a:pathLst>
                  <a:path w="123484" h="145905" extrusionOk="0">
                    <a:moveTo>
                      <a:pt x="86722" y="0"/>
                    </a:moveTo>
                    <a:cubicBezTo>
                      <a:pt x="82926" y="0"/>
                      <a:pt x="78979" y="2150"/>
                      <a:pt x="75574" y="4029"/>
                    </a:cubicBezTo>
                    <a:cubicBezTo>
                      <a:pt x="61645" y="11835"/>
                      <a:pt x="46338" y="16580"/>
                      <a:pt x="30419" y="18264"/>
                    </a:cubicBezTo>
                    <a:cubicBezTo>
                      <a:pt x="29238" y="18384"/>
                      <a:pt x="28102" y="18437"/>
                      <a:pt x="27000" y="18437"/>
                    </a:cubicBezTo>
                    <a:cubicBezTo>
                      <a:pt x="21108" y="18437"/>
                      <a:pt x="16194" y="16943"/>
                      <a:pt x="10520" y="16427"/>
                    </a:cubicBezTo>
                    <a:cubicBezTo>
                      <a:pt x="9864" y="16372"/>
                      <a:pt x="9258" y="16345"/>
                      <a:pt x="8700" y="16345"/>
                    </a:cubicBezTo>
                    <a:cubicBezTo>
                      <a:pt x="0" y="16345"/>
                      <a:pt x="2681" y="22886"/>
                      <a:pt x="4550" y="30509"/>
                    </a:cubicBezTo>
                    <a:cubicBezTo>
                      <a:pt x="12969" y="65409"/>
                      <a:pt x="21388" y="100308"/>
                      <a:pt x="29807" y="135208"/>
                    </a:cubicBezTo>
                    <a:cubicBezTo>
                      <a:pt x="30725" y="139035"/>
                      <a:pt x="31950" y="143014"/>
                      <a:pt x="35317" y="144851"/>
                    </a:cubicBezTo>
                    <a:cubicBezTo>
                      <a:pt x="36669" y="145647"/>
                      <a:pt x="38228" y="145905"/>
                      <a:pt x="39843" y="145905"/>
                    </a:cubicBezTo>
                    <a:cubicBezTo>
                      <a:pt x="41336" y="145905"/>
                      <a:pt x="42877" y="145684"/>
                      <a:pt x="44348" y="145463"/>
                    </a:cubicBezTo>
                    <a:lnTo>
                      <a:pt x="123484" y="132300"/>
                    </a:lnTo>
                    <a:cubicBezTo>
                      <a:pt x="114912" y="92655"/>
                      <a:pt x="106187" y="53010"/>
                      <a:pt x="97615" y="13366"/>
                    </a:cubicBezTo>
                    <a:cubicBezTo>
                      <a:pt x="96544" y="8315"/>
                      <a:pt x="94860" y="2651"/>
                      <a:pt x="90115" y="661"/>
                    </a:cubicBezTo>
                    <a:cubicBezTo>
                      <a:pt x="89011" y="198"/>
                      <a:pt x="87873" y="0"/>
                      <a:pt x="867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1781825" y="811050"/>
                <a:ext cx="3773150" cy="4359700"/>
              </a:xfrm>
              <a:custGeom>
                <a:avLst/>
                <a:gdLst/>
                <a:ahLst/>
                <a:cxnLst/>
                <a:rect l="l" t="t" r="r" b="b"/>
                <a:pathLst>
                  <a:path w="150926" h="174388" extrusionOk="0">
                    <a:moveTo>
                      <a:pt x="93575" y="6324"/>
                    </a:moveTo>
                    <a:cubicBezTo>
                      <a:pt x="92400" y="6791"/>
                      <a:pt x="91299" y="7447"/>
                      <a:pt x="90311" y="8309"/>
                    </a:cubicBezTo>
                    <a:cubicBezTo>
                      <a:pt x="91391" y="7642"/>
                      <a:pt x="92478" y="6974"/>
                      <a:pt x="93575" y="6324"/>
                    </a:cubicBezTo>
                    <a:close/>
                    <a:moveTo>
                      <a:pt x="1" y="24534"/>
                    </a:moveTo>
                    <a:cubicBezTo>
                      <a:pt x="2" y="24539"/>
                      <a:pt x="3" y="24543"/>
                      <a:pt x="5" y="24547"/>
                    </a:cubicBezTo>
                    <a:lnTo>
                      <a:pt x="5" y="24547"/>
                    </a:lnTo>
                    <a:cubicBezTo>
                      <a:pt x="3" y="24543"/>
                      <a:pt x="2" y="24539"/>
                      <a:pt x="1" y="24534"/>
                    </a:cubicBezTo>
                    <a:close/>
                    <a:moveTo>
                      <a:pt x="111768" y="0"/>
                    </a:moveTo>
                    <a:cubicBezTo>
                      <a:pt x="110105" y="0"/>
                      <a:pt x="108440" y="174"/>
                      <a:pt x="106842" y="502"/>
                    </a:cubicBezTo>
                    <a:cubicBezTo>
                      <a:pt x="102111" y="1594"/>
                      <a:pt x="97765" y="3839"/>
                      <a:pt x="93575" y="6324"/>
                    </a:cubicBezTo>
                    <a:lnTo>
                      <a:pt x="93575" y="6324"/>
                    </a:lnTo>
                    <a:cubicBezTo>
                      <a:pt x="95131" y="5704"/>
                      <a:pt x="96816" y="5415"/>
                      <a:pt x="98538" y="5415"/>
                    </a:cubicBezTo>
                    <a:cubicBezTo>
                      <a:pt x="103373" y="5415"/>
                      <a:pt x="108502" y="7697"/>
                      <a:pt x="111893" y="11370"/>
                    </a:cubicBezTo>
                    <a:cubicBezTo>
                      <a:pt x="117250" y="17187"/>
                      <a:pt x="119393" y="25299"/>
                      <a:pt x="121383" y="33106"/>
                    </a:cubicBezTo>
                    <a:cubicBezTo>
                      <a:pt x="128577" y="63107"/>
                      <a:pt x="135772" y="93108"/>
                      <a:pt x="143119" y="123110"/>
                    </a:cubicBezTo>
                    <a:cubicBezTo>
                      <a:pt x="144649" y="129845"/>
                      <a:pt x="146027" y="137498"/>
                      <a:pt x="142047" y="143009"/>
                    </a:cubicBezTo>
                    <a:cubicBezTo>
                      <a:pt x="138527" y="147907"/>
                      <a:pt x="131945" y="149284"/>
                      <a:pt x="125975" y="150356"/>
                    </a:cubicBezTo>
                    <a:lnTo>
                      <a:pt x="68881" y="160458"/>
                    </a:lnTo>
                    <a:cubicBezTo>
                      <a:pt x="65414" y="161061"/>
                      <a:pt x="61836" y="161664"/>
                      <a:pt x="58384" y="161664"/>
                    </a:cubicBezTo>
                    <a:cubicBezTo>
                      <a:pt x="54825" y="161664"/>
                      <a:pt x="51401" y="161023"/>
                      <a:pt x="48370" y="159081"/>
                    </a:cubicBezTo>
                    <a:cubicBezTo>
                      <a:pt x="42400" y="155407"/>
                      <a:pt x="39951" y="147448"/>
                      <a:pt x="38268" y="140406"/>
                    </a:cubicBezTo>
                    <a:cubicBezTo>
                      <a:pt x="29849" y="107497"/>
                      <a:pt x="21583" y="74587"/>
                      <a:pt x="13318" y="41525"/>
                    </a:cubicBezTo>
                    <a:cubicBezTo>
                      <a:pt x="12552" y="38616"/>
                      <a:pt x="11940" y="35249"/>
                      <a:pt x="13471" y="32647"/>
                    </a:cubicBezTo>
                    <a:cubicBezTo>
                      <a:pt x="15155" y="30657"/>
                      <a:pt x="17451" y="29279"/>
                      <a:pt x="20053" y="28820"/>
                    </a:cubicBezTo>
                    <a:cubicBezTo>
                      <a:pt x="26022" y="26830"/>
                      <a:pt x="30308" y="21167"/>
                      <a:pt x="22808" y="19177"/>
                    </a:cubicBezTo>
                    <a:cubicBezTo>
                      <a:pt x="22705" y="19137"/>
                      <a:pt x="22552" y="19118"/>
                      <a:pt x="22355" y="19118"/>
                    </a:cubicBezTo>
                    <a:cubicBezTo>
                      <a:pt x="18970" y="19118"/>
                      <a:pt x="2492" y="24617"/>
                      <a:pt x="252" y="24617"/>
                    </a:cubicBezTo>
                    <a:cubicBezTo>
                      <a:pt x="110" y="24617"/>
                      <a:pt x="25" y="24595"/>
                      <a:pt x="5" y="24547"/>
                    </a:cubicBezTo>
                    <a:lnTo>
                      <a:pt x="5" y="24547"/>
                    </a:lnTo>
                    <a:cubicBezTo>
                      <a:pt x="13933" y="72147"/>
                      <a:pt x="28013" y="119747"/>
                      <a:pt x="42094" y="167500"/>
                    </a:cubicBezTo>
                    <a:cubicBezTo>
                      <a:pt x="42860" y="169949"/>
                      <a:pt x="43931" y="172857"/>
                      <a:pt x="46227" y="173928"/>
                    </a:cubicBezTo>
                    <a:cubicBezTo>
                      <a:pt x="47222" y="174235"/>
                      <a:pt x="48255" y="174388"/>
                      <a:pt x="49289" y="174388"/>
                    </a:cubicBezTo>
                    <a:cubicBezTo>
                      <a:pt x="50322" y="174388"/>
                      <a:pt x="51355" y="174235"/>
                      <a:pt x="52350" y="173928"/>
                    </a:cubicBezTo>
                    <a:lnTo>
                      <a:pt x="142966" y="155101"/>
                    </a:lnTo>
                    <a:cubicBezTo>
                      <a:pt x="144649" y="154795"/>
                      <a:pt x="146333" y="154030"/>
                      <a:pt x="147711" y="153111"/>
                    </a:cubicBezTo>
                    <a:cubicBezTo>
                      <a:pt x="150925" y="150662"/>
                      <a:pt x="150619" y="146070"/>
                      <a:pt x="150160" y="142090"/>
                    </a:cubicBezTo>
                    <a:cubicBezTo>
                      <a:pt x="148323" y="129233"/>
                      <a:pt x="146639" y="116222"/>
                      <a:pt x="144802" y="103364"/>
                    </a:cubicBezTo>
                    <a:cubicBezTo>
                      <a:pt x="140976" y="74740"/>
                      <a:pt x="136996" y="46270"/>
                      <a:pt x="130414" y="18105"/>
                    </a:cubicBezTo>
                    <a:cubicBezTo>
                      <a:pt x="129190" y="13207"/>
                      <a:pt x="127812" y="8003"/>
                      <a:pt x="123985" y="4329"/>
                    </a:cubicBezTo>
                    <a:cubicBezTo>
                      <a:pt x="120847" y="1303"/>
                      <a:pt x="116314" y="0"/>
                      <a:pt x="1117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1728250" y="237500"/>
                <a:ext cx="4090750" cy="5095875"/>
              </a:xfrm>
              <a:custGeom>
                <a:avLst/>
                <a:gdLst/>
                <a:ahLst/>
                <a:cxnLst/>
                <a:rect l="l" t="t" r="r" b="b"/>
                <a:pathLst>
                  <a:path w="163630" h="203835" extrusionOk="0">
                    <a:moveTo>
                      <a:pt x="60558" y="9630"/>
                    </a:moveTo>
                    <a:cubicBezTo>
                      <a:pt x="61075" y="9630"/>
                      <a:pt x="61610" y="9745"/>
                      <a:pt x="62146" y="9974"/>
                    </a:cubicBezTo>
                    <a:cubicBezTo>
                      <a:pt x="63830" y="10587"/>
                      <a:pt x="65208" y="11505"/>
                      <a:pt x="66432" y="12883"/>
                    </a:cubicBezTo>
                    <a:cubicBezTo>
                      <a:pt x="67197" y="13648"/>
                      <a:pt x="68575" y="14413"/>
                      <a:pt x="68269" y="15791"/>
                    </a:cubicBezTo>
                    <a:cubicBezTo>
                      <a:pt x="67963" y="17016"/>
                      <a:pt x="66279" y="16862"/>
                      <a:pt x="65208" y="17169"/>
                    </a:cubicBezTo>
                    <a:cubicBezTo>
                      <a:pt x="61534" y="17934"/>
                      <a:pt x="57707" y="18699"/>
                      <a:pt x="53728" y="19618"/>
                    </a:cubicBezTo>
                    <a:cubicBezTo>
                      <a:pt x="53728" y="15638"/>
                      <a:pt x="55717" y="12117"/>
                      <a:pt x="59085" y="9974"/>
                    </a:cubicBezTo>
                    <a:cubicBezTo>
                      <a:pt x="59544" y="9745"/>
                      <a:pt x="60042" y="9630"/>
                      <a:pt x="60558" y="9630"/>
                    </a:cubicBezTo>
                    <a:close/>
                    <a:moveTo>
                      <a:pt x="62005" y="2246"/>
                    </a:moveTo>
                    <a:cubicBezTo>
                      <a:pt x="64345" y="2246"/>
                      <a:pt x="66616" y="3229"/>
                      <a:pt x="68269" y="5076"/>
                    </a:cubicBezTo>
                    <a:cubicBezTo>
                      <a:pt x="70259" y="7066"/>
                      <a:pt x="71789" y="9515"/>
                      <a:pt x="72861" y="11964"/>
                    </a:cubicBezTo>
                    <a:cubicBezTo>
                      <a:pt x="73167" y="12424"/>
                      <a:pt x="73320" y="12730"/>
                      <a:pt x="73626" y="13495"/>
                    </a:cubicBezTo>
                    <a:cubicBezTo>
                      <a:pt x="73779" y="14107"/>
                      <a:pt x="73779" y="14873"/>
                      <a:pt x="73167" y="15179"/>
                    </a:cubicBezTo>
                    <a:cubicBezTo>
                      <a:pt x="72758" y="15342"/>
                      <a:pt x="72349" y="15506"/>
                      <a:pt x="71963" y="15506"/>
                    </a:cubicBezTo>
                    <a:cubicBezTo>
                      <a:pt x="71627" y="15506"/>
                      <a:pt x="71309" y="15382"/>
                      <a:pt x="71024" y="15026"/>
                    </a:cubicBezTo>
                    <a:cubicBezTo>
                      <a:pt x="70259" y="14260"/>
                      <a:pt x="69647" y="13342"/>
                      <a:pt x="69034" y="12577"/>
                    </a:cubicBezTo>
                    <a:cubicBezTo>
                      <a:pt x="67810" y="10740"/>
                      <a:pt x="66126" y="9362"/>
                      <a:pt x="64289" y="8444"/>
                    </a:cubicBezTo>
                    <a:cubicBezTo>
                      <a:pt x="63191" y="7773"/>
                      <a:pt x="61972" y="7442"/>
                      <a:pt x="60766" y="7442"/>
                    </a:cubicBezTo>
                    <a:cubicBezTo>
                      <a:pt x="58947" y="7442"/>
                      <a:pt x="57159" y="8195"/>
                      <a:pt x="55870" y="9668"/>
                    </a:cubicBezTo>
                    <a:cubicBezTo>
                      <a:pt x="53728" y="11658"/>
                      <a:pt x="52044" y="14260"/>
                      <a:pt x="51432" y="17169"/>
                    </a:cubicBezTo>
                    <a:cubicBezTo>
                      <a:pt x="51278" y="17781"/>
                      <a:pt x="50972" y="18393"/>
                      <a:pt x="50972" y="19005"/>
                    </a:cubicBezTo>
                    <a:cubicBezTo>
                      <a:pt x="50972" y="20230"/>
                      <a:pt x="50054" y="20536"/>
                      <a:pt x="49136" y="20689"/>
                    </a:cubicBezTo>
                    <a:cubicBezTo>
                      <a:pt x="49035" y="20709"/>
                      <a:pt x="48937" y="20719"/>
                      <a:pt x="48842" y="20719"/>
                    </a:cubicBezTo>
                    <a:cubicBezTo>
                      <a:pt x="48217" y="20719"/>
                      <a:pt x="47738" y="20303"/>
                      <a:pt x="47605" y="19771"/>
                    </a:cubicBezTo>
                    <a:cubicBezTo>
                      <a:pt x="47605" y="19465"/>
                      <a:pt x="47605" y="19158"/>
                      <a:pt x="47605" y="19005"/>
                    </a:cubicBezTo>
                    <a:cubicBezTo>
                      <a:pt x="47911" y="12117"/>
                      <a:pt x="51891" y="5995"/>
                      <a:pt x="58013" y="3239"/>
                    </a:cubicBezTo>
                    <a:cubicBezTo>
                      <a:pt x="59297" y="2570"/>
                      <a:pt x="60663" y="2246"/>
                      <a:pt x="62005" y="2246"/>
                    </a:cubicBezTo>
                    <a:close/>
                    <a:moveTo>
                      <a:pt x="96913" y="24305"/>
                    </a:moveTo>
                    <a:cubicBezTo>
                      <a:pt x="97140" y="24305"/>
                      <a:pt x="97388" y="24324"/>
                      <a:pt x="97658" y="24363"/>
                    </a:cubicBezTo>
                    <a:cubicBezTo>
                      <a:pt x="97964" y="24363"/>
                      <a:pt x="98423" y="24516"/>
                      <a:pt x="98576" y="24975"/>
                    </a:cubicBezTo>
                    <a:cubicBezTo>
                      <a:pt x="98882" y="25740"/>
                      <a:pt x="99188" y="26659"/>
                      <a:pt x="99342" y="27577"/>
                    </a:cubicBezTo>
                    <a:cubicBezTo>
                      <a:pt x="99648" y="28802"/>
                      <a:pt x="99342" y="29108"/>
                      <a:pt x="97964" y="29567"/>
                    </a:cubicBezTo>
                    <a:lnTo>
                      <a:pt x="97811" y="29567"/>
                    </a:lnTo>
                    <a:cubicBezTo>
                      <a:pt x="97505" y="29720"/>
                      <a:pt x="97199" y="29720"/>
                      <a:pt x="96892" y="29720"/>
                    </a:cubicBezTo>
                    <a:cubicBezTo>
                      <a:pt x="96792" y="29740"/>
                      <a:pt x="96694" y="29750"/>
                      <a:pt x="96599" y="29750"/>
                    </a:cubicBezTo>
                    <a:cubicBezTo>
                      <a:pt x="95974" y="29750"/>
                      <a:pt x="95495" y="29334"/>
                      <a:pt x="95362" y="28802"/>
                    </a:cubicBezTo>
                    <a:cubicBezTo>
                      <a:pt x="95209" y="28190"/>
                      <a:pt x="95209" y="27577"/>
                      <a:pt x="95056" y="26965"/>
                    </a:cubicBezTo>
                    <a:cubicBezTo>
                      <a:pt x="94788" y="25226"/>
                      <a:pt x="95339" y="24305"/>
                      <a:pt x="96913" y="24305"/>
                    </a:cubicBezTo>
                    <a:close/>
                    <a:moveTo>
                      <a:pt x="31746" y="39157"/>
                    </a:moveTo>
                    <a:cubicBezTo>
                      <a:pt x="32410" y="39157"/>
                      <a:pt x="32849" y="39532"/>
                      <a:pt x="33063" y="40282"/>
                    </a:cubicBezTo>
                    <a:cubicBezTo>
                      <a:pt x="33370" y="40894"/>
                      <a:pt x="33523" y="41506"/>
                      <a:pt x="33676" y="42119"/>
                    </a:cubicBezTo>
                    <a:cubicBezTo>
                      <a:pt x="33982" y="43343"/>
                      <a:pt x="33676" y="43955"/>
                      <a:pt x="32604" y="44262"/>
                    </a:cubicBezTo>
                    <a:cubicBezTo>
                      <a:pt x="32413" y="44326"/>
                      <a:pt x="32221" y="44356"/>
                      <a:pt x="32036" y="44356"/>
                    </a:cubicBezTo>
                    <a:cubicBezTo>
                      <a:pt x="31336" y="44356"/>
                      <a:pt x="30736" y="43917"/>
                      <a:pt x="30614" y="43190"/>
                    </a:cubicBezTo>
                    <a:cubicBezTo>
                      <a:pt x="30614" y="43146"/>
                      <a:pt x="30614" y="43089"/>
                      <a:pt x="30614" y="43037"/>
                    </a:cubicBezTo>
                    <a:cubicBezTo>
                      <a:pt x="30308" y="42119"/>
                      <a:pt x="30155" y="41659"/>
                      <a:pt x="30002" y="41353"/>
                    </a:cubicBezTo>
                    <a:cubicBezTo>
                      <a:pt x="29696" y="40282"/>
                      <a:pt x="29696" y="39823"/>
                      <a:pt x="30767" y="39363"/>
                    </a:cubicBezTo>
                    <a:cubicBezTo>
                      <a:pt x="31135" y="39226"/>
                      <a:pt x="31461" y="39157"/>
                      <a:pt x="31746" y="39157"/>
                    </a:cubicBezTo>
                    <a:close/>
                    <a:moveTo>
                      <a:pt x="26460" y="40660"/>
                    </a:moveTo>
                    <a:cubicBezTo>
                      <a:pt x="27020" y="40660"/>
                      <a:pt x="27558" y="41290"/>
                      <a:pt x="28012" y="42425"/>
                    </a:cubicBezTo>
                    <a:cubicBezTo>
                      <a:pt x="28165" y="42884"/>
                      <a:pt x="28318" y="43343"/>
                      <a:pt x="28471" y="43955"/>
                    </a:cubicBezTo>
                    <a:cubicBezTo>
                      <a:pt x="28625" y="44415"/>
                      <a:pt x="28625" y="44874"/>
                      <a:pt x="28012" y="45180"/>
                    </a:cubicBezTo>
                    <a:cubicBezTo>
                      <a:pt x="27841" y="45266"/>
                      <a:pt x="27658" y="45303"/>
                      <a:pt x="27477" y="45303"/>
                    </a:cubicBezTo>
                    <a:cubicBezTo>
                      <a:pt x="27008" y="45303"/>
                      <a:pt x="26549" y="45052"/>
                      <a:pt x="26328" y="44721"/>
                    </a:cubicBezTo>
                    <a:cubicBezTo>
                      <a:pt x="26022" y="44262"/>
                      <a:pt x="25869" y="43802"/>
                      <a:pt x="25716" y="43190"/>
                    </a:cubicBezTo>
                    <a:lnTo>
                      <a:pt x="25563" y="43190"/>
                    </a:lnTo>
                    <a:cubicBezTo>
                      <a:pt x="25410" y="42425"/>
                      <a:pt x="24645" y="41506"/>
                      <a:pt x="25869" y="40894"/>
                    </a:cubicBezTo>
                    <a:cubicBezTo>
                      <a:pt x="26067" y="40736"/>
                      <a:pt x="26265" y="40660"/>
                      <a:pt x="26460" y="40660"/>
                    </a:cubicBezTo>
                    <a:close/>
                    <a:moveTo>
                      <a:pt x="21884" y="41902"/>
                    </a:moveTo>
                    <a:cubicBezTo>
                      <a:pt x="22145" y="41902"/>
                      <a:pt x="22438" y="42010"/>
                      <a:pt x="22655" y="42119"/>
                    </a:cubicBezTo>
                    <a:cubicBezTo>
                      <a:pt x="23267" y="42578"/>
                      <a:pt x="23573" y="43343"/>
                      <a:pt x="23573" y="44262"/>
                    </a:cubicBezTo>
                    <a:cubicBezTo>
                      <a:pt x="23879" y="45333"/>
                      <a:pt x="23726" y="46098"/>
                      <a:pt x="22961" y="46098"/>
                    </a:cubicBezTo>
                    <a:cubicBezTo>
                      <a:pt x="22196" y="46098"/>
                      <a:pt x="21736" y="45639"/>
                      <a:pt x="21277" y="44415"/>
                    </a:cubicBezTo>
                    <a:cubicBezTo>
                      <a:pt x="21124" y="43802"/>
                      <a:pt x="20971" y="43343"/>
                      <a:pt x="20971" y="42731"/>
                    </a:cubicBezTo>
                    <a:cubicBezTo>
                      <a:pt x="20818" y="42272"/>
                      <a:pt x="21124" y="41966"/>
                      <a:pt x="21583" y="41966"/>
                    </a:cubicBezTo>
                    <a:cubicBezTo>
                      <a:pt x="21673" y="41921"/>
                      <a:pt x="21776" y="41902"/>
                      <a:pt x="21884" y="41902"/>
                    </a:cubicBezTo>
                    <a:close/>
                    <a:moveTo>
                      <a:pt x="90158" y="14107"/>
                    </a:moveTo>
                    <a:cubicBezTo>
                      <a:pt x="90311" y="14413"/>
                      <a:pt x="90617" y="14566"/>
                      <a:pt x="90617" y="14873"/>
                    </a:cubicBezTo>
                    <a:cubicBezTo>
                      <a:pt x="91382" y="20842"/>
                      <a:pt x="92607" y="26812"/>
                      <a:pt x="93678" y="32782"/>
                    </a:cubicBezTo>
                    <a:cubicBezTo>
                      <a:pt x="93984" y="34771"/>
                      <a:pt x="93831" y="35231"/>
                      <a:pt x="91841" y="35690"/>
                    </a:cubicBezTo>
                    <a:cubicBezTo>
                      <a:pt x="87862" y="36914"/>
                      <a:pt x="83576" y="37986"/>
                      <a:pt x="79596" y="39057"/>
                    </a:cubicBezTo>
                    <a:lnTo>
                      <a:pt x="58320" y="44721"/>
                    </a:lnTo>
                    <a:cubicBezTo>
                      <a:pt x="53574" y="45945"/>
                      <a:pt x="48829" y="47170"/>
                      <a:pt x="44084" y="48241"/>
                    </a:cubicBezTo>
                    <a:cubicBezTo>
                      <a:pt x="43670" y="48366"/>
                      <a:pt x="43357" y="48434"/>
                      <a:pt x="43114" y="48434"/>
                    </a:cubicBezTo>
                    <a:cubicBezTo>
                      <a:pt x="42460" y="48434"/>
                      <a:pt x="42318" y="47939"/>
                      <a:pt x="42094" y="46711"/>
                    </a:cubicBezTo>
                    <a:cubicBezTo>
                      <a:pt x="41788" y="45180"/>
                      <a:pt x="41635" y="43496"/>
                      <a:pt x="41329" y="41966"/>
                    </a:cubicBezTo>
                    <a:cubicBezTo>
                      <a:pt x="41176" y="41353"/>
                      <a:pt x="40870" y="40741"/>
                      <a:pt x="40564" y="40282"/>
                    </a:cubicBezTo>
                    <a:cubicBezTo>
                      <a:pt x="40411" y="40129"/>
                      <a:pt x="40105" y="40129"/>
                      <a:pt x="39798" y="40129"/>
                    </a:cubicBezTo>
                    <a:cubicBezTo>
                      <a:pt x="39645" y="40129"/>
                      <a:pt x="39339" y="40282"/>
                      <a:pt x="39186" y="40588"/>
                    </a:cubicBezTo>
                    <a:cubicBezTo>
                      <a:pt x="39033" y="41200"/>
                      <a:pt x="39033" y="41813"/>
                      <a:pt x="39186" y="42425"/>
                    </a:cubicBezTo>
                    <a:cubicBezTo>
                      <a:pt x="39339" y="44415"/>
                      <a:pt x="39645" y="46405"/>
                      <a:pt x="39798" y="48394"/>
                    </a:cubicBezTo>
                    <a:cubicBezTo>
                      <a:pt x="39798" y="48854"/>
                      <a:pt x="39645" y="49160"/>
                      <a:pt x="39186" y="49313"/>
                    </a:cubicBezTo>
                    <a:cubicBezTo>
                      <a:pt x="39071" y="49351"/>
                      <a:pt x="38947" y="49370"/>
                      <a:pt x="38820" y="49370"/>
                    </a:cubicBezTo>
                    <a:cubicBezTo>
                      <a:pt x="38440" y="49370"/>
                      <a:pt x="38038" y="49198"/>
                      <a:pt x="37809" y="48854"/>
                    </a:cubicBezTo>
                    <a:cubicBezTo>
                      <a:pt x="37502" y="48548"/>
                      <a:pt x="37349" y="48241"/>
                      <a:pt x="37196" y="47935"/>
                    </a:cubicBezTo>
                    <a:cubicBezTo>
                      <a:pt x="35819" y="41506"/>
                      <a:pt x="34135" y="35231"/>
                      <a:pt x="32145" y="28955"/>
                    </a:cubicBezTo>
                    <a:cubicBezTo>
                      <a:pt x="31839" y="27730"/>
                      <a:pt x="31839" y="27271"/>
                      <a:pt x="32910" y="27118"/>
                    </a:cubicBezTo>
                    <a:cubicBezTo>
                      <a:pt x="33006" y="27102"/>
                      <a:pt x="33097" y="27094"/>
                      <a:pt x="33183" y="27094"/>
                    </a:cubicBezTo>
                    <a:cubicBezTo>
                      <a:pt x="33923" y="27094"/>
                      <a:pt x="34320" y="27657"/>
                      <a:pt x="34594" y="28343"/>
                    </a:cubicBezTo>
                    <a:cubicBezTo>
                      <a:pt x="35053" y="29567"/>
                      <a:pt x="35513" y="30945"/>
                      <a:pt x="35972" y="32169"/>
                    </a:cubicBezTo>
                    <a:cubicBezTo>
                      <a:pt x="36125" y="33088"/>
                      <a:pt x="36584" y="33853"/>
                      <a:pt x="36890" y="34771"/>
                    </a:cubicBezTo>
                    <a:cubicBezTo>
                      <a:pt x="37218" y="35318"/>
                      <a:pt x="37780" y="35787"/>
                      <a:pt x="38298" y="35787"/>
                    </a:cubicBezTo>
                    <a:cubicBezTo>
                      <a:pt x="38505" y="35787"/>
                      <a:pt x="38705" y="35712"/>
                      <a:pt x="38880" y="35537"/>
                    </a:cubicBezTo>
                    <a:cubicBezTo>
                      <a:pt x="39339" y="34924"/>
                      <a:pt x="39033" y="34312"/>
                      <a:pt x="38880" y="33853"/>
                    </a:cubicBezTo>
                    <a:cubicBezTo>
                      <a:pt x="38268" y="31710"/>
                      <a:pt x="37502" y="29720"/>
                      <a:pt x="36890" y="27730"/>
                    </a:cubicBezTo>
                    <a:cubicBezTo>
                      <a:pt x="36584" y="27118"/>
                      <a:pt x="36431" y="26659"/>
                      <a:pt x="36890" y="26200"/>
                    </a:cubicBezTo>
                    <a:cubicBezTo>
                      <a:pt x="37358" y="25732"/>
                      <a:pt x="37915" y="25532"/>
                      <a:pt x="38493" y="25532"/>
                    </a:cubicBezTo>
                    <a:cubicBezTo>
                      <a:pt x="38672" y="25532"/>
                      <a:pt x="38852" y="25551"/>
                      <a:pt x="39033" y="25587"/>
                    </a:cubicBezTo>
                    <a:cubicBezTo>
                      <a:pt x="39798" y="25740"/>
                      <a:pt x="39951" y="26200"/>
                      <a:pt x="40105" y="26659"/>
                    </a:cubicBezTo>
                    <a:cubicBezTo>
                      <a:pt x="40411" y="28190"/>
                      <a:pt x="40870" y="29720"/>
                      <a:pt x="41176" y="31404"/>
                    </a:cubicBezTo>
                    <a:cubicBezTo>
                      <a:pt x="41329" y="32016"/>
                      <a:pt x="41635" y="32628"/>
                      <a:pt x="42247" y="32935"/>
                    </a:cubicBezTo>
                    <a:cubicBezTo>
                      <a:pt x="42304" y="32963"/>
                      <a:pt x="42380" y="32975"/>
                      <a:pt x="42468" y="32975"/>
                    </a:cubicBezTo>
                    <a:cubicBezTo>
                      <a:pt x="42860" y="32975"/>
                      <a:pt x="43472" y="32725"/>
                      <a:pt x="43472" y="32475"/>
                    </a:cubicBezTo>
                    <a:cubicBezTo>
                      <a:pt x="43625" y="31863"/>
                      <a:pt x="43472" y="31404"/>
                      <a:pt x="43472" y="30945"/>
                    </a:cubicBezTo>
                    <a:cubicBezTo>
                      <a:pt x="43166" y="29414"/>
                      <a:pt x="42860" y="28036"/>
                      <a:pt x="42554" y="26659"/>
                    </a:cubicBezTo>
                    <a:cubicBezTo>
                      <a:pt x="42401" y="25740"/>
                      <a:pt x="42401" y="24822"/>
                      <a:pt x="43166" y="24516"/>
                    </a:cubicBezTo>
                    <a:cubicBezTo>
                      <a:pt x="43297" y="24463"/>
                      <a:pt x="43424" y="24438"/>
                      <a:pt x="43546" y="24438"/>
                    </a:cubicBezTo>
                    <a:cubicBezTo>
                      <a:pt x="44137" y="24438"/>
                      <a:pt x="44622" y="25032"/>
                      <a:pt x="45003" y="26047"/>
                    </a:cubicBezTo>
                    <a:cubicBezTo>
                      <a:pt x="45309" y="26965"/>
                      <a:pt x="45615" y="27883"/>
                      <a:pt x="46074" y="28649"/>
                    </a:cubicBezTo>
                    <a:cubicBezTo>
                      <a:pt x="46199" y="29022"/>
                      <a:pt x="46424" y="29496"/>
                      <a:pt x="46915" y="29496"/>
                    </a:cubicBezTo>
                    <a:cubicBezTo>
                      <a:pt x="47028" y="29496"/>
                      <a:pt x="47156" y="29471"/>
                      <a:pt x="47299" y="29414"/>
                    </a:cubicBezTo>
                    <a:cubicBezTo>
                      <a:pt x="47911" y="29261"/>
                      <a:pt x="47911" y="28649"/>
                      <a:pt x="47911" y="27883"/>
                    </a:cubicBezTo>
                    <a:lnTo>
                      <a:pt x="47911" y="27577"/>
                    </a:lnTo>
                    <a:cubicBezTo>
                      <a:pt x="47758" y="26200"/>
                      <a:pt x="46686" y="24669"/>
                      <a:pt x="47452" y="23751"/>
                    </a:cubicBezTo>
                    <a:cubicBezTo>
                      <a:pt x="48217" y="22679"/>
                      <a:pt x="49748" y="22985"/>
                      <a:pt x="50819" y="22679"/>
                    </a:cubicBezTo>
                    <a:cubicBezTo>
                      <a:pt x="60003" y="20536"/>
                      <a:pt x="69187" y="18546"/>
                      <a:pt x="78524" y="16556"/>
                    </a:cubicBezTo>
                    <a:cubicBezTo>
                      <a:pt x="82504" y="15638"/>
                      <a:pt x="86331" y="14873"/>
                      <a:pt x="90158" y="14107"/>
                    </a:cubicBezTo>
                    <a:close/>
                    <a:moveTo>
                      <a:pt x="115908" y="28314"/>
                    </a:moveTo>
                    <a:cubicBezTo>
                      <a:pt x="116670" y="28314"/>
                      <a:pt x="117270" y="28765"/>
                      <a:pt x="117403" y="29567"/>
                    </a:cubicBezTo>
                    <a:cubicBezTo>
                      <a:pt x="118016" y="32169"/>
                      <a:pt x="118628" y="34924"/>
                      <a:pt x="119240" y="37680"/>
                    </a:cubicBezTo>
                    <a:cubicBezTo>
                      <a:pt x="123220" y="54823"/>
                      <a:pt x="127200" y="72120"/>
                      <a:pt x="131026" y="89264"/>
                    </a:cubicBezTo>
                    <a:cubicBezTo>
                      <a:pt x="134700" y="105795"/>
                      <a:pt x="138527" y="122326"/>
                      <a:pt x="142200" y="138705"/>
                    </a:cubicBezTo>
                    <a:cubicBezTo>
                      <a:pt x="143884" y="146205"/>
                      <a:pt x="145568" y="153858"/>
                      <a:pt x="147405" y="161359"/>
                    </a:cubicBezTo>
                    <a:cubicBezTo>
                      <a:pt x="147405" y="161971"/>
                      <a:pt x="147711" y="162583"/>
                      <a:pt x="147864" y="163195"/>
                    </a:cubicBezTo>
                    <a:cubicBezTo>
                      <a:pt x="148935" y="165491"/>
                      <a:pt x="148017" y="165798"/>
                      <a:pt x="146333" y="166563"/>
                    </a:cubicBezTo>
                    <a:cubicBezTo>
                      <a:pt x="141741" y="167634"/>
                      <a:pt x="137149" y="168859"/>
                      <a:pt x="132557" y="170083"/>
                    </a:cubicBezTo>
                    <a:cubicBezTo>
                      <a:pt x="121536" y="172839"/>
                      <a:pt x="110515" y="174369"/>
                      <a:pt x="99188" y="176053"/>
                    </a:cubicBezTo>
                    <a:cubicBezTo>
                      <a:pt x="87708" y="177737"/>
                      <a:pt x="76381" y="180186"/>
                      <a:pt x="65055" y="182788"/>
                    </a:cubicBezTo>
                    <a:cubicBezTo>
                      <a:pt x="61075" y="183400"/>
                      <a:pt x="57095" y="184472"/>
                      <a:pt x="53115" y="185849"/>
                    </a:cubicBezTo>
                    <a:cubicBezTo>
                      <a:pt x="52656" y="186003"/>
                      <a:pt x="52197" y="186003"/>
                      <a:pt x="51585" y="186003"/>
                    </a:cubicBezTo>
                    <a:cubicBezTo>
                      <a:pt x="51125" y="186003"/>
                      <a:pt x="50513" y="185696"/>
                      <a:pt x="50360" y="185237"/>
                    </a:cubicBezTo>
                    <a:cubicBezTo>
                      <a:pt x="50054" y="184166"/>
                      <a:pt x="49748" y="183094"/>
                      <a:pt x="49442" y="182176"/>
                    </a:cubicBezTo>
                    <a:cubicBezTo>
                      <a:pt x="45462" y="165491"/>
                      <a:pt x="41482" y="148807"/>
                      <a:pt x="37502" y="132123"/>
                    </a:cubicBezTo>
                    <a:cubicBezTo>
                      <a:pt x="33370" y="114367"/>
                      <a:pt x="29237" y="96764"/>
                      <a:pt x="25104" y="79161"/>
                    </a:cubicBezTo>
                    <a:cubicBezTo>
                      <a:pt x="23114" y="70895"/>
                      <a:pt x="20971" y="62477"/>
                      <a:pt x="19134" y="54211"/>
                    </a:cubicBezTo>
                    <a:cubicBezTo>
                      <a:pt x="18063" y="49313"/>
                      <a:pt x="17604" y="49925"/>
                      <a:pt x="22196" y="49007"/>
                    </a:cubicBezTo>
                    <a:cubicBezTo>
                      <a:pt x="25869" y="48241"/>
                      <a:pt x="29390" y="47323"/>
                      <a:pt x="33063" y="46558"/>
                    </a:cubicBezTo>
                    <a:cubicBezTo>
                      <a:pt x="33353" y="46485"/>
                      <a:pt x="33590" y="46447"/>
                      <a:pt x="33791" y="46447"/>
                    </a:cubicBezTo>
                    <a:cubicBezTo>
                      <a:pt x="34441" y="46447"/>
                      <a:pt x="34703" y="46847"/>
                      <a:pt x="35053" y="47782"/>
                    </a:cubicBezTo>
                    <a:lnTo>
                      <a:pt x="35053" y="48241"/>
                    </a:lnTo>
                    <a:cubicBezTo>
                      <a:pt x="35827" y="51006"/>
                      <a:pt x="36362" y="52013"/>
                      <a:pt x="38099" y="52013"/>
                    </a:cubicBezTo>
                    <a:cubicBezTo>
                      <a:pt x="38766" y="52013"/>
                      <a:pt x="39612" y="51864"/>
                      <a:pt x="40717" y="51609"/>
                    </a:cubicBezTo>
                    <a:cubicBezTo>
                      <a:pt x="49595" y="49466"/>
                      <a:pt x="58473" y="47323"/>
                      <a:pt x="67351" y="44721"/>
                    </a:cubicBezTo>
                    <a:cubicBezTo>
                      <a:pt x="75769" y="42272"/>
                      <a:pt x="84341" y="40282"/>
                      <a:pt x="92760" y="38139"/>
                    </a:cubicBezTo>
                    <a:cubicBezTo>
                      <a:pt x="92974" y="38032"/>
                      <a:pt x="93198" y="37983"/>
                      <a:pt x="93417" y="37983"/>
                    </a:cubicBezTo>
                    <a:cubicBezTo>
                      <a:pt x="94137" y="37983"/>
                      <a:pt x="94821" y="38507"/>
                      <a:pt x="95056" y="39210"/>
                    </a:cubicBezTo>
                    <a:cubicBezTo>
                      <a:pt x="95180" y="39458"/>
                      <a:pt x="95303" y="39906"/>
                      <a:pt x="95832" y="39906"/>
                    </a:cubicBezTo>
                    <a:cubicBezTo>
                      <a:pt x="95957" y="39906"/>
                      <a:pt x="96105" y="39881"/>
                      <a:pt x="96280" y="39823"/>
                    </a:cubicBezTo>
                    <a:cubicBezTo>
                      <a:pt x="97046" y="39517"/>
                      <a:pt x="96892" y="38904"/>
                      <a:pt x="96892" y="38139"/>
                    </a:cubicBezTo>
                    <a:cubicBezTo>
                      <a:pt x="96433" y="36608"/>
                      <a:pt x="96433" y="34771"/>
                      <a:pt x="96739" y="33088"/>
                    </a:cubicBezTo>
                    <a:cubicBezTo>
                      <a:pt x="98270" y="32782"/>
                      <a:pt x="99801" y="32169"/>
                      <a:pt x="101331" y="31863"/>
                    </a:cubicBezTo>
                    <a:cubicBezTo>
                      <a:pt x="105617" y="30945"/>
                      <a:pt x="109597" y="29261"/>
                      <a:pt x="114036" y="28649"/>
                    </a:cubicBezTo>
                    <a:cubicBezTo>
                      <a:pt x="114495" y="28649"/>
                      <a:pt x="115107" y="28343"/>
                      <a:pt x="115567" y="28343"/>
                    </a:cubicBezTo>
                    <a:cubicBezTo>
                      <a:pt x="115683" y="28323"/>
                      <a:pt x="115798" y="28314"/>
                      <a:pt x="115908" y="28314"/>
                    </a:cubicBezTo>
                    <a:close/>
                    <a:moveTo>
                      <a:pt x="124547" y="17894"/>
                    </a:moveTo>
                    <a:cubicBezTo>
                      <a:pt x="124953" y="17894"/>
                      <a:pt x="125390" y="18168"/>
                      <a:pt x="125516" y="18546"/>
                    </a:cubicBezTo>
                    <a:cubicBezTo>
                      <a:pt x="125822" y="19312"/>
                      <a:pt x="126128" y="20077"/>
                      <a:pt x="126281" y="20842"/>
                    </a:cubicBezTo>
                    <a:cubicBezTo>
                      <a:pt x="130567" y="40129"/>
                      <a:pt x="134853" y="59415"/>
                      <a:pt x="139139" y="78549"/>
                    </a:cubicBezTo>
                    <a:cubicBezTo>
                      <a:pt x="143731" y="98142"/>
                      <a:pt x="148170" y="117734"/>
                      <a:pt x="152609" y="137174"/>
                    </a:cubicBezTo>
                    <a:cubicBezTo>
                      <a:pt x="155058" y="148348"/>
                      <a:pt x="157507" y="159522"/>
                      <a:pt x="160109" y="170696"/>
                    </a:cubicBezTo>
                    <a:cubicBezTo>
                      <a:pt x="160262" y="171308"/>
                      <a:pt x="160415" y="172073"/>
                      <a:pt x="160415" y="172686"/>
                    </a:cubicBezTo>
                    <a:cubicBezTo>
                      <a:pt x="160415" y="173145"/>
                      <a:pt x="160109" y="173757"/>
                      <a:pt x="159650" y="173910"/>
                    </a:cubicBezTo>
                    <a:cubicBezTo>
                      <a:pt x="158426" y="174369"/>
                      <a:pt x="157354" y="174676"/>
                      <a:pt x="156130" y="174982"/>
                    </a:cubicBezTo>
                    <a:cubicBezTo>
                      <a:pt x="140823" y="179114"/>
                      <a:pt x="125669" y="183247"/>
                      <a:pt x="110209" y="185849"/>
                    </a:cubicBezTo>
                    <a:cubicBezTo>
                      <a:pt x="94903" y="188452"/>
                      <a:pt x="79596" y="191819"/>
                      <a:pt x="64289" y="195799"/>
                    </a:cubicBezTo>
                    <a:cubicBezTo>
                      <a:pt x="64289" y="192278"/>
                      <a:pt x="62759" y="189217"/>
                      <a:pt x="62605" y="186003"/>
                    </a:cubicBezTo>
                    <a:cubicBezTo>
                      <a:pt x="63065" y="185237"/>
                      <a:pt x="63830" y="185237"/>
                      <a:pt x="64595" y="185084"/>
                    </a:cubicBezTo>
                    <a:cubicBezTo>
                      <a:pt x="82045" y="180951"/>
                      <a:pt x="99801" y="178196"/>
                      <a:pt x="117557" y="175441"/>
                    </a:cubicBezTo>
                    <a:cubicBezTo>
                      <a:pt x="127200" y="173910"/>
                      <a:pt x="136690" y="171767"/>
                      <a:pt x="146027" y="168859"/>
                    </a:cubicBezTo>
                    <a:cubicBezTo>
                      <a:pt x="147558" y="168400"/>
                      <a:pt x="149241" y="167634"/>
                      <a:pt x="150772" y="167022"/>
                    </a:cubicBezTo>
                    <a:cubicBezTo>
                      <a:pt x="151691" y="166716"/>
                      <a:pt x="151997" y="165798"/>
                      <a:pt x="151537" y="165032"/>
                    </a:cubicBezTo>
                    <a:cubicBezTo>
                      <a:pt x="150313" y="163502"/>
                      <a:pt x="149548" y="161512"/>
                      <a:pt x="149395" y="159522"/>
                    </a:cubicBezTo>
                    <a:cubicBezTo>
                      <a:pt x="144803" y="139317"/>
                      <a:pt x="140057" y="119112"/>
                      <a:pt x="135465" y="98907"/>
                    </a:cubicBezTo>
                    <a:cubicBezTo>
                      <a:pt x="131792" y="82376"/>
                      <a:pt x="127965" y="65844"/>
                      <a:pt x="124292" y="49466"/>
                    </a:cubicBezTo>
                    <a:lnTo>
                      <a:pt x="119240" y="27730"/>
                    </a:lnTo>
                    <a:cubicBezTo>
                      <a:pt x="119240" y="27577"/>
                      <a:pt x="119240" y="27424"/>
                      <a:pt x="119240" y="27271"/>
                    </a:cubicBezTo>
                    <a:cubicBezTo>
                      <a:pt x="119001" y="25957"/>
                      <a:pt x="118576" y="25482"/>
                      <a:pt x="117674" y="25482"/>
                    </a:cubicBezTo>
                    <a:cubicBezTo>
                      <a:pt x="117420" y="25482"/>
                      <a:pt x="117128" y="25520"/>
                      <a:pt x="116791" y="25587"/>
                    </a:cubicBezTo>
                    <a:cubicBezTo>
                      <a:pt x="114801" y="25893"/>
                      <a:pt x="112811" y="26353"/>
                      <a:pt x="110975" y="26659"/>
                    </a:cubicBezTo>
                    <a:cubicBezTo>
                      <a:pt x="110362" y="26965"/>
                      <a:pt x="109903" y="26965"/>
                      <a:pt x="109291" y="27118"/>
                    </a:cubicBezTo>
                    <a:cubicBezTo>
                      <a:pt x="108793" y="27041"/>
                      <a:pt x="108286" y="27003"/>
                      <a:pt x="107775" y="27003"/>
                    </a:cubicBezTo>
                    <a:cubicBezTo>
                      <a:pt x="106239" y="27003"/>
                      <a:pt x="104661" y="27348"/>
                      <a:pt x="103168" y="28036"/>
                    </a:cubicBezTo>
                    <a:cubicBezTo>
                      <a:pt x="103004" y="28118"/>
                      <a:pt x="102829" y="28157"/>
                      <a:pt x="102655" y="28157"/>
                    </a:cubicBezTo>
                    <a:cubicBezTo>
                      <a:pt x="102179" y="28157"/>
                      <a:pt x="101709" y="27872"/>
                      <a:pt x="101485" y="27424"/>
                    </a:cubicBezTo>
                    <a:cubicBezTo>
                      <a:pt x="101025" y="26353"/>
                      <a:pt x="100566" y="25128"/>
                      <a:pt x="100107" y="24057"/>
                    </a:cubicBezTo>
                    <a:cubicBezTo>
                      <a:pt x="101944" y="23444"/>
                      <a:pt x="103781" y="22985"/>
                      <a:pt x="105617" y="22832"/>
                    </a:cubicBezTo>
                    <a:lnTo>
                      <a:pt x="121996" y="18546"/>
                    </a:lnTo>
                    <a:cubicBezTo>
                      <a:pt x="122761" y="18240"/>
                      <a:pt x="123526" y="18087"/>
                      <a:pt x="124292" y="17934"/>
                    </a:cubicBezTo>
                    <a:cubicBezTo>
                      <a:pt x="124373" y="17907"/>
                      <a:pt x="124459" y="17894"/>
                      <a:pt x="124547" y="17894"/>
                    </a:cubicBezTo>
                    <a:close/>
                    <a:moveTo>
                      <a:pt x="59081" y="186620"/>
                    </a:moveTo>
                    <a:cubicBezTo>
                      <a:pt x="59523" y="186620"/>
                      <a:pt x="59947" y="186857"/>
                      <a:pt x="60156" y="187380"/>
                    </a:cubicBezTo>
                    <a:cubicBezTo>
                      <a:pt x="60462" y="188452"/>
                      <a:pt x="60922" y="189523"/>
                      <a:pt x="61228" y="190748"/>
                    </a:cubicBezTo>
                    <a:cubicBezTo>
                      <a:pt x="61534" y="191972"/>
                      <a:pt x="61840" y="193350"/>
                      <a:pt x="62146" y="194574"/>
                    </a:cubicBezTo>
                    <a:cubicBezTo>
                      <a:pt x="62605" y="196105"/>
                      <a:pt x="62452" y="196258"/>
                      <a:pt x="60922" y="196870"/>
                    </a:cubicBezTo>
                    <a:lnTo>
                      <a:pt x="60156" y="197177"/>
                    </a:lnTo>
                    <a:cubicBezTo>
                      <a:pt x="57248" y="197942"/>
                      <a:pt x="54340" y="198707"/>
                      <a:pt x="51432" y="199473"/>
                    </a:cubicBezTo>
                    <a:cubicBezTo>
                      <a:pt x="51268" y="199538"/>
                      <a:pt x="51111" y="199568"/>
                      <a:pt x="50966" y="199568"/>
                    </a:cubicBezTo>
                    <a:cubicBezTo>
                      <a:pt x="50432" y="199568"/>
                      <a:pt x="50054" y="199156"/>
                      <a:pt x="50054" y="198554"/>
                    </a:cubicBezTo>
                    <a:cubicBezTo>
                      <a:pt x="49595" y="196105"/>
                      <a:pt x="49289" y="193656"/>
                      <a:pt x="48829" y="191207"/>
                    </a:cubicBezTo>
                    <a:cubicBezTo>
                      <a:pt x="48676" y="190442"/>
                      <a:pt x="48523" y="189523"/>
                      <a:pt x="49442" y="189217"/>
                    </a:cubicBezTo>
                    <a:cubicBezTo>
                      <a:pt x="49555" y="189172"/>
                      <a:pt x="49667" y="189150"/>
                      <a:pt x="49778" y="189150"/>
                    </a:cubicBezTo>
                    <a:cubicBezTo>
                      <a:pt x="50419" y="189150"/>
                      <a:pt x="50995" y="189879"/>
                      <a:pt x="51125" y="191054"/>
                    </a:cubicBezTo>
                    <a:cubicBezTo>
                      <a:pt x="51278" y="191666"/>
                      <a:pt x="51278" y="192278"/>
                      <a:pt x="51432" y="192891"/>
                    </a:cubicBezTo>
                    <a:cubicBezTo>
                      <a:pt x="51585" y="193503"/>
                      <a:pt x="51738" y="194268"/>
                      <a:pt x="52044" y="194880"/>
                    </a:cubicBezTo>
                    <a:cubicBezTo>
                      <a:pt x="52162" y="195236"/>
                      <a:pt x="52373" y="195592"/>
                      <a:pt x="52817" y="195592"/>
                    </a:cubicBezTo>
                    <a:cubicBezTo>
                      <a:pt x="52947" y="195592"/>
                      <a:pt x="53096" y="195562"/>
                      <a:pt x="53268" y="195493"/>
                    </a:cubicBezTo>
                    <a:cubicBezTo>
                      <a:pt x="53574" y="195340"/>
                      <a:pt x="53881" y="194880"/>
                      <a:pt x="53728" y="194574"/>
                    </a:cubicBezTo>
                    <a:cubicBezTo>
                      <a:pt x="53574" y="193044"/>
                      <a:pt x="53421" y="191666"/>
                      <a:pt x="53421" y="190135"/>
                    </a:cubicBezTo>
                    <a:cubicBezTo>
                      <a:pt x="53268" y="189676"/>
                      <a:pt x="53421" y="189217"/>
                      <a:pt x="53574" y="188758"/>
                    </a:cubicBezTo>
                    <a:cubicBezTo>
                      <a:pt x="53651" y="188681"/>
                      <a:pt x="53766" y="188643"/>
                      <a:pt x="53881" y="188643"/>
                    </a:cubicBezTo>
                    <a:cubicBezTo>
                      <a:pt x="53995" y="188643"/>
                      <a:pt x="54110" y="188681"/>
                      <a:pt x="54187" y="188758"/>
                    </a:cubicBezTo>
                    <a:cubicBezTo>
                      <a:pt x="54799" y="189370"/>
                      <a:pt x="55258" y="190288"/>
                      <a:pt x="55411" y="191207"/>
                    </a:cubicBezTo>
                    <a:cubicBezTo>
                      <a:pt x="55564" y="191972"/>
                      <a:pt x="55717" y="192738"/>
                      <a:pt x="56024" y="193503"/>
                    </a:cubicBezTo>
                    <a:cubicBezTo>
                      <a:pt x="56253" y="193847"/>
                      <a:pt x="56655" y="194019"/>
                      <a:pt x="57035" y="194019"/>
                    </a:cubicBezTo>
                    <a:cubicBezTo>
                      <a:pt x="57162" y="194019"/>
                      <a:pt x="57286" y="194000"/>
                      <a:pt x="57401" y="193962"/>
                    </a:cubicBezTo>
                    <a:cubicBezTo>
                      <a:pt x="57707" y="193656"/>
                      <a:pt x="57860" y="193350"/>
                      <a:pt x="58013" y="192891"/>
                    </a:cubicBezTo>
                    <a:cubicBezTo>
                      <a:pt x="57860" y="192278"/>
                      <a:pt x="57707" y="191666"/>
                      <a:pt x="57554" y="191054"/>
                    </a:cubicBezTo>
                    <a:cubicBezTo>
                      <a:pt x="57401" y="190135"/>
                      <a:pt x="57095" y="189370"/>
                      <a:pt x="56942" y="188299"/>
                    </a:cubicBezTo>
                    <a:cubicBezTo>
                      <a:pt x="56789" y="187227"/>
                      <a:pt x="57707" y="186921"/>
                      <a:pt x="58473" y="186768"/>
                    </a:cubicBezTo>
                    <a:cubicBezTo>
                      <a:pt x="58666" y="186671"/>
                      <a:pt x="58876" y="186620"/>
                      <a:pt x="59081" y="186620"/>
                    </a:cubicBezTo>
                    <a:close/>
                    <a:moveTo>
                      <a:pt x="17246" y="42932"/>
                    </a:moveTo>
                    <a:cubicBezTo>
                      <a:pt x="18119" y="42932"/>
                      <a:pt x="18504" y="43407"/>
                      <a:pt x="18981" y="44721"/>
                    </a:cubicBezTo>
                    <a:cubicBezTo>
                      <a:pt x="19594" y="46252"/>
                      <a:pt x="19747" y="46711"/>
                      <a:pt x="17757" y="47323"/>
                    </a:cubicBezTo>
                    <a:cubicBezTo>
                      <a:pt x="15920" y="48088"/>
                      <a:pt x="15308" y="49007"/>
                      <a:pt x="15920" y="50997"/>
                    </a:cubicBezTo>
                    <a:cubicBezTo>
                      <a:pt x="17757" y="58803"/>
                      <a:pt x="19440" y="66456"/>
                      <a:pt x="21430" y="74263"/>
                    </a:cubicBezTo>
                    <a:cubicBezTo>
                      <a:pt x="23573" y="83294"/>
                      <a:pt x="25563" y="92172"/>
                      <a:pt x="27706" y="101050"/>
                    </a:cubicBezTo>
                    <a:cubicBezTo>
                      <a:pt x="29237" y="107785"/>
                      <a:pt x="31074" y="114520"/>
                      <a:pt x="32604" y="121255"/>
                    </a:cubicBezTo>
                    <a:cubicBezTo>
                      <a:pt x="35053" y="131204"/>
                      <a:pt x="37349" y="141154"/>
                      <a:pt x="39798" y="151103"/>
                    </a:cubicBezTo>
                    <a:cubicBezTo>
                      <a:pt x="41788" y="159522"/>
                      <a:pt x="43778" y="167941"/>
                      <a:pt x="45768" y="176359"/>
                    </a:cubicBezTo>
                    <a:cubicBezTo>
                      <a:pt x="46533" y="179268"/>
                      <a:pt x="47146" y="182176"/>
                      <a:pt x="47911" y="185237"/>
                    </a:cubicBezTo>
                    <a:cubicBezTo>
                      <a:pt x="48217" y="186003"/>
                      <a:pt x="47911" y="186768"/>
                      <a:pt x="47146" y="187074"/>
                    </a:cubicBezTo>
                    <a:cubicBezTo>
                      <a:pt x="46074" y="187686"/>
                      <a:pt x="46074" y="188605"/>
                      <a:pt x="46227" y="189523"/>
                    </a:cubicBezTo>
                    <a:cubicBezTo>
                      <a:pt x="46686" y="193044"/>
                      <a:pt x="47452" y="196564"/>
                      <a:pt x="48523" y="200085"/>
                    </a:cubicBezTo>
                    <a:cubicBezTo>
                      <a:pt x="48064" y="200238"/>
                      <a:pt x="47605" y="200544"/>
                      <a:pt x="47146" y="200697"/>
                    </a:cubicBezTo>
                    <a:cubicBezTo>
                      <a:pt x="45124" y="201152"/>
                      <a:pt x="43871" y="201440"/>
                      <a:pt x="43059" y="201440"/>
                    </a:cubicBezTo>
                    <a:cubicBezTo>
                      <a:pt x="41412" y="201440"/>
                      <a:pt x="41588" y="200254"/>
                      <a:pt x="40870" y="196870"/>
                    </a:cubicBezTo>
                    <a:cubicBezTo>
                      <a:pt x="37809" y="184013"/>
                      <a:pt x="34747" y="171002"/>
                      <a:pt x="31686" y="158144"/>
                    </a:cubicBezTo>
                    <a:cubicBezTo>
                      <a:pt x="29696" y="150338"/>
                      <a:pt x="27706" y="142684"/>
                      <a:pt x="25716" y="135031"/>
                    </a:cubicBezTo>
                    <a:cubicBezTo>
                      <a:pt x="22349" y="122326"/>
                      <a:pt x="18828" y="109775"/>
                      <a:pt x="15920" y="97070"/>
                    </a:cubicBezTo>
                    <a:cubicBezTo>
                      <a:pt x="14236" y="89264"/>
                      <a:pt x="11940" y="81610"/>
                      <a:pt x="9950" y="73957"/>
                    </a:cubicBezTo>
                    <a:cubicBezTo>
                      <a:pt x="7807" y="65691"/>
                      <a:pt x="5664" y="57425"/>
                      <a:pt x="3368" y="49160"/>
                    </a:cubicBezTo>
                    <a:cubicBezTo>
                      <a:pt x="3215" y="48548"/>
                      <a:pt x="3062" y="47935"/>
                      <a:pt x="3062" y="47323"/>
                    </a:cubicBezTo>
                    <a:cubicBezTo>
                      <a:pt x="3062" y="46711"/>
                      <a:pt x="3981" y="45333"/>
                      <a:pt x="4746" y="45333"/>
                    </a:cubicBezTo>
                    <a:cubicBezTo>
                      <a:pt x="5664" y="45486"/>
                      <a:pt x="5817" y="46252"/>
                      <a:pt x="5971" y="46864"/>
                    </a:cubicBezTo>
                    <a:cubicBezTo>
                      <a:pt x="7960" y="56201"/>
                      <a:pt x="10103" y="65538"/>
                      <a:pt x="12246" y="74875"/>
                    </a:cubicBezTo>
                    <a:cubicBezTo>
                      <a:pt x="12499" y="76138"/>
                      <a:pt x="13168" y="76984"/>
                      <a:pt x="13824" y="76984"/>
                    </a:cubicBezTo>
                    <a:cubicBezTo>
                      <a:pt x="13963" y="76984"/>
                      <a:pt x="14102" y="76946"/>
                      <a:pt x="14236" y="76865"/>
                    </a:cubicBezTo>
                    <a:cubicBezTo>
                      <a:pt x="15308" y="76253"/>
                      <a:pt x="14695" y="75334"/>
                      <a:pt x="14542" y="74416"/>
                    </a:cubicBezTo>
                    <a:cubicBezTo>
                      <a:pt x="12552" y="65691"/>
                      <a:pt x="10563" y="56966"/>
                      <a:pt x="8573" y="48241"/>
                    </a:cubicBezTo>
                    <a:cubicBezTo>
                      <a:pt x="8420" y="47629"/>
                      <a:pt x="8113" y="47017"/>
                      <a:pt x="8113" y="46405"/>
                    </a:cubicBezTo>
                    <a:cubicBezTo>
                      <a:pt x="7807" y="45027"/>
                      <a:pt x="8113" y="44721"/>
                      <a:pt x="9644" y="44415"/>
                    </a:cubicBezTo>
                    <a:cubicBezTo>
                      <a:pt x="11940" y="43955"/>
                      <a:pt x="14083" y="43496"/>
                      <a:pt x="16379" y="43037"/>
                    </a:cubicBezTo>
                    <a:cubicBezTo>
                      <a:pt x="16716" y="42970"/>
                      <a:pt x="17000" y="42932"/>
                      <a:pt x="17246" y="42932"/>
                    </a:cubicBezTo>
                    <a:close/>
                    <a:moveTo>
                      <a:pt x="61873" y="1"/>
                    </a:moveTo>
                    <a:cubicBezTo>
                      <a:pt x="60359" y="1"/>
                      <a:pt x="58834" y="307"/>
                      <a:pt x="57401" y="943"/>
                    </a:cubicBezTo>
                    <a:cubicBezTo>
                      <a:pt x="54952" y="2015"/>
                      <a:pt x="52656" y="3546"/>
                      <a:pt x="50972" y="5535"/>
                    </a:cubicBezTo>
                    <a:cubicBezTo>
                      <a:pt x="47452" y="9362"/>
                      <a:pt x="45462" y="14260"/>
                      <a:pt x="45309" y="19312"/>
                    </a:cubicBezTo>
                    <a:cubicBezTo>
                      <a:pt x="45156" y="21455"/>
                      <a:pt x="45156" y="21455"/>
                      <a:pt x="43013" y="21914"/>
                    </a:cubicBezTo>
                    <a:cubicBezTo>
                      <a:pt x="39951" y="22832"/>
                      <a:pt x="36890" y="23444"/>
                      <a:pt x="33676" y="24363"/>
                    </a:cubicBezTo>
                    <a:cubicBezTo>
                      <a:pt x="32757" y="24516"/>
                      <a:pt x="31686" y="24975"/>
                      <a:pt x="30767" y="25434"/>
                    </a:cubicBezTo>
                    <a:cubicBezTo>
                      <a:pt x="29543" y="25893"/>
                      <a:pt x="29084" y="27271"/>
                      <a:pt x="29543" y="28343"/>
                    </a:cubicBezTo>
                    <a:cubicBezTo>
                      <a:pt x="30002" y="29720"/>
                      <a:pt x="30461" y="31098"/>
                      <a:pt x="30921" y="32628"/>
                    </a:cubicBezTo>
                    <a:cubicBezTo>
                      <a:pt x="32145" y="36608"/>
                      <a:pt x="32451" y="36455"/>
                      <a:pt x="27859" y="37833"/>
                    </a:cubicBezTo>
                    <a:cubicBezTo>
                      <a:pt x="19134" y="40282"/>
                      <a:pt x="10256" y="42119"/>
                      <a:pt x="1379" y="43343"/>
                    </a:cubicBezTo>
                    <a:cubicBezTo>
                      <a:pt x="613" y="43343"/>
                      <a:pt x="1" y="43955"/>
                      <a:pt x="154" y="44721"/>
                    </a:cubicBezTo>
                    <a:cubicBezTo>
                      <a:pt x="154" y="45639"/>
                      <a:pt x="307" y="46558"/>
                      <a:pt x="460" y="47476"/>
                    </a:cubicBezTo>
                    <a:cubicBezTo>
                      <a:pt x="1838" y="52680"/>
                      <a:pt x="3215" y="58038"/>
                      <a:pt x="4593" y="63242"/>
                    </a:cubicBezTo>
                    <a:cubicBezTo>
                      <a:pt x="7960" y="75181"/>
                      <a:pt x="11175" y="87121"/>
                      <a:pt x="14083" y="99213"/>
                    </a:cubicBezTo>
                    <a:cubicBezTo>
                      <a:pt x="16226" y="108244"/>
                      <a:pt x="18675" y="117275"/>
                      <a:pt x="20971" y="126306"/>
                    </a:cubicBezTo>
                    <a:cubicBezTo>
                      <a:pt x="23420" y="135643"/>
                      <a:pt x="26022" y="144980"/>
                      <a:pt x="28318" y="154471"/>
                    </a:cubicBezTo>
                    <a:cubicBezTo>
                      <a:pt x="31992" y="169471"/>
                      <a:pt x="35513" y="184472"/>
                      <a:pt x="39033" y="199473"/>
                    </a:cubicBezTo>
                    <a:cubicBezTo>
                      <a:pt x="39186" y="200085"/>
                      <a:pt x="39339" y="200850"/>
                      <a:pt x="39492" y="201462"/>
                    </a:cubicBezTo>
                    <a:cubicBezTo>
                      <a:pt x="39798" y="202534"/>
                      <a:pt x="40564" y="203299"/>
                      <a:pt x="41635" y="203605"/>
                    </a:cubicBezTo>
                    <a:cubicBezTo>
                      <a:pt x="42094" y="203758"/>
                      <a:pt x="42554" y="203835"/>
                      <a:pt x="43013" y="203835"/>
                    </a:cubicBezTo>
                    <a:cubicBezTo>
                      <a:pt x="43472" y="203835"/>
                      <a:pt x="43931" y="203758"/>
                      <a:pt x="44390" y="203605"/>
                    </a:cubicBezTo>
                    <a:cubicBezTo>
                      <a:pt x="47758" y="202687"/>
                      <a:pt x="51125" y="201922"/>
                      <a:pt x="54493" y="201003"/>
                    </a:cubicBezTo>
                    <a:cubicBezTo>
                      <a:pt x="66891" y="197330"/>
                      <a:pt x="79290" y="194115"/>
                      <a:pt x="91994" y="191666"/>
                    </a:cubicBezTo>
                    <a:cubicBezTo>
                      <a:pt x="101791" y="189676"/>
                      <a:pt x="111587" y="187992"/>
                      <a:pt x="121383" y="186003"/>
                    </a:cubicBezTo>
                    <a:cubicBezTo>
                      <a:pt x="133322" y="183707"/>
                      <a:pt x="144956" y="180186"/>
                      <a:pt x="156589" y="177125"/>
                    </a:cubicBezTo>
                    <a:cubicBezTo>
                      <a:pt x="157677" y="176873"/>
                      <a:pt x="158720" y="176485"/>
                      <a:pt x="159741" y="176485"/>
                    </a:cubicBezTo>
                    <a:cubicBezTo>
                      <a:pt x="160588" y="176485"/>
                      <a:pt x="161420" y="176752"/>
                      <a:pt x="162252" y="177584"/>
                    </a:cubicBezTo>
                    <a:cubicBezTo>
                      <a:pt x="162339" y="177714"/>
                      <a:pt x="162463" y="177770"/>
                      <a:pt x="162595" y="177770"/>
                    </a:cubicBezTo>
                    <a:cubicBezTo>
                      <a:pt x="162931" y="177770"/>
                      <a:pt x="163324" y="177410"/>
                      <a:pt x="163324" y="176972"/>
                    </a:cubicBezTo>
                    <a:cubicBezTo>
                      <a:pt x="163630" y="175747"/>
                      <a:pt x="163477" y="174369"/>
                      <a:pt x="163018" y="173145"/>
                    </a:cubicBezTo>
                    <a:cubicBezTo>
                      <a:pt x="162558" y="171461"/>
                      <a:pt x="162099" y="169777"/>
                      <a:pt x="161640" y="168094"/>
                    </a:cubicBezTo>
                    <a:lnTo>
                      <a:pt x="149395" y="113601"/>
                    </a:lnTo>
                    <a:cubicBezTo>
                      <a:pt x="145262" y="95233"/>
                      <a:pt x="141129" y="77018"/>
                      <a:pt x="136996" y="58803"/>
                    </a:cubicBezTo>
                    <a:cubicBezTo>
                      <a:pt x="134088" y="45945"/>
                      <a:pt x="131333" y="33088"/>
                      <a:pt x="128271" y="20230"/>
                    </a:cubicBezTo>
                    <a:cubicBezTo>
                      <a:pt x="127522" y="16590"/>
                      <a:pt x="126698" y="15346"/>
                      <a:pt x="124856" y="15346"/>
                    </a:cubicBezTo>
                    <a:cubicBezTo>
                      <a:pt x="124064" y="15346"/>
                      <a:pt x="123085" y="15576"/>
                      <a:pt x="121842" y="15944"/>
                    </a:cubicBezTo>
                    <a:cubicBezTo>
                      <a:pt x="117710" y="17322"/>
                      <a:pt x="114036" y="18393"/>
                      <a:pt x="109597" y="19465"/>
                    </a:cubicBezTo>
                    <a:cubicBezTo>
                      <a:pt x="105158" y="20536"/>
                      <a:pt x="100719" y="21148"/>
                      <a:pt x="96280" y="22067"/>
                    </a:cubicBezTo>
                    <a:cubicBezTo>
                      <a:pt x="95962" y="22125"/>
                      <a:pt x="95687" y="22155"/>
                      <a:pt x="95449" y="22155"/>
                    </a:cubicBezTo>
                    <a:cubicBezTo>
                      <a:pt x="94428" y="22155"/>
                      <a:pt x="94079" y="21595"/>
                      <a:pt x="93831" y="20230"/>
                    </a:cubicBezTo>
                    <a:cubicBezTo>
                      <a:pt x="93525" y="17628"/>
                      <a:pt x="93219" y="15179"/>
                      <a:pt x="92913" y="12730"/>
                    </a:cubicBezTo>
                    <a:cubicBezTo>
                      <a:pt x="92802" y="11398"/>
                      <a:pt x="92449" y="10790"/>
                      <a:pt x="91680" y="10790"/>
                    </a:cubicBezTo>
                    <a:cubicBezTo>
                      <a:pt x="91389" y="10790"/>
                      <a:pt x="91038" y="10878"/>
                      <a:pt x="90617" y="11046"/>
                    </a:cubicBezTo>
                    <a:cubicBezTo>
                      <a:pt x="87402" y="12270"/>
                      <a:pt x="84035" y="13189"/>
                      <a:pt x="80667" y="13648"/>
                    </a:cubicBezTo>
                    <a:cubicBezTo>
                      <a:pt x="79188" y="14005"/>
                      <a:pt x="78252" y="14226"/>
                      <a:pt x="77600" y="14226"/>
                    </a:cubicBezTo>
                    <a:cubicBezTo>
                      <a:pt x="76296" y="14226"/>
                      <a:pt x="76126" y="13342"/>
                      <a:pt x="75004" y="10893"/>
                    </a:cubicBezTo>
                    <a:cubicBezTo>
                      <a:pt x="73779" y="7985"/>
                      <a:pt x="71943" y="5382"/>
                      <a:pt x="69647" y="3086"/>
                    </a:cubicBezTo>
                    <a:cubicBezTo>
                      <a:pt x="67547" y="1086"/>
                      <a:pt x="64728" y="1"/>
                      <a:pt x="61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2474475" y="1650175"/>
                <a:ext cx="2139125" cy="513775"/>
              </a:xfrm>
              <a:custGeom>
                <a:avLst/>
                <a:gdLst/>
                <a:ahLst/>
                <a:cxnLst/>
                <a:rect l="l" t="t" r="r" b="b"/>
                <a:pathLst>
                  <a:path w="85565" h="20551" extrusionOk="0">
                    <a:moveTo>
                      <a:pt x="84799" y="0"/>
                    </a:moveTo>
                    <a:cubicBezTo>
                      <a:pt x="84034" y="0"/>
                      <a:pt x="83116" y="153"/>
                      <a:pt x="82350" y="306"/>
                    </a:cubicBezTo>
                    <a:cubicBezTo>
                      <a:pt x="79136" y="918"/>
                      <a:pt x="75921" y="1684"/>
                      <a:pt x="72707" y="2449"/>
                    </a:cubicBezTo>
                    <a:cubicBezTo>
                      <a:pt x="62911" y="4745"/>
                      <a:pt x="53267" y="7041"/>
                      <a:pt x="43165" y="9184"/>
                    </a:cubicBezTo>
                    <a:cubicBezTo>
                      <a:pt x="33063" y="11327"/>
                      <a:pt x="22807" y="13317"/>
                      <a:pt x="12705" y="15460"/>
                    </a:cubicBezTo>
                    <a:cubicBezTo>
                      <a:pt x="8878" y="16225"/>
                      <a:pt x="5204" y="17144"/>
                      <a:pt x="1990" y="17909"/>
                    </a:cubicBezTo>
                    <a:lnTo>
                      <a:pt x="765" y="18521"/>
                    </a:lnTo>
                    <a:cubicBezTo>
                      <a:pt x="153" y="18674"/>
                      <a:pt x="0" y="19287"/>
                      <a:pt x="153" y="19746"/>
                    </a:cubicBezTo>
                    <a:cubicBezTo>
                      <a:pt x="280" y="20253"/>
                      <a:pt x="722" y="20550"/>
                      <a:pt x="1131" y="20550"/>
                    </a:cubicBezTo>
                    <a:cubicBezTo>
                      <a:pt x="1216" y="20550"/>
                      <a:pt x="1299" y="20537"/>
                      <a:pt x="1378" y="20511"/>
                    </a:cubicBezTo>
                    <a:cubicBezTo>
                      <a:pt x="1990" y="20358"/>
                      <a:pt x="2449" y="20205"/>
                      <a:pt x="2908" y="20052"/>
                    </a:cubicBezTo>
                    <a:cubicBezTo>
                      <a:pt x="6582" y="19287"/>
                      <a:pt x="10256" y="18368"/>
                      <a:pt x="13929" y="17603"/>
                    </a:cubicBezTo>
                    <a:cubicBezTo>
                      <a:pt x="22195" y="15919"/>
                      <a:pt x="30613" y="14388"/>
                      <a:pt x="38879" y="12552"/>
                    </a:cubicBezTo>
                    <a:cubicBezTo>
                      <a:pt x="48522" y="10562"/>
                      <a:pt x="58319" y="8113"/>
                      <a:pt x="67962" y="5970"/>
                    </a:cubicBezTo>
                    <a:cubicBezTo>
                      <a:pt x="73013" y="4745"/>
                      <a:pt x="78064" y="3674"/>
                      <a:pt x="83116" y="2449"/>
                    </a:cubicBezTo>
                    <a:cubicBezTo>
                      <a:pt x="83728" y="2296"/>
                      <a:pt x="84340" y="2143"/>
                      <a:pt x="84952" y="1837"/>
                    </a:cubicBezTo>
                    <a:cubicBezTo>
                      <a:pt x="85258" y="1531"/>
                      <a:pt x="85412" y="1225"/>
                      <a:pt x="85565" y="765"/>
                    </a:cubicBezTo>
                    <a:cubicBezTo>
                      <a:pt x="85565" y="459"/>
                      <a:pt x="85105" y="0"/>
                      <a:pt x="84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>
                <a:off x="2692575" y="2231825"/>
                <a:ext cx="1951650" cy="429375"/>
              </a:xfrm>
              <a:custGeom>
                <a:avLst/>
                <a:gdLst/>
                <a:ahLst/>
                <a:cxnLst/>
                <a:rect l="l" t="t" r="r" b="b"/>
                <a:pathLst>
                  <a:path w="78066" h="17175" extrusionOk="0">
                    <a:moveTo>
                      <a:pt x="76994" y="0"/>
                    </a:moveTo>
                    <a:cubicBezTo>
                      <a:pt x="75616" y="153"/>
                      <a:pt x="74085" y="307"/>
                      <a:pt x="72708" y="613"/>
                    </a:cubicBezTo>
                    <a:cubicBezTo>
                      <a:pt x="63983" y="2296"/>
                      <a:pt x="55411" y="4286"/>
                      <a:pt x="46533" y="5817"/>
                    </a:cubicBezTo>
                    <a:cubicBezTo>
                      <a:pt x="31992" y="8266"/>
                      <a:pt x="17451" y="11021"/>
                      <a:pt x="3062" y="14389"/>
                    </a:cubicBezTo>
                    <a:cubicBezTo>
                      <a:pt x="2450" y="14542"/>
                      <a:pt x="1838" y="14695"/>
                      <a:pt x="1378" y="14695"/>
                    </a:cubicBezTo>
                    <a:cubicBezTo>
                      <a:pt x="919" y="15001"/>
                      <a:pt x="613" y="15001"/>
                      <a:pt x="460" y="15307"/>
                    </a:cubicBezTo>
                    <a:cubicBezTo>
                      <a:pt x="154" y="15613"/>
                      <a:pt x="1" y="15919"/>
                      <a:pt x="1" y="16379"/>
                    </a:cubicBezTo>
                    <a:cubicBezTo>
                      <a:pt x="1" y="16776"/>
                      <a:pt x="460" y="17174"/>
                      <a:pt x="981" y="17174"/>
                    </a:cubicBezTo>
                    <a:cubicBezTo>
                      <a:pt x="1061" y="17174"/>
                      <a:pt x="1143" y="17165"/>
                      <a:pt x="1225" y="17144"/>
                    </a:cubicBezTo>
                    <a:cubicBezTo>
                      <a:pt x="2756" y="16838"/>
                      <a:pt x="4287" y="16532"/>
                      <a:pt x="5817" y="16226"/>
                    </a:cubicBezTo>
                    <a:cubicBezTo>
                      <a:pt x="12246" y="14848"/>
                      <a:pt x="18675" y="13317"/>
                      <a:pt x="24951" y="12093"/>
                    </a:cubicBezTo>
                    <a:cubicBezTo>
                      <a:pt x="42094" y="8725"/>
                      <a:pt x="59238" y="5664"/>
                      <a:pt x="76228" y="2296"/>
                    </a:cubicBezTo>
                    <a:cubicBezTo>
                      <a:pt x="76688" y="2296"/>
                      <a:pt x="77147" y="2143"/>
                      <a:pt x="77453" y="1990"/>
                    </a:cubicBezTo>
                    <a:cubicBezTo>
                      <a:pt x="77759" y="1684"/>
                      <a:pt x="77912" y="1378"/>
                      <a:pt x="78065" y="1072"/>
                    </a:cubicBezTo>
                    <a:cubicBezTo>
                      <a:pt x="78065" y="460"/>
                      <a:pt x="77606" y="0"/>
                      <a:pt x="76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>
                <a:off x="2926000" y="2513625"/>
                <a:ext cx="1794750" cy="491225"/>
              </a:xfrm>
              <a:custGeom>
                <a:avLst/>
                <a:gdLst/>
                <a:ahLst/>
                <a:cxnLst/>
                <a:rect l="l" t="t" r="r" b="b"/>
                <a:pathLst>
                  <a:path w="71790" h="19649" extrusionOk="0">
                    <a:moveTo>
                      <a:pt x="70755" y="0"/>
                    </a:moveTo>
                    <a:cubicBezTo>
                      <a:pt x="70637" y="0"/>
                      <a:pt x="70520" y="19"/>
                      <a:pt x="70412" y="55"/>
                    </a:cubicBezTo>
                    <a:cubicBezTo>
                      <a:pt x="69187" y="362"/>
                      <a:pt x="67810" y="668"/>
                      <a:pt x="66585" y="974"/>
                    </a:cubicBezTo>
                    <a:lnTo>
                      <a:pt x="47605" y="5719"/>
                    </a:lnTo>
                    <a:lnTo>
                      <a:pt x="30614" y="10158"/>
                    </a:lnTo>
                    <a:cubicBezTo>
                      <a:pt x="23114" y="11842"/>
                      <a:pt x="15614" y="13832"/>
                      <a:pt x="8267" y="15668"/>
                    </a:cubicBezTo>
                    <a:cubicBezTo>
                      <a:pt x="5971" y="16281"/>
                      <a:pt x="3522" y="16893"/>
                      <a:pt x="1226" y="17505"/>
                    </a:cubicBezTo>
                    <a:cubicBezTo>
                      <a:pt x="460" y="17811"/>
                      <a:pt x="1" y="18577"/>
                      <a:pt x="307" y="19036"/>
                    </a:cubicBezTo>
                    <a:cubicBezTo>
                      <a:pt x="613" y="19495"/>
                      <a:pt x="1072" y="19648"/>
                      <a:pt x="1685" y="19648"/>
                    </a:cubicBezTo>
                    <a:cubicBezTo>
                      <a:pt x="2144" y="19495"/>
                      <a:pt x="2756" y="19495"/>
                      <a:pt x="3215" y="19342"/>
                    </a:cubicBezTo>
                    <a:cubicBezTo>
                      <a:pt x="6124" y="18730"/>
                      <a:pt x="9185" y="17964"/>
                      <a:pt x="12093" y="17199"/>
                    </a:cubicBezTo>
                    <a:cubicBezTo>
                      <a:pt x="19594" y="15362"/>
                      <a:pt x="27094" y="13372"/>
                      <a:pt x="34441" y="11536"/>
                    </a:cubicBezTo>
                    <a:cubicBezTo>
                      <a:pt x="43319" y="9239"/>
                      <a:pt x="52350" y="7097"/>
                      <a:pt x="61228" y="4801"/>
                    </a:cubicBezTo>
                    <a:cubicBezTo>
                      <a:pt x="64289" y="4035"/>
                      <a:pt x="67351" y="3270"/>
                      <a:pt x="70565" y="2351"/>
                    </a:cubicBezTo>
                    <a:cubicBezTo>
                      <a:pt x="70718" y="2198"/>
                      <a:pt x="70871" y="2045"/>
                      <a:pt x="71024" y="2045"/>
                    </a:cubicBezTo>
                    <a:cubicBezTo>
                      <a:pt x="71483" y="1739"/>
                      <a:pt x="71790" y="1127"/>
                      <a:pt x="71636" y="668"/>
                    </a:cubicBezTo>
                    <a:cubicBezTo>
                      <a:pt x="71520" y="200"/>
                      <a:pt x="71135" y="0"/>
                      <a:pt x="70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>
                <a:off x="2493600" y="1309600"/>
                <a:ext cx="1775600" cy="510525"/>
              </a:xfrm>
              <a:custGeom>
                <a:avLst/>
                <a:gdLst/>
                <a:ahLst/>
                <a:cxnLst/>
                <a:rect l="l" t="t" r="r" b="b"/>
                <a:pathLst>
                  <a:path w="71024" h="20421" extrusionOk="0">
                    <a:moveTo>
                      <a:pt x="70105" y="0"/>
                    </a:moveTo>
                    <a:cubicBezTo>
                      <a:pt x="69493" y="0"/>
                      <a:pt x="69034" y="0"/>
                      <a:pt x="68574" y="306"/>
                    </a:cubicBezTo>
                    <a:cubicBezTo>
                      <a:pt x="61227" y="2449"/>
                      <a:pt x="53880" y="4898"/>
                      <a:pt x="46380" y="6735"/>
                    </a:cubicBezTo>
                    <a:cubicBezTo>
                      <a:pt x="36430" y="9337"/>
                      <a:pt x="26328" y="11786"/>
                      <a:pt x="16226" y="14235"/>
                    </a:cubicBezTo>
                    <a:lnTo>
                      <a:pt x="2296" y="17756"/>
                    </a:lnTo>
                    <a:lnTo>
                      <a:pt x="2296" y="17909"/>
                    </a:lnTo>
                    <a:lnTo>
                      <a:pt x="1990" y="18062"/>
                    </a:lnTo>
                    <a:cubicBezTo>
                      <a:pt x="1225" y="18368"/>
                      <a:pt x="0" y="18368"/>
                      <a:pt x="0" y="19593"/>
                    </a:cubicBezTo>
                    <a:cubicBezTo>
                      <a:pt x="0" y="20113"/>
                      <a:pt x="495" y="20421"/>
                      <a:pt x="1340" y="20421"/>
                    </a:cubicBezTo>
                    <a:cubicBezTo>
                      <a:pt x="1739" y="20421"/>
                      <a:pt x="2216" y="20352"/>
                      <a:pt x="2756" y="20205"/>
                    </a:cubicBezTo>
                    <a:lnTo>
                      <a:pt x="3062" y="20052"/>
                    </a:lnTo>
                    <a:cubicBezTo>
                      <a:pt x="9337" y="18062"/>
                      <a:pt x="15766" y="16837"/>
                      <a:pt x="22042" y="15154"/>
                    </a:cubicBezTo>
                    <a:cubicBezTo>
                      <a:pt x="29542" y="13470"/>
                      <a:pt x="37043" y="11480"/>
                      <a:pt x="44390" y="9643"/>
                    </a:cubicBezTo>
                    <a:cubicBezTo>
                      <a:pt x="49900" y="8113"/>
                      <a:pt x="55411" y="6582"/>
                      <a:pt x="60921" y="4898"/>
                    </a:cubicBezTo>
                    <a:cubicBezTo>
                      <a:pt x="63370" y="4286"/>
                      <a:pt x="65819" y="3521"/>
                      <a:pt x="68115" y="2755"/>
                    </a:cubicBezTo>
                    <a:cubicBezTo>
                      <a:pt x="69034" y="2602"/>
                      <a:pt x="69952" y="2143"/>
                      <a:pt x="70717" y="1684"/>
                    </a:cubicBezTo>
                    <a:cubicBezTo>
                      <a:pt x="70871" y="1378"/>
                      <a:pt x="71024" y="918"/>
                      <a:pt x="71024" y="612"/>
                    </a:cubicBezTo>
                    <a:cubicBezTo>
                      <a:pt x="70717" y="306"/>
                      <a:pt x="70411" y="0"/>
                      <a:pt x="70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2684925" y="2239475"/>
                <a:ext cx="1239875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49595" h="11520" extrusionOk="0">
                    <a:moveTo>
                      <a:pt x="48523" y="1"/>
                    </a:moveTo>
                    <a:cubicBezTo>
                      <a:pt x="46992" y="1"/>
                      <a:pt x="45615" y="307"/>
                      <a:pt x="44237" y="613"/>
                    </a:cubicBezTo>
                    <a:lnTo>
                      <a:pt x="4134" y="8419"/>
                    </a:lnTo>
                    <a:cubicBezTo>
                      <a:pt x="3368" y="8572"/>
                      <a:pt x="2450" y="8878"/>
                      <a:pt x="1838" y="9032"/>
                    </a:cubicBezTo>
                    <a:lnTo>
                      <a:pt x="766" y="9491"/>
                    </a:lnTo>
                    <a:cubicBezTo>
                      <a:pt x="307" y="9797"/>
                      <a:pt x="1" y="10103"/>
                      <a:pt x="154" y="10715"/>
                    </a:cubicBezTo>
                    <a:cubicBezTo>
                      <a:pt x="281" y="11223"/>
                      <a:pt x="618" y="11520"/>
                      <a:pt x="1077" y="11520"/>
                    </a:cubicBezTo>
                    <a:cubicBezTo>
                      <a:pt x="1173" y="11520"/>
                      <a:pt x="1273" y="11507"/>
                      <a:pt x="1378" y="11481"/>
                    </a:cubicBezTo>
                    <a:cubicBezTo>
                      <a:pt x="2450" y="11174"/>
                      <a:pt x="3368" y="10868"/>
                      <a:pt x="4440" y="10715"/>
                    </a:cubicBezTo>
                    <a:lnTo>
                      <a:pt x="46839" y="2450"/>
                    </a:lnTo>
                    <a:cubicBezTo>
                      <a:pt x="47452" y="2297"/>
                      <a:pt x="48064" y="2143"/>
                      <a:pt x="48676" y="1990"/>
                    </a:cubicBezTo>
                    <a:cubicBezTo>
                      <a:pt x="49288" y="1837"/>
                      <a:pt x="49595" y="1225"/>
                      <a:pt x="49288" y="613"/>
                    </a:cubicBezTo>
                    <a:cubicBezTo>
                      <a:pt x="49288" y="307"/>
                      <a:pt x="48829" y="1"/>
                      <a:pt x="485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2937500" y="3127275"/>
                <a:ext cx="114420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45768" h="11022" extrusionOk="0">
                    <a:moveTo>
                      <a:pt x="44543" y="0"/>
                    </a:moveTo>
                    <a:cubicBezTo>
                      <a:pt x="43777" y="153"/>
                      <a:pt x="43012" y="153"/>
                      <a:pt x="42247" y="306"/>
                    </a:cubicBezTo>
                    <a:cubicBezTo>
                      <a:pt x="28471" y="2602"/>
                      <a:pt x="15001" y="5817"/>
                      <a:pt x="1378" y="8878"/>
                    </a:cubicBezTo>
                    <a:cubicBezTo>
                      <a:pt x="1072" y="8878"/>
                      <a:pt x="612" y="9031"/>
                      <a:pt x="306" y="9337"/>
                    </a:cubicBezTo>
                    <a:cubicBezTo>
                      <a:pt x="153" y="9644"/>
                      <a:pt x="0" y="9950"/>
                      <a:pt x="0" y="10409"/>
                    </a:cubicBezTo>
                    <a:cubicBezTo>
                      <a:pt x="0" y="10715"/>
                      <a:pt x="459" y="11021"/>
                      <a:pt x="766" y="11021"/>
                    </a:cubicBezTo>
                    <a:cubicBezTo>
                      <a:pt x="1990" y="11021"/>
                      <a:pt x="3062" y="10868"/>
                      <a:pt x="4286" y="10562"/>
                    </a:cubicBezTo>
                    <a:cubicBezTo>
                      <a:pt x="7041" y="9950"/>
                      <a:pt x="9950" y="9184"/>
                      <a:pt x="12858" y="8725"/>
                    </a:cubicBezTo>
                    <a:cubicBezTo>
                      <a:pt x="22960" y="6582"/>
                      <a:pt x="33063" y="4133"/>
                      <a:pt x="43165" y="2602"/>
                    </a:cubicBezTo>
                    <a:cubicBezTo>
                      <a:pt x="43930" y="2449"/>
                      <a:pt x="44849" y="2143"/>
                      <a:pt x="45461" y="1684"/>
                    </a:cubicBezTo>
                    <a:cubicBezTo>
                      <a:pt x="45614" y="1378"/>
                      <a:pt x="45614" y="919"/>
                      <a:pt x="45767" y="613"/>
                    </a:cubicBezTo>
                    <a:cubicBezTo>
                      <a:pt x="45308" y="306"/>
                      <a:pt x="45002" y="0"/>
                      <a:pt x="445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3431125" y="1453825"/>
                <a:ext cx="1140375" cy="298300"/>
              </a:xfrm>
              <a:custGeom>
                <a:avLst/>
                <a:gdLst/>
                <a:ahLst/>
                <a:cxnLst/>
                <a:rect l="l" t="t" r="r" b="b"/>
                <a:pathLst>
                  <a:path w="45615" h="11932" extrusionOk="0">
                    <a:moveTo>
                      <a:pt x="44143" y="1"/>
                    </a:moveTo>
                    <a:cubicBezTo>
                      <a:pt x="43734" y="1"/>
                      <a:pt x="43297" y="201"/>
                      <a:pt x="42860" y="201"/>
                    </a:cubicBezTo>
                    <a:cubicBezTo>
                      <a:pt x="42554" y="201"/>
                      <a:pt x="42094" y="354"/>
                      <a:pt x="41788" y="507"/>
                    </a:cubicBezTo>
                    <a:cubicBezTo>
                      <a:pt x="31686" y="2650"/>
                      <a:pt x="21736" y="4946"/>
                      <a:pt x="11787" y="7242"/>
                    </a:cubicBezTo>
                    <a:cubicBezTo>
                      <a:pt x="8573" y="8007"/>
                      <a:pt x="5358" y="8619"/>
                      <a:pt x="2144" y="9538"/>
                    </a:cubicBezTo>
                    <a:cubicBezTo>
                      <a:pt x="919" y="9844"/>
                      <a:pt x="1" y="10609"/>
                      <a:pt x="613" y="11375"/>
                    </a:cubicBezTo>
                    <a:cubicBezTo>
                      <a:pt x="898" y="11803"/>
                      <a:pt x="1250" y="11931"/>
                      <a:pt x="1622" y="11931"/>
                    </a:cubicBezTo>
                    <a:cubicBezTo>
                      <a:pt x="2048" y="11931"/>
                      <a:pt x="2501" y="11762"/>
                      <a:pt x="2909" y="11681"/>
                    </a:cubicBezTo>
                    <a:lnTo>
                      <a:pt x="30461" y="5558"/>
                    </a:lnTo>
                    <a:cubicBezTo>
                      <a:pt x="34900" y="4487"/>
                      <a:pt x="39186" y="3415"/>
                      <a:pt x="43013" y="2650"/>
                    </a:cubicBezTo>
                    <a:cubicBezTo>
                      <a:pt x="45003" y="1884"/>
                      <a:pt x="45615" y="1425"/>
                      <a:pt x="45003" y="507"/>
                    </a:cubicBezTo>
                    <a:cubicBezTo>
                      <a:pt x="44740" y="113"/>
                      <a:pt x="44450" y="1"/>
                      <a:pt x="44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2811200" y="2990475"/>
                <a:ext cx="1086825" cy="244125"/>
              </a:xfrm>
              <a:custGeom>
                <a:avLst/>
                <a:gdLst/>
                <a:ahLst/>
                <a:cxnLst/>
                <a:rect l="l" t="t" r="r" b="b"/>
                <a:pathLst>
                  <a:path w="43473" h="9765" extrusionOk="0">
                    <a:moveTo>
                      <a:pt x="41693" y="0"/>
                    </a:moveTo>
                    <a:cubicBezTo>
                      <a:pt x="41444" y="0"/>
                      <a:pt x="41176" y="38"/>
                      <a:pt x="40870" y="115"/>
                    </a:cubicBezTo>
                    <a:cubicBezTo>
                      <a:pt x="27706" y="2105"/>
                      <a:pt x="14542" y="5166"/>
                      <a:pt x="1379" y="7615"/>
                    </a:cubicBezTo>
                    <a:cubicBezTo>
                      <a:pt x="1072" y="7615"/>
                      <a:pt x="613" y="7768"/>
                      <a:pt x="307" y="8074"/>
                    </a:cubicBezTo>
                    <a:cubicBezTo>
                      <a:pt x="154" y="8228"/>
                      <a:pt x="1" y="8534"/>
                      <a:pt x="1" y="8840"/>
                    </a:cubicBezTo>
                    <a:cubicBezTo>
                      <a:pt x="1" y="9146"/>
                      <a:pt x="307" y="9605"/>
                      <a:pt x="613" y="9605"/>
                    </a:cubicBezTo>
                    <a:cubicBezTo>
                      <a:pt x="1155" y="9714"/>
                      <a:pt x="1678" y="9764"/>
                      <a:pt x="2196" y="9764"/>
                    </a:cubicBezTo>
                    <a:cubicBezTo>
                      <a:pt x="3139" y="9764"/>
                      <a:pt x="4064" y="9596"/>
                      <a:pt x="5052" y="9299"/>
                    </a:cubicBezTo>
                    <a:cubicBezTo>
                      <a:pt x="16685" y="7003"/>
                      <a:pt x="28318" y="4401"/>
                      <a:pt x="40105" y="2564"/>
                    </a:cubicBezTo>
                    <a:lnTo>
                      <a:pt x="41941" y="2258"/>
                    </a:lnTo>
                    <a:cubicBezTo>
                      <a:pt x="42248" y="2105"/>
                      <a:pt x="42554" y="1952"/>
                      <a:pt x="42860" y="1799"/>
                    </a:cubicBezTo>
                    <a:cubicBezTo>
                      <a:pt x="43013" y="1646"/>
                      <a:pt x="43472" y="1339"/>
                      <a:pt x="43166" y="880"/>
                    </a:cubicBezTo>
                    <a:cubicBezTo>
                      <a:pt x="43013" y="574"/>
                      <a:pt x="42860" y="268"/>
                      <a:pt x="42401" y="115"/>
                    </a:cubicBezTo>
                    <a:cubicBezTo>
                      <a:pt x="42171" y="38"/>
                      <a:pt x="41941" y="0"/>
                      <a:pt x="41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4005125" y="4179600"/>
                <a:ext cx="952875" cy="279375"/>
              </a:xfrm>
              <a:custGeom>
                <a:avLst/>
                <a:gdLst/>
                <a:ahLst/>
                <a:cxnLst/>
                <a:rect l="l" t="t" r="r" b="b"/>
                <a:pathLst>
                  <a:path w="38115" h="11175" extrusionOk="0">
                    <a:moveTo>
                      <a:pt x="37349" y="1"/>
                    </a:moveTo>
                    <a:cubicBezTo>
                      <a:pt x="36125" y="154"/>
                      <a:pt x="34747" y="307"/>
                      <a:pt x="33523" y="613"/>
                    </a:cubicBezTo>
                    <a:cubicBezTo>
                      <a:pt x="27247" y="2144"/>
                      <a:pt x="20971" y="3675"/>
                      <a:pt x="14542" y="5358"/>
                    </a:cubicBezTo>
                    <a:cubicBezTo>
                      <a:pt x="10410" y="6430"/>
                      <a:pt x="6277" y="7501"/>
                      <a:pt x="2144" y="8573"/>
                    </a:cubicBezTo>
                    <a:cubicBezTo>
                      <a:pt x="1532" y="8879"/>
                      <a:pt x="919" y="9185"/>
                      <a:pt x="307" y="9491"/>
                    </a:cubicBezTo>
                    <a:cubicBezTo>
                      <a:pt x="154" y="9797"/>
                      <a:pt x="1" y="10257"/>
                      <a:pt x="154" y="10563"/>
                    </a:cubicBezTo>
                    <a:cubicBezTo>
                      <a:pt x="307" y="10869"/>
                      <a:pt x="613" y="11175"/>
                      <a:pt x="1072" y="11175"/>
                    </a:cubicBezTo>
                    <a:cubicBezTo>
                      <a:pt x="1379" y="11175"/>
                      <a:pt x="1838" y="11175"/>
                      <a:pt x="2144" y="11022"/>
                    </a:cubicBezTo>
                    <a:cubicBezTo>
                      <a:pt x="13471" y="7807"/>
                      <a:pt x="24798" y="5205"/>
                      <a:pt x="36278" y="2450"/>
                    </a:cubicBezTo>
                    <a:cubicBezTo>
                      <a:pt x="36737" y="2297"/>
                      <a:pt x="37196" y="2144"/>
                      <a:pt x="37655" y="1838"/>
                    </a:cubicBezTo>
                    <a:cubicBezTo>
                      <a:pt x="37962" y="1532"/>
                      <a:pt x="38115" y="1226"/>
                      <a:pt x="38115" y="766"/>
                    </a:cubicBezTo>
                    <a:cubicBezTo>
                      <a:pt x="38115" y="460"/>
                      <a:pt x="37809" y="1"/>
                      <a:pt x="37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3641600" y="2392550"/>
                <a:ext cx="9107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9644" extrusionOk="0">
                    <a:moveTo>
                      <a:pt x="35053" y="0"/>
                    </a:moveTo>
                    <a:cubicBezTo>
                      <a:pt x="34441" y="0"/>
                      <a:pt x="33981" y="0"/>
                      <a:pt x="33369" y="153"/>
                    </a:cubicBezTo>
                    <a:cubicBezTo>
                      <a:pt x="23879" y="1837"/>
                      <a:pt x="14389" y="3980"/>
                      <a:pt x="4899" y="6276"/>
                    </a:cubicBezTo>
                    <a:cubicBezTo>
                      <a:pt x="3521" y="6582"/>
                      <a:pt x="2143" y="7194"/>
                      <a:pt x="766" y="7654"/>
                    </a:cubicBezTo>
                    <a:cubicBezTo>
                      <a:pt x="307" y="7807"/>
                      <a:pt x="1" y="8419"/>
                      <a:pt x="154" y="8878"/>
                    </a:cubicBezTo>
                    <a:cubicBezTo>
                      <a:pt x="460" y="9490"/>
                      <a:pt x="919" y="9644"/>
                      <a:pt x="1531" y="9644"/>
                    </a:cubicBezTo>
                    <a:cubicBezTo>
                      <a:pt x="2143" y="9490"/>
                      <a:pt x="2756" y="9337"/>
                      <a:pt x="3368" y="9184"/>
                    </a:cubicBezTo>
                    <a:cubicBezTo>
                      <a:pt x="10409" y="7194"/>
                      <a:pt x="17603" y="5664"/>
                      <a:pt x="24797" y="4133"/>
                    </a:cubicBezTo>
                    <a:lnTo>
                      <a:pt x="35665" y="1990"/>
                    </a:lnTo>
                    <a:cubicBezTo>
                      <a:pt x="36124" y="1837"/>
                      <a:pt x="36277" y="1531"/>
                      <a:pt x="36277" y="1072"/>
                    </a:cubicBezTo>
                    <a:cubicBezTo>
                      <a:pt x="36431" y="459"/>
                      <a:pt x="35818" y="0"/>
                      <a:pt x="35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3836750" y="1860625"/>
                <a:ext cx="727100" cy="22580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9032" extrusionOk="0">
                    <a:moveTo>
                      <a:pt x="26941" y="1"/>
                    </a:moveTo>
                    <a:cubicBezTo>
                      <a:pt x="22043" y="1225"/>
                      <a:pt x="17145" y="2450"/>
                      <a:pt x="12399" y="3674"/>
                    </a:cubicBezTo>
                    <a:cubicBezTo>
                      <a:pt x="8726" y="4746"/>
                      <a:pt x="5205" y="5817"/>
                      <a:pt x="1685" y="6889"/>
                    </a:cubicBezTo>
                    <a:cubicBezTo>
                      <a:pt x="1072" y="7042"/>
                      <a:pt x="613" y="7195"/>
                      <a:pt x="307" y="7654"/>
                    </a:cubicBezTo>
                    <a:cubicBezTo>
                      <a:pt x="154" y="7807"/>
                      <a:pt x="1" y="8113"/>
                      <a:pt x="154" y="8266"/>
                    </a:cubicBezTo>
                    <a:cubicBezTo>
                      <a:pt x="154" y="8726"/>
                      <a:pt x="307" y="9032"/>
                      <a:pt x="766" y="9032"/>
                    </a:cubicBezTo>
                    <a:cubicBezTo>
                      <a:pt x="2144" y="9032"/>
                      <a:pt x="3368" y="8726"/>
                      <a:pt x="4593" y="8266"/>
                    </a:cubicBezTo>
                    <a:cubicBezTo>
                      <a:pt x="11328" y="6277"/>
                      <a:pt x="18216" y="4440"/>
                      <a:pt x="25104" y="3062"/>
                    </a:cubicBezTo>
                    <a:cubicBezTo>
                      <a:pt x="25869" y="2756"/>
                      <a:pt x="26635" y="2603"/>
                      <a:pt x="27553" y="2297"/>
                    </a:cubicBezTo>
                    <a:cubicBezTo>
                      <a:pt x="27859" y="2144"/>
                      <a:pt x="28318" y="1838"/>
                      <a:pt x="28778" y="1531"/>
                    </a:cubicBezTo>
                    <a:cubicBezTo>
                      <a:pt x="29084" y="1225"/>
                      <a:pt x="29084" y="766"/>
                      <a:pt x="28778" y="460"/>
                    </a:cubicBezTo>
                    <a:cubicBezTo>
                      <a:pt x="28625" y="154"/>
                      <a:pt x="28471" y="1"/>
                      <a:pt x="28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4372500" y="2735500"/>
                <a:ext cx="4707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18828" h="6794" extrusionOk="0">
                    <a:moveTo>
                      <a:pt x="17661" y="1"/>
                    </a:moveTo>
                    <a:cubicBezTo>
                      <a:pt x="17536" y="1"/>
                      <a:pt x="17412" y="20"/>
                      <a:pt x="17297" y="58"/>
                    </a:cubicBezTo>
                    <a:lnTo>
                      <a:pt x="16838" y="58"/>
                    </a:lnTo>
                    <a:lnTo>
                      <a:pt x="2143" y="4344"/>
                    </a:lnTo>
                    <a:cubicBezTo>
                      <a:pt x="1531" y="4497"/>
                      <a:pt x="1072" y="4803"/>
                      <a:pt x="460" y="5110"/>
                    </a:cubicBezTo>
                    <a:cubicBezTo>
                      <a:pt x="153" y="5263"/>
                      <a:pt x="0" y="5722"/>
                      <a:pt x="153" y="6028"/>
                    </a:cubicBezTo>
                    <a:cubicBezTo>
                      <a:pt x="153" y="6487"/>
                      <a:pt x="460" y="6793"/>
                      <a:pt x="919" y="6793"/>
                    </a:cubicBezTo>
                    <a:cubicBezTo>
                      <a:pt x="1531" y="6793"/>
                      <a:pt x="2143" y="6640"/>
                      <a:pt x="2756" y="6487"/>
                    </a:cubicBezTo>
                    <a:cubicBezTo>
                      <a:pt x="7348" y="5263"/>
                      <a:pt x="11787" y="4038"/>
                      <a:pt x="16226" y="2661"/>
                    </a:cubicBezTo>
                    <a:cubicBezTo>
                      <a:pt x="16685" y="2507"/>
                      <a:pt x="17297" y="2354"/>
                      <a:pt x="17756" y="2201"/>
                    </a:cubicBezTo>
                    <a:cubicBezTo>
                      <a:pt x="18368" y="1895"/>
                      <a:pt x="18828" y="1283"/>
                      <a:pt x="18522" y="518"/>
                    </a:cubicBezTo>
                    <a:cubicBezTo>
                      <a:pt x="18407" y="173"/>
                      <a:pt x="18034" y="1"/>
                      <a:pt x="17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4127600" y="2024200"/>
                <a:ext cx="4400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7603" h="5461" extrusionOk="0">
                    <a:moveTo>
                      <a:pt x="16472" y="1"/>
                    </a:moveTo>
                    <a:cubicBezTo>
                      <a:pt x="16387" y="1"/>
                      <a:pt x="16304" y="13"/>
                      <a:pt x="16225" y="40"/>
                    </a:cubicBezTo>
                    <a:cubicBezTo>
                      <a:pt x="15919" y="40"/>
                      <a:pt x="15613" y="40"/>
                      <a:pt x="15460" y="193"/>
                    </a:cubicBezTo>
                    <a:lnTo>
                      <a:pt x="1072" y="3407"/>
                    </a:lnTo>
                    <a:cubicBezTo>
                      <a:pt x="918" y="3407"/>
                      <a:pt x="612" y="3560"/>
                      <a:pt x="459" y="3713"/>
                    </a:cubicBezTo>
                    <a:cubicBezTo>
                      <a:pt x="306" y="3866"/>
                      <a:pt x="153" y="4173"/>
                      <a:pt x="153" y="4326"/>
                    </a:cubicBezTo>
                    <a:cubicBezTo>
                      <a:pt x="0" y="4785"/>
                      <a:pt x="306" y="5244"/>
                      <a:pt x="612" y="5244"/>
                    </a:cubicBezTo>
                    <a:cubicBezTo>
                      <a:pt x="1045" y="5352"/>
                      <a:pt x="1478" y="5461"/>
                      <a:pt x="1965" y="5461"/>
                    </a:cubicBezTo>
                    <a:cubicBezTo>
                      <a:pt x="2167" y="5461"/>
                      <a:pt x="2378" y="5442"/>
                      <a:pt x="2602" y="5397"/>
                    </a:cubicBezTo>
                    <a:cubicBezTo>
                      <a:pt x="7041" y="4479"/>
                      <a:pt x="11480" y="3407"/>
                      <a:pt x="15919" y="2489"/>
                    </a:cubicBezTo>
                    <a:lnTo>
                      <a:pt x="16684" y="2030"/>
                    </a:lnTo>
                    <a:cubicBezTo>
                      <a:pt x="17297" y="1877"/>
                      <a:pt x="17603" y="1264"/>
                      <a:pt x="17450" y="805"/>
                    </a:cubicBezTo>
                    <a:cubicBezTo>
                      <a:pt x="17323" y="298"/>
                      <a:pt x="16881" y="1"/>
                      <a:pt x="164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>
                <a:off x="2608400" y="2209825"/>
                <a:ext cx="344425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13777" h="3942" extrusionOk="0">
                    <a:moveTo>
                      <a:pt x="12016" y="0"/>
                    </a:moveTo>
                    <a:cubicBezTo>
                      <a:pt x="11748" y="0"/>
                      <a:pt x="11480" y="39"/>
                      <a:pt x="11174" y="115"/>
                    </a:cubicBezTo>
                    <a:lnTo>
                      <a:pt x="1837" y="1646"/>
                    </a:lnTo>
                    <a:cubicBezTo>
                      <a:pt x="1378" y="1646"/>
                      <a:pt x="1072" y="1952"/>
                      <a:pt x="766" y="1952"/>
                    </a:cubicBezTo>
                    <a:cubicBezTo>
                      <a:pt x="307" y="2258"/>
                      <a:pt x="0" y="2564"/>
                      <a:pt x="153" y="3023"/>
                    </a:cubicBezTo>
                    <a:cubicBezTo>
                      <a:pt x="153" y="3483"/>
                      <a:pt x="460" y="3789"/>
                      <a:pt x="766" y="3942"/>
                    </a:cubicBezTo>
                    <a:lnTo>
                      <a:pt x="2449" y="3942"/>
                    </a:lnTo>
                    <a:lnTo>
                      <a:pt x="12246" y="2258"/>
                    </a:lnTo>
                    <a:cubicBezTo>
                      <a:pt x="12552" y="2258"/>
                      <a:pt x="12705" y="2105"/>
                      <a:pt x="13011" y="2105"/>
                    </a:cubicBezTo>
                    <a:cubicBezTo>
                      <a:pt x="13470" y="1799"/>
                      <a:pt x="13776" y="1340"/>
                      <a:pt x="13623" y="727"/>
                    </a:cubicBezTo>
                    <a:cubicBezTo>
                      <a:pt x="13470" y="421"/>
                      <a:pt x="13164" y="115"/>
                      <a:pt x="12858" y="115"/>
                    </a:cubicBezTo>
                    <a:cubicBezTo>
                      <a:pt x="12552" y="39"/>
                      <a:pt x="12284" y="0"/>
                      <a:pt x="12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>
                <a:off x="3209175" y="2082575"/>
                <a:ext cx="3329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4402" extrusionOk="0">
                    <a:moveTo>
                      <a:pt x="11481" y="1"/>
                    </a:moveTo>
                    <a:cubicBezTo>
                      <a:pt x="8267" y="307"/>
                      <a:pt x="4899" y="919"/>
                      <a:pt x="1685" y="1991"/>
                    </a:cubicBezTo>
                    <a:cubicBezTo>
                      <a:pt x="1379" y="2144"/>
                      <a:pt x="1072" y="2297"/>
                      <a:pt x="766" y="2450"/>
                    </a:cubicBezTo>
                    <a:cubicBezTo>
                      <a:pt x="154" y="2756"/>
                      <a:pt x="1" y="3215"/>
                      <a:pt x="154" y="3827"/>
                    </a:cubicBezTo>
                    <a:cubicBezTo>
                      <a:pt x="307" y="4134"/>
                      <a:pt x="766" y="4287"/>
                      <a:pt x="1072" y="4287"/>
                    </a:cubicBezTo>
                    <a:cubicBezTo>
                      <a:pt x="1225" y="4363"/>
                      <a:pt x="1379" y="4401"/>
                      <a:pt x="1532" y="4401"/>
                    </a:cubicBezTo>
                    <a:cubicBezTo>
                      <a:pt x="1685" y="4401"/>
                      <a:pt x="1838" y="4363"/>
                      <a:pt x="1991" y="4287"/>
                    </a:cubicBezTo>
                    <a:cubicBezTo>
                      <a:pt x="4899" y="3368"/>
                      <a:pt x="8114" y="2756"/>
                      <a:pt x="11328" y="2297"/>
                    </a:cubicBezTo>
                    <a:cubicBezTo>
                      <a:pt x="11787" y="2297"/>
                      <a:pt x="12246" y="1991"/>
                      <a:pt x="12706" y="1684"/>
                    </a:cubicBezTo>
                    <a:cubicBezTo>
                      <a:pt x="13165" y="1531"/>
                      <a:pt x="13318" y="1072"/>
                      <a:pt x="13165" y="766"/>
                    </a:cubicBezTo>
                    <a:cubicBezTo>
                      <a:pt x="13012" y="613"/>
                      <a:pt x="12859" y="307"/>
                      <a:pt x="12706" y="307"/>
                    </a:cubicBezTo>
                    <a:cubicBezTo>
                      <a:pt x="12246" y="1"/>
                      <a:pt x="11940" y="1"/>
                      <a:pt x="1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>
                <a:off x="2547175" y="1826200"/>
                <a:ext cx="321450" cy="122475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4899" extrusionOk="0">
                    <a:moveTo>
                      <a:pt x="10868" y="0"/>
                    </a:moveTo>
                    <a:cubicBezTo>
                      <a:pt x="7960" y="766"/>
                      <a:pt x="5052" y="1684"/>
                      <a:pt x="2296" y="2296"/>
                    </a:cubicBezTo>
                    <a:cubicBezTo>
                      <a:pt x="1684" y="2602"/>
                      <a:pt x="1378" y="2602"/>
                      <a:pt x="919" y="2908"/>
                    </a:cubicBezTo>
                    <a:cubicBezTo>
                      <a:pt x="460" y="3215"/>
                      <a:pt x="0" y="3521"/>
                      <a:pt x="306" y="4133"/>
                    </a:cubicBezTo>
                    <a:cubicBezTo>
                      <a:pt x="460" y="4592"/>
                      <a:pt x="919" y="4898"/>
                      <a:pt x="1531" y="4898"/>
                    </a:cubicBezTo>
                    <a:cubicBezTo>
                      <a:pt x="1837" y="4898"/>
                      <a:pt x="2296" y="4898"/>
                      <a:pt x="2756" y="4745"/>
                    </a:cubicBezTo>
                    <a:cubicBezTo>
                      <a:pt x="5205" y="3980"/>
                      <a:pt x="7501" y="3368"/>
                      <a:pt x="9950" y="2602"/>
                    </a:cubicBezTo>
                    <a:cubicBezTo>
                      <a:pt x="10868" y="2449"/>
                      <a:pt x="11633" y="1990"/>
                      <a:pt x="12552" y="1531"/>
                    </a:cubicBezTo>
                    <a:cubicBezTo>
                      <a:pt x="12858" y="1225"/>
                      <a:pt x="12858" y="766"/>
                      <a:pt x="12705" y="459"/>
                    </a:cubicBezTo>
                    <a:cubicBezTo>
                      <a:pt x="12552" y="306"/>
                      <a:pt x="12399" y="153"/>
                      <a:pt x="12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2845650" y="2683375"/>
                <a:ext cx="317650" cy="1186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4746" extrusionOk="0">
                    <a:moveTo>
                      <a:pt x="11481" y="0"/>
                    </a:moveTo>
                    <a:cubicBezTo>
                      <a:pt x="7654" y="460"/>
                      <a:pt x="3980" y="1531"/>
                      <a:pt x="460" y="2909"/>
                    </a:cubicBezTo>
                    <a:cubicBezTo>
                      <a:pt x="307" y="3062"/>
                      <a:pt x="154" y="3062"/>
                      <a:pt x="154" y="3215"/>
                    </a:cubicBezTo>
                    <a:cubicBezTo>
                      <a:pt x="1" y="3521"/>
                      <a:pt x="1" y="3674"/>
                      <a:pt x="1" y="3980"/>
                    </a:cubicBezTo>
                    <a:cubicBezTo>
                      <a:pt x="1" y="4133"/>
                      <a:pt x="154" y="4439"/>
                      <a:pt x="460" y="4592"/>
                    </a:cubicBezTo>
                    <a:cubicBezTo>
                      <a:pt x="766" y="4746"/>
                      <a:pt x="1225" y="4746"/>
                      <a:pt x="1531" y="4746"/>
                    </a:cubicBezTo>
                    <a:cubicBezTo>
                      <a:pt x="4746" y="3827"/>
                      <a:pt x="7960" y="3062"/>
                      <a:pt x="10409" y="2296"/>
                    </a:cubicBezTo>
                    <a:cubicBezTo>
                      <a:pt x="11328" y="1990"/>
                      <a:pt x="11174" y="1990"/>
                      <a:pt x="11787" y="1837"/>
                    </a:cubicBezTo>
                    <a:cubicBezTo>
                      <a:pt x="12399" y="1531"/>
                      <a:pt x="12705" y="1072"/>
                      <a:pt x="12399" y="460"/>
                    </a:cubicBezTo>
                    <a:cubicBezTo>
                      <a:pt x="12093" y="153"/>
                      <a:pt x="11787" y="0"/>
                      <a:pt x="11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4869975" y="4022725"/>
                <a:ext cx="28320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11328" h="3215" extrusionOk="0">
                    <a:moveTo>
                      <a:pt x="9031" y="0"/>
                    </a:moveTo>
                    <a:cubicBezTo>
                      <a:pt x="6582" y="306"/>
                      <a:pt x="3980" y="766"/>
                      <a:pt x="1531" y="1072"/>
                    </a:cubicBezTo>
                    <a:cubicBezTo>
                      <a:pt x="1225" y="1072"/>
                      <a:pt x="765" y="1225"/>
                      <a:pt x="459" y="1378"/>
                    </a:cubicBezTo>
                    <a:cubicBezTo>
                      <a:pt x="306" y="1684"/>
                      <a:pt x="0" y="1684"/>
                      <a:pt x="153" y="1990"/>
                    </a:cubicBezTo>
                    <a:cubicBezTo>
                      <a:pt x="153" y="2449"/>
                      <a:pt x="306" y="3062"/>
                      <a:pt x="612" y="3062"/>
                    </a:cubicBezTo>
                    <a:cubicBezTo>
                      <a:pt x="1225" y="3215"/>
                      <a:pt x="1837" y="3215"/>
                      <a:pt x="2449" y="3215"/>
                    </a:cubicBezTo>
                    <a:cubicBezTo>
                      <a:pt x="4439" y="3062"/>
                      <a:pt x="6582" y="2755"/>
                      <a:pt x="8419" y="2449"/>
                    </a:cubicBezTo>
                    <a:cubicBezTo>
                      <a:pt x="9184" y="2449"/>
                      <a:pt x="9949" y="2296"/>
                      <a:pt x="10715" y="1990"/>
                    </a:cubicBezTo>
                    <a:cubicBezTo>
                      <a:pt x="11021" y="1990"/>
                      <a:pt x="11174" y="1378"/>
                      <a:pt x="11174" y="1072"/>
                    </a:cubicBezTo>
                    <a:cubicBezTo>
                      <a:pt x="11327" y="612"/>
                      <a:pt x="11021" y="306"/>
                      <a:pt x="10562" y="153"/>
                    </a:cubicBezTo>
                    <a:cubicBezTo>
                      <a:pt x="10103" y="0"/>
                      <a:pt x="9490" y="0"/>
                      <a:pt x="9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>
                <a:off x="4422250" y="4121475"/>
                <a:ext cx="275550" cy="97750"/>
              </a:xfrm>
              <a:custGeom>
                <a:avLst/>
                <a:gdLst/>
                <a:ahLst/>
                <a:cxnLst/>
                <a:rect l="l" t="t" r="r" b="b"/>
                <a:pathLst>
                  <a:path w="11022" h="3910" extrusionOk="0">
                    <a:moveTo>
                      <a:pt x="10183" y="0"/>
                    </a:moveTo>
                    <a:cubicBezTo>
                      <a:pt x="10108" y="0"/>
                      <a:pt x="10030" y="10"/>
                      <a:pt x="9950" y="30"/>
                    </a:cubicBezTo>
                    <a:cubicBezTo>
                      <a:pt x="7041" y="489"/>
                      <a:pt x="4286" y="1101"/>
                      <a:pt x="1837" y="1561"/>
                    </a:cubicBezTo>
                    <a:lnTo>
                      <a:pt x="1072" y="1867"/>
                    </a:lnTo>
                    <a:cubicBezTo>
                      <a:pt x="613" y="2173"/>
                      <a:pt x="0" y="2173"/>
                      <a:pt x="153" y="3091"/>
                    </a:cubicBezTo>
                    <a:cubicBezTo>
                      <a:pt x="272" y="3685"/>
                      <a:pt x="759" y="3910"/>
                      <a:pt x="1257" y="3910"/>
                    </a:cubicBezTo>
                    <a:cubicBezTo>
                      <a:pt x="1401" y="3910"/>
                      <a:pt x="1546" y="3891"/>
                      <a:pt x="1684" y="3857"/>
                    </a:cubicBezTo>
                    <a:cubicBezTo>
                      <a:pt x="4286" y="3397"/>
                      <a:pt x="6888" y="2938"/>
                      <a:pt x="9490" y="2326"/>
                    </a:cubicBezTo>
                    <a:cubicBezTo>
                      <a:pt x="9797" y="2326"/>
                      <a:pt x="10256" y="2173"/>
                      <a:pt x="10562" y="1867"/>
                    </a:cubicBezTo>
                    <a:cubicBezTo>
                      <a:pt x="10868" y="1714"/>
                      <a:pt x="11021" y="1255"/>
                      <a:pt x="11021" y="948"/>
                    </a:cubicBezTo>
                    <a:cubicBezTo>
                      <a:pt x="11021" y="417"/>
                      <a:pt x="10675" y="0"/>
                      <a:pt x="10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4713075" y="3043075"/>
                <a:ext cx="2449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3246" extrusionOk="0">
                    <a:moveTo>
                      <a:pt x="8725" y="1"/>
                    </a:moveTo>
                    <a:cubicBezTo>
                      <a:pt x="5970" y="1"/>
                      <a:pt x="3215" y="460"/>
                      <a:pt x="613" y="1378"/>
                    </a:cubicBezTo>
                    <a:cubicBezTo>
                      <a:pt x="153" y="1531"/>
                      <a:pt x="0" y="1991"/>
                      <a:pt x="0" y="2450"/>
                    </a:cubicBezTo>
                    <a:cubicBezTo>
                      <a:pt x="133" y="2848"/>
                      <a:pt x="495" y="3245"/>
                      <a:pt x="888" y="3245"/>
                    </a:cubicBezTo>
                    <a:cubicBezTo>
                      <a:pt x="949" y="3245"/>
                      <a:pt x="1010" y="3236"/>
                      <a:pt x="1072" y="3215"/>
                    </a:cubicBezTo>
                    <a:cubicBezTo>
                      <a:pt x="3674" y="2909"/>
                      <a:pt x="5970" y="2450"/>
                      <a:pt x="7960" y="2144"/>
                    </a:cubicBezTo>
                    <a:lnTo>
                      <a:pt x="8878" y="1838"/>
                    </a:lnTo>
                    <a:cubicBezTo>
                      <a:pt x="9337" y="1531"/>
                      <a:pt x="9797" y="1225"/>
                      <a:pt x="9491" y="613"/>
                    </a:cubicBezTo>
                    <a:cubicBezTo>
                      <a:pt x="9337" y="307"/>
                      <a:pt x="9031" y="1"/>
                      <a:pt x="8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5095750" y="4106900"/>
                <a:ext cx="20282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8113" h="3408" extrusionOk="0">
                    <a:moveTo>
                      <a:pt x="6735" y="1"/>
                    </a:moveTo>
                    <a:cubicBezTo>
                      <a:pt x="4898" y="1"/>
                      <a:pt x="3215" y="460"/>
                      <a:pt x="1531" y="1072"/>
                    </a:cubicBezTo>
                    <a:lnTo>
                      <a:pt x="612" y="1531"/>
                    </a:lnTo>
                    <a:cubicBezTo>
                      <a:pt x="153" y="1684"/>
                      <a:pt x="0" y="2297"/>
                      <a:pt x="153" y="2756"/>
                    </a:cubicBezTo>
                    <a:cubicBezTo>
                      <a:pt x="279" y="3134"/>
                      <a:pt x="716" y="3408"/>
                      <a:pt x="1123" y="3408"/>
                    </a:cubicBezTo>
                    <a:cubicBezTo>
                      <a:pt x="1210" y="3408"/>
                      <a:pt x="1296" y="3395"/>
                      <a:pt x="1378" y="3368"/>
                    </a:cubicBezTo>
                    <a:cubicBezTo>
                      <a:pt x="3368" y="2909"/>
                      <a:pt x="5204" y="2603"/>
                      <a:pt x="7194" y="1991"/>
                    </a:cubicBezTo>
                    <a:cubicBezTo>
                      <a:pt x="7653" y="1991"/>
                      <a:pt x="8113" y="1378"/>
                      <a:pt x="7960" y="919"/>
                    </a:cubicBezTo>
                    <a:cubicBezTo>
                      <a:pt x="7807" y="307"/>
                      <a:pt x="7347" y="1"/>
                      <a:pt x="6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2007600" y="1364125"/>
                <a:ext cx="857200" cy="3379550"/>
              </a:xfrm>
              <a:custGeom>
                <a:avLst/>
                <a:gdLst/>
                <a:ahLst/>
                <a:cxnLst/>
                <a:rect l="l" t="t" r="r" b="b"/>
                <a:pathLst>
                  <a:path w="34288" h="135182" extrusionOk="0">
                    <a:moveTo>
                      <a:pt x="996" y="0"/>
                    </a:moveTo>
                    <a:cubicBezTo>
                      <a:pt x="881" y="0"/>
                      <a:pt x="766" y="39"/>
                      <a:pt x="613" y="115"/>
                    </a:cubicBezTo>
                    <a:cubicBezTo>
                      <a:pt x="460" y="115"/>
                      <a:pt x="154" y="268"/>
                      <a:pt x="154" y="574"/>
                    </a:cubicBezTo>
                    <a:cubicBezTo>
                      <a:pt x="1" y="1799"/>
                      <a:pt x="154" y="3176"/>
                      <a:pt x="613" y="4401"/>
                    </a:cubicBezTo>
                    <a:cubicBezTo>
                      <a:pt x="1378" y="7309"/>
                      <a:pt x="2144" y="10218"/>
                      <a:pt x="2909" y="13279"/>
                    </a:cubicBezTo>
                    <a:cubicBezTo>
                      <a:pt x="4593" y="20473"/>
                      <a:pt x="6124" y="27820"/>
                      <a:pt x="8113" y="35015"/>
                    </a:cubicBezTo>
                    <a:cubicBezTo>
                      <a:pt x="10409" y="42974"/>
                      <a:pt x="12399" y="50934"/>
                      <a:pt x="14236" y="58893"/>
                    </a:cubicBezTo>
                    <a:cubicBezTo>
                      <a:pt x="15614" y="64097"/>
                      <a:pt x="16226" y="69455"/>
                      <a:pt x="17757" y="74506"/>
                    </a:cubicBezTo>
                    <a:cubicBezTo>
                      <a:pt x="20818" y="85986"/>
                      <a:pt x="23267" y="97772"/>
                      <a:pt x="25716" y="109559"/>
                    </a:cubicBezTo>
                    <a:cubicBezTo>
                      <a:pt x="27247" y="117365"/>
                      <a:pt x="29390" y="125018"/>
                      <a:pt x="31686" y="132978"/>
                    </a:cubicBezTo>
                    <a:cubicBezTo>
                      <a:pt x="31992" y="133590"/>
                      <a:pt x="32451" y="134203"/>
                      <a:pt x="32757" y="134815"/>
                    </a:cubicBezTo>
                    <a:cubicBezTo>
                      <a:pt x="32926" y="135068"/>
                      <a:pt x="33141" y="135181"/>
                      <a:pt x="33351" y="135181"/>
                    </a:cubicBezTo>
                    <a:cubicBezTo>
                      <a:pt x="33523" y="135181"/>
                      <a:pt x="33691" y="135106"/>
                      <a:pt x="33829" y="134968"/>
                    </a:cubicBezTo>
                    <a:cubicBezTo>
                      <a:pt x="33982" y="134815"/>
                      <a:pt x="34288" y="134509"/>
                      <a:pt x="34288" y="134356"/>
                    </a:cubicBezTo>
                    <a:cubicBezTo>
                      <a:pt x="33982" y="132825"/>
                      <a:pt x="33676" y="131294"/>
                      <a:pt x="33216" y="129764"/>
                    </a:cubicBezTo>
                    <a:cubicBezTo>
                      <a:pt x="30920" y="122110"/>
                      <a:pt x="29084" y="114610"/>
                      <a:pt x="27553" y="106956"/>
                    </a:cubicBezTo>
                    <a:cubicBezTo>
                      <a:pt x="25869" y="98844"/>
                      <a:pt x="24032" y="90884"/>
                      <a:pt x="22043" y="82772"/>
                    </a:cubicBezTo>
                    <a:cubicBezTo>
                      <a:pt x="20512" y="75731"/>
                      <a:pt x="18522" y="68843"/>
                      <a:pt x="17144" y="61801"/>
                    </a:cubicBezTo>
                    <a:cubicBezTo>
                      <a:pt x="15920" y="55373"/>
                      <a:pt x="14389" y="49097"/>
                      <a:pt x="12552" y="42821"/>
                    </a:cubicBezTo>
                    <a:cubicBezTo>
                      <a:pt x="10103" y="33637"/>
                      <a:pt x="7501" y="24606"/>
                      <a:pt x="5664" y="15422"/>
                    </a:cubicBezTo>
                    <a:cubicBezTo>
                      <a:pt x="4899" y="10830"/>
                      <a:pt x="3674" y="6544"/>
                      <a:pt x="2450" y="2258"/>
                    </a:cubicBezTo>
                    <a:cubicBezTo>
                      <a:pt x="2297" y="1493"/>
                      <a:pt x="1838" y="727"/>
                      <a:pt x="1378" y="115"/>
                    </a:cubicBezTo>
                    <a:cubicBezTo>
                      <a:pt x="1225" y="39"/>
                      <a:pt x="111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2179800" y="2591375"/>
                <a:ext cx="111000" cy="2221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8885" extrusionOk="0">
                    <a:moveTo>
                      <a:pt x="976" y="1"/>
                    </a:moveTo>
                    <a:cubicBezTo>
                      <a:pt x="849" y="1"/>
                      <a:pt x="722" y="51"/>
                      <a:pt x="613" y="160"/>
                    </a:cubicBezTo>
                    <a:cubicBezTo>
                      <a:pt x="307" y="313"/>
                      <a:pt x="1" y="772"/>
                      <a:pt x="1" y="1078"/>
                    </a:cubicBezTo>
                    <a:cubicBezTo>
                      <a:pt x="307" y="3680"/>
                      <a:pt x="1225" y="6129"/>
                      <a:pt x="2450" y="8426"/>
                    </a:cubicBezTo>
                    <a:cubicBezTo>
                      <a:pt x="2603" y="8732"/>
                      <a:pt x="3062" y="8885"/>
                      <a:pt x="3521" y="8885"/>
                    </a:cubicBezTo>
                    <a:cubicBezTo>
                      <a:pt x="3981" y="8732"/>
                      <a:pt x="4440" y="8272"/>
                      <a:pt x="4287" y="7813"/>
                    </a:cubicBezTo>
                    <a:cubicBezTo>
                      <a:pt x="3981" y="6436"/>
                      <a:pt x="3521" y="5211"/>
                      <a:pt x="3215" y="4293"/>
                    </a:cubicBezTo>
                    <a:cubicBezTo>
                      <a:pt x="2603" y="2762"/>
                      <a:pt x="2144" y="1537"/>
                      <a:pt x="1532" y="466"/>
                    </a:cubicBezTo>
                    <a:cubicBezTo>
                      <a:pt x="1433" y="169"/>
                      <a:pt x="1206" y="1"/>
                      <a:pt x="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2336700" y="3190950"/>
                <a:ext cx="8422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8515" extrusionOk="0">
                    <a:moveTo>
                      <a:pt x="1194" y="0"/>
                    </a:moveTo>
                    <a:cubicBezTo>
                      <a:pt x="1055" y="0"/>
                      <a:pt x="910" y="19"/>
                      <a:pt x="766" y="55"/>
                    </a:cubicBezTo>
                    <a:cubicBezTo>
                      <a:pt x="307" y="209"/>
                      <a:pt x="1" y="668"/>
                      <a:pt x="154" y="1280"/>
                    </a:cubicBezTo>
                    <a:cubicBezTo>
                      <a:pt x="460" y="3423"/>
                      <a:pt x="919" y="5260"/>
                      <a:pt x="1225" y="7250"/>
                    </a:cubicBezTo>
                    <a:cubicBezTo>
                      <a:pt x="1378" y="7556"/>
                      <a:pt x="1531" y="7862"/>
                      <a:pt x="1837" y="8015"/>
                    </a:cubicBezTo>
                    <a:cubicBezTo>
                      <a:pt x="1962" y="8265"/>
                      <a:pt x="2189" y="8515"/>
                      <a:pt x="2519" y="8515"/>
                    </a:cubicBezTo>
                    <a:cubicBezTo>
                      <a:pt x="2592" y="8515"/>
                      <a:pt x="2672" y="8502"/>
                      <a:pt x="2756" y="8474"/>
                    </a:cubicBezTo>
                    <a:cubicBezTo>
                      <a:pt x="3062" y="8321"/>
                      <a:pt x="3368" y="8015"/>
                      <a:pt x="3368" y="7556"/>
                    </a:cubicBezTo>
                    <a:cubicBezTo>
                      <a:pt x="3368" y="5260"/>
                      <a:pt x="2909" y="2964"/>
                      <a:pt x="2144" y="668"/>
                    </a:cubicBezTo>
                    <a:cubicBezTo>
                      <a:pt x="2027" y="200"/>
                      <a:pt x="1642" y="0"/>
                      <a:pt x="1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2805200" y="1132575"/>
                <a:ext cx="7110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4632" extrusionOk="0">
                    <a:moveTo>
                      <a:pt x="788" y="1"/>
                    </a:moveTo>
                    <a:cubicBezTo>
                      <a:pt x="68" y="1"/>
                      <a:pt x="0" y="1461"/>
                      <a:pt x="700" y="3560"/>
                    </a:cubicBezTo>
                    <a:cubicBezTo>
                      <a:pt x="853" y="3714"/>
                      <a:pt x="1006" y="4020"/>
                      <a:pt x="1312" y="4326"/>
                    </a:cubicBezTo>
                    <a:cubicBezTo>
                      <a:pt x="1465" y="4479"/>
                      <a:pt x="1772" y="4632"/>
                      <a:pt x="1925" y="4632"/>
                    </a:cubicBezTo>
                    <a:cubicBezTo>
                      <a:pt x="2384" y="4632"/>
                      <a:pt x="2690" y="4173"/>
                      <a:pt x="2843" y="3867"/>
                    </a:cubicBezTo>
                    <a:cubicBezTo>
                      <a:pt x="2843" y="3407"/>
                      <a:pt x="2843" y="3101"/>
                      <a:pt x="2843" y="2642"/>
                    </a:cubicBezTo>
                    <a:cubicBezTo>
                      <a:pt x="2384" y="1571"/>
                      <a:pt x="2537" y="193"/>
                      <a:pt x="1006" y="40"/>
                    </a:cubicBezTo>
                    <a:cubicBezTo>
                      <a:pt x="928" y="14"/>
                      <a:pt x="855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" name="Google Shape;232;p11"/>
          <p:cNvGrpSpPr/>
          <p:nvPr/>
        </p:nvGrpSpPr>
        <p:grpSpPr>
          <a:xfrm>
            <a:off x="50845" y="47025"/>
            <a:ext cx="8975737" cy="5083241"/>
            <a:chOff x="50845" y="47025"/>
            <a:chExt cx="8975737" cy="5083241"/>
          </a:xfrm>
        </p:grpSpPr>
        <p:sp>
          <p:nvSpPr>
            <p:cNvPr id="233" name="Google Shape;233;p11"/>
            <p:cNvSpPr/>
            <p:nvPr/>
          </p:nvSpPr>
          <p:spPr>
            <a:xfrm>
              <a:off x="7382200" y="4702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786401" y="3756175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129459" y="9891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 rot="8565780">
              <a:off x="254376" y="4174275"/>
              <a:ext cx="581472" cy="868599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986048" y="892137"/>
              <a:ext cx="1040534" cy="987918"/>
            </a:xfrm>
            <a:custGeom>
              <a:avLst/>
              <a:gdLst/>
              <a:ahLst/>
              <a:cxnLst/>
              <a:rect l="l" t="t" r="r" b="b"/>
              <a:pathLst>
                <a:path w="209785" h="199177" extrusionOk="0">
                  <a:moveTo>
                    <a:pt x="145334" y="0"/>
                  </a:moveTo>
                  <a:cubicBezTo>
                    <a:pt x="144236" y="0"/>
                    <a:pt x="143137" y="47"/>
                    <a:pt x="142037" y="139"/>
                  </a:cubicBezTo>
                  <a:cubicBezTo>
                    <a:pt x="135262" y="606"/>
                    <a:pt x="128721" y="2008"/>
                    <a:pt x="122647" y="4344"/>
                  </a:cubicBezTo>
                  <a:cubicBezTo>
                    <a:pt x="109565" y="8549"/>
                    <a:pt x="99519" y="19061"/>
                    <a:pt x="95548" y="32377"/>
                  </a:cubicBezTo>
                  <a:cubicBezTo>
                    <a:pt x="93212" y="40086"/>
                    <a:pt x="92745" y="48263"/>
                    <a:pt x="94380" y="56206"/>
                  </a:cubicBezTo>
                  <a:cubicBezTo>
                    <a:pt x="95548" y="61579"/>
                    <a:pt x="96482" y="66718"/>
                    <a:pt x="97183" y="72091"/>
                  </a:cubicBezTo>
                  <a:cubicBezTo>
                    <a:pt x="97884" y="79800"/>
                    <a:pt x="94146" y="87042"/>
                    <a:pt x="87605" y="91014"/>
                  </a:cubicBezTo>
                  <a:cubicBezTo>
                    <a:pt x="83867" y="93116"/>
                    <a:pt x="80130" y="94751"/>
                    <a:pt x="76158" y="96153"/>
                  </a:cubicBezTo>
                  <a:cubicBezTo>
                    <a:pt x="71019" y="97788"/>
                    <a:pt x="65879" y="99424"/>
                    <a:pt x="60973" y="101059"/>
                  </a:cubicBezTo>
                  <a:cubicBezTo>
                    <a:pt x="52096" y="103862"/>
                    <a:pt x="43452" y="107367"/>
                    <a:pt x="35276" y="111572"/>
                  </a:cubicBezTo>
                  <a:cubicBezTo>
                    <a:pt x="28735" y="115076"/>
                    <a:pt x="22661" y="119514"/>
                    <a:pt x="17288" y="124654"/>
                  </a:cubicBezTo>
                  <a:cubicBezTo>
                    <a:pt x="10747" y="130961"/>
                    <a:pt x="6075" y="139138"/>
                    <a:pt x="3972" y="148015"/>
                  </a:cubicBezTo>
                  <a:cubicBezTo>
                    <a:pt x="1" y="162499"/>
                    <a:pt x="5607" y="178151"/>
                    <a:pt x="17989" y="186795"/>
                  </a:cubicBezTo>
                  <a:cubicBezTo>
                    <a:pt x="20559" y="188664"/>
                    <a:pt x="23362" y="190299"/>
                    <a:pt x="26165" y="191934"/>
                  </a:cubicBezTo>
                  <a:cubicBezTo>
                    <a:pt x="37379" y="197774"/>
                    <a:pt x="49526" y="199176"/>
                    <a:pt x="61908" y="199176"/>
                  </a:cubicBezTo>
                  <a:cubicBezTo>
                    <a:pt x="64945" y="198942"/>
                    <a:pt x="67982" y="198942"/>
                    <a:pt x="70785" y="198709"/>
                  </a:cubicBezTo>
                  <a:cubicBezTo>
                    <a:pt x="84802" y="197774"/>
                    <a:pt x="98819" y="195205"/>
                    <a:pt x="112134" y="191000"/>
                  </a:cubicBezTo>
                  <a:cubicBezTo>
                    <a:pt x="145541" y="180254"/>
                    <a:pt x="173808" y="157593"/>
                    <a:pt x="191796" y="127691"/>
                  </a:cubicBezTo>
                  <a:cubicBezTo>
                    <a:pt x="204645" y="107834"/>
                    <a:pt x="209784" y="83772"/>
                    <a:pt x="206046" y="60411"/>
                  </a:cubicBezTo>
                  <a:cubicBezTo>
                    <a:pt x="204878" y="50132"/>
                    <a:pt x="201374" y="40320"/>
                    <a:pt x="196235" y="31209"/>
                  </a:cubicBezTo>
                  <a:cubicBezTo>
                    <a:pt x="195067" y="29340"/>
                    <a:pt x="193899" y="27471"/>
                    <a:pt x="192731" y="25369"/>
                  </a:cubicBezTo>
                  <a:cubicBezTo>
                    <a:pt x="188759" y="19295"/>
                    <a:pt x="183620" y="14389"/>
                    <a:pt x="177312" y="10885"/>
                  </a:cubicBezTo>
                  <a:cubicBezTo>
                    <a:pt x="171238" y="7381"/>
                    <a:pt x="165164" y="4577"/>
                    <a:pt x="158623" y="2475"/>
                  </a:cubicBezTo>
                  <a:cubicBezTo>
                    <a:pt x="154304" y="785"/>
                    <a:pt x="149834" y="0"/>
                    <a:pt x="145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 rot="-4946291">
              <a:off x="1130153" y="4133530"/>
              <a:ext cx="570958" cy="650514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0" name="Google Shape;240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74" r:id="rId11"/>
    <p:sldLayoutId id="2147483679" r:id="rId12"/>
    <p:sldLayoutId id="2147483684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2"/>
          <p:cNvSpPr/>
          <p:nvPr/>
        </p:nvSpPr>
        <p:spPr>
          <a:xfrm>
            <a:off x="6806750" y="539500"/>
            <a:ext cx="1623900" cy="519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2"/>
          <p:cNvSpPr/>
          <p:nvPr/>
        </p:nvSpPr>
        <p:spPr>
          <a:xfrm>
            <a:off x="6963004" y="3444341"/>
            <a:ext cx="1435396" cy="519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Constantia" panose="02030602050306030303" pitchFamily="18" charset="0"/>
              </a:rPr>
              <a:t>Bài</a:t>
            </a:r>
            <a:r>
              <a:rPr lang="en-US" sz="6000" dirty="0">
                <a:latin typeface="Constantia" panose="02030602050306030303" pitchFamily="18" charset="0"/>
              </a:rPr>
              <a:t> 6</a:t>
            </a:r>
            <a:br>
              <a:rPr lang="en-US" sz="6000" dirty="0">
                <a:latin typeface="Constantia" panose="02030602050306030303" pitchFamily="18" charset="0"/>
              </a:rPr>
            </a:br>
            <a:r>
              <a:rPr lang="en-US" sz="6000" dirty="0" err="1">
                <a:latin typeface="Constantia" panose="02030602050306030303" pitchFamily="18" charset="0"/>
              </a:rPr>
              <a:t>Các</a:t>
            </a:r>
            <a:r>
              <a:rPr lang="en-US" sz="6000" dirty="0">
                <a:latin typeface="Constantia" panose="02030602050306030303" pitchFamily="18" charset="0"/>
              </a:rPr>
              <a:t> </a:t>
            </a:r>
            <a:r>
              <a:rPr lang="en-US" sz="6000" dirty="0" err="1">
                <a:latin typeface="Constantia" panose="02030602050306030303" pitchFamily="18" charset="0"/>
              </a:rPr>
              <a:t>phân</a:t>
            </a:r>
            <a:r>
              <a:rPr lang="en-US" sz="6000" dirty="0">
                <a:latin typeface="Constantia" panose="02030602050306030303" pitchFamily="18" charset="0"/>
              </a:rPr>
              <a:t> </a:t>
            </a:r>
            <a:r>
              <a:rPr lang="en-US" sz="6000" dirty="0" err="1">
                <a:latin typeface="Constantia" panose="02030602050306030303" pitchFamily="18" charset="0"/>
              </a:rPr>
              <a:t>tử</a:t>
            </a:r>
            <a:r>
              <a:rPr lang="en-US" sz="6000" dirty="0">
                <a:latin typeface="Constantia" panose="02030602050306030303" pitchFamily="18" charset="0"/>
              </a:rPr>
              <a:t> </a:t>
            </a:r>
            <a:r>
              <a:rPr lang="en-US" sz="6000" dirty="0" err="1">
                <a:latin typeface="Constantia" panose="02030602050306030303" pitchFamily="18" charset="0"/>
              </a:rPr>
              <a:t>sinh</a:t>
            </a:r>
            <a:r>
              <a:rPr lang="en-US" sz="6000" dirty="0">
                <a:latin typeface="Constantia" panose="02030602050306030303" pitchFamily="18" charset="0"/>
              </a:rPr>
              <a:t> </a:t>
            </a:r>
            <a:r>
              <a:rPr lang="en-US" sz="6000" dirty="0" err="1">
                <a:latin typeface="Constantia" panose="02030602050306030303" pitchFamily="18" charset="0"/>
              </a:rPr>
              <a:t>học</a:t>
            </a:r>
            <a:endParaRPr sz="6000" dirty="0">
              <a:latin typeface="Constantia" panose="02030602050306030303" pitchFamily="18" charset="0"/>
            </a:endParaRPr>
          </a:p>
        </p:txBody>
      </p:sp>
      <p:sp>
        <p:nvSpPr>
          <p:cNvPr id="1126" name="Google Shape;1126;p42"/>
          <p:cNvSpPr txBox="1">
            <a:spLocks noGrp="1"/>
          </p:cNvSpPr>
          <p:nvPr>
            <p:ph type="subTitle" idx="1"/>
          </p:nvPr>
        </p:nvSpPr>
        <p:spPr>
          <a:xfrm flipH="1">
            <a:off x="5857002" y="3444341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>
                <a:solidFill>
                  <a:schemeClr val="accent2"/>
                </a:solidFill>
              </a:rPr>
              <a:t>Sinh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học</a:t>
            </a:r>
            <a:endParaRPr i="1" dirty="0">
              <a:solidFill>
                <a:schemeClr val="accent2"/>
              </a:solidFill>
            </a:endParaRPr>
          </a:p>
        </p:txBody>
      </p:sp>
      <p:grpSp>
        <p:nvGrpSpPr>
          <p:cNvPr id="1127" name="Google Shape;1127;p42"/>
          <p:cNvGrpSpPr/>
          <p:nvPr/>
        </p:nvGrpSpPr>
        <p:grpSpPr>
          <a:xfrm rot="1273946">
            <a:off x="1287065" y="1236643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42"/>
          <p:cNvGrpSpPr/>
          <p:nvPr/>
        </p:nvGrpSpPr>
        <p:grpSpPr>
          <a:xfrm rot="-1317813">
            <a:off x="635710" y="335985"/>
            <a:ext cx="1569443" cy="450088"/>
            <a:chOff x="230550" y="1790725"/>
            <a:chExt cx="6833500" cy="1959725"/>
          </a:xfrm>
        </p:grpSpPr>
        <p:sp>
          <p:nvSpPr>
            <p:cNvPr id="1137" name="Google Shape;1137;p42"/>
            <p:cNvSpPr/>
            <p:nvPr/>
          </p:nvSpPr>
          <p:spPr>
            <a:xfrm>
              <a:off x="434875" y="1958400"/>
              <a:ext cx="477350" cy="1542325"/>
            </a:xfrm>
            <a:custGeom>
              <a:avLst/>
              <a:gdLst/>
              <a:ahLst/>
              <a:cxnLst/>
              <a:rect l="l" t="t" r="r" b="b"/>
              <a:pathLst>
                <a:path w="19094" h="61693" extrusionOk="0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919200" y="2053900"/>
              <a:ext cx="529750" cy="1280350"/>
            </a:xfrm>
            <a:custGeom>
              <a:avLst/>
              <a:gdLst/>
              <a:ahLst/>
              <a:cxnLst/>
              <a:rect l="l" t="t" r="r" b="b"/>
              <a:pathLst>
                <a:path w="21190" h="51214" extrusionOk="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30550" y="1790725"/>
              <a:ext cx="1763250" cy="612725"/>
            </a:xfrm>
            <a:custGeom>
              <a:avLst/>
              <a:gdLst/>
              <a:ahLst/>
              <a:cxnLst/>
              <a:rect l="l" t="t" r="r" b="b"/>
              <a:pathLst>
                <a:path w="70530" h="24509" extrusionOk="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1610225" y="2432250"/>
              <a:ext cx="807350" cy="266600"/>
            </a:xfrm>
            <a:custGeom>
              <a:avLst/>
              <a:gdLst/>
              <a:ahLst/>
              <a:cxnLst/>
              <a:rect l="l" t="t" r="r" b="b"/>
              <a:pathLst>
                <a:path w="32294" h="10664" extrusionOk="0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698650" y="2645300"/>
              <a:ext cx="822475" cy="181925"/>
            </a:xfrm>
            <a:custGeom>
              <a:avLst/>
              <a:gdLst/>
              <a:ahLst/>
              <a:cxnLst/>
              <a:rect l="l" t="t" r="r" b="b"/>
              <a:pathLst>
                <a:path w="32899" h="7277" extrusionOk="0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2630325" y="2097375"/>
              <a:ext cx="596975" cy="1221750"/>
            </a:xfrm>
            <a:custGeom>
              <a:avLst/>
              <a:gdLst/>
              <a:ahLst/>
              <a:cxnLst/>
              <a:rect l="l" t="t" r="r" b="b"/>
              <a:pathLst>
                <a:path w="23879" h="48870" extrusionOk="0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909450" y="3169675"/>
              <a:ext cx="491925" cy="580775"/>
            </a:xfrm>
            <a:custGeom>
              <a:avLst/>
              <a:gdLst/>
              <a:ahLst/>
              <a:cxnLst/>
              <a:rect l="l" t="t" r="r" b="b"/>
              <a:pathLst>
                <a:path w="19677" h="23231" extrusionOk="0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3575400" y="1956950"/>
              <a:ext cx="552450" cy="1089725"/>
            </a:xfrm>
            <a:custGeom>
              <a:avLst/>
              <a:gdLst/>
              <a:ahLst/>
              <a:cxnLst/>
              <a:rect l="l" t="t" r="r" b="b"/>
              <a:pathLst>
                <a:path w="22098" h="43589" extrusionOk="0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127825" y="1964525"/>
              <a:ext cx="590300" cy="1059450"/>
            </a:xfrm>
            <a:custGeom>
              <a:avLst/>
              <a:gdLst/>
              <a:ahLst/>
              <a:cxnLst/>
              <a:rect l="l" t="t" r="r" b="b"/>
              <a:pathLst>
                <a:path w="23612" h="42378" extrusionOk="0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793775" y="2039150"/>
              <a:ext cx="560025" cy="1052950"/>
            </a:xfrm>
            <a:custGeom>
              <a:avLst/>
              <a:gdLst/>
              <a:ahLst/>
              <a:cxnLst/>
              <a:rect l="l" t="t" r="r" b="b"/>
              <a:pathLst>
                <a:path w="22401" h="42118" extrusionOk="0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5055825" y="2176675"/>
              <a:ext cx="562825" cy="968400"/>
            </a:xfrm>
            <a:custGeom>
              <a:avLst/>
              <a:gdLst/>
              <a:ahLst/>
              <a:cxnLst/>
              <a:rect l="l" t="t" r="r" b="b"/>
              <a:pathLst>
                <a:path w="22513" h="38736" extrusionOk="0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5467275" y="2061775"/>
              <a:ext cx="608100" cy="220600"/>
            </a:xfrm>
            <a:custGeom>
              <a:avLst/>
              <a:gdLst/>
              <a:ahLst/>
              <a:cxnLst/>
              <a:rect l="l" t="t" r="r" b="b"/>
              <a:pathLst>
                <a:path w="24324" h="8824" extrusionOk="0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5738500" y="2151975"/>
              <a:ext cx="780700" cy="1061200"/>
            </a:xfrm>
            <a:custGeom>
              <a:avLst/>
              <a:gdLst/>
              <a:ahLst/>
              <a:cxnLst/>
              <a:rect l="l" t="t" r="r" b="b"/>
              <a:pathLst>
                <a:path w="31228" h="42448" extrusionOk="0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352675" y="2386600"/>
              <a:ext cx="711375" cy="947650"/>
            </a:xfrm>
            <a:custGeom>
              <a:avLst/>
              <a:gdLst/>
              <a:ahLst/>
              <a:cxnLst/>
              <a:rect l="l" t="t" r="r" b="b"/>
              <a:pathLst>
                <a:path w="28455" h="37906" extrusionOk="0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2943900" y="3871841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chemeClr val="accent3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chemeClr val="accent3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2185569" y="2113399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 txBox="1">
            <a:spLocks noGrp="1"/>
          </p:cNvSpPr>
          <p:nvPr>
            <p:ph type="subTitle" idx="2"/>
          </p:nvPr>
        </p:nvSpPr>
        <p:spPr>
          <a:xfrm>
            <a:off x="6717544" y="602767"/>
            <a:ext cx="1760039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10th Grade</a:t>
            </a:r>
            <a:endParaRPr dirty="0"/>
          </a:p>
        </p:txBody>
      </p:sp>
      <p:grpSp>
        <p:nvGrpSpPr>
          <p:cNvPr id="1184" name="Google Shape;1184;p42"/>
          <p:cNvGrpSpPr/>
          <p:nvPr/>
        </p:nvGrpSpPr>
        <p:grpSpPr>
          <a:xfrm rot="-1617717">
            <a:off x="905002" y="2925364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77B75-08EF-08FD-4288-9744E1D46E30}"/>
              </a:ext>
            </a:extLst>
          </p:cNvPr>
          <p:cNvSpPr txBox="1"/>
          <p:nvPr/>
        </p:nvSpPr>
        <p:spPr>
          <a:xfrm>
            <a:off x="1775636" y="790623"/>
            <a:ext cx="667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Maltose</a:t>
            </a:r>
            <a:r>
              <a:rPr lang="en-US" sz="2400" dirty="0">
                <a:latin typeface="Constantia" panose="02030602050306030303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Glucose + Glucose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Tên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thông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mạch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nha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A220A-8E18-868F-4647-4035C264266A}"/>
              </a:ext>
            </a:extLst>
          </p:cNvPr>
          <p:cNvSpPr txBox="1"/>
          <p:nvPr/>
        </p:nvSpPr>
        <p:spPr>
          <a:xfrm>
            <a:off x="1233376" y="1923334"/>
            <a:ext cx="667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Sacrose</a:t>
            </a:r>
            <a:r>
              <a:rPr lang="en-US" sz="2400" dirty="0">
                <a:latin typeface="Constantia" panose="02030602050306030303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Glucose + Fructose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Tên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thông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mía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EA35-1686-2659-CE11-CDC375551319}"/>
              </a:ext>
            </a:extLst>
          </p:cNvPr>
          <p:cNvSpPr txBox="1"/>
          <p:nvPr/>
        </p:nvSpPr>
        <p:spPr>
          <a:xfrm>
            <a:off x="1775636" y="3152549"/>
            <a:ext cx="667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Lactose</a:t>
            </a:r>
            <a:r>
              <a:rPr lang="en-US" sz="2400" dirty="0">
                <a:latin typeface="Constantia" panose="02030602050306030303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Glucose + Galactose 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Tên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thông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sữa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4"/>
          <p:cNvSpPr txBox="1">
            <a:spLocks noGrp="1"/>
          </p:cNvSpPr>
          <p:nvPr>
            <p:ph type="title"/>
          </p:nvPr>
        </p:nvSpPr>
        <p:spPr>
          <a:xfrm>
            <a:off x="2214824" y="1630713"/>
            <a:ext cx="5917339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  <a:latin typeface="Constantia" panose="02030602050306030303" pitchFamily="18" charset="0"/>
              </a:rPr>
              <a:t>c. Polysaccharide</a:t>
            </a:r>
            <a:endParaRPr sz="6000" dirty="0">
              <a:solidFill>
                <a:schemeClr val="accent6"/>
              </a:solidFill>
              <a:latin typeface="Constantia" panose="02030602050306030303" pitchFamily="18" charset="0"/>
            </a:endParaRPr>
          </a:p>
        </p:txBody>
      </p:sp>
      <p:sp>
        <p:nvSpPr>
          <p:cNvPr id="1239" name="Google Shape;1239;p44"/>
          <p:cNvSpPr txBox="1">
            <a:spLocks noGrp="1"/>
          </p:cNvSpPr>
          <p:nvPr>
            <p:ph type="subTitle" idx="1"/>
          </p:nvPr>
        </p:nvSpPr>
        <p:spPr>
          <a:xfrm>
            <a:off x="2214825" y="2329972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accent2"/>
                </a:solidFill>
              </a:rPr>
              <a:t>Tinh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bột</a:t>
            </a:r>
            <a:r>
              <a:rPr lang="en-US" sz="1800" i="1" dirty="0">
                <a:solidFill>
                  <a:schemeClr val="accent2"/>
                </a:solidFill>
              </a:rPr>
              <a:t> – Glycogen – Cellulose - Chitin</a:t>
            </a:r>
            <a:endParaRPr sz="1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1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9"/>
          <p:cNvSpPr/>
          <p:nvPr/>
        </p:nvSpPr>
        <p:spPr>
          <a:xfrm>
            <a:off x="6902818" y="856175"/>
            <a:ext cx="1527782" cy="101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9"/>
          <p:cNvSpPr/>
          <p:nvPr/>
        </p:nvSpPr>
        <p:spPr>
          <a:xfrm>
            <a:off x="5057775" y="2771184"/>
            <a:ext cx="3486150" cy="89490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426" name="Google Shape;1426;p49"/>
          <p:cNvSpPr txBox="1">
            <a:spLocks noGrp="1"/>
          </p:cNvSpPr>
          <p:nvPr>
            <p:ph type="title"/>
          </p:nvPr>
        </p:nvSpPr>
        <p:spPr>
          <a:xfrm>
            <a:off x="4440276" y="2183859"/>
            <a:ext cx="3938984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Constantia" panose="02030602050306030303" pitchFamily="18" charset="0"/>
              </a:rPr>
              <a:t>Lipid – </a:t>
            </a:r>
            <a:r>
              <a:rPr lang="en-US" sz="6000" dirty="0" err="1">
                <a:latin typeface="Constantia" panose="02030602050306030303" pitchFamily="18" charset="0"/>
              </a:rPr>
              <a:t>Chất</a:t>
            </a:r>
            <a:r>
              <a:rPr lang="en-US" sz="6000" dirty="0">
                <a:latin typeface="Constantia" panose="02030602050306030303" pitchFamily="18" charset="0"/>
              </a:rPr>
              <a:t> </a:t>
            </a:r>
            <a:r>
              <a:rPr lang="en-US" sz="6000" dirty="0" err="1">
                <a:latin typeface="Constantia" panose="02030602050306030303" pitchFamily="18" charset="0"/>
              </a:rPr>
              <a:t>béo</a:t>
            </a:r>
            <a:endParaRPr sz="6000" dirty="0">
              <a:latin typeface="Constantia" panose="02030602050306030303" pitchFamily="18" charset="0"/>
            </a:endParaRPr>
          </a:p>
        </p:txBody>
      </p:sp>
      <p:sp>
        <p:nvSpPr>
          <p:cNvPr id="1427" name="Google Shape;1427;p49"/>
          <p:cNvSpPr txBox="1">
            <a:spLocks noGrp="1"/>
          </p:cNvSpPr>
          <p:nvPr>
            <p:ph type="title" idx="2"/>
          </p:nvPr>
        </p:nvSpPr>
        <p:spPr>
          <a:xfrm>
            <a:off x="6626363" y="1012001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429" name="Google Shape;1429;p49"/>
          <p:cNvGrpSpPr/>
          <p:nvPr/>
        </p:nvGrpSpPr>
        <p:grpSpPr>
          <a:xfrm>
            <a:off x="764740" y="2392014"/>
            <a:ext cx="1163441" cy="937893"/>
            <a:chOff x="750100" y="236175"/>
            <a:chExt cx="6175375" cy="4978200"/>
          </a:xfrm>
        </p:grpSpPr>
        <p:sp>
          <p:nvSpPr>
            <p:cNvPr id="1430" name="Google Shape;1430;p49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1928181" y="3666088"/>
            <a:ext cx="1437978" cy="773167"/>
            <a:chOff x="230900" y="984000"/>
            <a:chExt cx="6963575" cy="3744150"/>
          </a:xfrm>
        </p:grpSpPr>
        <p:sp>
          <p:nvSpPr>
            <p:cNvPr id="1437" name="Google Shape;1437;p49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49"/>
          <p:cNvGrpSpPr/>
          <p:nvPr/>
        </p:nvGrpSpPr>
        <p:grpSpPr>
          <a:xfrm>
            <a:off x="1983965" y="665145"/>
            <a:ext cx="1163505" cy="1591388"/>
            <a:chOff x="1913875" y="237475"/>
            <a:chExt cx="3704250" cy="5066500"/>
          </a:xfrm>
        </p:grpSpPr>
        <p:sp>
          <p:nvSpPr>
            <p:cNvPr id="1447" name="Google Shape;1447;p49"/>
            <p:cNvSpPr/>
            <p:nvPr/>
          </p:nvSpPr>
          <p:spPr>
            <a:xfrm>
              <a:off x="3214925" y="646050"/>
              <a:ext cx="1523050" cy="661175"/>
            </a:xfrm>
            <a:custGeom>
              <a:avLst/>
              <a:gdLst/>
              <a:ahLst/>
              <a:cxnLst/>
              <a:rect l="l" t="t" r="r" b="b"/>
              <a:pathLst>
                <a:path w="60922" h="26447" extrusionOk="0">
                  <a:moveTo>
                    <a:pt x="11123" y="0"/>
                  </a:moveTo>
                  <a:cubicBezTo>
                    <a:pt x="9577" y="0"/>
                    <a:pt x="8052" y="276"/>
                    <a:pt x="6583" y="827"/>
                  </a:cubicBezTo>
                  <a:cubicBezTo>
                    <a:pt x="5011" y="1613"/>
                    <a:pt x="3754" y="3092"/>
                    <a:pt x="3380" y="4659"/>
                  </a:cubicBezTo>
                  <a:lnTo>
                    <a:pt x="3380" y="4659"/>
                  </a:lnTo>
                  <a:lnTo>
                    <a:pt x="2909" y="520"/>
                  </a:lnTo>
                  <a:cubicBezTo>
                    <a:pt x="1991" y="7102"/>
                    <a:pt x="1072" y="13684"/>
                    <a:pt x="154" y="20266"/>
                  </a:cubicBezTo>
                  <a:cubicBezTo>
                    <a:pt x="1" y="21185"/>
                    <a:pt x="1" y="21950"/>
                    <a:pt x="460" y="22715"/>
                  </a:cubicBezTo>
                  <a:cubicBezTo>
                    <a:pt x="1226" y="23634"/>
                    <a:pt x="2297" y="23940"/>
                    <a:pt x="3522" y="23940"/>
                  </a:cubicBezTo>
                  <a:lnTo>
                    <a:pt x="50666" y="26389"/>
                  </a:lnTo>
                  <a:cubicBezTo>
                    <a:pt x="51049" y="26427"/>
                    <a:pt x="51432" y="26446"/>
                    <a:pt x="51812" y="26446"/>
                  </a:cubicBezTo>
                  <a:cubicBezTo>
                    <a:pt x="52953" y="26446"/>
                    <a:pt x="54072" y="26274"/>
                    <a:pt x="55105" y="25930"/>
                  </a:cubicBezTo>
                  <a:cubicBezTo>
                    <a:pt x="58473" y="24552"/>
                    <a:pt x="59544" y="20419"/>
                    <a:pt x="60157" y="16899"/>
                  </a:cubicBezTo>
                  <a:cubicBezTo>
                    <a:pt x="60616" y="13990"/>
                    <a:pt x="60922" y="10317"/>
                    <a:pt x="58626" y="8480"/>
                  </a:cubicBezTo>
                  <a:cubicBezTo>
                    <a:pt x="57554" y="7562"/>
                    <a:pt x="56177" y="7102"/>
                    <a:pt x="54799" y="6949"/>
                  </a:cubicBezTo>
                  <a:cubicBezTo>
                    <a:pt x="41329" y="4041"/>
                    <a:pt x="27859" y="1745"/>
                    <a:pt x="14236" y="367"/>
                  </a:cubicBezTo>
                  <a:cubicBezTo>
                    <a:pt x="13195" y="122"/>
                    <a:pt x="12155" y="0"/>
                    <a:pt x="11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2415150" y="1106225"/>
              <a:ext cx="2713150" cy="3743075"/>
            </a:xfrm>
            <a:custGeom>
              <a:avLst/>
              <a:gdLst/>
              <a:ahLst/>
              <a:cxnLst/>
              <a:rect l="l" t="t" r="r" b="b"/>
              <a:pathLst>
                <a:path w="108526" h="149723" extrusionOk="0">
                  <a:moveTo>
                    <a:pt x="19822" y="1"/>
                  </a:moveTo>
                  <a:cubicBezTo>
                    <a:pt x="15018" y="1"/>
                    <a:pt x="14961" y="6020"/>
                    <a:pt x="14236" y="12421"/>
                  </a:cubicBezTo>
                  <a:cubicBezTo>
                    <a:pt x="9797" y="48086"/>
                    <a:pt x="5358" y="83598"/>
                    <a:pt x="766" y="119262"/>
                  </a:cubicBezTo>
                  <a:cubicBezTo>
                    <a:pt x="307" y="123089"/>
                    <a:pt x="1" y="127375"/>
                    <a:pt x="2450" y="130283"/>
                  </a:cubicBezTo>
                  <a:cubicBezTo>
                    <a:pt x="4287" y="132579"/>
                    <a:pt x="7807" y="133345"/>
                    <a:pt x="10716" y="134110"/>
                  </a:cubicBezTo>
                  <a:lnTo>
                    <a:pt x="89392" y="149723"/>
                  </a:lnTo>
                  <a:cubicBezTo>
                    <a:pt x="95362" y="109619"/>
                    <a:pt x="101332" y="69515"/>
                    <a:pt x="107301" y="29258"/>
                  </a:cubicBezTo>
                  <a:cubicBezTo>
                    <a:pt x="108067" y="24207"/>
                    <a:pt x="108526" y="18391"/>
                    <a:pt x="104852" y="14870"/>
                  </a:cubicBezTo>
                  <a:cubicBezTo>
                    <a:pt x="102643" y="12837"/>
                    <a:pt x="99718" y="12233"/>
                    <a:pt x="96669" y="12233"/>
                  </a:cubicBezTo>
                  <a:cubicBezTo>
                    <a:pt x="94438" y="12233"/>
                    <a:pt x="92139" y="12557"/>
                    <a:pt x="90005" y="12880"/>
                  </a:cubicBezTo>
                  <a:cubicBezTo>
                    <a:pt x="84374" y="13700"/>
                    <a:pt x="78704" y="14110"/>
                    <a:pt x="73044" y="14110"/>
                  </a:cubicBezTo>
                  <a:cubicBezTo>
                    <a:pt x="62856" y="14110"/>
                    <a:pt x="52700" y="12782"/>
                    <a:pt x="42860" y="10125"/>
                  </a:cubicBezTo>
                  <a:cubicBezTo>
                    <a:pt x="35513" y="8288"/>
                    <a:pt x="30921" y="4461"/>
                    <a:pt x="24798" y="1400"/>
                  </a:cubicBezTo>
                  <a:cubicBezTo>
                    <a:pt x="22731" y="431"/>
                    <a:pt x="21107" y="1"/>
                    <a:pt x="19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120500" y="835075"/>
              <a:ext cx="3421100" cy="4325150"/>
            </a:xfrm>
            <a:custGeom>
              <a:avLst/>
              <a:gdLst/>
              <a:ahLst/>
              <a:cxnLst/>
              <a:rect l="l" t="t" r="r" b="b"/>
              <a:pathLst>
                <a:path w="136844" h="173006" extrusionOk="0">
                  <a:moveTo>
                    <a:pt x="105717" y="16229"/>
                  </a:moveTo>
                  <a:cubicBezTo>
                    <a:pt x="104402" y="16248"/>
                    <a:pt x="103083" y="16490"/>
                    <a:pt x="101791" y="16991"/>
                  </a:cubicBezTo>
                  <a:cubicBezTo>
                    <a:pt x="103093" y="16724"/>
                    <a:pt x="104403" y="16464"/>
                    <a:pt x="105717" y="16229"/>
                  </a:cubicBezTo>
                  <a:close/>
                  <a:moveTo>
                    <a:pt x="11328" y="1"/>
                  </a:moveTo>
                  <a:cubicBezTo>
                    <a:pt x="7654" y="49595"/>
                    <a:pt x="3980" y="99036"/>
                    <a:pt x="307" y="148630"/>
                  </a:cubicBezTo>
                  <a:cubicBezTo>
                    <a:pt x="1" y="151232"/>
                    <a:pt x="1" y="154293"/>
                    <a:pt x="1837" y="156283"/>
                  </a:cubicBezTo>
                  <a:cubicBezTo>
                    <a:pt x="3368" y="157661"/>
                    <a:pt x="5358" y="158426"/>
                    <a:pt x="7501" y="158426"/>
                  </a:cubicBezTo>
                  <a:lnTo>
                    <a:pt x="99035" y="172661"/>
                  </a:lnTo>
                  <a:cubicBezTo>
                    <a:pt x="99877" y="172891"/>
                    <a:pt x="100719" y="173006"/>
                    <a:pt x="101561" y="173006"/>
                  </a:cubicBezTo>
                  <a:cubicBezTo>
                    <a:pt x="102403" y="173006"/>
                    <a:pt x="103245" y="172891"/>
                    <a:pt x="104087" y="172661"/>
                  </a:cubicBezTo>
                  <a:cubicBezTo>
                    <a:pt x="107913" y="171590"/>
                    <a:pt x="109291" y="167151"/>
                    <a:pt x="110209" y="163171"/>
                  </a:cubicBezTo>
                  <a:lnTo>
                    <a:pt x="118934" y="125057"/>
                  </a:lnTo>
                  <a:cubicBezTo>
                    <a:pt x="125516" y="96893"/>
                    <a:pt x="131945" y="68728"/>
                    <a:pt x="135619" y="40257"/>
                  </a:cubicBezTo>
                  <a:cubicBezTo>
                    <a:pt x="136384" y="35053"/>
                    <a:pt x="136843" y="29696"/>
                    <a:pt x="134700" y="25104"/>
                  </a:cubicBezTo>
                  <a:cubicBezTo>
                    <a:pt x="132098" y="19593"/>
                    <a:pt x="125975" y="16379"/>
                    <a:pt x="119853" y="15460"/>
                  </a:cubicBezTo>
                  <a:cubicBezTo>
                    <a:pt x="118460" y="15282"/>
                    <a:pt x="117059" y="15203"/>
                    <a:pt x="115654" y="15203"/>
                  </a:cubicBezTo>
                  <a:cubicBezTo>
                    <a:pt x="112349" y="15203"/>
                    <a:pt x="109020" y="15638"/>
                    <a:pt x="105717" y="16229"/>
                  </a:cubicBezTo>
                  <a:lnTo>
                    <a:pt x="105717" y="16229"/>
                  </a:lnTo>
                  <a:cubicBezTo>
                    <a:pt x="105774" y="16228"/>
                    <a:pt x="105831" y="16228"/>
                    <a:pt x="105887" y="16228"/>
                  </a:cubicBezTo>
                  <a:cubicBezTo>
                    <a:pt x="112149" y="16228"/>
                    <a:pt x="118287" y="21247"/>
                    <a:pt x="120924" y="27400"/>
                  </a:cubicBezTo>
                  <a:cubicBezTo>
                    <a:pt x="123985" y="34747"/>
                    <a:pt x="122914" y="43166"/>
                    <a:pt x="121842" y="51125"/>
                  </a:cubicBezTo>
                  <a:lnTo>
                    <a:pt x="110362" y="142966"/>
                  </a:lnTo>
                  <a:cubicBezTo>
                    <a:pt x="109444" y="149701"/>
                    <a:pt x="108066" y="157508"/>
                    <a:pt x="102403" y="161181"/>
                  </a:cubicBezTo>
                  <a:cubicBezTo>
                    <a:pt x="99713" y="162922"/>
                    <a:pt x="96654" y="163517"/>
                    <a:pt x="93503" y="163517"/>
                  </a:cubicBezTo>
                  <a:cubicBezTo>
                    <a:pt x="90558" y="163517"/>
                    <a:pt x="87531" y="162997"/>
                    <a:pt x="84647" y="162406"/>
                  </a:cubicBezTo>
                  <a:lnTo>
                    <a:pt x="27706" y="151691"/>
                  </a:lnTo>
                  <a:cubicBezTo>
                    <a:pt x="20818" y="150313"/>
                    <a:pt x="13164" y="148630"/>
                    <a:pt x="9032" y="143119"/>
                  </a:cubicBezTo>
                  <a:cubicBezTo>
                    <a:pt x="4746" y="137456"/>
                    <a:pt x="5205" y="129190"/>
                    <a:pt x="6123" y="121996"/>
                  </a:cubicBezTo>
                  <a:cubicBezTo>
                    <a:pt x="9950" y="88168"/>
                    <a:pt x="13930" y="54493"/>
                    <a:pt x="17910" y="20665"/>
                  </a:cubicBezTo>
                  <a:cubicBezTo>
                    <a:pt x="18216" y="17603"/>
                    <a:pt x="18828" y="14236"/>
                    <a:pt x="21277" y="12399"/>
                  </a:cubicBezTo>
                  <a:cubicBezTo>
                    <a:pt x="22991" y="11419"/>
                    <a:pt x="25098" y="10930"/>
                    <a:pt x="27204" y="10930"/>
                  </a:cubicBezTo>
                  <a:cubicBezTo>
                    <a:pt x="27730" y="10930"/>
                    <a:pt x="28257" y="10960"/>
                    <a:pt x="28777" y="11021"/>
                  </a:cubicBezTo>
                  <a:cubicBezTo>
                    <a:pt x="29008" y="11033"/>
                    <a:pt x="29238" y="11039"/>
                    <a:pt x="29467" y="11039"/>
                  </a:cubicBezTo>
                  <a:cubicBezTo>
                    <a:pt x="35332" y="11039"/>
                    <a:pt x="40639" y="7334"/>
                    <a:pt x="34747" y="3062"/>
                  </a:cubicBezTo>
                  <a:cubicBezTo>
                    <a:pt x="33063" y="1684"/>
                    <a:pt x="11328" y="1072"/>
                    <a:pt x="11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1913875" y="237475"/>
              <a:ext cx="3704250" cy="5066500"/>
            </a:xfrm>
            <a:custGeom>
              <a:avLst/>
              <a:gdLst/>
              <a:ahLst/>
              <a:cxnLst/>
              <a:rect l="l" t="t" r="r" b="b"/>
              <a:pathLst>
                <a:path w="148170" h="202660" extrusionOk="0">
                  <a:moveTo>
                    <a:pt x="86711" y="9172"/>
                  </a:moveTo>
                  <a:cubicBezTo>
                    <a:pt x="87597" y="9172"/>
                    <a:pt x="88448" y="9491"/>
                    <a:pt x="89085" y="10128"/>
                  </a:cubicBezTo>
                  <a:cubicBezTo>
                    <a:pt x="90310" y="11200"/>
                    <a:pt x="91381" y="12578"/>
                    <a:pt x="91994" y="14261"/>
                  </a:cubicBezTo>
                  <a:cubicBezTo>
                    <a:pt x="92453" y="15333"/>
                    <a:pt x="93218" y="16557"/>
                    <a:pt x="92606" y="17629"/>
                  </a:cubicBezTo>
                  <a:cubicBezTo>
                    <a:pt x="92267" y="18104"/>
                    <a:pt x="91777" y="18248"/>
                    <a:pt x="91244" y="18248"/>
                  </a:cubicBezTo>
                  <a:cubicBezTo>
                    <a:pt x="90574" y="18248"/>
                    <a:pt x="89835" y="18020"/>
                    <a:pt x="89238" y="17935"/>
                  </a:cubicBezTo>
                  <a:cubicBezTo>
                    <a:pt x="85565" y="17323"/>
                    <a:pt x="81738" y="16710"/>
                    <a:pt x="77758" y="16098"/>
                  </a:cubicBezTo>
                  <a:cubicBezTo>
                    <a:pt x="79136" y="12578"/>
                    <a:pt x="82350" y="9975"/>
                    <a:pt x="86177" y="9210"/>
                  </a:cubicBezTo>
                  <a:cubicBezTo>
                    <a:pt x="86356" y="9185"/>
                    <a:pt x="86534" y="9172"/>
                    <a:pt x="86711" y="9172"/>
                  </a:cubicBezTo>
                  <a:close/>
                  <a:moveTo>
                    <a:pt x="88735" y="2414"/>
                  </a:moveTo>
                  <a:cubicBezTo>
                    <a:pt x="92176" y="2414"/>
                    <a:pt x="95332" y="4489"/>
                    <a:pt x="96586" y="7832"/>
                  </a:cubicBezTo>
                  <a:cubicBezTo>
                    <a:pt x="97657" y="10282"/>
                    <a:pt x="98269" y="13037"/>
                    <a:pt x="98576" y="15792"/>
                  </a:cubicBezTo>
                  <a:lnTo>
                    <a:pt x="98422" y="15792"/>
                  </a:lnTo>
                  <a:cubicBezTo>
                    <a:pt x="98422" y="16404"/>
                    <a:pt x="98576" y="16710"/>
                    <a:pt x="98576" y="17476"/>
                  </a:cubicBezTo>
                  <a:cubicBezTo>
                    <a:pt x="98576" y="18088"/>
                    <a:pt x="98269" y="18853"/>
                    <a:pt x="97504" y="18853"/>
                  </a:cubicBezTo>
                  <a:cubicBezTo>
                    <a:pt x="97334" y="18853"/>
                    <a:pt x="97156" y="18861"/>
                    <a:pt x="96980" y="18861"/>
                  </a:cubicBezTo>
                  <a:cubicBezTo>
                    <a:pt x="96361" y="18861"/>
                    <a:pt x="95752" y="18768"/>
                    <a:pt x="95514" y="17935"/>
                  </a:cubicBezTo>
                  <a:cubicBezTo>
                    <a:pt x="95208" y="17017"/>
                    <a:pt x="94902" y="15945"/>
                    <a:pt x="94596" y="15027"/>
                  </a:cubicBezTo>
                  <a:cubicBezTo>
                    <a:pt x="94137" y="12884"/>
                    <a:pt x="93065" y="11047"/>
                    <a:pt x="91534" y="9669"/>
                  </a:cubicBezTo>
                  <a:cubicBezTo>
                    <a:pt x="90302" y="7924"/>
                    <a:pt x="88312" y="7005"/>
                    <a:pt x="86258" y="7005"/>
                  </a:cubicBezTo>
                  <a:cubicBezTo>
                    <a:pt x="85250" y="7005"/>
                    <a:pt x="84226" y="7226"/>
                    <a:pt x="83269" y="7679"/>
                  </a:cubicBezTo>
                  <a:cubicBezTo>
                    <a:pt x="80514" y="8751"/>
                    <a:pt x="78218" y="10588"/>
                    <a:pt x="76534" y="13037"/>
                  </a:cubicBezTo>
                  <a:cubicBezTo>
                    <a:pt x="76228" y="13649"/>
                    <a:pt x="75922" y="14108"/>
                    <a:pt x="75615" y="14721"/>
                  </a:cubicBezTo>
                  <a:cubicBezTo>
                    <a:pt x="75171" y="15498"/>
                    <a:pt x="74566" y="15711"/>
                    <a:pt x="73916" y="15711"/>
                  </a:cubicBezTo>
                  <a:cubicBezTo>
                    <a:pt x="73670" y="15711"/>
                    <a:pt x="73418" y="15681"/>
                    <a:pt x="73166" y="15639"/>
                  </a:cubicBezTo>
                  <a:cubicBezTo>
                    <a:pt x="72401" y="15486"/>
                    <a:pt x="71942" y="14874"/>
                    <a:pt x="72095" y="14261"/>
                  </a:cubicBezTo>
                  <a:cubicBezTo>
                    <a:pt x="72248" y="13955"/>
                    <a:pt x="72248" y="13649"/>
                    <a:pt x="72248" y="13496"/>
                  </a:cubicBezTo>
                  <a:cubicBezTo>
                    <a:pt x="75003" y="7067"/>
                    <a:pt x="80973" y="2934"/>
                    <a:pt x="87708" y="2475"/>
                  </a:cubicBezTo>
                  <a:cubicBezTo>
                    <a:pt x="88052" y="2434"/>
                    <a:pt x="88395" y="2414"/>
                    <a:pt x="88735" y="2414"/>
                  </a:cubicBezTo>
                  <a:close/>
                  <a:moveTo>
                    <a:pt x="39556" y="25549"/>
                  </a:moveTo>
                  <a:cubicBezTo>
                    <a:pt x="39635" y="25549"/>
                    <a:pt x="39716" y="25561"/>
                    <a:pt x="39798" y="25588"/>
                  </a:cubicBezTo>
                  <a:cubicBezTo>
                    <a:pt x="40104" y="25741"/>
                    <a:pt x="40410" y="25894"/>
                    <a:pt x="40716" y="26201"/>
                  </a:cubicBezTo>
                  <a:cubicBezTo>
                    <a:pt x="41022" y="26966"/>
                    <a:pt x="41022" y="27731"/>
                    <a:pt x="40869" y="28497"/>
                  </a:cubicBezTo>
                  <a:cubicBezTo>
                    <a:pt x="40732" y="29459"/>
                    <a:pt x="40347" y="30051"/>
                    <a:pt x="39716" y="30051"/>
                  </a:cubicBezTo>
                  <a:cubicBezTo>
                    <a:pt x="39645" y="30051"/>
                    <a:pt x="39570" y="30043"/>
                    <a:pt x="39491" y="30027"/>
                  </a:cubicBezTo>
                  <a:cubicBezTo>
                    <a:pt x="38726" y="29721"/>
                    <a:pt x="38573" y="29109"/>
                    <a:pt x="38573" y="27884"/>
                  </a:cubicBezTo>
                  <a:cubicBezTo>
                    <a:pt x="38573" y="27272"/>
                    <a:pt x="38726" y="26660"/>
                    <a:pt x="38879" y="26201"/>
                  </a:cubicBezTo>
                  <a:cubicBezTo>
                    <a:pt x="38879" y="25823"/>
                    <a:pt x="39190" y="25549"/>
                    <a:pt x="39556" y="25549"/>
                  </a:cubicBezTo>
                  <a:close/>
                  <a:moveTo>
                    <a:pt x="44150" y="26028"/>
                  </a:moveTo>
                  <a:cubicBezTo>
                    <a:pt x="44922" y="26028"/>
                    <a:pt x="45308" y="26800"/>
                    <a:pt x="45308" y="28344"/>
                  </a:cubicBezTo>
                  <a:cubicBezTo>
                    <a:pt x="45461" y="28803"/>
                    <a:pt x="45461" y="29262"/>
                    <a:pt x="45308" y="29874"/>
                  </a:cubicBezTo>
                  <a:cubicBezTo>
                    <a:pt x="45308" y="30333"/>
                    <a:pt x="45155" y="30946"/>
                    <a:pt x="44543" y="30946"/>
                  </a:cubicBezTo>
                  <a:cubicBezTo>
                    <a:pt x="43777" y="30946"/>
                    <a:pt x="43165" y="30487"/>
                    <a:pt x="43165" y="29874"/>
                  </a:cubicBezTo>
                  <a:cubicBezTo>
                    <a:pt x="43012" y="29262"/>
                    <a:pt x="43012" y="28803"/>
                    <a:pt x="43165" y="28344"/>
                  </a:cubicBezTo>
                  <a:cubicBezTo>
                    <a:pt x="43318" y="27425"/>
                    <a:pt x="42706" y="26354"/>
                    <a:pt x="43930" y="26048"/>
                  </a:cubicBezTo>
                  <a:cubicBezTo>
                    <a:pt x="44007" y="26035"/>
                    <a:pt x="44080" y="26028"/>
                    <a:pt x="44150" y="26028"/>
                  </a:cubicBezTo>
                  <a:close/>
                  <a:moveTo>
                    <a:pt x="49135" y="26660"/>
                  </a:moveTo>
                  <a:cubicBezTo>
                    <a:pt x="50512" y="26660"/>
                    <a:pt x="51125" y="27119"/>
                    <a:pt x="51125" y="28191"/>
                  </a:cubicBezTo>
                  <a:cubicBezTo>
                    <a:pt x="51125" y="28803"/>
                    <a:pt x="51125" y="29415"/>
                    <a:pt x="51125" y="30027"/>
                  </a:cubicBezTo>
                  <a:cubicBezTo>
                    <a:pt x="50818" y="31252"/>
                    <a:pt x="50206" y="31711"/>
                    <a:pt x="49135" y="31711"/>
                  </a:cubicBezTo>
                  <a:cubicBezTo>
                    <a:pt x="48216" y="31558"/>
                    <a:pt x="47910" y="30946"/>
                    <a:pt x="47910" y="30027"/>
                  </a:cubicBezTo>
                  <a:lnTo>
                    <a:pt x="47910" y="29874"/>
                  </a:lnTo>
                  <a:cubicBezTo>
                    <a:pt x="47910" y="28803"/>
                    <a:pt x="47910" y="28497"/>
                    <a:pt x="47757" y="28037"/>
                  </a:cubicBezTo>
                  <a:cubicBezTo>
                    <a:pt x="47910" y="26966"/>
                    <a:pt x="47910" y="26660"/>
                    <a:pt x="49135" y="26660"/>
                  </a:cubicBezTo>
                  <a:close/>
                  <a:moveTo>
                    <a:pt x="115560" y="35623"/>
                  </a:moveTo>
                  <a:cubicBezTo>
                    <a:pt x="116025" y="35623"/>
                    <a:pt x="116587" y="35793"/>
                    <a:pt x="117250" y="36150"/>
                  </a:cubicBezTo>
                  <a:cubicBezTo>
                    <a:pt x="117556" y="36303"/>
                    <a:pt x="117709" y="36609"/>
                    <a:pt x="117862" y="36915"/>
                  </a:cubicBezTo>
                  <a:cubicBezTo>
                    <a:pt x="117862" y="37834"/>
                    <a:pt x="117709" y="38752"/>
                    <a:pt x="117556" y="39671"/>
                  </a:cubicBezTo>
                  <a:cubicBezTo>
                    <a:pt x="117403" y="40895"/>
                    <a:pt x="116944" y="41201"/>
                    <a:pt x="115566" y="41201"/>
                  </a:cubicBezTo>
                  <a:cubicBezTo>
                    <a:pt x="115260" y="41048"/>
                    <a:pt x="114954" y="41048"/>
                    <a:pt x="114495" y="40895"/>
                  </a:cubicBezTo>
                  <a:cubicBezTo>
                    <a:pt x="113882" y="40895"/>
                    <a:pt x="113423" y="40130"/>
                    <a:pt x="113423" y="39518"/>
                  </a:cubicBezTo>
                  <a:cubicBezTo>
                    <a:pt x="113576" y="38905"/>
                    <a:pt x="113729" y="38293"/>
                    <a:pt x="113882" y="37528"/>
                  </a:cubicBezTo>
                  <a:cubicBezTo>
                    <a:pt x="114086" y="36303"/>
                    <a:pt x="114631" y="35623"/>
                    <a:pt x="115560" y="35623"/>
                  </a:cubicBezTo>
                  <a:close/>
                  <a:moveTo>
                    <a:pt x="55338" y="15701"/>
                  </a:moveTo>
                  <a:cubicBezTo>
                    <a:pt x="55485" y="15701"/>
                    <a:pt x="55660" y="15732"/>
                    <a:pt x="55870" y="15792"/>
                  </a:cubicBezTo>
                  <a:cubicBezTo>
                    <a:pt x="56788" y="15945"/>
                    <a:pt x="56941" y="16710"/>
                    <a:pt x="56941" y="17476"/>
                  </a:cubicBezTo>
                  <a:cubicBezTo>
                    <a:pt x="56941" y="18853"/>
                    <a:pt x="56941" y="20231"/>
                    <a:pt x="56941" y="21456"/>
                  </a:cubicBezTo>
                  <a:cubicBezTo>
                    <a:pt x="56788" y="22527"/>
                    <a:pt x="56788" y="23445"/>
                    <a:pt x="56941" y="24364"/>
                  </a:cubicBezTo>
                  <a:cubicBezTo>
                    <a:pt x="56941" y="25142"/>
                    <a:pt x="57490" y="25810"/>
                    <a:pt x="58124" y="25810"/>
                  </a:cubicBezTo>
                  <a:cubicBezTo>
                    <a:pt x="58238" y="25810"/>
                    <a:pt x="58355" y="25788"/>
                    <a:pt x="58472" y="25741"/>
                  </a:cubicBezTo>
                  <a:cubicBezTo>
                    <a:pt x="59084" y="25435"/>
                    <a:pt x="59084" y="24670"/>
                    <a:pt x="59084" y="24058"/>
                  </a:cubicBezTo>
                  <a:cubicBezTo>
                    <a:pt x="59237" y="21915"/>
                    <a:pt x="59237" y="19772"/>
                    <a:pt x="59390" y="17782"/>
                  </a:cubicBezTo>
                  <a:cubicBezTo>
                    <a:pt x="59390" y="17170"/>
                    <a:pt x="59543" y="16557"/>
                    <a:pt x="60003" y="16404"/>
                  </a:cubicBezTo>
                  <a:cubicBezTo>
                    <a:pt x="60347" y="16267"/>
                    <a:pt x="60691" y="16191"/>
                    <a:pt x="61035" y="16191"/>
                  </a:cubicBezTo>
                  <a:cubicBezTo>
                    <a:pt x="61456" y="16191"/>
                    <a:pt x="61877" y="16305"/>
                    <a:pt x="62299" y="16557"/>
                  </a:cubicBezTo>
                  <a:cubicBezTo>
                    <a:pt x="62758" y="16863"/>
                    <a:pt x="62911" y="17323"/>
                    <a:pt x="62758" y="17935"/>
                  </a:cubicBezTo>
                  <a:cubicBezTo>
                    <a:pt x="62605" y="19466"/>
                    <a:pt x="62452" y="21149"/>
                    <a:pt x="62145" y="22680"/>
                  </a:cubicBezTo>
                  <a:cubicBezTo>
                    <a:pt x="61992" y="23292"/>
                    <a:pt x="62145" y="24058"/>
                    <a:pt x="62605" y="24517"/>
                  </a:cubicBezTo>
                  <a:cubicBezTo>
                    <a:pt x="62773" y="24685"/>
                    <a:pt x="63125" y="24807"/>
                    <a:pt x="63434" y="24807"/>
                  </a:cubicBezTo>
                  <a:cubicBezTo>
                    <a:pt x="63688" y="24807"/>
                    <a:pt x="63913" y="24724"/>
                    <a:pt x="63982" y="24517"/>
                  </a:cubicBezTo>
                  <a:cubicBezTo>
                    <a:pt x="64135" y="24058"/>
                    <a:pt x="64288" y="23598"/>
                    <a:pt x="64441" y="23139"/>
                  </a:cubicBezTo>
                  <a:cubicBezTo>
                    <a:pt x="64748" y="21609"/>
                    <a:pt x="64901" y="20231"/>
                    <a:pt x="65207" y="18700"/>
                  </a:cubicBezTo>
                  <a:cubicBezTo>
                    <a:pt x="65207" y="17935"/>
                    <a:pt x="65666" y="17170"/>
                    <a:pt x="66431" y="17017"/>
                  </a:cubicBezTo>
                  <a:cubicBezTo>
                    <a:pt x="66496" y="17004"/>
                    <a:pt x="66558" y="16997"/>
                    <a:pt x="66617" y="16997"/>
                  </a:cubicBezTo>
                  <a:cubicBezTo>
                    <a:pt x="67271" y="16997"/>
                    <a:pt x="67656" y="17757"/>
                    <a:pt x="67656" y="19159"/>
                  </a:cubicBezTo>
                  <a:lnTo>
                    <a:pt x="67656" y="21915"/>
                  </a:lnTo>
                  <a:cubicBezTo>
                    <a:pt x="67656" y="22374"/>
                    <a:pt x="67503" y="22986"/>
                    <a:pt x="68421" y="23139"/>
                  </a:cubicBezTo>
                  <a:cubicBezTo>
                    <a:pt x="69340" y="23139"/>
                    <a:pt x="69493" y="22527"/>
                    <a:pt x="69646" y="21915"/>
                  </a:cubicBezTo>
                  <a:cubicBezTo>
                    <a:pt x="69646" y="21762"/>
                    <a:pt x="69646" y="21609"/>
                    <a:pt x="69646" y="21456"/>
                  </a:cubicBezTo>
                  <a:cubicBezTo>
                    <a:pt x="69952" y="20231"/>
                    <a:pt x="69493" y="18547"/>
                    <a:pt x="70564" y="17782"/>
                  </a:cubicBezTo>
                  <a:cubicBezTo>
                    <a:pt x="70872" y="17562"/>
                    <a:pt x="71192" y="17481"/>
                    <a:pt x="71522" y="17481"/>
                  </a:cubicBezTo>
                  <a:cubicBezTo>
                    <a:pt x="72339" y="17481"/>
                    <a:pt x="73212" y="17979"/>
                    <a:pt x="74085" y="18088"/>
                  </a:cubicBezTo>
                  <a:cubicBezTo>
                    <a:pt x="83422" y="19313"/>
                    <a:pt x="92759" y="20690"/>
                    <a:pt x="102096" y="22068"/>
                  </a:cubicBezTo>
                  <a:lnTo>
                    <a:pt x="113882" y="23905"/>
                  </a:lnTo>
                  <a:cubicBezTo>
                    <a:pt x="113882" y="24211"/>
                    <a:pt x="114035" y="24517"/>
                    <a:pt x="114035" y="24823"/>
                  </a:cubicBezTo>
                  <a:cubicBezTo>
                    <a:pt x="112658" y="30640"/>
                    <a:pt x="111739" y="36762"/>
                    <a:pt x="110668" y="42732"/>
                  </a:cubicBezTo>
                  <a:cubicBezTo>
                    <a:pt x="110289" y="44375"/>
                    <a:pt x="109909" y="44766"/>
                    <a:pt x="108754" y="44766"/>
                  </a:cubicBezTo>
                  <a:cubicBezTo>
                    <a:pt x="108511" y="44766"/>
                    <a:pt x="108233" y="44748"/>
                    <a:pt x="107913" y="44722"/>
                  </a:cubicBezTo>
                  <a:cubicBezTo>
                    <a:pt x="103627" y="44416"/>
                    <a:pt x="99494" y="43956"/>
                    <a:pt x="95208" y="43497"/>
                  </a:cubicBezTo>
                  <a:cubicBezTo>
                    <a:pt x="87861" y="42732"/>
                    <a:pt x="80667" y="42120"/>
                    <a:pt x="73319" y="41354"/>
                  </a:cubicBezTo>
                  <a:cubicBezTo>
                    <a:pt x="68421" y="40742"/>
                    <a:pt x="63523" y="40130"/>
                    <a:pt x="58778" y="39518"/>
                  </a:cubicBezTo>
                  <a:cubicBezTo>
                    <a:pt x="57247" y="39211"/>
                    <a:pt x="57094" y="38905"/>
                    <a:pt x="57400" y="37375"/>
                  </a:cubicBezTo>
                  <a:cubicBezTo>
                    <a:pt x="57706" y="35844"/>
                    <a:pt x="58166" y="34313"/>
                    <a:pt x="58319" y="32629"/>
                  </a:cubicBezTo>
                  <a:cubicBezTo>
                    <a:pt x="58472" y="32017"/>
                    <a:pt x="58319" y="31405"/>
                    <a:pt x="58166" y="30793"/>
                  </a:cubicBezTo>
                  <a:cubicBezTo>
                    <a:pt x="58166" y="30640"/>
                    <a:pt x="57860" y="30333"/>
                    <a:pt x="57706" y="30333"/>
                  </a:cubicBezTo>
                  <a:cubicBezTo>
                    <a:pt x="57400" y="30333"/>
                    <a:pt x="57094" y="30487"/>
                    <a:pt x="56941" y="30640"/>
                  </a:cubicBezTo>
                  <a:cubicBezTo>
                    <a:pt x="56482" y="31099"/>
                    <a:pt x="56176" y="31711"/>
                    <a:pt x="56176" y="32323"/>
                  </a:cubicBezTo>
                  <a:cubicBezTo>
                    <a:pt x="55564" y="34313"/>
                    <a:pt x="55104" y="36150"/>
                    <a:pt x="54645" y="38140"/>
                  </a:cubicBezTo>
                  <a:cubicBezTo>
                    <a:pt x="54492" y="38446"/>
                    <a:pt x="54186" y="38752"/>
                    <a:pt x="53727" y="38752"/>
                  </a:cubicBezTo>
                  <a:cubicBezTo>
                    <a:pt x="53114" y="38752"/>
                    <a:pt x="52655" y="38446"/>
                    <a:pt x="52502" y="37834"/>
                  </a:cubicBezTo>
                  <a:cubicBezTo>
                    <a:pt x="52349" y="37528"/>
                    <a:pt x="52349" y="37068"/>
                    <a:pt x="52349" y="36762"/>
                  </a:cubicBezTo>
                  <a:cubicBezTo>
                    <a:pt x="53421" y="30333"/>
                    <a:pt x="54186" y="23752"/>
                    <a:pt x="54492" y="17323"/>
                  </a:cubicBezTo>
                  <a:cubicBezTo>
                    <a:pt x="54615" y="16215"/>
                    <a:pt x="54738" y="15701"/>
                    <a:pt x="55338" y="15701"/>
                  </a:cubicBezTo>
                  <a:close/>
                  <a:moveTo>
                    <a:pt x="22960" y="22986"/>
                  </a:moveTo>
                  <a:cubicBezTo>
                    <a:pt x="23725" y="23445"/>
                    <a:pt x="23419" y="24058"/>
                    <a:pt x="23419" y="24823"/>
                  </a:cubicBezTo>
                  <a:cubicBezTo>
                    <a:pt x="22042" y="34313"/>
                    <a:pt x="20664" y="43650"/>
                    <a:pt x="19440" y="53141"/>
                  </a:cubicBezTo>
                  <a:cubicBezTo>
                    <a:pt x="19296" y="54717"/>
                    <a:pt x="19690" y="55757"/>
                    <a:pt x="20369" y="55757"/>
                  </a:cubicBezTo>
                  <a:cubicBezTo>
                    <a:pt x="20415" y="55757"/>
                    <a:pt x="20462" y="55752"/>
                    <a:pt x="20511" y="55743"/>
                  </a:cubicBezTo>
                  <a:cubicBezTo>
                    <a:pt x="21736" y="55590"/>
                    <a:pt x="21583" y="54518"/>
                    <a:pt x="21736" y="53600"/>
                  </a:cubicBezTo>
                  <a:cubicBezTo>
                    <a:pt x="22960" y="44722"/>
                    <a:pt x="24185" y="35844"/>
                    <a:pt x="25409" y="26966"/>
                  </a:cubicBezTo>
                  <a:cubicBezTo>
                    <a:pt x="25409" y="26354"/>
                    <a:pt x="25409" y="25741"/>
                    <a:pt x="25562" y="24976"/>
                  </a:cubicBezTo>
                  <a:cubicBezTo>
                    <a:pt x="25913" y="24041"/>
                    <a:pt x="26175" y="23641"/>
                    <a:pt x="26961" y="23641"/>
                  </a:cubicBezTo>
                  <a:cubicBezTo>
                    <a:pt x="27204" y="23641"/>
                    <a:pt x="27497" y="23679"/>
                    <a:pt x="27858" y="23752"/>
                  </a:cubicBezTo>
                  <a:cubicBezTo>
                    <a:pt x="30154" y="24058"/>
                    <a:pt x="32297" y="24364"/>
                    <a:pt x="34593" y="24823"/>
                  </a:cubicBezTo>
                  <a:cubicBezTo>
                    <a:pt x="36124" y="25129"/>
                    <a:pt x="36430" y="25588"/>
                    <a:pt x="36430" y="27272"/>
                  </a:cubicBezTo>
                  <a:cubicBezTo>
                    <a:pt x="36430" y="29109"/>
                    <a:pt x="36430" y="29415"/>
                    <a:pt x="34440" y="29415"/>
                  </a:cubicBezTo>
                  <a:cubicBezTo>
                    <a:pt x="32297" y="29415"/>
                    <a:pt x="31532" y="30027"/>
                    <a:pt x="31226" y="32170"/>
                  </a:cubicBezTo>
                  <a:cubicBezTo>
                    <a:pt x="30307" y="39977"/>
                    <a:pt x="29236" y="47936"/>
                    <a:pt x="28164" y="55896"/>
                  </a:cubicBezTo>
                  <a:cubicBezTo>
                    <a:pt x="27093" y="64927"/>
                    <a:pt x="25715" y="73958"/>
                    <a:pt x="24644" y="83142"/>
                  </a:cubicBezTo>
                  <a:cubicBezTo>
                    <a:pt x="23725" y="90030"/>
                    <a:pt x="22960" y="96918"/>
                    <a:pt x="22042" y="103806"/>
                  </a:cubicBezTo>
                  <a:cubicBezTo>
                    <a:pt x="20817" y="113909"/>
                    <a:pt x="19440" y="124011"/>
                    <a:pt x="18215" y="134114"/>
                  </a:cubicBezTo>
                  <a:cubicBezTo>
                    <a:pt x="16991" y="142685"/>
                    <a:pt x="15919" y="151257"/>
                    <a:pt x="14848" y="159829"/>
                  </a:cubicBezTo>
                  <a:cubicBezTo>
                    <a:pt x="14541" y="162890"/>
                    <a:pt x="14082" y="165952"/>
                    <a:pt x="13623" y="169013"/>
                  </a:cubicBezTo>
                  <a:cubicBezTo>
                    <a:pt x="13623" y="169931"/>
                    <a:pt x="13317" y="170544"/>
                    <a:pt x="12245" y="170544"/>
                  </a:cubicBezTo>
                  <a:cubicBezTo>
                    <a:pt x="11021" y="170544"/>
                    <a:pt x="10715" y="171462"/>
                    <a:pt x="10562" y="172381"/>
                  </a:cubicBezTo>
                  <a:cubicBezTo>
                    <a:pt x="9643" y="175901"/>
                    <a:pt x="9184" y="179422"/>
                    <a:pt x="9031" y="183095"/>
                  </a:cubicBezTo>
                  <a:cubicBezTo>
                    <a:pt x="8572" y="183095"/>
                    <a:pt x="7960" y="183095"/>
                    <a:pt x="7500" y="183248"/>
                  </a:cubicBezTo>
                  <a:cubicBezTo>
                    <a:pt x="1225" y="182330"/>
                    <a:pt x="2143" y="182636"/>
                    <a:pt x="2908" y="177432"/>
                  </a:cubicBezTo>
                  <a:cubicBezTo>
                    <a:pt x="4592" y="164268"/>
                    <a:pt x="6429" y="151104"/>
                    <a:pt x="8113" y="137940"/>
                  </a:cubicBezTo>
                  <a:cubicBezTo>
                    <a:pt x="9031" y="129981"/>
                    <a:pt x="9796" y="122021"/>
                    <a:pt x="10715" y="114062"/>
                  </a:cubicBezTo>
                  <a:cubicBezTo>
                    <a:pt x="11939" y="101204"/>
                    <a:pt x="13317" y="88193"/>
                    <a:pt x="15001" y="75182"/>
                  </a:cubicBezTo>
                  <a:cubicBezTo>
                    <a:pt x="16072" y="67376"/>
                    <a:pt x="16837" y="59416"/>
                    <a:pt x="17603" y="51457"/>
                  </a:cubicBezTo>
                  <a:cubicBezTo>
                    <a:pt x="18521" y="43038"/>
                    <a:pt x="19440" y="34619"/>
                    <a:pt x="20358" y="26048"/>
                  </a:cubicBezTo>
                  <a:cubicBezTo>
                    <a:pt x="20358" y="25435"/>
                    <a:pt x="20511" y="24823"/>
                    <a:pt x="20664" y="24211"/>
                  </a:cubicBezTo>
                  <a:cubicBezTo>
                    <a:pt x="21123" y="23445"/>
                    <a:pt x="22042" y="22986"/>
                    <a:pt x="22960" y="22986"/>
                  </a:cubicBezTo>
                  <a:close/>
                  <a:moveTo>
                    <a:pt x="13610" y="173282"/>
                  </a:moveTo>
                  <a:cubicBezTo>
                    <a:pt x="13664" y="173282"/>
                    <a:pt x="13719" y="173287"/>
                    <a:pt x="13776" y="173299"/>
                  </a:cubicBezTo>
                  <a:cubicBezTo>
                    <a:pt x="14541" y="173299"/>
                    <a:pt x="14848" y="174217"/>
                    <a:pt x="14694" y="175442"/>
                  </a:cubicBezTo>
                  <a:cubicBezTo>
                    <a:pt x="14541" y="176054"/>
                    <a:pt x="14235" y="176819"/>
                    <a:pt x="14235" y="177432"/>
                  </a:cubicBezTo>
                  <a:cubicBezTo>
                    <a:pt x="14082" y="178044"/>
                    <a:pt x="14082" y="178656"/>
                    <a:pt x="14082" y="179269"/>
                  </a:cubicBezTo>
                  <a:cubicBezTo>
                    <a:pt x="14082" y="179881"/>
                    <a:pt x="14235" y="180340"/>
                    <a:pt x="15001" y="180340"/>
                  </a:cubicBezTo>
                  <a:cubicBezTo>
                    <a:pt x="15460" y="180340"/>
                    <a:pt x="15766" y="180034"/>
                    <a:pt x="15919" y="179728"/>
                  </a:cubicBezTo>
                  <a:cubicBezTo>
                    <a:pt x="16225" y="178350"/>
                    <a:pt x="16531" y="176819"/>
                    <a:pt x="16991" y="175442"/>
                  </a:cubicBezTo>
                  <a:cubicBezTo>
                    <a:pt x="17144" y="174983"/>
                    <a:pt x="17450" y="174523"/>
                    <a:pt x="17756" y="174217"/>
                  </a:cubicBezTo>
                  <a:cubicBezTo>
                    <a:pt x="17846" y="174172"/>
                    <a:pt x="17922" y="174154"/>
                    <a:pt x="17989" y="174154"/>
                  </a:cubicBezTo>
                  <a:cubicBezTo>
                    <a:pt x="18152" y="174154"/>
                    <a:pt x="18260" y="174262"/>
                    <a:pt x="18368" y="174370"/>
                  </a:cubicBezTo>
                  <a:cubicBezTo>
                    <a:pt x="18674" y="175136"/>
                    <a:pt x="18827" y="176054"/>
                    <a:pt x="18521" y="176973"/>
                  </a:cubicBezTo>
                  <a:cubicBezTo>
                    <a:pt x="18521" y="177891"/>
                    <a:pt x="18368" y="178656"/>
                    <a:pt x="18368" y="179422"/>
                  </a:cubicBezTo>
                  <a:cubicBezTo>
                    <a:pt x="18368" y="180034"/>
                    <a:pt x="18980" y="180340"/>
                    <a:pt x="19593" y="180340"/>
                  </a:cubicBezTo>
                  <a:cubicBezTo>
                    <a:pt x="19899" y="180187"/>
                    <a:pt x="20205" y="179881"/>
                    <a:pt x="20358" y="179575"/>
                  </a:cubicBezTo>
                  <a:cubicBezTo>
                    <a:pt x="20511" y="178962"/>
                    <a:pt x="20664" y="178350"/>
                    <a:pt x="20664" y="177738"/>
                  </a:cubicBezTo>
                  <a:cubicBezTo>
                    <a:pt x="20817" y="176819"/>
                    <a:pt x="20817" y="175901"/>
                    <a:pt x="21123" y="174983"/>
                  </a:cubicBezTo>
                  <a:cubicBezTo>
                    <a:pt x="21429" y="173911"/>
                    <a:pt x="22348" y="173911"/>
                    <a:pt x="23113" y="173911"/>
                  </a:cubicBezTo>
                  <a:cubicBezTo>
                    <a:pt x="23879" y="174064"/>
                    <a:pt x="24491" y="174370"/>
                    <a:pt x="24491" y="175136"/>
                  </a:cubicBezTo>
                  <a:cubicBezTo>
                    <a:pt x="24491" y="176360"/>
                    <a:pt x="24338" y="177585"/>
                    <a:pt x="24185" y="178656"/>
                  </a:cubicBezTo>
                  <a:cubicBezTo>
                    <a:pt x="24185" y="180034"/>
                    <a:pt x="23879" y="180952"/>
                    <a:pt x="23725" y="182636"/>
                  </a:cubicBezTo>
                  <a:cubicBezTo>
                    <a:pt x="23572" y="184320"/>
                    <a:pt x="23572" y="184320"/>
                    <a:pt x="21889" y="184320"/>
                  </a:cubicBezTo>
                  <a:lnTo>
                    <a:pt x="21123" y="184320"/>
                  </a:lnTo>
                  <a:cubicBezTo>
                    <a:pt x="17909" y="184167"/>
                    <a:pt x="14848" y="183861"/>
                    <a:pt x="11786" y="183554"/>
                  </a:cubicBezTo>
                  <a:cubicBezTo>
                    <a:pt x="11732" y="183568"/>
                    <a:pt x="11679" y="183574"/>
                    <a:pt x="11625" y="183574"/>
                  </a:cubicBezTo>
                  <a:cubicBezTo>
                    <a:pt x="11073" y="183574"/>
                    <a:pt x="10589" y="182888"/>
                    <a:pt x="10868" y="182330"/>
                  </a:cubicBezTo>
                  <a:cubicBezTo>
                    <a:pt x="11480" y="179728"/>
                    <a:pt x="11939" y="177279"/>
                    <a:pt x="12398" y="174830"/>
                  </a:cubicBezTo>
                  <a:cubicBezTo>
                    <a:pt x="12540" y="174121"/>
                    <a:pt x="12944" y="173282"/>
                    <a:pt x="13610" y="173282"/>
                  </a:cubicBezTo>
                  <a:close/>
                  <a:moveTo>
                    <a:pt x="34749" y="31880"/>
                  </a:moveTo>
                  <a:cubicBezTo>
                    <a:pt x="35384" y="31880"/>
                    <a:pt x="36337" y="32078"/>
                    <a:pt x="37808" y="32323"/>
                  </a:cubicBezTo>
                  <a:cubicBezTo>
                    <a:pt x="41328" y="32936"/>
                    <a:pt x="45155" y="33395"/>
                    <a:pt x="48676" y="33854"/>
                  </a:cubicBezTo>
                  <a:cubicBezTo>
                    <a:pt x="50053" y="34007"/>
                    <a:pt x="50206" y="34466"/>
                    <a:pt x="50206" y="35691"/>
                  </a:cubicBezTo>
                  <a:cubicBezTo>
                    <a:pt x="50206" y="35844"/>
                    <a:pt x="50206" y="35997"/>
                    <a:pt x="50206" y="36150"/>
                  </a:cubicBezTo>
                  <a:cubicBezTo>
                    <a:pt x="49747" y="40130"/>
                    <a:pt x="50206" y="40742"/>
                    <a:pt x="54186" y="41201"/>
                  </a:cubicBezTo>
                  <a:cubicBezTo>
                    <a:pt x="63370" y="42426"/>
                    <a:pt x="72401" y="43650"/>
                    <a:pt x="81585" y="44416"/>
                  </a:cubicBezTo>
                  <a:cubicBezTo>
                    <a:pt x="90310" y="45028"/>
                    <a:pt x="99035" y="46253"/>
                    <a:pt x="107760" y="47171"/>
                  </a:cubicBezTo>
                  <a:cubicBezTo>
                    <a:pt x="108984" y="47324"/>
                    <a:pt x="109290" y="47783"/>
                    <a:pt x="109443" y="48855"/>
                  </a:cubicBezTo>
                  <a:cubicBezTo>
                    <a:pt x="109443" y="49314"/>
                    <a:pt x="109443" y="49926"/>
                    <a:pt x="110362" y="50079"/>
                  </a:cubicBezTo>
                  <a:cubicBezTo>
                    <a:pt x="111280" y="50079"/>
                    <a:pt x="111433" y="49314"/>
                    <a:pt x="111586" y="48702"/>
                  </a:cubicBezTo>
                  <a:cubicBezTo>
                    <a:pt x="111739" y="47018"/>
                    <a:pt x="112199" y="45334"/>
                    <a:pt x="113117" y="43956"/>
                  </a:cubicBezTo>
                  <a:cubicBezTo>
                    <a:pt x="114801" y="44110"/>
                    <a:pt x="116331" y="44110"/>
                    <a:pt x="117862" y="44416"/>
                  </a:cubicBezTo>
                  <a:cubicBezTo>
                    <a:pt x="122148" y="45028"/>
                    <a:pt x="126587" y="44875"/>
                    <a:pt x="130873" y="45793"/>
                  </a:cubicBezTo>
                  <a:cubicBezTo>
                    <a:pt x="131485" y="45946"/>
                    <a:pt x="131944" y="46099"/>
                    <a:pt x="132557" y="46099"/>
                  </a:cubicBezTo>
                  <a:cubicBezTo>
                    <a:pt x="133322" y="46253"/>
                    <a:pt x="133934" y="47018"/>
                    <a:pt x="133781" y="47783"/>
                  </a:cubicBezTo>
                  <a:cubicBezTo>
                    <a:pt x="133475" y="50691"/>
                    <a:pt x="133169" y="53447"/>
                    <a:pt x="132710" y="56202"/>
                  </a:cubicBezTo>
                  <a:cubicBezTo>
                    <a:pt x="130261" y="73652"/>
                    <a:pt x="127811" y="91254"/>
                    <a:pt x="125362" y="108704"/>
                  </a:cubicBezTo>
                  <a:cubicBezTo>
                    <a:pt x="123066" y="125389"/>
                    <a:pt x="120770" y="142226"/>
                    <a:pt x="118321" y="158911"/>
                  </a:cubicBezTo>
                  <a:cubicBezTo>
                    <a:pt x="117250" y="166564"/>
                    <a:pt x="116178" y="174217"/>
                    <a:pt x="115107" y="181871"/>
                  </a:cubicBezTo>
                  <a:cubicBezTo>
                    <a:pt x="114954" y="182483"/>
                    <a:pt x="114954" y="183095"/>
                    <a:pt x="114954" y="183708"/>
                  </a:cubicBezTo>
                  <a:cubicBezTo>
                    <a:pt x="115255" y="186268"/>
                    <a:pt x="114371" y="186161"/>
                    <a:pt x="112447" y="186302"/>
                  </a:cubicBezTo>
                  <a:lnTo>
                    <a:pt x="112447" y="186302"/>
                  </a:lnTo>
                  <a:cubicBezTo>
                    <a:pt x="107569" y="185694"/>
                    <a:pt x="102843" y="185236"/>
                    <a:pt x="98116" y="184626"/>
                  </a:cubicBezTo>
                  <a:cubicBezTo>
                    <a:pt x="86942" y="183095"/>
                    <a:pt x="75922" y="181105"/>
                    <a:pt x="64901" y="178350"/>
                  </a:cubicBezTo>
                  <a:cubicBezTo>
                    <a:pt x="53574" y="175901"/>
                    <a:pt x="42094" y="174217"/>
                    <a:pt x="30614" y="172687"/>
                  </a:cubicBezTo>
                  <a:cubicBezTo>
                    <a:pt x="26634" y="171768"/>
                    <a:pt x="22501" y="171309"/>
                    <a:pt x="18368" y="171309"/>
                  </a:cubicBezTo>
                  <a:cubicBezTo>
                    <a:pt x="17909" y="171309"/>
                    <a:pt x="17297" y="171156"/>
                    <a:pt x="16837" y="170850"/>
                  </a:cubicBezTo>
                  <a:cubicBezTo>
                    <a:pt x="16378" y="170697"/>
                    <a:pt x="15919" y="170238"/>
                    <a:pt x="16072" y="169625"/>
                  </a:cubicBezTo>
                  <a:cubicBezTo>
                    <a:pt x="16072" y="168554"/>
                    <a:pt x="16072" y="167482"/>
                    <a:pt x="16225" y="166564"/>
                  </a:cubicBezTo>
                  <a:cubicBezTo>
                    <a:pt x="18368" y="149573"/>
                    <a:pt x="20664" y="132583"/>
                    <a:pt x="22807" y="115592"/>
                  </a:cubicBezTo>
                  <a:cubicBezTo>
                    <a:pt x="25256" y="97530"/>
                    <a:pt x="27552" y="79621"/>
                    <a:pt x="29695" y="61712"/>
                  </a:cubicBezTo>
                  <a:cubicBezTo>
                    <a:pt x="30920" y="53294"/>
                    <a:pt x="31838" y="44569"/>
                    <a:pt x="33063" y="35997"/>
                  </a:cubicBezTo>
                  <a:cubicBezTo>
                    <a:pt x="33479" y="32772"/>
                    <a:pt x="33400" y="31880"/>
                    <a:pt x="34749" y="31880"/>
                  </a:cubicBezTo>
                  <a:close/>
                  <a:moveTo>
                    <a:pt x="119546" y="36762"/>
                  </a:moveTo>
                  <a:cubicBezTo>
                    <a:pt x="121383" y="36762"/>
                    <a:pt x="123373" y="37068"/>
                    <a:pt x="125209" y="37528"/>
                  </a:cubicBezTo>
                  <a:lnTo>
                    <a:pt x="141894" y="39211"/>
                  </a:lnTo>
                  <a:cubicBezTo>
                    <a:pt x="142659" y="39364"/>
                    <a:pt x="143424" y="39364"/>
                    <a:pt x="144190" y="39518"/>
                  </a:cubicBezTo>
                  <a:cubicBezTo>
                    <a:pt x="144802" y="39518"/>
                    <a:pt x="145108" y="39977"/>
                    <a:pt x="145108" y="40589"/>
                  </a:cubicBezTo>
                  <a:cubicBezTo>
                    <a:pt x="145108" y="41354"/>
                    <a:pt x="145108" y="42120"/>
                    <a:pt x="144955" y="43038"/>
                  </a:cubicBezTo>
                  <a:cubicBezTo>
                    <a:pt x="142200" y="62478"/>
                    <a:pt x="139445" y="81917"/>
                    <a:pt x="136689" y="101510"/>
                  </a:cubicBezTo>
                  <a:cubicBezTo>
                    <a:pt x="133934" y="121256"/>
                    <a:pt x="131179" y="141155"/>
                    <a:pt x="128424" y="161053"/>
                  </a:cubicBezTo>
                  <a:cubicBezTo>
                    <a:pt x="126740" y="172381"/>
                    <a:pt x="125209" y="183708"/>
                    <a:pt x="123526" y="195035"/>
                  </a:cubicBezTo>
                  <a:cubicBezTo>
                    <a:pt x="123526" y="195800"/>
                    <a:pt x="123373" y="196412"/>
                    <a:pt x="123066" y="197024"/>
                  </a:cubicBezTo>
                  <a:cubicBezTo>
                    <a:pt x="122913" y="197484"/>
                    <a:pt x="122454" y="197943"/>
                    <a:pt x="121995" y="197943"/>
                  </a:cubicBezTo>
                  <a:cubicBezTo>
                    <a:pt x="120770" y="197943"/>
                    <a:pt x="119546" y="197790"/>
                    <a:pt x="118321" y="197790"/>
                  </a:cubicBezTo>
                  <a:cubicBezTo>
                    <a:pt x="102708" y="196259"/>
                    <a:pt x="86942" y="194575"/>
                    <a:pt x="71636" y="191514"/>
                  </a:cubicBezTo>
                  <a:cubicBezTo>
                    <a:pt x="56482" y="188606"/>
                    <a:pt x="41022" y="186310"/>
                    <a:pt x="25256" y="184626"/>
                  </a:cubicBezTo>
                  <a:cubicBezTo>
                    <a:pt x="26634" y="181412"/>
                    <a:pt x="26175" y="178044"/>
                    <a:pt x="27093" y="174983"/>
                  </a:cubicBezTo>
                  <a:cubicBezTo>
                    <a:pt x="27338" y="174738"/>
                    <a:pt x="27632" y="174664"/>
                    <a:pt x="27945" y="174664"/>
                  </a:cubicBezTo>
                  <a:cubicBezTo>
                    <a:pt x="28415" y="174664"/>
                    <a:pt x="28930" y="174830"/>
                    <a:pt x="29389" y="174830"/>
                  </a:cubicBezTo>
                  <a:cubicBezTo>
                    <a:pt x="47145" y="176973"/>
                    <a:pt x="64748" y="180646"/>
                    <a:pt x="82350" y="184473"/>
                  </a:cubicBezTo>
                  <a:cubicBezTo>
                    <a:pt x="91841" y="186463"/>
                    <a:pt x="101484" y="187687"/>
                    <a:pt x="111127" y="188453"/>
                  </a:cubicBezTo>
                  <a:lnTo>
                    <a:pt x="116331" y="188453"/>
                  </a:lnTo>
                  <a:cubicBezTo>
                    <a:pt x="117250" y="188453"/>
                    <a:pt x="117862" y="187687"/>
                    <a:pt x="117709" y="186769"/>
                  </a:cubicBezTo>
                  <a:cubicBezTo>
                    <a:pt x="117097" y="184932"/>
                    <a:pt x="117097" y="182789"/>
                    <a:pt x="117709" y="180952"/>
                  </a:cubicBezTo>
                  <a:cubicBezTo>
                    <a:pt x="120464" y="160288"/>
                    <a:pt x="123373" y="139777"/>
                    <a:pt x="126281" y="119266"/>
                  </a:cubicBezTo>
                  <a:cubicBezTo>
                    <a:pt x="128577" y="102582"/>
                    <a:pt x="131026" y="85744"/>
                    <a:pt x="133322" y="69060"/>
                  </a:cubicBezTo>
                  <a:cubicBezTo>
                    <a:pt x="134393" y="61712"/>
                    <a:pt x="135312" y="54365"/>
                    <a:pt x="136383" y="47018"/>
                  </a:cubicBezTo>
                  <a:cubicBezTo>
                    <a:pt x="136383" y="46865"/>
                    <a:pt x="136383" y="46712"/>
                    <a:pt x="136383" y="46559"/>
                  </a:cubicBezTo>
                  <a:cubicBezTo>
                    <a:pt x="136536" y="44875"/>
                    <a:pt x="136230" y="44263"/>
                    <a:pt x="134700" y="43956"/>
                  </a:cubicBezTo>
                  <a:cubicBezTo>
                    <a:pt x="132710" y="43650"/>
                    <a:pt x="130720" y="43344"/>
                    <a:pt x="128730" y="43038"/>
                  </a:cubicBezTo>
                  <a:cubicBezTo>
                    <a:pt x="128271" y="43038"/>
                    <a:pt x="127658" y="43038"/>
                    <a:pt x="127199" y="42885"/>
                  </a:cubicBezTo>
                  <a:cubicBezTo>
                    <a:pt x="125209" y="41814"/>
                    <a:pt x="123066" y="41507"/>
                    <a:pt x="121076" y="41507"/>
                  </a:cubicBezTo>
                  <a:cubicBezTo>
                    <a:pt x="120997" y="41523"/>
                    <a:pt x="120918" y="41531"/>
                    <a:pt x="120842" y="41531"/>
                  </a:cubicBezTo>
                  <a:cubicBezTo>
                    <a:pt x="120190" y="41531"/>
                    <a:pt x="119699" y="40968"/>
                    <a:pt x="119699" y="40283"/>
                  </a:cubicBezTo>
                  <a:cubicBezTo>
                    <a:pt x="119546" y="39211"/>
                    <a:pt x="119546" y="37987"/>
                    <a:pt x="119546" y="36762"/>
                  </a:cubicBezTo>
                  <a:close/>
                  <a:moveTo>
                    <a:pt x="88630" y="0"/>
                  </a:moveTo>
                  <a:cubicBezTo>
                    <a:pt x="88375" y="0"/>
                    <a:pt x="88119" y="9"/>
                    <a:pt x="87861" y="26"/>
                  </a:cubicBezTo>
                  <a:cubicBezTo>
                    <a:pt x="85106" y="26"/>
                    <a:pt x="82503" y="638"/>
                    <a:pt x="80207" y="2016"/>
                  </a:cubicBezTo>
                  <a:cubicBezTo>
                    <a:pt x="75615" y="4312"/>
                    <a:pt x="72095" y="8139"/>
                    <a:pt x="70105" y="12884"/>
                  </a:cubicBezTo>
                  <a:cubicBezTo>
                    <a:pt x="69511" y="14309"/>
                    <a:pt x="69286" y="14628"/>
                    <a:pt x="68213" y="14628"/>
                  </a:cubicBezTo>
                  <a:cubicBezTo>
                    <a:pt x="67904" y="14628"/>
                    <a:pt x="67524" y="14602"/>
                    <a:pt x="67044" y="14567"/>
                  </a:cubicBezTo>
                  <a:cubicBezTo>
                    <a:pt x="63829" y="14261"/>
                    <a:pt x="60768" y="13802"/>
                    <a:pt x="57553" y="13496"/>
                  </a:cubicBezTo>
                  <a:cubicBezTo>
                    <a:pt x="57018" y="13419"/>
                    <a:pt x="56482" y="13381"/>
                    <a:pt x="55946" y="13381"/>
                  </a:cubicBezTo>
                  <a:cubicBezTo>
                    <a:pt x="55410" y="13381"/>
                    <a:pt x="54875" y="13419"/>
                    <a:pt x="54339" y="13496"/>
                  </a:cubicBezTo>
                  <a:cubicBezTo>
                    <a:pt x="54260" y="13487"/>
                    <a:pt x="54182" y="13483"/>
                    <a:pt x="54106" y="13483"/>
                  </a:cubicBezTo>
                  <a:cubicBezTo>
                    <a:pt x="52843" y="13483"/>
                    <a:pt x="51899" y="14637"/>
                    <a:pt x="52043" y="15792"/>
                  </a:cubicBezTo>
                  <a:cubicBezTo>
                    <a:pt x="51890" y="17323"/>
                    <a:pt x="51890" y="18700"/>
                    <a:pt x="51737" y="20231"/>
                  </a:cubicBezTo>
                  <a:cubicBezTo>
                    <a:pt x="51506" y="23460"/>
                    <a:pt x="51710" y="24256"/>
                    <a:pt x="49795" y="24256"/>
                  </a:cubicBezTo>
                  <a:cubicBezTo>
                    <a:pt x="49169" y="24256"/>
                    <a:pt x="48315" y="24171"/>
                    <a:pt x="47145" y="24058"/>
                  </a:cubicBezTo>
                  <a:cubicBezTo>
                    <a:pt x="38114" y="23292"/>
                    <a:pt x="29083" y="21915"/>
                    <a:pt x="20358" y="19772"/>
                  </a:cubicBezTo>
                  <a:cubicBezTo>
                    <a:pt x="20230" y="19746"/>
                    <a:pt x="20103" y="19733"/>
                    <a:pt x="19978" y="19733"/>
                  </a:cubicBezTo>
                  <a:cubicBezTo>
                    <a:pt x="19355" y="19733"/>
                    <a:pt x="18802" y="20052"/>
                    <a:pt x="18674" y="20690"/>
                  </a:cubicBezTo>
                  <a:cubicBezTo>
                    <a:pt x="18368" y="21609"/>
                    <a:pt x="18215" y="22527"/>
                    <a:pt x="18062" y="23445"/>
                  </a:cubicBezTo>
                  <a:cubicBezTo>
                    <a:pt x="17450" y="28803"/>
                    <a:pt x="16837" y="34160"/>
                    <a:pt x="16378" y="39671"/>
                  </a:cubicBezTo>
                  <a:cubicBezTo>
                    <a:pt x="15154" y="51916"/>
                    <a:pt x="14082" y="64315"/>
                    <a:pt x="12552" y="76560"/>
                  </a:cubicBezTo>
                  <a:cubicBezTo>
                    <a:pt x="11174" y="85744"/>
                    <a:pt x="10409" y="95081"/>
                    <a:pt x="9337" y="104265"/>
                  </a:cubicBezTo>
                  <a:cubicBezTo>
                    <a:pt x="8266" y="113909"/>
                    <a:pt x="7347" y="123705"/>
                    <a:pt x="6276" y="133348"/>
                  </a:cubicBezTo>
                  <a:cubicBezTo>
                    <a:pt x="4286" y="148655"/>
                    <a:pt x="2143" y="163962"/>
                    <a:pt x="306" y="179269"/>
                  </a:cubicBezTo>
                  <a:lnTo>
                    <a:pt x="0" y="181105"/>
                  </a:lnTo>
                  <a:cubicBezTo>
                    <a:pt x="0" y="182177"/>
                    <a:pt x="459" y="183248"/>
                    <a:pt x="1378" y="183861"/>
                  </a:cubicBezTo>
                  <a:cubicBezTo>
                    <a:pt x="1990" y="184473"/>
                    <a:pt x="2908" y="184932"/>
                    <a:pt x="3827" y="184932"/>
                  </a:cubicBezTo>
                  <a:cubicBezTo>
                    <a:pt x="7347" y="185391"/>
                    <a:pt x="10715" y="185850"/>
                    <a:pt x="14235" y="186157"/>
                  </a:cubicBezTo>
                  <a:cubicBezTo>
                    <a:pt x="27093" y="187075"/>
                    <a:pt x="39951" y="188606"/>
                    <a:pt x="52655" y="190596"/>
                  </a:cubicBezTo>
                  <a:cubicBezTo>
                    <a:pt x="62452" y="192279"/>
                    <a:pt x="72248" y="194116"/>
                    <a:pt x="82197" y="195800"/>
                  </a:cubicBezTo>
                  <a:cubicBezTo>
                    <a:pt x="94137" y="197943"/>
                    <a:pt x="106229" y="198708"/>
                    <a:pt x="118168" y="200086"/>
                  </a:cubicBezTo>
                  <a:cubicBezTo>
                    <a:pt x="120158" y="200239"/>
                    <a:pt x="122148" y="200086"/>
                    <a:pt x="123219" y="202382"/>
                  </a:cubicBezTo>
                  <a:cubicBezTo>
                    <a:pt x="123284" y="202574"/>
                    <a:pt x="123482" y="202659"/>
                    <a:pt x="123713" y="202659"/>
                  </a:cubicBezTo>
                  <a:cubicBezTo>
                    <a:pt x="124034" y="202659"/>
                    <a:pt x="124419" y="202496"/>
                    <a:pt x="124597" y="202229"/>
                  </a:cubicBezTo>
                  <a:cubicBezTo>
                    <a:pt x="125209" y="201157"/>
                    <a:pt x="125669" y="199780"/>
                    <a:pt x="125669" y="198402"/>
                  </a:cubicBezTo>
                  <a:cubicBezTo>
                    <a:pt x="125669" y="196718"/>
                    <a:pt x="125822" y="195035"/>
                    <a:pt x="126128" y="193351"/>
                  </a:cubicBezTo>
                  <a:cubicBezTo>
                    <a:pt x="128730" y="174830"/>
                    <a:pt x="131332" y="156461"/>
                    <a:pt x="133934" y="137940"/>
                  </a:cubicBezTo>
                  <a:lnTo>
                    <a:pt x="141894" y="82223"/>
                  </a:lnTo>
                  <a:cubicBezTo>
                    <a:pt x="143730" y="69213"/>
                    <a:pt x="145720" y="56049"/>
                    <a:pt x="147404" y="43038"/>
                  </a:cubicBezTo>
                  <a:cubicBezTo>
                    <a:pt x="148169" y="37834"/>
                    <a:pt x="147098" y="37222"/>
                    <a:pt x="142965" y="36762"/>
                  </a:cubicBezTo>
                  <a:cubicBezTo>
                    <a:pt x="138679" y="36456"/>
                    <a:pt x="134700" y="36303"/>
                    <a:pt x="130107" y="35691"/>
                  </a:cubicBezTo>
                  <a:cubicBezTo>
                    <a:pt x="125669" y="35079"/>
                    <a:pt x="121230" y="34313"/>
                    <a:pt x="116791" y="33395"/>
                  </a:cubicBezTo>
                  <a:cubicBezTo>
                    <a:pt x="115107" y="33089"/>
                    <a:pt x="114801" y="32629"/>
                    <a:pt x="115260" y="30793"/>
                  </a:cubicBezTo>
                  <a:cubicBezTo>
                    <a:pt x="115719" y="28344"/>
                    <a:pt x="116331" y="25894"/>
                    <a:pt x="116944" y="23445"/>
                  </a:cubicBezTo>
                  <a:cubicBezTo>
                    <a:pt x="117403" y="21762"/>
                    <a:pt x="117097" y="21149"/>
                    <a:pt x="115413" y="21149"/>
                  </a:cubicBezTo>
                  <a:cubicBezTo>
                    <a:pt x="111892" y="21149"/>
                    <a:pt x="108525" y="20690"/>
                    <a:pt x="105157" y="20078"/>
                  </a:cubicBezTo>
                  <a:cubicBezTo>
                    <a:pt x="100565" y="19466"/>
                    <a:pt x="101178" y="19313"/>
                    <a:pt x="100872" y="15486"/>
                  </a:cubicBezTo>
                  <a:cubicBezTo>
                    <a:pt x="100718" y="12271"/>
                    <a:pt x="99953" y="9210"/>
                    <a:pt x="98576" y="6302"/>
                  </a:cubicBezTo>
                  <a:cubicBezTo>
                    <a:pt x="96697" y="2401"/>
                    <a:pt x="92910" y="0"/>
                    <a:pt x="88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2801650" y="1730525"/>
              <a:ext cx="2165925" cy="358775"/>
            </a:xfrm>
            <a:custGeom>
              <a:avLst/>
              <a:gdLst/>
              <a:ahLst/>
              <a:cxnLst/>
              <a:rect l="l" t="t" r="r" b="b"/>
              <a:pathLst>
                <a:path w="86637" h="14351" extrusionOk="0">
                  <a:moveTo>
                    <a:pt x="2450" y="0"/>
                  </a:moveTo>
                  <a:cubicBezTo>
                    <a:pt x="1531" y="0"/>
                    <a:pt x="1225" y="0"/>
                    <a:pt x="1072" y="154"/>
                  </a:cubicBezTo>
                  <a:cubicBezTo>
                    <a:pt x="460" y="154"/>
                    <a:pt x="1" y="613"/>
                    <a:pt x="1" y="1072"/>
                  </a:cubicBezTo>
                  <a:cubicBezTo>
                    <a:pt x="1" y="1684"/>
                    <a:pt x="460" y="2143"/>
                    <a:pt x="1072" y="2297"/>
                  </a:cubicBezTo>
                  <a:cubicBezTo>
                    <a:pt x="1531" y="2450"/>
                    <a:pt x="1991" y="2450"/>
                    <a:pt x="2603" y="2450"/>
                  </a:cubicBezTo>
                  <a:cubicBezTo>
                    <a:pt x="6276" y="2909"/>
                    <a:pt x="9950" y="3368"/>
                    <a:pt x="13624" y="3980"/>
                  </a:cubicBezTo>
                  <a:cubicBezTo>
                    <a:pt x="22042" y="5358"/>
                    <a:pt x="30461" y="6735"/>
                    <a:pt x="38880" y="8113"/>
                  </a:cubicBezTo>
                  <a:cubicBezTo>
                    <a:pt x="48676" y="9491"/>
                    <a:pt x="58626" y="10868"/>
                    <a:pt x="68422" y="12246"/>
                  </a:cubicBezTo>
                  <a:lnTo>
                    <a:pt x="83882" y="14236"/>
                  </a:lnTo>
                  <a:cubicBezTo>
                    <a:pt x="84188" y="14312"/>
                    <a:pt x="84494" y="14351"/>
                    <a:pt x="84800" y="14351"/>
                  </a:cubicBezTo>
                  <a:cubicBezTo>
                    <a:pt x="85106" y="14351"/>
                    <a:pt x="85412" y="14312"/>
                    <a:pt x="85719" y="14236"/>
                  </a:cubicBezTo>
                  <a:cubicBezTo>
                    <a:pt x="86178" y="14236"/>
                    <a:pt x="86331" y="13930"/>
                    <a:pt x="86484" y="13624"/>
                  </a:cubicBezTo>
                  <a:cubicBezTo>
                    <a:pt x="86637" y="13164"/>
                    <a:pt x="86484" y="12705"/>
                    <a:pt x="86178" y="12552"/>
                  </a:cubicBezTo>
                  <a:cubicBezTo>
                    <a:pt x="85412" y="12246"/>
                    <a:pt x="84647" y="12093"/>
                    <a:pt x="83882" y="11940"/>
                  </a:cubicBezTo>
                  <a:lnTo>
                    <a:pt x="73932" y="10562"/>
                  </a:lnTo>
                  <a:cubicBezTo>
                    <a:pt x="63983" y="9185"/>
                    <a:pt x="54187" y="7960"/>
                    <a:pt x="43931" y="6429"/>
                  </a:cubicBezTo>
                  <a:cubicBezTo>
                    <a:pt x="33676" y="4899"/>
                    <a:pt x="23573" y="3062"/>
                    <a:pt x="13318" y="1531"/>
                  </a:cubicBezTo>
                  <a:cubicBezTo>
                    <a:pt x="9491" y="919"/>
                    <a:pt x="5664" y="460"/>
                    <a:pt x="2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2824625" y="2270100"/>
              <a:ext cx="1966925" cy="377900"/>
            </a:xfrm>
            <a:custGeom>
              <a:avLst/>
              <a:gdLst/>
              <a:ahLst/>
              <a:cxnLst/>
              <a:rect l="l" t="t" r="r" b="b"/>
              <a:pathLst>
                <a:path w="78677" h="15116" extrusionOk="0">
                  <a:moveTo>
                    <a:pt x="1837" y="0"/>
                  </a:moveTo>
                  <a:cubicBezTo>
                    <a:pt x="1607" y="77"/>
                    <a:pt x="1416" y="77"/>
                    <a:pt x="1263" y="77"/>
                  </a:cubicBezTo>
                  <a:cubicBezTo>
                    <a:pt x="1110" y="77"/>
                    <a:pt x="995" y="77"/>
                    <a:pt x="919" y="153"/>
                  </a:cubicBezTo>
                  <a:cubicBezTo>
                    <a:pt x="612" y="306"/>
                    <a:pt x="306" y="612"/>
                    <a:pt x="153" y="918"/>
                  </a:cubicBezTo>
                  <a:cubicBezTo>
                    <a:pt x="0" y="1531"/>
                    <a:pt x="459" y="1990"/>
                    <a:pt x="919" y="2143"/>
                  </a:cubicBezTo>
                  <a:cubicBezTo>
                    <a:pt x="2449" y="2449"/>
                    <a:pt x="4133" y="2755"/>
                    <a:pt x="5664" y="2908"/>
                  </a:cubicBezTo>
                  <a:cubicBezTo>
                    <a:pt x="12092" y="3980"/>
                    <a:pt x="18521" y="4898"/>
                    <a:pt x="24950" y="5970"/>
                  </a:cubicBezTo>
                  <a:cubicBezTo>
                    <a:pt x="42094" y="8878"/>
                    <a:pt x="59084" y="12092"/>
                    <a:pt x="76381" y="15001"/>
                  </a:cubicBezTo>
                  <a:cubicBezTo>
                    <a:pt x="76534" y="15077"/>
                    <a:pt x="76725" y="15116"/>
                    <a:pt x="76917" y="15116"/>
                  </a:cubicBezTo>
                  <a:cubicBezTo>
                    <a:pt x="77108" y="15116"/>
                    <a:pt x="77299" y="15077"/>
                    <a:pt x="77452" y="15001"/>
                  </a:cubicBezTo>
                  <a:cubicBezTo>
                    <a:pt x="77912" y="15001"/>
                    <a:pt x="78218" y="14695"/>
                    <a:pt x="78371" y="14388"/>
                  </a:cubicBezTo>
                  <a:cubicBezTo>
                    <a:pt x="78677" y="13929"/>
                    <a:pt x="78371" y="13317"/>
                    <a:pt x="77912" y="13164"/>
                  </a:cubicBezTo>
                  <a:cubicBezTo>
                    <a:pt x="76381" y="12705"/>
                    <a:pt x="75003" y="12399"/>
                    <a:pt x="73626" y="12092"/>
                  </a:cubicBezTo>
                  <a:cubicBezTo>
                    <a:pt x="64748" y="10562"/>
                    <a:pt x="56023" y="9337"/>
                    <a:pt x="47298" y="7653"/>
                  </a:cubicBezTo>
                  <a:cubicBezTo>
                    <a:pt x="32757" y="4745"/>
                    <a:pt x="18215" y="2143"/>
                    <a:pt x="3674" y="306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927925" y="2683375"/>
              <a:ext cx="1833025" cy="256400"/>
            </a:xfrm>
            <a:custGeom>
              <a:avLst/>
              <a:gdLst/>
              <a:ahLst/>
              <a:cxnLst/>
              <a:rect l="l" t="t" r="r" b="b"/>
              <a:pathLst>
                <a:path w="73321" h="10256" extrusionOk="0">
                  <a:moveTo>
                    <a:pt x="1532" y="0"/>
                  </a:moveTo>
                  <a:cubicBezTo>
                    <a:pt x="613" y="0"/>
                    <a:pt x="1" y="460"/>
                    <a:pt x="1" y="1072"/>
                  </a:cubicBezTo>
                  <a:cubicBezTo>
                    <a:pt x="154" y="1531"/>
                    <a:pt x="460" y="1990"/>
                    <a:pt x="1072" y="2143"/>
                  </a:cubicBezTo>
                  <a:cubicBezTo>
                    <a:pt x="1532" y="2296"/>
                    <a:pt x="2144" y="2296"/>
                    <a:pt x="2603" y="2449"/>
                  </a:cubicBezTo>
                  <a:cubicBezTo>
                    <a:pt x="5664" y="2756"/>
                    <a:pt x="8726" y="3215"/>
                    <a:pt x="11787" y="3521"/>
                  </a:cubicBezTo>
                  <a:cubicBezTo>
                    <a:pt x="19441" y="4439"/>
                    <a:pt x="27094" y="5205"/>
                    <a:pt x="34747" y="5970"/>
                  </a:cubicBezTo>
                  <a:cubicBezTo>
                    <a:pt x="43778" y="7042"/>
                    <a:pt x="52962" y="8266"/>
                    <a:pt x="61993" y="9338"/>
                  </a:cubicBezTo>
                  <a:cubicBezTo>
                    <a:pt x="65208" y="9644"/>
                    <a:pt x="68269" y="9950"/>
                    <a:pt x="71637" y="10256"/>
                  </a:cubicBezTo>
                  <a:lnTo>
                    <a:pt x="72249" y="10256"/>
                  </a:lnTo>
                  <a:cubicBezTo>
                    <a:pt x="72861" y="10103"/>
                    <a:pt x="73167" y="9644"/>
                    <a:pt x="73320" y="9184"/>
                  </a:cubicBezTo>
                  <a:cubicBezTo>
                    <a:pt x="73320" y="8572"/>
                    <a:pt x="72861" y="8113"/>
                    <a:pt x="72249" y="8113"/>
                  </a:cubicBezTo>
                  <a:cubicBezTo>
                    <a:pt x="71024" y="7960"/>
                    <a:pt x="69647" y="7807"/>
                    <a:pt x="68422" y="7654"/>
                  </a:cubicBezTo>
                  <a:lnTo>
                    <a:pt x="48983" y="5358"/>
                  </a:lnTo>
                  <a:lnTo>
                    <a:pt x="31533" y="3521"/>
                  </a:lnTo>
                  <a:lnTo>
                    <a:pt x="8573" y="766"/>
                  </a:lnTo>
                  <a:cubicBezTo>
                    <a:pt x="6277" y="460"/>
                    <a:pt x="3828" y="307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2927925" y="1416725"/>
              <a:ext cx="1836850" cy="233475"/>
            </a:xfrm>
            <a:custGeom>
              <a:avLst/>
              <a:gdLst/>
              <a:ahLst/>
              <a:cxnLst/>
              <a:rect l="l" t="t" r="r" b="b"/>
              <a:pathLst>
                <a:path w="73474" h="9339" extrusionOk="0">
                  <a:moveTo>
                    <a:pt x="3215" y="1"/>
                  </a:moveTo>
                  <a:lnTo>
                    <a:pt x="3215" y="154"/>
                  </a:lnTo>
                  <a:lnTo>
                    <a:pt x="2756" y="154"/>
                  </a:lnTo>
                  <a:cubicBezTo>
                    <a:pt x="2587" y="182"/>
                    <a:pt x="2412" y="190"/>
                    <a:pt x="2236" y="190"/>
                  </a:cubicBezTo>
                  <a:cubicBezTo>
                    <a:pt x="2045" y="190"/>
                    <a:pt x="1853" y="181"/>
                    <a:pt x="1666" y="181"/>
                  </a:cubicBezTo>
                  <a:cubicBezTo>
                    <a:pt x="1101" y="181"/>
                    <a:pt x="589" y="262"/>
                    <a:pt x="307" y="919"/>
                  </a:cubicBezTo>
                  <a:cubicBezTo>
                    <a:pt x="1" y="1685"/>
                    <a:pt x="919" y="2297"/>
                    <a:pt x="2756" y="2450"/>
                  </a:cubicBezTo>
                  <a:lnTo>
                    <a:pt x="3062" y="2450"/>
                  </a:lnTo>
                  <a:cubicBezTo>
                    <a:pt x="9644" y="2756"/>
                    <a:pt x="16073" y="3828"/>
                    <a:pt x="22502" y="4593"/>
                  </a:cubicBezTo>
                  <a:cubicBezTo>
                    <a:pt x="30155" y="5511"/>
                    <a:pt x="37809" y="6430"/>
                    <a:pt x="45462" y="7348"/>
                  </a:cubicBezTo>
                  <a:cubicBezTo>
                    <a:pt x="51126" y="7960"/>
                    <a:pt x="56789" y="8267"/>
                    <a:pt x="62453" y="8726"/>
                  </a:cubicBezTo>
                  <a:cubicBezTo>
                    <a:pt x="65055" y="9032"/>
                    <a:pt x="67504" y="9185"/>
                    <a:pt x="70106" y="9338"/>
                  </a:cubicBezTo>
                  <a:cubicBezTo>
                    <a:pt x="71024" y="9338"/>
                    <a:pt x="71943" y="9338"/>
                    <a:pt x="72708" y="9185"/>
                  </a:cubicBezTo>
                  <a:cubicBezTo>
                    <a:pt x="73167" y="9032"/>
                    <a:pt x="73320" y="8573"/>
                    <a:pt x="73473" y="8267"/>
                  </a:cubicBezTo>
                  <a:cubicBezTo>
                    <a:pt x="73473" y="7807"/>
                    <a:pt x="73167" y="7501"/>
                    <a:pt x="72861" y="7348"/>
                  </a:cubicBezTo>
                  <a:cubicBezTo>
                    <a:pt x="72402" y="7195"/>
                    <a:pt x="71790" y="7042"/>
                    <a:pt x="71330" y="7042"/>
                  </a:cubicBezTo>
                  <a:cubicBezTo>
                    <a:pt x="63677" y="6430"/>
                    <a:pt x="56024" y="6124"/>
                    <a:pt x="48370" y="5358"/>
                  </a:cubicBezTo>
                  <a:cubicBezTo>
                    <a:pt x="38115" y="4287"/>
                    <a:pt x="27859" y="2909"/>
                    <a:pt x="17451" y="1685"/>
                  </a:cubicBezTo>
                  <a:cubicBezTo>
                    <a:pt x="12859" y="1072"/>
                    <a:pt x="7960" y="460"/>
                    <a:pt x="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2870525" y="2143800"/>
              <a:ext cx="1239875" cy="249500"/>
            </a:xfrm>
            <a:custGeom>
              <a:avLst/>
              <a:gdLst/>
              <a:ahLst/>
              <a:cxnLst/>
              <a:rect l="l" t="t" r="r" b="b"/>
              <a:pathLst>
                <a:path w="49595" h="9980" extrusionOk="0">
                  <a:moveTo>
                    <a:pt x="2144" y="1"/>
                  </a:moveTo>
                  <a:lnTo>
                    <a:pt x="1072" y="154"/>
                  </a:lnTo>
                  <a:cubicBezTo>
                    <a:pt x="613" y="154"/>
                    <a:pt x="1" y="460"/>
                    <a:pt x="1" y="1072"/>
                  </a:cubicBezTo>
                  <a:cubicBezTo>
                    <a:pt x="1" y="1532"/>
                    <a:pt x="307" y="2144"/>
                    <a:pt x="919" y="2144"/>
                  </a:cubicBezTo>
                  <a:cubicBezTo>
                    <a:pt x="1991" y="2297"/>
                    <a:pt x="3062" y="2450"/>
                    <a:pt x="3981" y="2603"/>
                  </a:cubicBezTo>
                  <a:lnTo>
                    <a:pt x="46687" y="9797"/>
                  </a:lnTo>
                  <a:cubicBezTo>
                    <a:pt x="47299" y="9950"/>
                    <a:pt x="47911" y="9950"/>
                    <a:pt x="48523" y="9950"/>
                  </a:cubicBezTo>
                  <a:cubicBezTo>
                    <a:pt x="48604" y="9970"/>
                    <a:pt x="48682" y="9980"/>
                    <a:pt x="48756" y="9980"/>
                  </a:cubicBezTo>
                  <a:cubicBezTo>
                    <a:pt x="49248" y="9980"/>
                    <a:pt x="49595" y="9564"/>
                    <a:pt x="49595" y="9032"/>
                  </a:cubicBezTo>
                  <a:cubicBezTo>
                    <a:pt x="49595" y="8726"/>
                    <a:pt x="49289" y="8267"/>
                    <a:pt x="48983" y="8113"/>
                  </a:cubicBezTo>
                  <a:cubicBezTo>
                    <a:pt x="47605" y="7654"/>
                    <a:pt x="46227" y="7348"/>
                    <a:pt x="44850" y="7042"/>
                  </a:cubicBezTo>
                  <a:lnTo>
                    <a:pt x="4593" y="307"/>
                  </a:lnTo>
                  <a:cubicBezTo>
                    <a:pt x="3675" y="154"/>
                    <a:pt x="2756" y="1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2790175" y="3055525"/>
              <a:ext cx="1155675" cy="227700"/>
            </a:xfrm>
            <a:custGeom>
              <a:avLst/>
              <a:gdLst/>
              <a:ahLst/>
              <a:cxnLst/>
              <a:rect l="l" t="t" r="r" b="b"/>
              <a:pathLst>
                <a:path w="46227" h="9108" extrusionOk="0">
                  <a:moveTo>
                    <a:pt x="1302" y="0"/>
                  </a:moveTo>
                  <a:cubicBezTo>
                    <a:pt x="1110" y="0"/>
                    <a:pt x="919" y="39"/>
                    <a:pt x="766" y="115"/>
                  </a:cubicBezTo>
                  <a:cubicBezTo>
                    <a:pt x="460" y="268"/>
                    <a:pt x="154" y="574"/>
                    <a:pt x="0" y="880"/>
                  </a:cubicBezTo>
                  <a:cubicBezTo>
                    <a:pt x="0" y="1340"/>
                    <a:pt x="154" y="1646"/>
                    <a:pt x="460" y="1952"/>
                  </a:cubicBezTo>
                  <a:cubicBezTo>
                    <a:pt x="1684" y="2258"/>
                    <a:pt x="2756" y="2411"/>
                    <a:pt x="3980" y="2717"/>
                  </a:cubicBezTo>
                  <a:cubicBezTo>
                    <a:pt x="6889" y="3176"/>
                    <a:pt x="9797" y="3483"/>
                    <a:pt x="12705" y="3942"/>
                  </a:cubicBezTo>
                  <a:cubicBezTo>
                    <a:pt x="22808" y="5472"/>
                    <a:pt x="33063" y="6850"/>
                    <a:pt x="43319" y="8993"/>
                  </a:cubicBezTo>
                  <a:cubicBezTo>
                    <a:pt x="43625" y="9070"/>
                    <a:pt x="44007" y="9108"/>
                    <a:pt x="44409" y="9108"/>
                  </a:cubicBezTo>
                  <a:cubicBezTo>
                    <a:pt x="44811" y="9108"/>
                    <a:pt x="45232" y="9070"/>
                    <a:pt x="45615" y="8993"/>
                  </a:cubicBezTo>
                  <a:cubicBezTo>
                    <a:pt x="45921" y="8840"/>
                    <a:pt x="46074" y="8381"/>
                    <a:pt x="46227" y="8075"/>
                  </a:cubicBezTo>
                  <a:cubicBezTo>
                    <a:pt x="45921" y="7615"/>
                    <a:pt x="45768" y="7309"/>
                    <a:pt x="45462" y="7156"/>
                  </a:cubicBezTo>
                  <a:cubicBezTo>
                    <a:pt x="44696" y="7003"/>
                    <a:pt x="43931" y="6850"/>
                    <a:pt x="43166" y="6697"/>
                  </a:cubicBezTo>
                  <a:cubicBezTo>
                    <a:pt x="29389" y="3942"/>
                    <a:pt x="15613" y="1952"/>
                    <a:pt x="1837" y="115"/>
                  </a:cubicBezTo>
                  <a:cubicBezTo>
                    <a:pt x="1684" y="39"/>
                    <a:pt x="1493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3847000" y="1687950"/>
              <a:ext cx="1143550" cy="203325"/>
            </a:xfrm>
            <a:custGeom>
              <a:avLst/>
              <a:gdLst/>
              <a:ahLst/>
              <a:cxnLst/>
              <a:rect l="l" t="t" r="r" b="b"/>
              <a:pathLst>
                <a:path w="45742" h="8133" extrusionOk="0">
                  <a:moveTo>
                    <a:pt x="1954" y="0"/>
                  </a:moveTo>
                  <a:cubicBezTo>
                    <a:pt x="869" y="0"/>
                    <a:pt x="1" y="699"/>
                    <a:pt x="280" y="1397"/>
                  </a:cubicBezTo>
                  <a:cubicBezTo>
                    <a:pt x="433" y="2316"/>
                    <a:pt x="1352" y="2163"/>
                    <a:pt x="2117" y="2316"/>
                  </a:cubicBezTo>
                  <a:lnTo>
                    <a:pt x="30128" y="6296"/>
                  </a:lnTo>
                  <a:cubicBezTo>
                    <a:pt x="34567" y="6908"/>
                    <a:pt x="39159" y="7520"/>
                    <a:pt x="42986" y="8132"/>
                  </a:cubicBezTo>
                  <a:cubicBezTo>
                    <a:pt x="44823" y="8132"/>
                    <a:pt x="45741" y="7520"/>
                    <a:pt x="45588" y="6755"/>
                  </a:cubicBezTo>
                  <a:cubicBezTo>
                    <a:pt x="45282" y="5683"/>
                    <a:pt x="44364" y="5989"/>
                    <a:pt x="43598" y="5836"/>
                  </a:cubicBezTo>
                  <a:cubicBezTo>
                    <a:pt x="43292" y="5683"/>
                    <a:pt x="42833" y="5683"/>
                    <a:pt x="42527" y="5530"/>
                  </a:cubicBezTo>
                  <a:lnTo>
                    <a:pt x="12066" y="1397"/>
                  </a:lnTo>
                  <a:cubicBezTo>
                    <a:pt x="8852" y="938"/>
                    <a:pt x="5638" y="479"/>
                    <a:pt x="2270" y="20"/>
                  </a:cubicBezTo>
                  <a:cubicBezTo>
                    <a:pt x="2163" y="6"/>
                    <a:pt x="2058" y="0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2732775" y="2854000"/>
              <a:ext cx="1082975" cy="235025"/>
            </a:xfrm>
            <a:custGeom>
              <a:avLst/>
              <a:gdLst/>
              <a:ahLst/>
              <a:cxnLst/>
              <a:rect l="l" t="t" r="r" b="b"/>
              <a:pathLst>
                <a:path w="43319" h="9401" extrusionOk="0">
                  <a:moveTo>
                    <a:pt x="1537" y="0"/>
                  </a:moveTo>
                  <a:cubicBezTo>
                    <a:pt x="1275" y="0"/>
                    <a:pt x="982" y="108"/>
                    <a:pt x="766" y="217"/>
                  </a:cubicBezTo>
                  <a:cubicBezTo>
                    <a:pt x="460" y="217"/>
                    <a:pt x="307" y="523"/>
                    <a:pt x="154" y="676"/>
                  </a:cubicBezTo>
                  <a:cubicBezTo>
                    <a:pt x="0" y="982"/>
                    <a:pt x="154" y="1441"/>
                    <a:pt x="460" y="1747"/>
                  </a:cubicBezTo>
                  <a:cubicBezTo>
                    <a:pt x="1837" y="2359"/>
                    <a:pt x="3215" y="2819"/>
                    <a:pt x="4593" y="2972"/>
                  </a:cubicBezTo>
                  <a:cubicBezTo>
                    <a:pt x="16379" y="4962"/>
                    <a:pt x="28318" y="6645"/>
                    <a:pt x="39951" y="9094"/>
                  </a:cubicBezTo>
                  <a:lnTo>
                    <a:pt x="41635" y="9401"/>
                  </a:lnTo>
                  <a:cubicBezTo>
                    <a:pt x="41941" y="9401"/>
                    <a:pt x="42247" y="9401"/>
                    <a:pt x="42706" y="9248"/>
                  </a:cubicBezTo>
                  <a:cubicBezTo>
                    <a:pt x="43012" y="9094"/>
                    <a:pt x="43319" y="8941"/>
                    <a:pt x="43319" y="8482"/>
                  </a:cubicBezTo>
                  <a:cubicBezTo>
                    <a:pt x="43319" y="8176"/>
                    <a:pt x="43166" y="7717"/>
                    <a:pt x="42859" y="7564"/>
                  </a:cubicBezTo>
                  <a:cubicBezTo>
                    <a:pt x="42400" y="7258"/>
                    <a:pt x="41941" y="7105"/>
                    <a:pt x="41482" y="7105"/>
                  </a:cubicBezTo>
                  <a:cubicBezTo>
                    <a:pt x="28318" y="4196"/>
                    <a:pt x="15154" y="2513"/>
                    <a:pt x="1837" y="63"/>
                  </a:cubicBezTo>
                  <a:cubicBezTo>
                    <a:pt x="1748" y="19"/>
                    <a:pt x="1645" y="0"/>
                    <a:pt x="1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417750" y="4420700"/>
              <a:ext cx="979650" cy="159775"/>
            </a:xfrm>
            <a:custGeom>
              <a:avLst/>
              <a:gdLst/>
              <a:ahLst/>
              <a:cxnLst/>
              <a:rect l="l" t="t" r="r" b="b"/>
              <a:pathLst>
                <a:path w="39186" h="6391" extrusionOk="0">
                  <a:moveTo>
                    <a:pt x="2603" y="0"/>
                  </a:moveTo>
                  <a:cubicBezTo>
                    <a:pt x="1990" y="0"/>
                    <a:pt x="1225" y="0"/>
                    <a:pt x="613" y="153"/>
                  </a:cubicBezTo>
                  <a:cubicBezTo>
                    <a:pt x="307" y="459"/>
                    <a:pt x="154" y="766"/>
                    <a:pt x="1" y="1072"/>
                  </a:cubicBezTo>
                  <a:cubicBezTo>
                    <a:pt x="154" y="1531"/>
                    <a:pt x="307" y="1837"/>
                    <a:pt x="766" y="1990"/>
                  </a:cubicBezTo>
                  <a:cubicBezTo>
                    <a:pt x="1072" y="2143"/>
                    <a:pt x="1378" y="2296"/>
                    <a:pt x="1837" y="2296"/>
                  </a:cubicBezTo>
                  <a:cubicBezTo>
                    <a:pt x="13471" y="3215"/>
                    <a:pt x="25104" y="4898"/>
                    <a:pt x="36737" y="6276"/>
                  </a:cubicBezTo>
                  <a:cubicBezTo>
                    <a:pt x="36966" y="6353"/>
                    <a:pt x="37234" y="6391"/>
                    <a:pt x="37502" y="6391"/>
                  </a:cubicBezTo>
                  <a:cubicBezTo>
                    <a:pt x="37770" y="6391"/>
                    <a:pt x="38038" y="6353"/>
                    <a:pt x="38267" y="6276"/>
                  </a:cubicBezTo>
                  <a:cubicBezTo>
                    <a:pt x="38574" y="6123"/>
                    <a:pt x="38880" y="5817"/>
                    <a:pt x="39033" y="5511"/>
                  </a:cubicBezTo>
                  <a:cubicBezTo>
                    <a:pt x="39186" y="5052"/>
                    <a:pt x="39033" y="4592"/>
                    <a:pt x="38574" y="4439"/>
                  </a:cubicBezTo>
                  <a:cubicBezTo>
                    <a:pt x="37349" y="4133"/>
                    <a:pt x="36125" y="3827"/>
                    <a:pt x="34747" y="3674"/>
                  </a:cubicBezTo>
                  <a:cubicBezTo>
                    <a:pt x="28318" y="2909"/>
                    <a:pt x="21889" y="1990"/>
                    <a:pt x="15307" y="1378"/>
                  </a:cubicBezTo>
                  <a:cubicBezTo>
                    <a:pt x="11175" y="766"/>
                    <a:pt x="6889" y="459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727725" y="2584825"/>
              <a:ext cx="918425" cy="178925"/>
            </a:xfrm>
            <a:custGeom>
              <a:avLst/>
              <a:gdLst/>
              <a:ahLst/>
              <a:cxnLst/>
              <a:rect l="l" t="t" r="r" b="b"/>
              <a:pathLst>
                <a:path w="36737" h="7157" extrusionOk="0">
                  <a:moveTo>
                    <a:pt x="3214" y="1"/>
                  </a:moveTo>
                  <a:cubicBezTo>
                    <a:pt x="2487" y="1"/>
                    <a:pt x="1760" y="39"/>
                    <a:pt x="1072" y="116"/>
                  </a:cubicBezTo>
                  <a:cubicBezTo>
                    <a:pt x="459" y="116"/>
                    <a:pt x="0" y="269"/>
                    <a:pt x="0" y="1034"/>
                  </a:cubicBezTo>
                  <a:cubicBezTo>
                    <a:pt x="0" y="1493"/>
                    <a:pt x="459" y="1953"/>
                    <a:pt x="918" y="1953"/>
                  </a:cubicBezTo>
                  <a:cubicBezTo>
                    <a:pt x="1531" y="2106"/>
                    <a:pt x="2296" y="2259"/>
                    <a:pt x="2908" y="2412"/>
                  </a:cubicBezTo>
                  <a:cubicBezTo>
                    <a:pt x="10256" y="3024"/>
                    <a:pt x="17450" y="4095"/>
                    <a:pt x="24644" y="5167"/>
                  </a:cubicBezTo>
                  <a:cubicBezTo>
                    <a:pt x="28164" y="5932"/>
                    <a:pt x="31838" y="6545"/>
                    <a:pt x="35665" y="7157"/>
                  </a:cubicBezTo>
                  <a:cubicBezTo>
                    <a:pt x="35971" y="7157"/>
                    <a:pt x="36430" y="6851"/>
                    <a:pt x="36583" y="6391"/>
                  </a:cubicBezTo>
                  <a:cubicBezTo>
                    <a:pt x="36736" y="5932"/>
                    <a:pt x="36430" y="5167"/>
                    <a:pt x="35665" y="4861"/>
                  </a:cubicBezTo>
                  <a:cubicBezTo>
                    <a:pt x="35053" y="4708"/>
                    <a:pt x="34593" y="4555"/>
                    <a:pt x="34134" y="4555"/>
                  </a:cubicBezTo>
                  <a:cubicBezTo>
                    <a:pt x="24644" y="2718"/>
                    <a:pt x="15001" y="1340"/>
                    <a:pt x="5357" y="116"/>
                  </a:cubicBezTo>
                  <a:cubicBezTo>
                    <a:pt x="4669" y="39"/>
                    <a:pt x="3942" y="1"/>
                    <a:pt x="3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098900" y="2143800"/>
              <a:ext cx="742400" cy="126325"/>
            </a:xfrm>
            <a:custGeom>
              <a:avLst/>
              <a:gdLst/>
              <a:ahLst/>
              <a:cxnLst/>
              <a:rect l="l" t="t" r="r" b="b"/>
              <a:pathLst>
                <a:path w="29696" h="5053" extrusionOk="0">
                  <a:moveTo>
                    <a:pt x="2144" y="1"/>
                  </a:moveTo>
                  <a:cubicBezTo>
                    <a:pt x="1531" y="1"/>
                    <a:pt x="1072" y="154"/>
                    <a:pt x="613" y="307"/>
                  </a:cubicBezTo>
                  <a:cubicBezTo>
                    <a:pt x="307" y="460"/>
                    <a:pt x="154" y="613"/>
                    <a:pt x="154" y="919"/>
                  </a:cubicBezTo>
                  <a:cubicBezTo>
                    <a:pt x="1" y="1378"/>
                    <a:pt x="154" y="1685"/>
                    <a:pt x="613" y="1838"/>
                  </a:cubicBezTo>
                  <a:cubicBezTo>
                    <a:pt x="1837" y="2297"/>
                    <a:pt x="3062" y="2603"/>
                    <a:pt x="4440" y="2603"/>
                  </a:cubicBezTo>
                  <a:cubicBezTo>
                    <a:pt x="11328" y="3062"/>
                    <a:pt x="18369" y="3674"/>
                    <a:pt x="25257" y="4746"/>
                  </a:cubicBezTo>
                  <a:cubicBezTo>
                    <a:pt x="26175" y="4899"/>
                    <a:pt x="26941" y="5052"/>
                    <a:pt x="27859" y="5052"/>
                  </a:cubicBezTo>
                  <a:cubicBezTo>
                    <a:pt x="28165" y="4899"/>
                    <a:pt x="28777" y="4746"/>
                    <a:pt x="29237" y="4593"/>
                  </a:cubicBezTo>
                  <a:cubicBezTo>
                    <a:pt x="29696" y="4440"/>
                    <a:pt x="29696" y="3981"/>
                    <a:pt x="29696" y="3674"/>
                  </a:cubicBezTo>
                  <a:cubicBezTo>
                    <a:pt x="29696" y="3368"/>
                    <a:pt x="29543" y="3215"/>
                    <a:pt x="29390" y="3062"/>
                  </a:cubicBezTo>
                  <a:cubicBezTo>
                    <a:pt x="28930" y="2909"/>
                    <a:pt x="28624" y="2756"/>
                    <a:pt x="28165" y="2756"/>
                  </a:cubicBezTo>
                  <a:cubicBezTo>
                    <a:pt x="23267" y="2144"/>
                    <a:pt x="18216" y="1532"/>
                    <a:pt x="13164" y="919"/>
                  </a:cubicBezTo>
                  <a:cubicBezTo>
                    <a:pt x="9491" y="613"/>
                    <a:pt x="5817" y="307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313200" y="3100475"/>
              <a:ext cx="482175" cy="84225"/>
            </a:xfrm>
            <a:custGeom>
              <a:avLst/>
              <a:gdLst/>
              <a:ahLst/>
              <a:cxnLst/>
              <a:rect l="l" t="t" r="r" b="b"/>
              <a:pathLst>
                <a:path w="19287" h="3369" extrusionOk="0">
                  <a:moveTo>
                    <a:pt x="2449" y="1"/>
                  </a:moveTo>
                  <a:cubicBezTo>
                    <a:pt x="1837" y="1"/>
                    <a:pt x="1378" y="154"/>
                    <a:pt x="766" y="154"/>
                  </a:cubicBezTo>
                  <a:cubicBezTo>
                    <a:pt x="460" y="154"/>
                    <a:pt x="0" y="460"/>
                    <a:pt x="0" y="919"/>
                  </a:cubicBezTo>
                  <a:cubicBezTo>
                    <a:pt x="0" y="1225"/>
                    <a:pt x="153" y="1685"/>
                    <a:pt x="613" y="1838"/>
                  </a:cubicBezTo>
                  <a:cubicBezTo>
                    <a:pt x="1225" y="2144"/>
                    <a:pt x="1837" y="2144"/>
                    <a:pt x="2449" y="2297"/>
                  </a:cubicBezTo>
                  <a:cubicBezTo>
                    <a:pt x="7042" y="2603"/>
                    <a:pt x="11787" y="3062"/>
                    <a:pt x="16379" y="3368"/>
                  </a:cubicBezTo>
                  <a:lnTo>
                    <a:pt x="17909" y="3368"/>
                  </a:lnTo>
                  <a:cubicBezTo>
                    <a:pt x="18675" y="3215"/>
                    <a:pt x="19287" y="2909"/>
                    <a:pt x="19287" y="2144"/>
                  </a:cubicBezTo>
                  <a:cubicBezTo>
                    <a:pt x="19134" y="1685"/>
                    <a:pt x="18675" y="1225"/>
                    <a:pt x="18215" y="1225"/>
                  </a:cubicBezTo>
                  <a:lnTo>
                    <a:pt x="17756" y="1225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343800" y="2316000"/>
              <a:ext cx="443925" cy="111000"/>
            </a:xfrm>
            <a:custGeom>
              <a:avLst/>
              <a:gdLst/>
              <a:ahLst/>
              <a:cxnLst/>
              <a:rect l="l" t="t" r="r" b="b"/>
              <a:pathLst>
                <a:path w="17757" h="4440" extrusionOk="0">
                  <a:moveTo>
                    <a:pt x="766" y="1"/>
                  </a:moveTo>
                  <a:cubicBezTo>
                    <a:pt x="460" y="154"/>
                    <a:pt x="307" y="307"/>
                    <a:pt x="154" y="613"/>
                  </a:cubicBezTo>
                  <a:cubicBezTo>
                    <a:pt x="1" y="919"/>
                    <a:pt x="1" y="1379"/>
                    <a:pt x="307" y="1685"/>
                  </a:cubicBezTo>
                  <a:cubicBezTo>
                    <a:pt x="919" y="1991"/>
                    <a:pt x="1532" y="2297"/>
                    <a:pt x="2144" y="2450"/>
                  </a:cubicBezTo>
                  <a:cubicBezTo>
                    <a:pt x="6736" y="3215"/>
                    <a:pt x="11328" y="3828"/>
                    <a:pt x="15767" y="4440"/>
                  </a:cubicBezTo>
                  <a:lnTo>
                    <a:pt x="16685" y="4440"/>
                  </a:lnTo>
                  <a:cubicBezTo>
                    <a:pt x="17145" y="4287"/>
                    <a:pt x="17604" y="3981"/>
                    <a:pt x="17604" y="3368"/>
                  </a:cubicBezTo>
                  <a:cubicBezTo>
                    <a:pt x="17757" y="2756"/>
                    <a:pt x="17298" y="2297"/>
                    <a:pt x="16685" y="2297"/>
                  </a:cubicBezTo>
                  <a:lnTo>
                    <a:pt x="15920" y="2144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2874350" y="1914200"/>
              <a:ext cx="340600" cy="111000"/>
            </a:xfrm>
            <a:custGeom>
              <a:avLst/>
              <a:gdLst/>
              <a:ahLst/>
              <a:cxnLst/>
              <a:rect l="l" t="t" r="r" b="b"/>
              <a:pathLst>
                <a:path w="13624" h="4440" extrusionOk="0">
                  <a:moveTo>
                    <a:pt x="1072" y="1"/>
                  </a:moveTo>
                  <a:cubicBezTo>
                    <a:pt x="613" y="154"/>
                    <a:pt x="154" y="307"/>
                    <a:pt x="154" y="919"/>
                  </a:cubicBezTo>
                  <a:cubicBezTo>
                    <a:pt x="1" y="1378"/>
                    <a:pt x="154" y="1838"/>
                    <a:pt x="460" y="1991"/>
                  </a:cubicBezTo>
                  <a:cubicBezTo>
                    <a:pt x="919" y="2297"/>
                    <a:pt x="1532" y="2450"/>
                    <a:pt x="1991" y="2603"/>
                  </a:cubicBezTo>
                  <a:cubicBezTo>
                    <a:pt x="5205" y="3215"/>
                    <a:pt x="8420" y="3827"/>
                    <a:pt x="11787" y="4440"/>
                  </a:cubicBezTo>
                  <a:lnTo>
                    <a:pt x="12553" y="4440"/>
                  </a:lnTo>
                  <a:cubicBezTo>
                    <a:pt x="13165" y="4440"/>
                    <a:pt x="13624" y="3981"/>
                    <a:pt x="13624" y="3521"/>
                  </a:cubicBezTo>
                  <a:cubicBezTo>
                    <a:pt x="13624" y="3062"/>
                    <a:pt x="13318" y="2756"/>
                    <a:pt x="13012" y="2603"/>
                  </a:cubicBezTo>
                  <a:cubicBezTo>
                    <a:pt x="12553" y="2297"/>
                    <a:pt x="12093" y="2144"/>
                    <a:pt x="11481" y="1991"/>
                  </a:cubicBezTo>
                  <a:lnTo>
                    <a:pt x="2144" y="154"/>
                  </a:lnTo>
                  <a:cubicBezTo>
                    <a:pt x="1838" y="1"/>
                    <a:pt x="1379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3478975" y="2017525"/>
              <a:ext cx="329125" cy="94750"/>
            </a:xfrm>
            <a:custGeom>
              <a:avLst/>
              <a:gdLst/>
              <a:ahLst/>
              <a:cxnLst/>
              <a:rect l="l" t="t" r="r" b="b"/>
              <a:pathLst>
                <a:path w="13165" h="3790" extrusionOk="0">
                  <a:moveTo>
                    <a:pt x="2144" y="1"/>
                  </a:moveTo>
                  <a:cubicBezTo>
                    <a:pt x="1684" y="1"/>
                    <a:pt x="1531" y="1"/>
                    <a:pt x="919" y="154"/>
                  </a:cubicBezTo>
                  <a:cubicBezTo>
                    <a:pt x="307" y="307"/>
                    <a:pt x="1" y="919"/>
                    <a:pt x="1" y="1225"/>
                  </a:cubicBezTo>
                  <a:cubicBezTo>
                    <a:pt x="1" y="1531"/>
                    <a:pt x="460" y="1837"/>
                    <a:pt x="613" y="2144"/>
                  </a:cubicBezTo>
                  <a:cubicBezTo>
                    <a:pt x="919" y="2144"/>
                    <a:pt x="1225" y="2297"/>
                    <a:pt x="1378" y="2297"/>
                  </a:cubicBezTo>
                  <a:cubicBezTo>
                    <a:pt x="4593" y="2450"/>
                    <a:pt x="7807" y="2909"/>
                    <a:pt x="10868" y="3674"/>
                  </a:cubicBezTo>
                  <a:cubicBezTo>
                    <a:pt x="11098" y="3751"/>
                    <a:pt x="11366" y="3789"/>
                    <a:pt x="11634" y="3789"/>
                  </a:cubicBezTo>
                  <a:cubicBezTo>
                    <a:pt x="11902" y="3789"/>
                    <a:pt x="12170" y="3751"/>
                    <a:pt x="12399" y="3674"/>
                  </a:cubicBezTo>
                  <a:cubicBezTo>
                    <a:pt x="12858" y="3674"/>
                    <a:pt x="13164" y="3521"/>
                    <a:pt x="13164" y="2909"/>
                  </a:cubicBezTo>
                  <a:cubicBezTo>
                    <a:pt x="13164" y="2756"/>
                    <a:pt x="13011" y="2450"/>
                    <a:pt x="13011" y="2297"/>
                  </a:cubicBezTo>
                  <a:cubicBezTo>
                    <a:pt x="12705" y="1990"/>
                    <a:pt x="12246" y="1684"/>
                    <a:pt x="11940" y="1684"/>
                  </a:cubicBezTo>
                  <a:cubicBezTo>
                    <a:pt x="8726" y="766"/>
                    <a:pt x="5358" y="154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950900" y="1558325"/>
              <a:ext cx="325300" cy="76550"/>
            </a:xfrm>
            <a:custGeom>
              <a:avLst/>
              <a:gdLst/>
              <a:ahLst/>
              <a:cxnLst/>
              <a:rect l="l" t="t" r="r" b="b"/>
              <a:pathLst>
                <a:path w="13012" h="3062" extrusionOk="0">
                  <a:moveTo>
                    <a:pt x="2602" y="0"/>
                  </a:moveTo>
                  <a:cubicBezTo>
                    <a:pt x="1837" y="0"/>
                    <a:pt x="1531" y="0"/>
                    <a:pt x="1072" y="154"/>
                  </a:cubicBezTo>
                  <a:cubicBezTo>
                    <a:pt x="613" y="154"/>
                    <a:pt x="0" y="307"/>
                    <a:pt x="0" y="919"/>
                  </a:cubicBezTo>
                  <a:cubicBezTo>
                    <a:pt x="0" y="1531"/>
                    <a:pt x="460" y="1837"/>
                    <a:pt x="919" y="2143"/>
                  </a:cubicBezTo>
                  <a:cubicBezTo>
                    <a:pt x="1225" y="2296"/>
                    <a:pt x="1684" y="2296"/>
                    <a:pt x="1990" y="2450"/>
                  </a:cubicBezTo>
                  <a:cubicBezTo>
                    <a:pt x="4592" y="2603"/>
                    <a:pt x="7041" y="2909"/>
                    <a:pt x="9644" y="3062"/>
                  </a:cubicBezTo>
                  <a:cubicBezTo>
                    <a:pt x="10562" y="3062"/>
                    <a:pt x="11480" y="3062"/>
                    <a:pt x="12399" y="2909"/>
                  </a:cubicBezTo>
                  <a:cubicBezTo>
                    <a:pt x="12858" y="2756"/>
                    <a:pt x="13011" y="2296"/>
                    <a:pt x="13011" y="1990"/>
                  </a:cubicBezTo>
                  <a:cubicBezTo>
                    <a:pt x="12858" y="1684"/>
                    <a:pt x="12705" y="1531"/>
                    <a:pt x="12552" y="1378"/>
                  </a:cubicBezTo>
                  <a:cubicBezTo>
                    <a:pt x="12246" y="1072"/>
                    <a:pt x="11787" y="919"/>
                    <a:pt x="11480" y="919"/>
                  </a:cubicBezTo>
                  <a:lnTo>
                    <a:pt x="26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2916450" y="2464300"/>
              <a:ext cx="321475" cy="73675"/>
            </a:xfrm>
            <a:custGeom>
              <a:avLst/>
              <a:gdLst/>
              <a:ahLst/>
              <a:cxnLst/>
              <a:rect l="l" t="t" r="r" b="b"/>
              <a:pathLst>
                <a:path w="12859" h="2947" extrusionOk="0">
                  <a:moveTo>
                    <a:pt x="2771" y="1"/>
                  </a:moveTo>
                  <a:cubicBezTo>
                    <a:pt x="2157" y="1"/>
                    <a:pt x="1540" y="14"/>
                    <a:pt x="919" y="39"/>
                  </a:cubicBezTo>
                  <a:cubicBezTo>
                    <a:pt x="766" y="39"/>
                    <a:pt x="613" y="39"/>
                    <a:pt x="460" y="192"/>
                  </a:cubicBezTo>
                  <a:cubicBezTo>
                    <a:pt x="307" y="345"/>
                    <a:pt x="154" y="498"/>
                    <a:pt x="154" y="804"/>
                  </a:cubicBezTo>
                  <a:cubicBezTo>
                    <a:pt x="1" y="957"/>
                    <a:pt x="154" y="1263"/>
                    <a:pt x="307" y="1416"/>
                  </a:cubicBezTo>
                  <a:cubicBezTo>
                    <a:pt x="613" y="1722"/>
                    <a:pt x="919" y="1875"/>
                    <a:pt x="1378" y="2028"/>
                  </a:cubicBezTo>
                  <a:cubicBezTo>
                    <a:pt x="4593" y="2335"/>
                    <a:pt x="7807" y="2641"/>
                    <a:pt x="10409" y="2947"/>
                  </a:cubicBezTo>
                  <a:lnTo>
                    <a:pt x="11940" y="2947"/>
                  </a:lnTo>
                  <a:cubicBezTo>
                    <a:pt x="12552" y="2794"/>
                    <a:pt x="12858" y="2488"/>
                    <a:pt x="12858" y="1875"/>
                  </a:cubicBezTo>
                  <a:cubicBezTo>
                    <a:pt x="12858" y="1569"/>
                    <a:pt x="12552" y="1263"/>
                    <a:pt x="12246" y="1110"/>
                  </a:cubicBezTo>
                  <a:cubicBezTo>
                    <a:pt x="9040" y="341"/>
                    <a:pt x="5942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4359125" y="4393900"/>
              <a:ext cx="271700" cy="107950"/>
            </a:xfrm>
            <a:custGeom>
              <a:avLst/>
              <a:gdLst/>
              <a:ahLst/>
              <a:cxnLst/>
              <a:rect l="l" t="t" r="r" b="b"/>
              <a:pathLst>
                <a:path w="10868" h="4318" extrusionOk="0">
                  <a:moveTo>
                    <a:pt x="459" y="1"/>
                  </a:moveTo>
                  <a:cubicBezTo>
                    <a:pt x="306" y="307"/>
                    <a:pt x="153" y="307"/>
                    <a:pt x="0" y="613"/>
                  </a:cubicBezTo>
                  <a:cubicBezTo>
                    <a:pt x="0" y="919"/>
                    <a:pt x="0" y="1531"/>
                    <a:pt x="153" y="1685"/>
                  </a:cubicBezTo>
                  <a:cubicBezTo>
                    <a:pt x="612" y="2144"/>
                    <a:pt x="1225" y="2450"/>
                    <a:pt x="1837" y="2603"/>
                  </a:cubicBezTo>
                  <a:cubicBezTo>
                    <a:pt x="3827" y="3062"/>
                    <a:pt x="5664" y="3521"/>
                    <a:pt x="7654" y="3981"/>
                  </a:cubicBezTo>
                  <a:cubicBezTo>
                    <a:pt x="8419" y="4134"/>
                    <a:pt x="9184" y="4287"/>
                    <a:pt x="9950" y="4287"/>
                  </a:cubicBezTo>
                  <a:cubicBezTo>
                    <a:pt x="9991" y="4308"/>
                    <a:pt x="10033" y="4317"/>
                    <a:pt x="10075" y="4317"/>
                  </a:cubicBezTo>
                  <a:cubicBezTo>
                    <a:pt x="10337" y="4317"/>
                    <a:pt x="10583" y="3939"/>
                    <a:pt x="10715" y="3674"/>
                  </a:cubicBezTo>
                  <a:cubicBezTo>
                    <a:pt x="10868" y="3215"/>
                    <a:pt x="10715" y="2756"/>
                    <a:pt x="10409" y="2603"/>
                  </a:cubicBezTo>
                  <a:cubicBezTo>
                    <a:pt x="9950" y="2297"/>
                    <a:pt x="9490" y="1991"/>
                    <a:pt x="9031" y="1838"/>
                  </a:cubicBezTo>
                  <a:cubicBezTo>
                    <a:pt x="6582" y="1378"/>
                    <a:pt x="4133" y="766"/>
                    <a:pt x="1684" y="307"/>
                  </a:cubicBezTo>
                  <a:cubicBezTo>
                    <a:pt x="1225" y="154"/>
                    <a:pt x="919" y="154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892250" y="4343925"/>
              <a:ext cx="283200" cy="87325"/>
            </a:xfrm>
            <a:custGeom>
              <a:avLst/>
              <a:gdLst/>
              <a:ahLst/>
              <a:cxnLst/>
              <a:rect l="l" t="t" r="r" b="b"/>
              <a:pathLst>
                <a:path w="11328" h="3493" extrusionOk="0">
                  <a:moveTo>
                    <a:pt x="1015" y="0"/>
                  </a:moveTo>
                  <a:cubicBezTo>
                    <a:pt x="642" y="0"/>
                    <a:pt x="269" y="86"/>
                    <a:pt x="154" y="775"/>
                  </a:cubicBezTo>
                  <a:cubicBezTo>
                    <a:pt x="1" y="1541"/>
                    <a:pt x="613" y="2000"/>
                    <a:pt x="1226" y="2153"/>
                  </a:cubicBezTo>
                  <a:cubicBezTo>
                    <a:pt x="3981" y="2612"/>
                    <a:pt x="6583" y="3071"/>
                    <a:pt x="9185" y="3377"/>
                  </a:cubicBezTo>
                  <a:cubicBezTo>
                    <a:pt x="9338" y="3454"/>
                    <a:pt x="9529" y="3492"/>
                    <a:pt x="9721" y="3492"/>
                  </a:cubicBezTo>
                  <a:cubicBezTo>
                    <a:pt x="9912" y="3492"/>
                    <a:pt x="10103" y="3454"/>
                    <a:pt x="10256" y="3377"/>
                  </a:cubicBezTo>
                  <a:cubicBezTo>
                    <a:pt x="10716" y="3224"/>
                    <a:pt x="10869" y="3071"/>
                    <a:pt x="11175" y="2765"/>
                  </a:cubicBezTo>
                  <a:cubicBezTo>
                    <a:pt x="11328" y="2153"/>
                    <a:pt x="11022" y="1541"/>
                    <a:pt x="10410" y="1541"/>
                  </a:cubicBezTo>
                  <a:cubicBezTo>
                    <a:pt x="7654" y="928"/>
                    <a:pt x="4746" y="469"/>
                    <a:pt x="2144" y="10"/>
                  </a:cubicBezTo>
                  <a:lnTo>
                    <a:pt x="1379" y="10"/>
                  </a:lnTo>
                  <a:cubicBezTo>
                    <a:pt x="1264" y="10"/>
                    <a:pt x="1139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4550450" y="3425750"/>
              <a:ext cx="241100" cy="84225"/>
            </a:xfrm>
            <a:custGeom>
              <a:avLst/>
              <a:gdLst/>
              <a:ahLst/>
              <a:cxnLst/>
              <a:rect l="l" t="t" r="r" b="b"/>
              <a:pathLst>
                <a:path w="9644" h="3369" extrusionOk="0">
                  <a:moveTo>
                    <a:pt x="919" y="1"/>
                  </a:moveTo>
                  <a:cubicBezTo>
                    <a:pt x="460" y="1"/>
                    <a:pt x="154" y="307"/>
                    <a:pt x="154" y="766"/>
                  </a:cubicBezTo>
                  <a:cubicBezTo>
                    <a:pt x="1" y="1225"/>
                    <a:pt x="307" y="1837"/>
                    <a:pt x="766" y="1990"/>
                  </a:cubicBezTo>
                  <a:cubicBezTo>
                    <a:pt x="3215" y="2450"/>
                    <a:pt x="5664" y="3062"/>
                    <a:pt x="7501" y="3368"/>
                  </a:cubicBezTo>
                  <a:lnTo>
                    <a:pt x="8572" y="3368"/>
                  </a:lnTo>
                  <a:cubicBezTo>
                    <a:pt x="9185" y="3215"/>
                    <a:pt x="9644" y="3062"/>
                    <a:pt x="9644" y="2450"/>
                  </a:cubicBezTo>
                  <a:cubicBezTo>
                    <a:pt x="9644" y="1990"/>
                    <a:pt x="9338" y="1684"/>
                    <a:pt x="9032" y="1531"/>
                  </a:cubicBezTo>
                  <a:cubicBezTo>
                    <a:pt x="6429" y="613"/>
                    <a:pt x="3674" y="154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4531325" y="4554625"/>
              <a:ext cx="202825" cy="77300"/>
            </a:xfrm>
            <a:custGeom>
              <a:avLst/>
              <a:gdLst/>
              <a:ahLst/>
              <a:cxnLst/>
              <a:rect l="l" t="t" r="r" b="b"/>
              <a:pathLst>
                <a:path w="8113" h="3092" extrusionOk="0">
                  <a:moveTo>
                    <a:pt x="1990" y="1"/>
                  </a:moveTo>
                  <a:lnTo>
                    <a:pt x="1072" y="154"/>
                  </a:lnTo>
                  <a:cubicBezTo>
                    <a:pt x="459" y="154"/>
                    <a:pt x="0" y="613"/>
                    <a:pt x="0" y="1225"/>
                  </a:cubicBezTo>
                  <a:cubicBezTo>
                    <a:pt x="153" y="1684"/>
                    <a:pt x="459" y="2144"/>
                    <a:pt x="1072" y="2297"/>
                  </a:cubicBezTo>
                  <a:cubicBezTo>
                    <a:pt x="3062" y="2603"/>
                    <a:pt x="5051" y="2756"/>
                    <a:pt x="6888" y="3062"/>
                  </a:cubicBezTo>
                  <a:cubicBezTo>
                    <a:pt x="6969" y="3082"/>
                    <a:pt x="7047" y="3092"/>
                    <a:pt x="7122" y="3092"/>
                  </a:cubicBezTo>
                  <a:cubicBezTo>
                    <a:pt x="7616" y="3092"/>
                    <a:pt x="7980" y="2675"/>
                    <a:pt x="8113" y="2144"/>
                  </a:cubicBezTo>
                  <a:cubicBezTo>
                    <a:pt x="8113" y="1684"/>
                    <a:pt x="7807" y="1225"/>
                    <a:pt x="7194" y="1072"/>
                  </a:cubicBezTo>
                  <a:cubicBezTo>
                    <a:pt x="5511" y="460"/>
                    <a:pt x="3827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2200875" y="864725"/>
              <a:ext cx="474525" cy="3449875"/>
            </a:xfrm>
            <a:custGeom>
              <a:avLst/>
              <a:gdLst/>
              <a:ahLst/>
              <a:cxnLst/>
              <a:rect l="l" t="t" r="r" b="b"/>
              <a:pathLst>
                <a:path w="18981" h="137995" extrusionOk="0">
                  <a:moveTo>
                    <a:pt x="17909" y="1"/>
                  </a:moveTo>
                  <a:cubicBezTo>
                    <a:pt x="17679" y="1"/>
                    <a:pt x="17450" y="116"/>
                    <a:pt x="17297" y="345"/>
                  </a:cubicBezTo>
                  <a:cubicBezTo>
                    <a:pt x="16684" y="1417"/>
                    <a:pt x="16531" y="2794"/>
                    <a:pt x="16531" y="4172"/>
                  </a:cubicBezTo>
                  <a:cubicBezTo>
                    <a:pt x="16072" y="7080"/>
                    <a:pt x="15766" y="10142"/>
                    <a:pt x="15307" y="13203"/>
                  </a:cubicBezTo>
                  <a:cubicBezTo>
                    <a:pt x="14541" y="20550"/>
                    <a:pt x="13164" y="27898"/>
                    <a:pt x="12552" y="35398"/>
                  </a:cubicBezTo>
                  <a:cubicBezTo>
                    <a:pt x="11786" y="43510"/>
                    <a:pt x="10868" y="51776"/>
                    <a:pt x="9796" y="59889"/>
                  </a:cubicBezTo>
                  <a:cubicBezTo>
                    <a:pt x="9184" y="65246"/>
                    <a:pt x="7960" y="70450"/>
                    <a:pt x="7500" y="75655"/>
                  </a:cubicBezTo>
                  <a:cubicBezTo>
                    <a:pt x="6429" y="87594"/>
                    <a:pt x="4592" y="99380"/>
                    <a:pt x="2602" y="111320"/>
                  </a:cubicBezTo>
                  <a:cubicBezTo>
                    <a:pt x="1378" y="119126"/>
                    <a:pt x="612" y="127086"/>
                    <a:pt x="0" y="135351"/>
                  </a:cubicBezTo>
                  <a:cubicBezTo>
                    <a:pt x="153" y="135810"/>
                    <a:pt x="153" y="136576"/>
                    <a:pt x="459" y="137494"/>
                  </a:cubicBezTo>
                  <a:cubicBezTo>
                    <a:pt x="459" y="137744"/>
                    <a:pt x="765" y="137994"/>
                    <a:pt x="1128" y="137994"/>
                  </a:cubicBezTo>
                  <a:cubicBezTo>
                    <a:pt x="1209" y="137994"/>
                    <a:pt x="1293" y="137981"/>
                    <a:pt x="1378" y="137953"/>
                  </a:cubicBezTo>
                  <a:cubicBezTo>
                    <a:pt x="1531" y="137953"/>
                    <a:pt x="1990" y="137800"/>
                    <a:pt x="1990" y="137647"/>
                  </a:cubicBezTo>
                  <a:cubicBezTo>
                    <a:pt x="2143" y="135963"/>
                    <a:pt x="2449" y="134433"/>
                    <a:pt x="2602" y="132749"/>
                  </a:cubicBezTo>
                  <a:cubicBezTo>
                    <a:pt x="3061" y="124943"/>
                    <a:pt x="3980" y="117136"/>
                    <a:pt x="5357" y="109483"/>
                  </a:cubicBezTo>
                  <a:cubicBezTo>
                    <a:pt x="6582" y="101217"/>
                    <a:pt x="7653" y="93104"/>
                    <a:pt x="8725" y="84839"/>
                  </a:cubicBezTo>
                  <a:cubicBezTo>
                    <a:pt x="9643" y="77645"/>
                    <a:pt x="10409" y="70603"/>
                    <a:pt x="11633" y="63409"/>
                  </a:cubicBezTo>
                  <a:cubicBezTo>
                    <a:pt x="12705" y="57133"/>
                    <a:pt x="13470" y="50552"/>
                    <a:pt x="14082" y="44123"/>
                  </a:cubicBezTo>
                  <a:cubicBezTo>
                    <a:pt x="14848" y="34786"/>
                    <a:pt x="15766" y="25295"/>
                    <a:pt x="17297" y="15958"/>
                  </a:cubicBezTo>
                  <a:cubicBezTo>
                    <a:pt x="18062" y="11519"/>
                    <a:pt x="18521" y="7080"/>
                    <a:pt x="18827" y="2641"/>
                  </a:cubicBezTo>
                  <a:cubicBezTo>
                    <a:pt x="18980" y="1876"/>
                    <a:pt x="18827" y="958"/>
                    <a:pt x="18521" y="345"/>
                  </a:cubicBezTo>
                  <a:cubicBezTo>
                    <a:pt x="18368" y="116"/>
                    <a:pt x="18139" y="1"/>
                    <a:pt x="17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2338625" y="2077750"/>
              <a:ext cx="61250" cy="230625"/>
            </a:xfrm>
            <a:custGeom>
              <a:avLst/>
              <a:gdLst/>
              <a:ahLst/>
              <a:cxnLst/>
              <a:rect l="l" t="t" r="r" b="b"/>
              <a:pathLst>
                <a:path w="2450" h="9225" extrusionOk="0">
                  <a:moveTo>
                    <a:pt x="1705" y="1"/>
                  </a:moveTo>
                  <a:cubicBezTo>
                    <a:pt x="1644" y="1"/>
                    <a:pt x="1585" y="14"/>
                    <a:pt x="1531" y="41"/>
                  </a:cubicBezTo>
                  <a:cubicBezTo>
                    <a:pt x="1072" y="41"/>
                    <a:pt x="766" y="347"/>
                    <a:pt x="613" y="653"/>
                  </a:cubicBezTo>
                  <a:cubicBezTo>
                    <a:pt x="1" y="3255"/>
                    <a:pt x="1" y="5857"/>
                    <a:pt x="307" y="8459"/>
                  </a:cubicBezTo>
                  <a:cubicBezTo>
                    <a:pt x="307" y="8766"/>
                    <a:pt x="766" y="9072"/>
                    <a:pt x="1072" y="9225"/>
                  </a:cubicBezTo>
                  <a:cubicBezTo>
                    <a:pt x="1684" y="9225"/>
                    <a:pt x="2297" y="8919"/>
                    <a:pt x="2297" y="8459"/>
                  </a:cubicBezTo>
                  <a:cubicBezTo>
                    <a:pt x="2450" y="7082"/>
                    <a:pt x="2450" y="5857"/>
                    <a:pt x="2450" y="4939"/>
                  </a:cubicBezTo>
                  <a:cubicBezTo>
                    <a:pt x="2450" y="3102"/>
                    <a:pt x="2450" y="1877"/>
                    <a:pt x="2297" y="653"/>
                  </a:cubicBezTo>
                  <a:cubicBezTo>
                    <a:pt x="2297" y="275"/>
                    <a:pt x="1986" y="1"/>
                    <a:pt x="1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2265925" y="2691025"/>
              <a:ext cx="76550" cy="218150"/>
            </a:xfrm>
            <a:custGeom>
              <a:avLst/>
              <a:gdLst/>
              <a:ahLst/>
              <a:cxnLst/>
              <a:rect l="l" t="t" r="r" b="b"/>
              <a:pathLst>
                <a:path w="3062" h="8726" extrusionOk="0">
                  <a:moveTo>
                    <a:pt x="2143" y="1"/>
                  </a:moveTo>
                  <a:cubicBezTo>
                    <a:pt x="1531" y="1"/>
                    <a:pt x="1072" y="460"/>
                    <a:pt x="919" y="919"/>
                  </a:cubicBezTo>
                  <a:cubicBezTo>
                    <a:pt x="612" y="3062"/>
                    <a:pt x="306" y="5052"/>
                    <a:pt x="0" y="6889"/>
                  </a:cubicBezTo>
                  <a:cubicBezTo>
                    <a:pt x="0" y="7195"/>
                    <a:pt x="0" y="7654"/>
                    <a:pt x="153" y="7960"/>
                  </a:cubicBezTo>
                  <a:cubicBezTo>
                    <a:pt x="306" y="8266"/>
                    <a:pt x="306" y="8725"/>
                    <a:pt x="919" y="8725"/>
                  </a:cubicBezTo>
                  <a:cubicBezTo>
                    <a:pt x="1225" y="8725"/>
                    <a:pt x="1684" y="8419"/>
                    <a:pt x="1837" y="8113"/>
                  </a:cubicBezTo>
                  <a:cubicBezTo>
                    <a:pt x="2602" y="5817"/>
                    <a:pt x="2909" y="3521"/>
                    <a:pt x="3062" y="1072"/>
                  </a:cubicBezTo>
                  <a:cubicBezTo>
                    <a:pt x="3062" y="613"/>
                    <a:pt x="2602" y="154"/>
                    <a:pt x="2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452200" y="932200"/>
              <a:ext cx="72725" cy="118625"/>
            </a:xfrm>
            <a:custGeom>
              <a:avLst/>
              <a:gdLst/>
              <a:ahLst/>
              <a:cxnLst/>
              <a:rect l="l" t="t" r="r" b="b"/>
              <a:pathLst>
                <a:path w="2909" h="4745" extrusionOk="0">
                  <a:moveTo>
                    <a:pt x="1166" y="0"/>
                  </a:moveTo>
                  <a:cubicBezTo>
                    <a:pt x="454" y="0"/>
                    <a:pt x="0" y="1201"/>
                    <a:pt x="0" y="3310"/>
                  </a:cubicBezTo>
                  <a:cubicBezTo>
                    <a:pt x="0" y="3616"/>
                    <a:pt x="0" y="3922"/>
                    <a:pt x="153" y="4228"/>
                  </a:cubicBezTo>
                  <a:cubicBezTo>
                    <a:pt x="306" y="4381"/>
                    <a:pt x="459" y="4534"/>
                    <a:pt x="766" y="4687"/>
                  </a:cubicBezTo>
                  <a:cubicBezTo>
                    <a:pt x="842" y="4726"/>
                    <a:pt x="928" y="4745"/>
                    <a:pt x="1017" y="4745"/>
                  </a:cubicBezTo>
                  <a:cubicBezTo>
                    <a:pt x="1282" y="4745"/>
                    <a:pt x="1569" y="4573"/>
                    <a:pt x="1684" y="4228"/>
                  </a:cubicBezTo>
                  <a:cubicBezTo>
                    <a:pt x="1990" y="3922"/>
                    <a:pt x="2143" y="3616"/>
                    <a:pt x="2143" y="3310"/>
                  </a:cubicBezTo>
                  <a:cubicBezTo>
                    <a:pt x="2296" y="2085"/>
                    <a:pt x="2908" y="861"/>
                    <a:pt x="1531" y="95"/>
                  </a:cubicBezTo>
                  <a:cubicBezTo>
                    <a:pt x="1403" y="32"/>
                    <a:pt x="1281" y="0"/>
                    <a:pt x="1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2"/>
          <p:cNvSpPr/>
          <p:nvPr/>
        </p:nvSpPr>
        <p:spPr>
          <a:xfrm rot="5400000">
            <a:off x="962674" y="1775518"/>
            <a:ext cx="952753" cy="103379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8" name="Google Shape;1508;p52"/>
          <p:cNvSpPr/>
          <p:nvPr/>
        </p:nvSpPr>
        <p:spPr>
          <a:xfrm rot="5400000">
            <a:off x="962674" y="3146605"/>
            <a:ext cx="952753" cy="103379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9" name="Google Shape;1509;p52"/>
          <p:cNvSpPr/>
          <p:nvPr/>
        </p:nvSpPr>
        <p:spPr>
          <a:xfrm rot="5400000">
            <a:off x="7566590" y="1726527"/>
            <a:ext cx="952753" cy="103379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0" name="Google Shape;1510;p52"/>
          <p:cNvSpPr/>
          <p:nvPr/>
        </p:nvSpPr>
        <p:spPr>
          <a:xfrm rot="5400000">
            <a:off x="7540038" y="3136113"/>
            <a:ext cx="952753" cy="103379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1" name="Google Shape;1511;p52"/>
          <p:cNvSpPr/>
          <p:nvPr/>
        </p:nvSpPr>
        <p:spPr>
          <a:xfrm>
            <a:off x="4829080" y="3347267"/>
            <a:ext cx="2456174" cy="78212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rlow Medium" panose="00000600000000000000" pitchFamily="2" charset="0"/>
            </a:endParaRPr>
          </a:p>
        </p:txBody>
      </p:sp>
      <p:sp>
        <p:nvSpPr>
          <p:cNvPr id="1512" name="Google Shape;1512;p52"/>
          <p:cNvSpPr/>
          <p:nvPr/>
        </p:nvSpPr>
        <p:spPr>
          <a:xfrm>
            <a:off x="2218959" y="3347267"/>
            <a:ext cx="2352490" cy="7926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rlow Medium" panose="00000600000000000000" pitchFamily="2" charset="0"/>
            </a:endParaRPr>
          </a:p>
        </p:txBody>
      </p:sp>
      <p:sp>
        <p:nvSpPr>
          <p:cNvPr id="1513" name="Google Shape;1513;p52"/>
          <p:cNvSpPr/>
          <p:nvPr/>
        </p:nvSpPr>
        <p:spPr>
          <a:xfrm>
            <a:off x="4829079" y="1882686"/>
            <a:ext cx="2456175" cy="78212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rlow Medium" panose="00000600000000000000" pitchFamily="2" charset="0"/>
            </a:endParaRPr>
          </a:p>
        </p:txBody>
      </p:sp>
      <p:sp>
        <p:nvSpPr>
          <p:cNvPr id="1514" name="Google Shape;1514;p52"/>
          <p:cNvSpPr/>
          <p:nvPr/>
        </p:nvSpPr>
        <p:spPr>
          <a:xfrm>
            <a:off x="2182784" y="1890472"/>
            <a:ext cx="2389191" cy="7821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rlow Medium" panose="00000600000000000000" pitchFamily="2" charset="0"/>
            </a:endParaRPr>
          </a:p>
        </p:txBody>
      </p:sp>
      <p:sp>
        <p:nvSpPr>
          <p:cNvPr id="1515" name="Google Shape;1515;p52"/>
          <p:cNvSpPr txBox="1">
            <a:spLocks noGrp="1"/>
          </p:cNvSpPr>
          <p:nvPr>
            <p:ph type="title" idx="8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onstantia" panose="02030602050306030303" pitchFamily="18" charset="0"/>
              </a:rPr>
              <a:t>CHẤT BÉO</a:t>
            </a:r>
            <a:endParaRPr sz="5400" dirty="0">
              <a:latin typeface="Constantia" panose="02030602050306030303" pitchFamily="18" charset="0"/>
            </a:endParaRPr>
          </a:p>
        </p:txBody>
      </p:sp>
      <p:sp>
        <p:nvSpPr>
          <p:cNvPr id="1516" name="Google Shape;1516;p52"/>
          <p:cNvSpPr txBox="1">
            <a:spLocks noGrp="1"/>
          </p:cNvSpPr>
          <p:nvPr>
            <p:ph type="title"/>
          </p:nvPr>
        </p:nvSpPr>
        <p:spPr>
          <a:xfrm>
            <a:off x="1683728" y="2071295"/>
            <a:ext cx="3313253" cy="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Barlow Medium" panose="00000600000000000000" pitchFamily="2" charset="0"/>
              </a:rPr>
              <a:t>Mỡ</a:t>
            </a:r>
            <a:r>
              <a:rPr lang="en-US" sz="3600" dirty="0">
                <a:latin typeface="Barlow Medium" panose="00000600000000000000" pitchFamily="2" charset="0"/>
              </a:rPr>
              <a:t> </a:t>
            </a:r>
            <a:r>
              <a:rPr lang="en-US" sz="3600" dirty="0" err="1">
                <a:latin typeface="Barlow Medium" panose="00000600000000000000" pitchFamily="2" charset="0"/>
              </a:rPr>
              <a:t>và</a:t>
            </a:r>
            <a:r>
              <a:rPr lang="en-US" sz="3600" dirty="0">
                <a:latin typeface="Barlow Medium" panose="00000600000000000000" pitchFamily="2" charset="0"/>
              </a:rPr>
              <a:t> </a:t>
            </a:r>
            <a:r>
              <a:rPr lang="en-US" sz="3600" dirty="0" err="1">
                <a:latin typeface="Barlow Medium" panose="00000600000000000000" pitchFamily="2" charset="0"/>
              </a:rPr>
              <a:t>dầu</a:t>
            </a:r>
            <a:endParaRPr sz="3600" dirty="0">
              <a:latin typeface="Barlow Medium" panose="00000600000000000000" pitchFamily="2" charset="0"/>
            </a:endParaRPr>
          </a:p>
        </p:txBody>
      </p:sp>
      <p:sp>
        <p:nvSpPr>
          <p:cNvPr id="1518" name="Google Shape;1518;p52"/>
          <p:cNvSpPr txBox="1">
            <a:spLocks noGrp="1"/>
          </p:cNvSpPr>
          <p:nvPr>
            <p:ph type="title" idx="2"/>
          </p:nvPr>
        </p:nvSpPr>
        <p:spPr>
          <a:xfrm>
            <a:off x="4761449" y="2125682"/>
            <a:ext cx="2575146" cy="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Barlow Medium" panose="00000600000000000000" pitchFamily="2" charset="0"/>
              </a:rPr>
              <a:t>Phospholipid</a:t>
            </a:r>
            <a:endParaRPr sz="2000" dirty="0">
              <a:latin typeface="Barlow Medium" panose="00000600000000000000" pitchFamily="2" charset="0"/>
            </a:endParaRPr>
          </a:p>
        </p:txBody>
      </p:sp>
      <p:sp>
        <p:nvSpPr>
          <p:cNvPr id="1520" name="Google Shape;1520;p52"/>
          <p:cNvSpPr txBox="1">
            <a:spLocks noGrp="1"/>
          </p:cNvSpPr>
          <p:nvPr>
            <p:ph type="title" idx="4"/>
          </p:nvPr>
        </p:nvSpPr>
        <p:spPr>
          <a:xfrm>
            <a:off x="2394888" y="3549870"/>
            <a:ext cx="1940316" cy="2734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rlow Medium" panose="00000600000000000000" pitchFamily="2" charset="0"/>
              </a:rPr>
              <a:t>Steroid</a:t>
            </a:r>
            <a:endParaRPr sz="3600" dirty="0">
              <a:latin typeface="Barlow Medium" panose="00000600000000000000" pitchFamily="2" charset="0"/>
            </a:endParaRPr>
          </a:p>
        </p:txBody>
      </p:sp>
      <p:sp>
        <p:nvSpPr>
          <p:cNvPr id="1523" name="Google Shape;1523;p52"/>
          <p:cNvSpPr txBox="1">
            <a:spLocks noGrp="1"/>
          </p:cNvSpPr>
          <p:nvPr>
            <p:ph type="title" idx="7"/>
          </p:nvPr>
        </p:nvSpPr>
        <p:spPr>
          <a:xfrm>
            <a:off x="4819429" y="3557577"/>
            <a:ext cx="2456176" cy="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rlow Medium" panose="00000600000000000000" pitchFamily="2" charset="0"/>
              </a:rPr>
              <a:t>Carotenoid</a:t>
            </a:r>
            <a:endParaRPr sz="3600" dirty="0">
              <a:latin typeface="Barlow Medium" panose="00000600000000000000" pitchFamily="2" charset="0"/>
            </a:endParaRPr>
          </a:p>
        </p:txBody>
      </p:sp>
      <p:grpSp>
        <p:nvGrpSpPr>
          <p:cNvPr id="1524" name="Google Shape;1524;p52"/>
          <p:cNvGrpSpPr/>
          <p:nvPr/>
        </p:nvGrpSpPr>
        <p:grpSpPr>
          <a:xfrm>
            <a:off x="7783611" y="2067077"/>
            <a:ext cx="518710" cy="408850"/>
            <a:chOff x="5095075" y="2369075"/>
            <a:chExt cx="337000" cy="265625"/>
          </a:xfrm>
        </p:grpSpPr>
        <p:sp>
          <p:nvSpPr>
            <p:cNvPr id="1525" name="Google Shape;1525;p52"/>
            <p:cNvSpPr/>
            <p:nvPr/>
          </p:nvSpPr>
          <p:spPr>
            <a:xfrm>
              <a:off x="5190325" y="2422575"/>
              <a:ext cx="56000" cy="153025"/>
            </a:xfrm>
            <a:custGeom>
              <a:avLst/>
              <a:gdLst/>
              <a:ahLst/>
              <a:cxnLst/>
              <a:rect l="l" t="t" r="r" b="b"/>
              <a:pathLst>
                <a:path w="2240" h="6121" extrusionOk="0">
                  <a:moveTo>
                    <a:pt x="1787" y="977"/>
                  </a:moveTo>
                  <a:lnTo>
                    <a:pt x="1787" y="1263"/>
                  </a:lnTo>
                  <a:lnTo>
                    <a:pt x="1692" y="1263"/>
                  </a:lnTo>
                  <a:cubicBezTo>
                    <a:pt x="1573" y="1263"/>
                    <a:pt x="1501" y="1358"/>
                    <a:pt x="1501" y="1453"/>
                  </a:cubicBezTo>
                  <a:cubicBezTo>
                    <a:pt x="1501" y="1572"/>
                    <a:pt x="1692" y="1572"/>
                    <a:pt x="1692" y="1572"/>
                  </a:cubicBezTo>
                  <a:lnTo>
                    <a:pt x="1787" y="1572"/>
                  </a:lnTo>
                  <a:lnTo>
                    <a:pt x="1787" y="1858"/>
                  </a:lnTo>
                  <a:lnTo>
                    <a:pt x="501" y="1858"/>
                  </a:lnTo>
                  <a:cubicBezTo>
                    <a:pt x="501" y="1936"/>
                    <a:pt x="454" y="1957"/>
                    <a:pt x="405" y="1957"/>
                  </a:cubicBezTo>
                  <a:cubicBezTo>
                    <a:pt x="348" y="1957"/>
                    <a:pt x="287" y="1930"/>
                    <a:pt x="287" y="1930"/>
                  </a:cubicBezTo>
                  <a:lnTo>
                    <a:pt x="287" y="1572"/>
                  </a:lnTo>
                  <a:lnTo>
                    <a:pt x="787" y="1572"/>
                  </a:lnTo>
                  <a:cubicBezTo>
                    <a:pt x="820" y="1592"/>
                    <a:pt x="849" y="1601"/>
                    <a:pt x="874" y="1601"/>
                  </a:cubicBezTo>
                  <a:cubicBezTo>
                    <a:pt x="940" y="1601"/>
                    <a:pt x="977" y="1540"/>
                    <a:pt x="977" y="1453"/>
                  </a:cubicBezTo>
                  <a:cubicBezTo>
                    <a:pt x="977" y="1358"/>
                    <a:pt x="787" y="1263"/>
                    <a:pt x="787" y="1263"/>
                  </a:cubicBezTo>
                  <a:lnTo>
                    <a:pt x="287" y="1263"/>
                  </a:lnTo>
                  <a:lnTo>
                    <a:pt x="287" y="977"/>
                  </a:lnTo>
                  <a:close/>
                  <a:moveTo>
                    <a:pt x="1668" y="2453"/>
                  </a:moveTo>
                  <a:cubicBezTo>
                    <a:pt x="1620" y="2477"/>
                    <a:pt x="1596" y="2501"/>
                    <a:pt x="1573" y="2525"/>
                  </a:cubicBezTo>
                  <a:lnTo>
                    <a:pt x="1168" y="2811"/>
                  </a:lnTo>
                  <a:lnTo>
                    <a:pt x="763" y="2525"/>
                  </a:lnTo>
                  <a:cubicBezTo>
                    <a:pt x="739" y="2501"/>
                    <a:pt x="715" y="2477"/>
                    <a:pt x="692" y="2453"/>
                  </a:cubicBezTo>
                  <a:close/>
                  <a:moveTo>
                    <a:pt x="1168" y="3287"/>
                  </a:moveTo>
                  <a:lnTo>
                    <a:pt x="1573" y="3573"/>
                  </a:lnTo>
                  <a:cubicBezTo>
                    <a:pt x="1596" y="3597"/>
                    <a:pt x="1620" y="3620"/>
                    <a:pt x="1644" y="3644"/>
                  </a:cubicBezTo>
                  <a:lnTo>
                    <a:pt x="692" y="3644"/>
                  </a:lnTo>
                  <a:cubicBezTo>
                    <a:pt x="715" y="3620"/>
                    <a:pt x="739" y="3597"/>
                    <a:pt x="763" y="3573"/>
                  </a:cubicBezTo>
                  <a:lnTo>
                    <a:pt x="1168" y="3287"/>
                  </a:lnTo>
                  <a:close/>
                  <a:moveTo>
                    <a:pt x="456" y="4144"/>
                  </a:moveTo>
                  <a:cubicBezTo>
                    <a:pt x="483" y="4144"/>
                    <a:pt x="489" y="4168"/>
                    <a:pt x="501" y="4240"/>
                  </a:cubicBezTo>
                  <a:lnTo>
                    <a:pt x="1787" y="4240"/>
                  </a:lnTo>
                  <a:lnTo>
                    <a:pt x="1787" y="4549"/>
                  </a:lnTo>
                  <a:lnTo>
                    <a:pt x="287" y="4549"/>
                  </a:lnTo>
                  <a:lnTo>
                    <a:pt x="287" y="4192"/>
                  </a:lnTo>
                  <a:cubicBezTo>
                    <a:pt x="382" y="4168"/>
                    <a:pt x="430" y="4144"/>
                    <a:pt x="456" y="4144"/>
                  </a:cubicBezTo>
                  <a:close/>
                  <a:moveTo>
                    <a:pt x="1787" y="4835"/>
                  </a:moveTo>
                  <a:lnTo>
                    <a:pt x="1787" y="5145"/>
                  </a:lnTo>
                  <a:lnTo>
                    <a:pt x="287" y="5145"/>
                  </a:lnTo>
                  <a:lnTo>
                    <a:pt x="287" y="4835"/>
                  </a:lnTo>
                  <a:close/>
                  <a:moveTo>
                    <a:pt x="287" y="1"/>
                  </a:moveTo>
                  <a:cubicBezTo>
                    <a:pt x="191" y="1"/>
                    <a:pt x="96" y="72"/>
                    <a:pt x="1" y="191"/>
                  </a:cubicBezTo>
                  <a:lnTo>
                    <a:pt x="1" y="1930"/>
                  </a:lnTo>
                  <a:cubicBezTo>
                    <a:pt x="72" y="2287"/>
                    <a:pt x="263" y="2596"/>
                    <a:pt x="549" y="2835"/>
                  </a:cubicBezTo>
                  <a:lnTo>
                    <a:pt x="834" y="3049"/>
                  </a:lnTo>
                  <a:lnTo>
                    <a:pt x="549" y="3287"/>
                  </a:lnTo>
                  <a:cubicBezTo>
                    <a:pt x="263" y="3525"/>
                    <a:pt x="72" y="3835"/>
                    <a:pt x="1" y="4192"/>
                  </a:cubicBezTo>
                  <a:lnTo>
                    <a:pt x="1" y="5930"/>
                  </a:lnTo>
                  <a:cubicBezTo>
                    <a:pt x="96" y="6049"/>
                    <a:pt x="191" y="6121"/>
                    <a:pt x="287" y="6121"/>
                  </a:cubicBezTo>
                  <a:cubicBezTo>
                    <a:pt x="406" y="6121"/>
                    <a:pt x="477" y="6049"/>
                    <a:pt x="287" y="5930"/>
                  </a:cubicBezTo>
                  <a:lnTo>
                    <a:pt x="287" y="5740"/>
                  </a:lnTo>
                  <a:lnTo>
                    <a:pt x="1787" y="5740"/>
                  </a:lnTo>
                  <a:lnTo>
                    <a:pt x="1787" y="5930"/>
                  </a:lnTo>
                  <a:cubicBezTo>
                    <a:pt x="1858" y="6049"/>
                    <a:pt x="1954" y="6121"/>
                    <a:pt x="2049" y="6121"/>
                  </a:cubicBezTo>
                  <a:cubicBezTo>
                    <a:pt x="2168" y="6121"/>
                    <a:pt x="2239" y="6049"/>
                    <a:pt x="2073" y="5930"/>
                  </a:cubicBezTo>
                  <a:lnTo>
                    <a:pt x="2073" y="4192"/>
                  </a:lnTo>
                  <a:cubicBezTo>
                    <a:pt x="2216" y="3859"/>
                    <a:pt x="2097" y="3478"/>
                    <a:pt x="1787" y="3287"/>
                  </a:cubicBezTo>
                  <a:lnTo>
                    <a:pt x="1501" y="3073"/>
                  </a:lnTo>
                  <a:lnTo>
                    <a:pt x="1787" y="2835"/>
                  </a:lnTo>
                  <a:cubicBezTo>
                    <a:pt x="2097" y="2644"/>
                    <a:pt x="2216" y="2263"/>
                    <a:pt x="2073" y="1930"/>
                  </a:cubicBezTo>
                  <a:lnTo>
                    <a:pt x="2073" y="191"/>
                  </a:lnTo>
                  <a:cubicBezTo>
                    <a:pt x="2239" y="72"/>
                    <a:pt x="2168" y="1"/>
                    <a:pt x="2049" y="1"/>
                  </a:cubicBezTo>
                  <a:cubicBezTo>
                    <a:pt x="1954" y="1"/>
                    <a:pt x="1858" y="72"/>
                    <a:pt x="1787" y="191"/>
                  </a:cubicBezTo>
                  <a:lnTo>
                    <a:pt x="1787" y="667"/>
                  </a:lnTo>
                  <a:lnTo>
                    <a:pt x="287" y="667"/>
                  </a:lnTo>
                  <a:lnTo>
                    <a:pt x="287" y="191"/>
                  </a:lnTo>
                  <a:cubicBezTo>
                    <a:pt x="477" y="72"/>
                    <a:pt x="382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5095075" y="2369075"/>
              <a:ext cx="337000" cy="265625"/>
            </a:xfrm>
            <a:custGeom>
              <a:avLst/>
              <a:gdLst/>
              <a:ahLst/>
              <a:cxnLst/>
              <a:rect l="l" t="t" r="r" b="b"/>
              <a:pathLst>
                <a:path w="13480" h="10625" extrusionOk="0">
                  <a:moveTo>
                    <a:pt x="4900" y="223"/>
                  </a:moveTo>
                  <a:cubicBezTo>
                    <a:pt x="5180" y="223"/>
                    <a:pt x="5454" y="436"/>
                    <a:pt x="5454" y="759"/>
                  </a:cubicBezTo>
                  <a:cubicBezTo>
                    <a:pt x="5454" y="1045"/>
                    <a:pt x="5192" y="1283"/>
                    <a:pt x="4906" y="1283"/>
                  </a:cubicBezTo>
                  <a:cubicBezTo>
                    <a:pt x="4430" y="1283"/>
                    <a:pt x="4192" y="712"/>
                    <a:pt x="4525" y="378"/>
                  </a:cubicBezTo>
                  <a:cubicBezTo>
                    <a:pt x="4633" y="271"/>
                    <a:pt x="4767" y="223"/>
                    <a:pt x="4900" y="223"/>
                  </a:cubicBezTo>
                  <a:close/>
                  <a:moveTo>
                    <a:pt x="1071" y="2446"/>
                  </a:moveTo>
                  <a:cubicBezTo>
                    <a:pt x="1340" y="2446"/>
                    <a:pt x="1596" y="2663"/>
                    <a:pt x="1596" y="2998"/>
                  </a:cubicBezTo>
                  <a:cubicBezTo>
                    <a:pt x="1596" y="3280"/>
                    <a:pt x="1364" y="3516"/>
                    <a:pt x="1060" y="3522"/>
                  </a:cubicBezTo>
                  <a:lnTo>
                    <a:pt x="1060" y="3522"/>
                  </a:lnTo>
                  <a:cubicBezTo>
                    <a:pt x="568" y="3513"/>
                    <a:pt x="337" y="2948"/>
                    <a:pt x="691" y="2617"/>
                  </a:cubicBezTo>
                  <a:cubicBezTo>
                    <a:pt x="801" y="2499"/>
                    <a:pt x="938" y="2446"/>
                    <a:pt x="1071" y="2446"/>
                  </a:cubicBezTo>
                  <a:close/>
                  <a:moveTo>
                    <a:pt x="8753" y="2461"/>
                  </a:moveTo>
                  <a:cubicBezTo>
                    <a:pt x="8882" y="2461"/>
                    <a:pt x="9014" y="2510"/>
                    <a:pt x="9122" y="2617"/>
                  </a:cubicBezTo>
                  <a:cubicBezTo>
                    <a:pt x="9479" y="2950"/>
                    <a:pt x="9241" y="3522"/>
                    <a:pt x="8764" y="3522"/>
                  </a:cubicBezTo>
                  <a:cubicBezTo>
                    <a:pt x="8455" y="3522"/>
                    <a:pt x="8217" y="3284"/>
                    <a:pt x="8217" y="2998"/>
                  </a:cubicBezTo>
                  <a:cubicBezTo>
                    <a:pt x="8217" y="2675"/>
                    <a:pt x="8479" y="2461"/>
                    <a:pt x="8753" y="2461"/>
                  </a:cubicBezTo>
                  <a:close/>
                  <a:moveTo>
                    <a:pt x="12420" y="2877"/>
                  </a:moveTo>
                  <a:cubicBezTo>
                    <a:pt x="12641" y="2877"/>
                    <a:pt x="12813" y="3082"/>
                    <a:pt x="12813" y="3308"/>
                  </a:cubicBezTo>
                  <a:cubicBezTo>
                    <a:pt x="12813" y="3403"/>
                    <a:pt x="12765" y="3522"/>
                    <a:pt x="12694" y="3593"/>
                  </a:cubicBezTo>
                  <a:cubicBezTo>
                    <a:pt x="12622" y="3665"/>
                    <a:pt x="12503" y="3712"/>
                    <a:pt x="12408" y="3712"/>
                  </a:cubicBezTo>
                  <a:cubicBezTo>
                    <a:pt x="12170" y="3712"/>
                    <a:pt x="11979" y="3522"/>
                    <a:pt x="11979" y="3284"/>
                  </a:cubicBezTo>
                  <a:cubicBezTo>
                    <a:pt x="11979" y="3188"/>
                    <a:pt x="12003" y="3069"/>
                    <a:pt x="12098" y="2998"/>
                  </a:cubicBezTo>
                  <a:cubicBezTo>
                    <a:pt x="12170" y="2903"/>
                    <a:pt x="12289" y="2879"/>
                    <a:pt x="12384" y="2879"/>
                  </a:cubicBezTo>
                  <a:cubicBezTo>
                    <a:pt x="12396" y="2878"/>
                    <a:pt x="12408" y="2877"/>
                    <a:pt x="12420" y="2877"/>
                  </a:cubicBezTo>
                  <a:close/>
                  <a:moveTo>
                    <a:pt x="8759" y="4782"/>
                  </a:moveTo>
                  <a:cubicBezTo>
                    <a:pt x="8983" y="4782"/>
                    <a:pt x="9193" y="4953"/>
                    <a:pt x="9193" y="5213"/>
                  </a:cubicBezTo>
                  <a:cubicBezTo>
                    <a:pt x="9193" y="5451"/>
                    <a:pt x="9002" y="5641"/>
                    <a:pt x="8764" y="5641"/>
                  </a:cubicBezTo>
                  <a:cubicBezTo>
                    <a:pt x="8383" y="5641"/>
                    <a:pt x="8193" y="5189"/>
                    <a:pt x="8455" y="4903"/>
                  </a:cubicBezTo>
                  <a:cubicBezTo>
                    <a:pt x="8546" y="4820"/>
                    <a:pt x="8654" y="4782"/>
                    <a:pt x="8759" y="4782"/>
                  </a:cubicBezTo>
                  <a:close/>
                  <a:moveTo>
                    <a:pt x="12408" y="6689"/>
                  </a:moveTo>
                  <a:cubicBezTo>
                    <a:pt x="12527" y="6689"/>
                    <a:pt x="12622" y="6737"/>
                    <a:pt x="12718" y="6832"/>
                  </a:cubicBezTo>
                  <a:cubicBezTo>
                    <a:pt x="12860" y="6999"/>
                    <a:pt x="12860" y="7261"/>
                    <a:pt x="12718" y="7427"/>
                  </a:cubicBezTo>
                  <a:cubicBezTo>
                    <a:pt x="12622" y="7499"/>
                    <a:pt x="12527" y="7546"/>
                    <a:pt x="12408" y="7546"/>
                  </a:cubicBezTo>
                  <a:cubicBezTo>
                    <a:pt x="12289" y="7546"/>
                    <a:pt x="12194" y="7499"/>
                    <a:pt x="12122" y="7427"/>
                  </a:cubicBezTo>
                  <a:cubicBezTo>
                    <a:pt x="11836" y="7165"/>
                    <a:pt x="12027" y="6713"/>
                    <a:pt x="12408" y="6689"/>
                  </a:cubicBezTo>
                  <a:close/>
                  <a:moveTo>
                    <a:pt x="1072" y="6903"/>
                  </a:moveTo>
                  <a:cubicBezTo>
                    <a:pt x="1358" y="6903"/>
                    <a:pt x="1596" y="7142"/>
                    <a:pt x="1596" y="7451"/>
                  </a:cubicBezTo>
                  <a:cubicBezTo>
                    <a:pt x="1596" y="7774"/>
                    <a:pt x="1333" y="7988"/>
                    <a:pt x="1060" y="7988"/>
                  </a:cubicBezTo>
                  <a:cubicBezTo>
                    <a:pt x="931" y="7988"/>
                    <a:pt x="799" y="7940"/>
                    <a:pt x="691" y="7832"/>
                  </a:cubicBezTo>
                  <a:cubicBezTo>
                    <a:pt x="334" y="7475"/>
                    <a:pt x="572" y="6903"/>
                    <a:pt x="1072" y="6903"/>
                  </a:cubicBezTo>
                  <a:close/>
                  <a:moveTo>
                    <a:pt x="8764" y="6927"/>
                  </a:moveTo>
                  <a:cubicBezTo>
                    <a:pt x="9050" y="6927"/>
                    <a:pt x="9264" y="7142"/>
                    <a:pt x="9288" y="7451"/>
                  </a:cubicBezTo>
                  <a:cubicBezTo>
                    <a:pt x="9288" y="7774"/>
                    <a:pt x="9025" y="7988"/>
                    <a:pt x="8752" y="7988"/>
                  </a:cubicBezTo>
                  <a:cubicBezTo>
                    <a:pt x="8623" y="7988"/>
                    <a:pt x="8491" y="7940"/>
                    <a:pt x="8383" y="7832"/>
                  </a:cubicBezTo>
                  <a:cubicBezTo>
                    <a:pt x="8050" y="7499"/>
                    <a:pt x="8288" y="6927"/>
                    <a:pt x="8764" y="6927"/>
                  </a:cubicBezTo>
                  <a:close/>
                  <a:moveTo>
                    <a:pt x="4906" y="9118"/>
                  </a:moveTo>
                  <a:cubicBezTo>
                    <a:pt x="5383" y="9118"/>
                    <a:pt x="5621" y="9690"/>
                    <a:pt x="5287" y="10023"/>
                  </a:cubicBezTo>
                  <a:cubicBezTo>
                    <a:pt x="5172" y="10130"/>
                    <a:pt x="5035" y="10179"/>
                    <a:pt x="4902" y="10179"/>
                  </a:cubicBezTo>
                  <a:cubicBezTo>
                    <a:pt x="4621" y="10179"/>
                    <a:pt x="4359" y="9965"/>
                    <a:pt x="4359" y="9642"/>
                  </a:cubicBezTo>
                  <a:cubicBezTo>
                    <a:pt x="4359" y="9356"/>
                    <a:pt x="4597" y="9118"/>
                    <a:pt x="4906" y="9118"/>
                  </a:cubicBezTo>
                  <a:close/>
                  <a:moveTo>
                    <a:pt x="4850" y="1"/>
                  </a:moveTo>
                  <a:cubicBezTo>
                    <a:pt x="4370" y="1"/>
                    <a:pt x="3930" y="404"/>
                    <a:pt x="3930" y="926"/>
                  </a:cubicBezTo>
                  <a:cubicBezTo>
                    <a:pt x="3930" y="1021"/>
                    <a:pt x="3954" y="1117"/>
                    <a:pt x="3978" y="1212"/>
                  </a:cubicBezTo>
                  <a:lnTo>
                    <a:pt x="1691" y="2522"/>
                  </a:lnTo>
                  <a:cubicBezTo>
                    <a:pt x="1515" y="2345"/>
                    <a:pt x="1260" y="2247"/>
                    <a:pt x="1003" y="2247"/>
                  </a:cubicBezTo>
                  <a:cubicBezTo>
                    <a:pt x="914" y="2247"/>
                    <a:pt x="825" y="2259"/>
                    <a:pt x="739" y="2284"/>
                  </a:cubicBezTo>
                  <a:cubicBezTo>
                    <a:pt x="477" y="2379"/>
                    <a:pt x="263" y="2593"/>
                    <a:pt x="167" y="2879"/>
                  </a:cubicBezTo>
                  <a:cubicBezTo>
                    <a:pt x="1" y="3379"/>
                    <a:pt x="310" y="3927"/>
                    <a:pt x="834" y="4070"/>
                  </a:cubicBezTo>
                  <a:lnTo>
                    <a:pt x="834" y="6546"/>
                  </a:lnTo>
                  <a:cubicBezTo>
                    <a:pt x="834" y="6546"/>
                    <a:pt x="143" y="6999"/>
                    <a:pt x="143" y="7451"/>
                  </a:cubicBezTo>
                  <a:cubicBezTo>
                    <a:pt x="128" y="8000"/>
                    <a:pt x="577" y="8363"/>
                    <a:pt x="1049" y="8363"/>
                  </a:cubicBezTo>
                  <a:cubicBezTo>
                    <a:pt x="1294" y="8363"/>
                    <a:pt x="1544" y="8266"/>
                    <a:pt x="1739" y="8047"/>
                  </a:cubicBezTo>
                  <a:lnTo>
                    <a:pt x="4025" y="9380"/>
                  </a:lnTo>
                  <a:cubicBezTo>
                    <a:pt x="4001" y="9475"/>
                    <a:pt x="3978" y="9571"/>
                    <a:pt x="3978" y="9642"/>
                  </a:cubicBezTo>
                  <a:cubicBezTo>
                    <a:pt x="3942" y="10297"/>
                    <a:pt x="4418" y="10624"/>
                    <a:pt x="4894" y="10624"/>
                  </a:cubicBezTo>
                  <a:cubicBezTo>
                    <a:pt x="5371" y="10624"/>
                    <a:pt x="5847" y="10297"/>
                    <a:pt x="5811" y="9642"/>
                  </a:cubicBezTo>
                  <a:cubicBezTo>
                    <a:pt x="5811" y="9571"/>
                    <a:pt x="5787" y="9475"/>
                    <a:pt x="5764" y="9380"/>
                  </a:cubicBezTo>
                  <a:lnTo>
                    <a:pt x="6573" y="8904"/>
                  </a:lnTo>
                  <a:cubicBezTo>
                    <a:pt x="6751" y="8805"/>
                    <a:pt x="6651" y="8559"/>
                    <a:pt x="6489" y="8559"/>
                  </a:cubicBezTo>
                  <a:cubicBezTo>
                    <a:pt x="6456" y="8559"/>
                    <a:pt x="6420" y="8570"/>
                    <a:pt x="6383" y="8594"/>
                  </a:cubicBezTo>
                  <a:lnTo>
                    <a:pt x="5573" y="9047"/>
                  </a:lnTo>
                  <a:cubicBezTo>
                    <a:pt x="5395" y="8844"/>
                    <a:pt x="5145" y="8743"/>
                    <a:pt x="4894" y="8743"/>
                  </a:cubicBezTo>
                  <a:cubicBezTo>
                    <a:pt x="4644" y="8743"/>
                    <a:pt x="4394" y="8844"/>
                    <a:pt x="4216" y="9047"/>
                  </a:cubicBezTo>
                  <a:lnTo>
                    <a:pt x="1930" y="7713"/>
                  </a:lnTo>
                  <a:cubicBezTo>
                    <a:pt x="1953" y="7618"/>
                    <a:pt x="1977" y="7546"/>
                    <a:pt x="1977" y="7451"/>
                  </a:cubicBezTo>
                  <a:cubicBezTo>
                    <a:pt x="1977" y="6999"/>
                    <a:pt x="1120" y="6546"/>
                    <a:pt x="1120" y="6546"/>
                  </a:cubicBezTo>
                  <a:lnTo>
                    <a:pt x="1120" y="3903"/>
                  </a:lnTo>
                  <a:cubicBezTo>
                    <a:pt x="1572" y="3831"/>
                    <a:pt x="1882" y="3450"/>
                    <a:pt x="1882" y="2998"/>
                  </a:cubicBezTo>
                  <a:cubicBezTo>
                    <a:pt x="1882" y="2903"/>
                    <a:pt x="1858" y="2807"/>
                    <a:pt x="1834" y="2712"/>
                  </a:cubicBezTo>
                  <a:lnTo>
                    <a:pt x="4144" y="1355"/>
                  </a:lnTo>
                  <a:cubicBezTo>
                    <a:pt x="4335" y="1569"/>
                    <a:pt x="4591" y="1676"/>
                    <a:pt x="4847" y="1676"/>
                  </a:cubicBezTo>
                  <a:cubicBezTo>
                    <a:pt x="5103" y="1676"/>
                    <a:pt x="5359" y="1569"/>
                    <a:pt x="5549" y="1355"/>
                  </a:cubicBezTo>
                  <a:lnTo>
                    <a:pt x="7883" y="2712"/>
                  </a:lnTo>
                  <a:cubicBezTo>
                    <a:pt x="7836" y="2807"/>
                    <a:pt x="7812" y="2903"/>
                    <a:pt x="7812" y="2998"/>
                  </a:cubicBezTo>
                  <a:cubicBezTo>
                    <a:pt x="7812" y="3450"/>
                    <a:pt x="8121" y="3831"/>
                    <a:pt x="8574" y="3903"/>
                  </a:cubicBezTo>
                  <a:lnTo>
                    <a:pt x="8574" y="4427"/>
                  </a:lnTo>
                  <a:cubicBezTo>
                    <a:pt x="8574" y="4427"/>
                    <a:pt x="7955" y="4832"/>
                    <a:pt x="7955" y="5213"/>
                  </a:cubicBezTo>
                  <a:cubicBezTo>
                    <a:pt x="7931" y="5594"/>
                    <a:pt x="8193" y="5903"/>
                    <a:pt x="8574" y="5999"/>
                  </a:cubicBezTo>
                  <a:lnTo>
                    <a:pt x="8574" y="6546"/>
                  </a:lnTo>
                  <a:cubicBezTo>
                    <a:pt x="8145" y="6642"/>
                    <a:pt x="7836" y="6999"/>
                    <a:pt x="7836" y="7451"/>
                  </a:cubicBezTo>
                  <a:cubicBezTo>
                    <a:pt x="7836" y="7546"/>
                    <a:pt x="7836" y="7642"/>
                    <a:pt x="7883" y="7713"/>
                  </a:cubicBezTo>
                  <a:lnTo>
                    <a:pt x="7145" y="8142"/>
                  </a:lnTo>
                  <a:cubicBezTo>
                    <a:pt x="6975" y="8248"/>
                    <a:pt x="7089" y="8487"/>
                    <a:pt x="7268" y="8487"/>
                  </a:cubicBezTo>
                  <a:cubicBezTo>
                    <a:pt x="7289" y="8487"/>
                    <a:pt x="7312" y="8483"/>
                    <a:pt x="7335" y="8475"/>
                  </a:cubicBezTo>
                  <a:lnTo>
                    <a:pt x="8050" y="8047"/>
                  </a:lnTo>
                  <a:cubicBezTo>
                    <a:pt x="8245" y="8266"/>
                    <a:pt x="8495" y="8363"/>
                    <a:pt x="8741" y="8363"/>
                  </a:cubicBezTo>
                  <a:cubicBezTo>
                    <a:pt x="9214" y="8363"/>
                    <a:pt x="9669" y="8000"/>
                    <a:pt x="9669" y="7451"/>
                  </a:cubicBezTo>
                  <a:cubicBezTo>
                    <a:pt x="9645" y="6999"/>
                    <a:pt x="9312" y="6618"/>
                    <a:pt x="8860" y="6546"/>
                  </a:cubicBezTo>
                  <a:lnTo>
                    <a:pt x="8860" y="5999"/>
                  </a:lnTo>
                  <a:cubicBezTo>
                    <a:pt x="9169" y="5951"/>
                    <a:pt x="9431" y="5760"/>
                    <a:pt x="9550" y="5498"/>
                  </a:cubicBezTo>
                  <a:lnTo>
                    <a:pt x="9812" y="5498"/>
                  </a:lnTo>
                  <a:cubicBezTo>
                    <a:pt x="9955" y="6022"/>
                    <a:pt x="10431" y="6403"/>
                    <a:pt x="11003" y="6403"/>
                  </a:cubicBezTo>
                  <a:cubicBezTo>
                    <a:pt x="11122" y="6403"/>
                    <a:pt x="11241" y="6380"/>
                    <a:pt x="11360" y="6332"/>
                  </a:cubicBezTo>
                  <a:lnTo>
                    <a:pt x="11717" y="6689"/>
                  </a:lnTo>
                  <a:cubicBezTo>
                    <a:pt x="11622" y="6808"/>
                    <a:pt x="11598" y="6951"/>
                    <a:pt x="11598" y="7118"/>
                  </a:cubicBezTo>
                  <a:cubicBezTo>
                    <a:pt x="11598" y="7602"/>
                    <a:pt x="11992" y="7922"/>
                    <a:pt x="12410" y="7922"/>
                  </a:cubicBezTo>
                  <a:cubicBezTo>
                    <a:pt x="12608" y="7922"/>
                    <a:pt x="12811" y="7850"/>
                    <a:pt x="12979" y="7689"/>
                  </a:cubicBezTo>
                  <a:cubicBezTo>
                    <a:pt x="13480" y="7165"/>
                    <a:pt x="13122" y="6308"/>
                    <a:pt x="12408" y="6308"/>
                  </a:cubicBezTo>
                  <a:lnTo>
                    <a:pt x="12384" y="6308"/>
                  </a:lnTo>
                  <a:cubicBezTo>
                    <a:pt x="12360" y="6304"/>
                    <a:pt x="12335" y="6302"/>
                    <a:pt x="12311" y="6302"/>
                  </a:cubicBezTo>
                  <a:cubicBezTo>
                    <a:pt x="12193" y="6302"/>
                    <a:pt x="12078" y="6348"/>
                    <a:pt x="11979" y="6427"/>
                  </a:cubicBezTo>
                  <a:lnTo>
                    <a:pt x="11717" y="6165"/>
                  </a:lnTo>
                  <a:cubicBezTo>
                    <a:pt x="11860" y="6046"/>
                    <a:pt x="11955" y="5927"/>
                    <a:pt x="12051" y="5784"/>
                  </a:cubicBezTo>
                  <a:cubicBezTo>
                    <a:pt x="12098" y="5689"/>
                    <a:pt x="12051" y="5570"/>
                    <a:pt x="11979" y="5522"/>
                  </a:cubicBezTo>
                  <a:cubicBezTo>
                    <a:pt x="11948" y="5506"/>
                    <a:pt x="11913" y="5498"/>
                    <a:pt x="11880" y="5498"/>
                  </a:cubicBezTo>
                  <a:cubicBezTo>
                    <a:pt x="11813" y="5498"/>
                    <a:pt x="11749" y="5530"/>
                    <a:pt x="11717" y="5594"/>
                  </a:cubicBezTo>
                  <a:cubicBezTo>
                    <a:pt x="11551" y="5889"/>
                    <a:pt x="11279" y="6019"/>
                    <a:pt x="11009" y="6019"/>
                  </a:cubicBezTo>
                  <a:cubicBezTo>
                    <a:pt x="10582" y="6019"/>
                    <a:pt x="10164" y="5691"/>
                    <a:pt x="10193" y="5165"/>
                  </a:cubicBezTo>
                  <a:cubicBezTo>
                    <a:pt x="10207" y="4672"/>
                    <a:pt x="10598" y="4392"/>
                    <a:pt x="10997" y="4392"/>
                  </a:cubicBezTo>
                  <a:cubicBezTo>
                    <a:pt x="11291" y="4392"/>
                    <a:pt x="11589" y="4545"/>
                    <a:pt x="11741" y="4879"/>
                  </a:cubicBezTo>
                  <a:cubicBezTo>
                    <a:pt x="11774" y="4953"/>
                    <a:pt x="11837" y="4984"/>
                    <a:pt x="11903" y="4984"/>
                  </a:cubicBezTo>
                  <a:cubicBezTo>
                    <a:pt x="12028" y="4984"/>
                    <a:pt x="12161" y="4869"/>
                    <a:pt x="12098" y="4713"/>
                  </a:cubicBezTo>
                  <a:cubicBezTo>
                    <a:pt x="12003" y="4522"/>
                    <a:pt x="11884" y="4379"/>
                    <a:pt x="11717" y="4236"/>
                  </a:cubicBezTo>
                  <a:lnTo>
                    <a:pt x="11979" y="3998"/>
                  </a:lnTo>
                  <a:cubicBezTo>
                    <a:pt x="12106" y="4076"/>
                    <a:pt x="12248" y="4114"/>
                    <a:pt x="12392" y="4114"/>
                  </a:cubicBezTo>
                  <a:cubicBezTo>
                    <a:pt x="12600" y="4114"/>
                    <a:pt x="12810" y="4034"/>
                    <a:pt x="12979" y="3879"/>
                  </a:cubicBezTo>
                  <a:cubicBezTo>
                    <a:pt x="13384" y="3450"/>
                    <a:pt x="13241" y="2760"/>
                    <a:pt x="12718" y="2545"/>
                  </a:cubicBezTo>
                  <a:cubicBezTo>
                    <a:pt x="12608" y="2498"/>
                    <a:pt x="12497" y="2476"/>
                    <a:pt x="12388" y="2476"/>
                  </a:cubicBezTo>
                  <a:cubicBezTo>
                    <a:pt x="11955" y="2476"/>
                    <a:pt x="11574" y="2826"/>
                    <a:pt x="11574" y="3284"/>
                  </a:cubicBezTo>
                  <a:cubicBezTo>
                    <a:pt x="11574" y="3450"/>
                    <a:pt x="11622" y="3593"/>
                    <a:pt x="11693" y="3712"/>
                  </a:cubicBezTo>
                  <a:lnTo>
                    <a:pt x="11360" y="4070"/>
                  </a:lnTo>
                  <a:cubicBezTo>
                    <a:pt x="11241" y="4022"/>
                    <a:pt x="11122" y="3998"/>
                    <a:pt x="11003" y="3998"/>
                  </a:cubicBezTo>
                  <a:cubicBezTo>
                    <a:pt x="10408" y="3998"/>
                    <a:pt x="9812" y="5189"/>
                    <a:pt x="9812" y="5189"/>
                  </a:cubicBezTo>
                  <a:lnTo>
                    <a:pt x="9455" y="5189"/>
                  </a:lnTo>
                  <a:cubicBezTo>
                    <a:pt x="9383" y="4903"/>
                    <a:pt x="9145" y="4665"/>
                    <a:pt x="8860" y="4593"/>
                  </a:cubicBezTo>
                  <a:lnTo>
                    <a:pt x="8860" y="4070"/>
                  </a:lnTo>
                  <a:cubicBezTo>
                    <a:pt x="9383" y="3951"/>
                    <a:pt x="9693" y="3379"/>
                    <a:pt x="9526" y="2879"/>
                  </a:cubicBezTo>
                  <a:cubicBezTo>
                    <a:pt x="9431" y="2593"/>
                    <a:pt x="9217" y="2379"/>
                    <a:pt x="8955" y="2284"/>
                  </a:cubicBezTo>
                  <a:cubicBezTo>
                    <a:pt x="8863" y="2259"/>
                    <a:pt x="8770" y="2247"/>
                    <a:pt x="8680" y="2247"/>
                  </a:cubicBezTo>
                  <a:cubicBezTo>
                    <a:pt x="8421" y="2247"/>
                    <a:pt x="8179" y="2345"/>
                    <a:pt x="8002" y="2522"/>
                  </a:cubicBezTo>
                  <a:lnTo>
                    <a:pt x="5716" y="1212"/>
                  </a:lnTo>
                  <a:cubicBezTo>
                    <a:pt x="5764" y="1021"/>
                    <a:pt x="5764" y="807"/>
                    <a:pt x="5716" y="616"/>
                  </a:cubicBezTo>
                  <a:cubicBezTo>
                    <a:pt x="5621" y="355"/>
                    <a:pt x="5406" y="140"/>
                    <a:pt x="5121" y="45"/>
                  </a:cubicBezTo>
                  <a:cubicBezTo>
                    <a:pt x="5031" y="15"/>
                    <a:pt x="4940" y="1"/>
                    <a:pt x="4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5138550" y="2483800"/>
              <a:ext cx="47650" cy="8225"/>
            </a:xfrm>
            <a:custGeom>
              <a:avLst/>
              <a:gdLst/>
              <a:ahLst/>
              <a:cxnLst/>
              <a:rect l="l" t="t" r="r" b="b"/>
              <a:pathLst>
                <a:path w="1906" h="329" extrusionOk="0">
                  <a:moveTo>
                    <a:pt x="154" y="1"/>
                  </a:moveTo>
                  <a:cubicBezTo>
                    <a:pt x="57" y="1"/>
                    <a:pt x="0" y="86"/>
                    <a:pt x="0" y="171"/>
                  </a:cubicBezTo>
                  <a:cubicBezTo>
                    <a:pt x="0" y="265"/>
                    <a:pt x="44" y="329"/>
                    <a:pt x="121" y="329"/>
                  </a:cubicBezTo>
                  <a:cubicBezTo>
                    <a:pt x="142" y="329"/>
                    <a:pt x="165" y="324"/>
                    <a:pt x="191" y="314"/>
                  </a:cubicBezTo>
                  <a:lnTo>
                    <a:pt x="1715" y="314"/>
                  </a:lnTo>
                  <a:cubicBezTo>
                    <a:pt x="1740" y="324"/>
                    <a:pt x="1763" y="329"/>
                    <a:pt x="1784" y="329"/>
                  </a:cubicBezTo>
                  <a:cubicBezTo>
                    <a:pt x="1861" y="329"/>
                    <a:pt x="1905" y="265"/>
                    <a:pt x="1905" y="171"/>
                  </a:cubicBezTo>
                  <a:cubicBezTo>
                    <a:pt x="1905" y="86"/>
                    <a:pt x="1829" y="1"/>
                    <a:pt x="1745" y="1"/>
                  </a:cubicBezTo>
                  <a:cubicBezTo>
                    <a:pt x="1735" y="1"/>
                    <a:pt x="1725" y="2"/>
                    <a:pt x="1715" y="4"/>
                  </a:cubicBezTo>
                  <a:lnTo>
                    <a:pt x="191" y="4"/>
                  </a:ln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2"/>
            <p:cNvSpPr/>
            <p:nvPr/>
          </p:nvSpPr>
          <p:spPr>
            <a:xfrm>
              <a:off x="5138550" y="2498775"/>
              <a:ext cx="47650" cy="9300"/>
            </a:xfrm>
            <a:custGeom>
              <a:avLst/>
              <a:gdLst/>
              <a:ahLst/>
              <a:cxnLst/>
              <a:rect l="l" t="t" r="r" b="b"/>
              <a:pathLst>
                <a:path w="1906" h="372" extrusionOk="0">
                  <a:moveTo>
                    <a:pt x="191" y="1"/>
                  </a:moveTo>
                  <a:cubicBezTo>
                    <a:pt x="71" y="48"/>
                    <a:pt x="0" y="144"/>
                    <a:pt x="0" y="239"/>
                  </a:cubicBezTo>
                  <a:cubicBezTo>
                    <a:pt x="0" y="315"/>
                    <a:pt x="29" y="372"/>
                    <a:pt x="81" y="372"/>
                  </a:cubicBezTo>
                  <a:cubicBezTo>
                    <a:pt x="111" y="372"/>
                    <a:pt x="148" y="353"/>
                    <a:pt x="191" y="310"/>
                  </a:cubicBezTo>
                  <a:lnTo>
                    <a:pt x="1715" y="310"/>
                  </a:lnTo>
                  <a:cubicBezTo>
                    <a:pt x="1758" y="353"/>
                    <a:pt x="1795" y="372"/>
                    <a:pt x="1824" y="372"/>
                  </a:cubicBezTo>
                  <a:cubicBezTo>
                    <a:pt x="1876" y="372"/>
                    <a:pt x="1905" y="315"/>
                    <a:pt x="1905" y="239"/>
                  </a:cubicBezTo>
                  <a:cubicBezTo>
                    <a:pt x="1905" y="120"/>
                    <a:pt x="1810" y="48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2"/>
            <p:cNvSpPr/>
            <p:nvPr/>
          </p:nvSpPr>
          <p:spPr>
            <a:xfrm>
              <a:off x="5138550" y="2518475"/>
              <a:ext cx="30975" cy="10100"/>
            </a:xfrm>
            <a:custGeom>
              <a:avLst/>
              <a:gdLst/>
              <a:ahLst/>
              <a:cxnLst/>
              <a:rect l="l" t="t" r="r" b="b"/>
              <a:pathLst>
                <a:path w="1239" h="404" extrusionOk="0">
                  <a:moveTo>
                    <a:pt x="1167" y="0"/>
                  </a:moveTo>
                  <a:cubicBezTo>
                    <a:pt x="1133" y="0"/>
                    <a:pt x="1090" y="33"/>
                    <a:pt x="1048" y="118"/>
                  </a:cubicBezTo>
                  <a:lnTo>
                    <a:pt x="191" y="118"/>
                  </a:lnTo>
                  <a:cubicBezTo>
                    <a:pt x="140" y="37"/>
                    <a:pt x="98" y="8"/>
                    <a:pt x="67" y="8"/>
                  </a:cubicBezTo>
                  <a:cubicBezTo>
                    <a:pt x="24" y="8"/>
                    <a:pt x="0" y="63"/>
                    <a:pt x="0" y="118"/>
                  </a:cubicBezTo>
                  <a:cubicBezTo>
                    <a:pt x="0" y="189"/>
                    <a:pt x="71" y="308"/>
                    <a:pt x="191" y="404"/>
                  </a:cubicBezTo>
                  <a:lnTo>
                    <a:pt x="1048" y="404"/>
                  </a:lnTo>
                  <a:cubicBezTo>
                    <a:pt x="1143" y="308"/>
                    <a:pt x="1238" y="237"/>
                    <a:pt x="1238" y="118"/>
                  </a:cubicBezTo>
                  <a:cubicBezTo>
                    <a:pt x="1238" y="52"/>
                    <a:pt x="1209" y="0"/>
                    <a:pt x="1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2"/>
          <p:cNvGrpSpPr/>
          <p:nvPr/>
        </p:nvGrpSpPr>
        <p:grpSpPr>
          <a:xfrm>
            <a:off x="1280725" y="2085361"/>
            <a:ext cx="316652" cy="414122"/>
            <a:chOff x="3996325" y="2794000"/>
            <a:chExt cx="205725" cy="269050"/>
          </a:xfrm>
        </p:grpSpPr>
        <p:sp>
          <p:nvSpPr>
            <p:cNvPr id="1531" name="Google Shape;1531;p52"/>
            <p:cNvSpPr/>
            <p:nvPr/>
          </p:nvSpPr>
          <p:spPr>
            <a:xfrm>
              <a:off x="4086525" y="2796475"/>
              <a:ext cx="19675" cy="7750"/>
            </a:xfrm>
            <a:custGeom>
              <a:avLst/>
              <a:gdLst/>
              <a:ahLst/>
              <a:cxnLst/>
              <a:rect l="l" t="t" r="r" b="b"/>
              <a:pathLst>
                <a:path w="787" h="310" extrusionOk="0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572" y="310"/>
                  </a:lnTo>
                  <a:cubicBezTo>
                    <a:pt x="787" y="310"/>
                    <a:pt x="787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2"/>
            <p:cNvSpPr/>
            <p:nvPr/>
          </p:nvSpPr>
          <p:spPr>
            <a:xfrm>
              <a:off x="4103800" y="2833975"/>
              <a:ext cx="18475" cy="7175"/>
            </a:xfrm>
            <a:custGeom>
              <a:avLst/>
              <a:gdLst/>
              <a:ahLst/>
              <a:cxnLst/>
              <a:rect l="l" t="t" r="r" b="b"/>
              <a:pathLst>
                <a:path w="739" h="287" extrusionOk="0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524" y="286"/>
                  </a:lnTo>
                  <a:cubicBezTo>
                    <a:pt x="739" y="286"/>
                    <a:pt x="739" y="0"/>
                    <a:pt x="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2"/>
            <p:cNvSpPr/>
            <p:nvPr/>
          </p:nvSpPr>
          <p:spPr>
            <a:xfrm>
              <a:off x="4172850" y="2841125"/>
              <a:ext cx="19675" cy="7750"/>
            </a:xfrm>
            <a:custGeom>
              <a:avLst/>
              <a:gdLst/>
              <a:ahLst/>
              <a:cxnLst/>
              <a:rect l="l" t="t" r="r" b="b"/>
              <a:pathLst>
                <a:path w="787" h="310" extrusionOk="0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596" y="310"/>
                  </a:lnTo>
                  <a:cubicBezTo>
                    <a:pt x="787" y="310"/>
                    <a:pt x="787" y="0"/>
                    <a:pt x="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2"/>
            <p:cNvSpPr/>
            <p:nvPr/>
          </p:nvSpPr>
          <p:spPr>
            <a:xfrm>
              <a:off x="3999600" y="2797000"/>
              <a:ext cx="90525" cy="66775"/>
            </a:xfrm>
            <a:custGeom>
              <a:avLst/>
              <a:gdLst/>
              <a:ahLst/>
              <a:cxnLst/>
              <a:rect l="l" t="t" r="r" b="b"/>
              <a:pathLst>
                <a:path w="3621" h="2671" extrusionOk="0">
                  <a:moveTo>
                    <a:pt x="1168" y="312"/>
                  </a:moveTo>
                  <a:cubicBezTo>
                    <a:pt x="1525" y="312"/>
                    <a:pt x="1811" y="551"/>
                    <a:pt x="1882" y="884"/>
                  </a:cubicBezTo>
                  <a:cubicBezTo>
                    <a:pt x="1763" y="955"/>
                    <a:pt x="1668" y="1051"/>
                    <a:pt x="1596" y="1146"/>
                  </a:cubicBezTo>
                  <a:cubicBezTo>
                    <a:pt x="1501" y="1122"/>
                    <a:pt x="1430" y="1098"/>
                    <a:pt x="1335" y="1098"/>
                  </a:cubicBezTo>
                  <a:cubicBezTo>
                    <a:pt x="1049" y="1098"/>
                    <a:pt x="787" y="1289"/>
                    <a:pt x="692" y="1575"/>
                  </a:cubicBezTo>
                  <a:cubicBezTo>
                    <a:pt x="549" y="1456"/>
                    <a:pt x="453" y="1241"/>
                    <a:pt x="453" y="1051"/>
                  </a:cubicBezTo>
                  <a:cubicBezTo>
                    <a:pt x="453" y="646"/>
                    <a:pt x="787" y="336"/>
                    <a:pt x="1168" y="312"/>
                  </a:cubicBezTo>
                  <a:close/>
                  <a:moveTo>
                    <a:pt x="1167" y="0"/>
                  </a:moveTo>
                  <a:cubicBezTo>
                    <a:pt x="643" y="0"/>
                    <a:pt x="120" y="371"/>
                    <a:pt x="120" y="1051"/>
                  </a:cubicBezTo>
                  <a:cubicBezTo>
                    <a:pt x="120" y="1265"/>
                    <a:pt x="191" y="1479"/>
                    <a:pt x="334" y="1670"/>
                  </a:cubicBezTo>
                  <a:cubicBezTo>
                    <a:pt x="120" y="1741"/>
                    <a:pt x="1" y="1932"/>
                    <a:pt x="1" y="2146"/>
                  </a:cubicBezTo>
                  <a:cubicBezTo>
                    <a:pt x="1" y="2432"/>
                    <a:pt x="525" y="2670"/>
                    <a:pt x="525" y="2670"/>
                  </a:cubicBezTo>
                  <a:lnTo>
                    <a:pt x="1477" y="2670"/>
                  </a:lnTo>
                  <a:cubicBezTo>
                    <a:pt x="1668" y="2670"/>
                    <a:pt x="1668" y="2360"/>
                    <a:pt x="1477" y="2360"/>
                  </a:cubicBezTo>
                  <a:lnTo>
                    <a:pt x="525" y="2360"/>
                  </a:lnTo>
                  <a:cubicBezTo>
                    <a:pt x="525" y="2360"/>
                    <a:pt x="311" y="2265"/>
                    <a:pt x="311" y="2146"/>
                  </a:cubicBezTo>
                  <a:cubicBezTo>
                    <a:pt x="311" y="2070"/>
                    <a:pt x="349" y="2014"/>
                    <a:pt x="408" y="2014"/>
                  </a:cubicBezTo>
                  <a:cubicBezTo>
                    <a:pt x="442" y="2014"/>
                    <a:pt x="482" y="2032"/>
                    <a:pt x="525" y="2075"/>
                  </a:cubicBezTo>
                  <a:lnTo>
                    <a:pt x="811" y="2075"/>
                  </a:lnTo>
                  <a:cubicBezTo>
                    <a:pt x="834" y="2003"/>
                    <a:pt x="882" y="1932"/>
                    <a:pt x="930" y="1908"/>
                  </a:cubicBezTo>
                  <a:cubicBezTo>
                    <a:pt x="954" y="1860"/>
                    <a:pt x="977" y="1837"/>
                    <a:pt x="977" y="1789"/>
                  </a:cubicBezTo>
                  <a:lnTo>
                    <a:pt x="977" y="1765"/>
                  </a:lnTo>
                  <a:cubicBezTo>
                    <a:pt x="954" y="1575"/>
                    <a:pt x="1120" y="1408"/>
                    <a:pt x="1311" y="1408"/>
                  </a:cubicBezTo>
                  <a:cubicBezTo>
                    <a:pt x="1382" y="1408"/>
                    <a:pt x="1477" y="1456"/>
                    <a:pt x="1525" y="1503"/>
                  </a:cubicBezTo>
                  <a:cubicBezTo>
                    <a:pt x="1573" y="1527"/>
                    <a:pt x="1620" y="1527"/>
                    <a:pt x="1668" y="1527"/>
                  </a:cubicBezTo>
                  <a:cubicBezTo>
                    <a:pt x="1716" y="1503"/>
                    <a:pt x="1763" y="1479"/>
                    <a:pt x="1787" y="1432"/>
                  </a:cubicBezTo>
                  <a:cubicBezTo>
                    <a:pt x="1869" y="1195"/>
                    <a:pt x="2063" y="1087"/>
                    <a:pt x="2256" y="1087"/>
                  </a:cubicBezTo>
                  <a:cubicBezTo>
                    <a:pt x="2510" y="1087"/>
                    <a:pt x="2763" y="1274"/>
                    <a:pt x="2763" y="1598"/>
                  </a:cubicBezTo>
                  <a:cubicBezTo>
                    <a:pt x="2763" y="1646"/>
                    <a:pt x="2763" y="1694"/>
                    <a:pt x="2740" y="1741"/>
                  </a:cubicBezTo>
                  <a:cubicBezTo>
                    <a:pt x="2716" y="1789"/>
                    <a:pt x="2740" y="1837"/>
                    <a:pt x="2763" y="1884"/>
                  </a:cubicBezTo>
                  <a:cubicBezTo>
                    <a:pt x="2811" y="1932"/>
                    <a:pt x="2859" y="2003"/>
                    <a:pt x="2882" y="2075"/>
                  </a:cubicBezTo>
                  <a:lnTo>
                    <a:pt x="3121" y="2075"/>
                  </a:lnTo>
                  <a:cubicBezTo>
                    <a:pt x="3155" y="2032"/>
                    <a:pt x="3189" y="2014"/>
                    <a:pt x="3219" y="2014"/>
                  </a:cubicBezTo>
                  <a:cubicBezTo>
                    <a:pt x="3272" y="2014"/>
                    <a:pt x="3311" y="2070"/>
                    <a:pt x="3311" y="2146"/>
                  </a:cubicBezTo>
                  <a:cubicBezTo>
                    <a:pt x="3311" y="2241"/>
                    <a:pt x="3121" y="2360"/>
                    <a:pt x="3121" y="2360"/>
                  </a:cubicBezTo>
                  <a:lnTo>
                    <a:pt x="2192" y="2360"/>
                  </a:lnTo>
                  <a:cubicBezTo>
                    <a:pt x="1978" y="2360"/>
                    <a:pt x="1978" y="2670"/>
                    <a:pt x="2192" y="2670"/>
                  </a:cubicBezTo>
                  <a:lnTo>
                    <a:pt x="3121" y="2670"/>
                  </a:lnTo>
                  <a:cubicBezTo>
                    <a:pt x="3121" y="2670"/>
                    <a:pt x="3621" y="2432"/>
                    <a:pt x="3621" y="2146"/>
                  </a:cubicBezTo>
                  <a:cubicBezTo>
                    <a:pt x="3621" y="1919"/>
                    <a:pt x="3471" y="1722"/>
                    <a:pt x="3278" y="1722"/>
                  </a:cubicBezTo>
                  <a:cubicBezTo>
                    <a:pt x="3228" y="1722"/>
                    <a:pt x="3175" y="1736"/>
                    <a:pt x="3121" y="1765"/>
                  </a:cubicBezTo>
                  <a:lnTo>
                    <a:pt x="3073" y="1765"/>
                  </a:lnTo>
                  <a:lnTo>
                    <a:pt x="3073" y="1598"/>
                  </a:lnTo>
                  <a:cubicBezTo>
                    <a:pt x="3073" y="1146"/>
                    <a:pt x="2716" y="789"/>
                    <a:pt x="2263" y="789"/>
                  </a:cubicBezTo>
                  <a:lnTo>
                    <a:pt x="2168" y="789"/>
                  </a:lnTo>
                  <a:cubicBezTo>
                    <a:pt x="2028" y="251"/>
                    <a:pt x="1597" y="0"/>
                    <a:pt x="1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2"/>
            <p:cNvSpPr/>
            <p:nvPr/>
          </p:nvSpPr>
          <p:spPr>
            <a:xfrm>
              <a:off x="4119875" y="2794000"/>
              <a:ext cx="82175" cy="40000"/>
            </a:xfrm>
            <a:custGeom>
              <a:avLst/>
              <a:gdLst/>
              <a:ahLst/>
              <a:cxnLst/>
              <a:rect l="l" t="t" r="r" b="b"/>
              <a:pathLst>
                <a:path w="3287" h="1600" extrusionOk="0">
                  <a:moveTo>
                    <a:pt x="1298" y="1"/>
                  </a:moveTo>
                  <a:cubicBezTo>
                    <a:pt x="942" y="1"/>
                    <a:pt x="596" y="271"/>
                    <a:pt x="596" y="694"/>
                  </a:cubicBezTo>
                  <a:cubicBezTo>
                    <a:pt x="0" y="694"/>
                    <a:pt x="0" y="1576"/>
                    <a:pt x="596" y="1576"/>
                  </a:cubicBezTo>
                  <a:lnTo>
                    <a:pt x="572" y="1599"/>
                  </a:lnTo>
                  <a:lnTo>
                    <a:pt x="1548" y="1599"/>
                  </a:lnTo>
                  <a:cubicBezTo>
                    <a:pt x="1763" y="1599"/>
                    <a:pt x="1763" y="1290"/>
                    <a:pt x="1548" y="1290"/>
                  </a:cubicBezTo>
                  <a:lnTo>
                    <a:pt x="596" y="1290"/>
                  </a:lnTo>
                  <a:cubicBezTo>
                    <a:pt x="596" y="1290"/>
                    <a:pt x="477" y="1123"/>
                    <a:pt x="477" y="1052"/>
                  </a:cubicBezTo>
                  <a:cubicBezTo>
                    <a:pt x="477" y="1018"/>
                    <a:pt x="500" y="974"/>
                    <a:pt x="538" y="974"/>
                  </a:cubicBezTo>
                  <a:cubicBezTo>
                    <a:pt x="555" y="974"/>
                    <a:pt x="574" y="982"/>
                    <a:pt x="596" y="1004"/>
                  </a:cubicBezTo>
                  <a:lnTo>
                    <a:pt x="763" y="1004"/>
                  </a:lnTo>
                  <a:cubicBezTo>
                    <a:pt x="810" y="933"/>
                    <a:pt x="858" y="909"/>
                    <a:pt x="882" y="885"/>
                  </a:cubicBezTo>
                  <a:cubicBezTo>
                    <a:pt x="929" y="837"/>
                    <a:pt x="929" y="790"/>
                    <a:pt x="905" y="742"/>
                  </a:cubicBezTo>
                  <a:cubicBezTo>
                    <a:pt x="905" y="694"/>
                    <a:pt x="905" y="671"/>
                    <a:pt x="905" y="647"/>
                  </a:cubicBezTo>
                  <a:cubicBezTo>
                    <a:pt x="905" y="399"/>
                    <a:pt x="1104" y="255"/>
                    <a:pt x="1299" y="255"/>
                  </a:cubicBezTo>
                  <a:cubicBezTo>
                    <a:pt x="1442" y="255"/>
                    <a:pt x="1583" y="333"/>
                    <a:pt x="1644" y="504"/>
                  </a:cubicBezTo>
                  <a:cubicBezTo>
                    <a:pt x="1644" y="552"/>
                    <a:pt x="1691" y="599"/>
                    <a:pt x="1739" y="599"/>
                  </a:cubicBezTo>
                  <a:cubicBezTo>
                    <a:pt x="1753" y="606"/>
                    <a:pt x="1767" y="609"/>
                    <a:pt x="1781" y="609"/>
                  </a:cubicBezTo>
                  <a:cubicBezTo>
                    <a:pt x="1814" y="609"/>
                    <a:pt x="1848" y="592"/>
                    <a:pt x="1882" y="575"/>
                  </a:cubicBezTo>
                  <a:cubicBezTo>
                    <a:pt x="1929" y="528"/>
                    <a:pt x="1977" y="528"/>
                    <a:pt x="2025" y="528"/>
                  </a:cubicBezTo>
                  <a:cubicBezTo>
                    <a:pt x="2168" y="528"/>
                    <a:pt x="2287" y="623"/>
                    <a:pt x="2287" y="766"/>
                  </a:cubicBezTo>
                  <a:cubicBezTo>
                    <a:pt x="2263" y="813"/>
                    <a:pt x="2287" y="837"/>
                    <a:pt x="2310" y="885"/>
                  </a:cubicBezTo>
                  <a:cubicBezTo>
                    <a:pt x="2358" y="909"/>
                    <a:pt x="2406" y="956"/>
                    <a:pt x="2430" y="980"/>
                  </a:cubicBezTo>
                  <a:lnTo>
                    <a:pt x="2691" y="980"/>
                  </a:lnTo>
                  <a:cubicBezTo>
                    <a:pt x="2705" y="967"/>
                    <a:pt x="2720" y="961"/>
                    <a:pt x="2735" y="961"/>
                  </a:cubicBezTo>
                  <a:cubicBezTo>
                    <a:pt x="2773" y="961"/>
                    <a:pt x="2811" y="1000"/>
                    <a:pt x="2811" y="1052"/>
                  </a:cubicBezTo>
                  <a:cubicBezTo>
                    <a:pt x="2811" y="1123"/>
                    <a:pt x="2691" y="1290"/>
                    <a:pt x="2691" y="1290"/>
                  </a:cubicBezTo>
                  <a:lnTo>
                    <a:pt x="2287" y="1290"/>
                  </a:lnTo>
                  <a:cubicBezTo>
                    <a:pt x="2096" y="1290"/>
                    <a:pt x="2096" y="1576"/>
                    <a:pt x="2287" y="1576"/>
                  </a:cubicBezTo>
                  <a:lnTo>
                    <a:pt x="2691" y="1576"/>
                  </a:lnTo>
                  <a:cubicBezTo>
                    <a:pt x="3287" y="1576"/>
                    <a:pt x="3287" y="694"/>
                    <a:pt x="2691" y="694"/>
                  </a:cubicBezTo>
                  <a:lnTo>
                    <a:pt x="2596" y="694"/>
                  </a:lnTo>
                  <a:cubicBezTo>
                    <a:pt x="2525" y="432"/>
                    <a:pt x="2310" y="266"/>
                    <a:pt x="2048" y="266"/>
                  </a:cubicBezTo>
                  <a:cubicBezTo>
                    <a:pt x="1977" y="266"/>
                    <a:pt x="1906" y="266"/>
                    <a:pt x="1858" y="290"/>
                  </a:cubicBezTo>
                  <a:cubicBezTo>
                    <a:pt x="1710" y="90"/>
                    <a:pt x="1503" y="1"/>
                    <a:pt x="1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2"/>
            <p:cNvSpPr/>
            <p:nvPr/>
          </p:nvSpPr>
          <p:spPr>
            <a:xfrm>
              <a:off x="3996325" y="2850650"/>
              <a:ext cx="202150" cy="212400"/>
            </a:xfrm>
            <a:custGeom>
              <a:avLst/>
              <a:gdLst/>
              <a:ahLst/>
              <a:cxnLst/>
              <a:rect l="l" t="t" r="r" b="b"/>
              <a:pathLst>
                <a:path w="8086" h="8496" extrusionOk="0">
                  <a:moveTo>
                    <a:pt x="2364" y="2144"/>
                  </a:moveTo>
                  <a:cubicBezTo>
                    <a:pt x="2405" y="2144"/>
                    <a:pt x="2445" y="2149"/>
                    <a:pt x="2466" y="2191"/>
                  </a:cubicBezTo>
                  <a:cubicBezTo>
                    <a:pt x="2370" y="2215"/>
                    <a:pt x="2275" y="2286"/>
                    <a:pt x="2204" y="2358"/>
                  </a:cubicBezTo>
                  <a:cubicBezTo>
                    <a:pt x="2204" y="2334"/>
                    <a:pt x="2204" y="2310"/>
                    <a:pt x="2204" y="2286"/>
                  </a:cubicBezTo>
                  <a:cubicBezTo>
                    <a:pt x="2204" y="2193"/>
                    <a:pt x="2272" y="2146"/>
                    <a:pt x="2364" y="2144"/>
                  </a:cubicBezTo>
                  <a:close/>
                  <a:moveTo>
                    <a:pt x="3285" y="2134"/>
                  </a:moveTo>
                  <a:cubicBezTo>
                    <a:pt x="3298" y="2134"/>
                    <a:pt x="3310" y="2137"/>
                    <a:pt x="3323" y="2143"/>
                  </a:cubicBezTo>
                  <a:cubicBezTo>
                    <a:pt x="3418" y="2143"/>
                    <a:pt x="3490" y="2191"/>
                    <a:pt x="3490" y="2286"/>
                  </a:cubicBezTo>
                  <a:cubicBezTo>
                    <a:pt x="3466" y="2310"/>
                    <a:pt x="3466" y="2334"/>
                    <a:pt x="3466" y="2358"/>
                  </a:cubicBezTo>
                  <a:cubicBezTo>
                    <a:pt x="3395" y="2286"/>
                    <a:pt x="3299" y="2215"/>
                    <a:pt x="3204" y="2191"/>
                  </a:cubicBezTo>
                  <a:cubicBezTo>
                    <a:pt x="3221" y="2156"/>
                    <a:pt x="3252" y="2134"/>
                    <a:pt x="3285" y="2134"/>
                  </a:cubicBezTo>
                  <a:close/>
                  <a:moveTo>
                    <a:pt x="753" y="2824"/>
                  </a:moveTo>
                  <a:cubicBezTo>
                    <a:pt x="777" y="2824"/>
                    <a:pt x="806" y="2841"/>
                    <a:pt x="823" y="2858"/>
                  </a:cubicBezTo>
                  <a:cubicBezTo>
                    <a:pt x="727" y="2905"/>
                    <a:pt x="656" y="3001"/>
                    <a:pt x="608" y="3072"/>
                  </a:cubicBezTo>
                  <a:cubicBezTo>
                    <a:pt x="513" y="2977"/>
                    <a:pt x="584" y="2834"/>
                    <a:pt x="727" y="2834"/>
                  </a:cubicBezTo>
                  <a:cubicBezTo>
                    <a:pt x="734" y="2827"/>
                    <a:pt x="743" y="2824"/>
                    <a:pt x="753" y="2824"/>
                  </a:cubicBezTo>
                  <a:close/>
                  <a:moveTo>
                    <a:pt x="6562" y="310"/>
                  </a:moveTo>
                  <a:lnTo>
                    <a:pt x="7110" y="1286"/>
                  </a:lnTo>
                  <a:cubicBezTo>
                    <a:pt x="7062" y="1286"/>
                    <a:pt x="6990" y="1310"/>
                    <a:pt x="6967" y="1381"/>
                  </a:cubicBezTo>
                  <a:cubicBezTo>
                    <a:pt x="6943" y="1429"/>
                    <a:pt x="6943" y="1500"/>
                    <a:pt x="6967" y="1548"/>
                  </a:cubicBezTo>
                  <a:lnTo>
                    <a:pt x="7395" y="2310"/>
                  </a:lnTo>
                  <a:lnTo>
                    <a:pt x="7443" y="2310"/>
                  </a:lnTo>
                  <a:cubicBezTo>
                    <a:pt x="7372" y="2310"/>
                    <a:pt x="7300" y="2334"/>
                    <a:pt x="7276" y="2405"/>
                  </a:cubicBezTo>
                  <a:cubicBezTo>
                    <a:pt x="7229" y="2453"/>
                    <a:pt x="7229" y="2524"/>
                    <a:pt x="7276" y="2596"/>
                  </a:cubicBezTo>
                  <a:lnTo>
                    <a:pt x="7610" y="3191"/>
                  </a:lnTo>
                  <a:lnTo>
                    <a:pt x="6586" y="3191"/>
                  </a:lnTo>
                  <a:lnTo>
                    <a:pt x="6443" y="2882"/>
                  </a:lnTo>
                  <a:lnTo>
                    <a:pt x="6467" y="2882"/>
                  </a:lnTo>
                  <a:cubicBezTo>
                    <a:pt x="6538" y="2882"/>
                    <a:pt x="6609" y="2858"/>
                    <a:pt x="6633" y="2786"/>
                  </a:cubicBezTo>
                  <a:cubicBezTo>
                    <a:pt x="6657" y="2739"/>
                    <a:pt x="6657" y="2667"/>
                    <a:pt x="6633" y="2620"/>
                  </a:cubicBezTo>
                  <a:lnTo>
                    <a:pt x="6205" y="1881"/>
                  </a:lnTo>
                  <a:cubicBezTo>
                    <a:pt x="6252" y="1858"/>
                    <a:pt x="6324" y="1834"/>
                    <a:pt x="6348" y="1786"/>
                  </a:cubicBezTo>
                  <a:cubicBezTo>
                    <a:pt x="6371" y="1715"/>
                    <a:pt x="6371" y="1643"/>
                    <a:pt x="6348" y="1596"/>
                  </a:cubicBezTo>
                  <a:lnTo>
                    <a:pt x="6062" y="1119"/>
                  </a:lnTo>
                  <a:lnTo>
                    <a:pt x="6562" y="310"/>
                  </a:lnTo>
                  <a:close/>
                  <a:moveTo>
                    <a:pt x="2894" y="2310"/>
                  </a:moveTo>
                  <a:cubicBezTo>
                    <a:pt x="2894" y="2310"/>
                    <a:pt x="3371" y="2667"/>
                    <a:pt x="3371" y="2929"/>
                  </a:cubicBezTo>
                  <a:lnTo>
                    <a:pt x="3371" y="2977"/>
                  </a:lnTo>
                  <a:cubicBezTo>
                    <a:pt x="3371" y="3191"/>
                    <a:pt x="3252" y="3358"/>
                    <a:pt x="3085" y="3453"/>
                  </a:cubicBezTo>
                  <a:lnTo>
                    <a:pt x="3085" y="3263"/>
                  </a:lnTo>
                  <a:cubicBezTo>
                    <a:pt x="3061" y="3263"/>
                    <a:pt x="3133" y="3191"/>
                    <a:pt x="3133" y="3120"/>
                  </a:cubicBezTo>
                  <a:cubicBezTo>
                    <a:pt x="3133" y="3025"/>
                    <a:pt x="2990" y="2905"/>
                    <a:pt x="2990" y="2905"/>
                  </a:cubicBezTo>
                  <a:lnTo>
                    <a:pt x="2680" y="2905"/>
                  </a:lnTo>
                  <a:cubicBezTo>
                    <a:pt x="2680" y="2905"/>
                    <a:pt x="2513" y="3025"/>
                    <a:pt x="2513" y="3120"/>
                  </a:cubicBezTo>
                  <a:cubicBezTo>
                    <a:pt x="2513" y="3191"/>
                    <a:pt x="2585" y="3263"/>
                    <a:pt x="2466" y="3263"/>
                  </a:cubicBezTo>
                  <a:lnTo>
                    <a:pt x="2466" y="3453"/>
                  </a:lnTo>
                  <a:cubicBezTo>
                    <a:pt x="2347" y="3310"/>
                    <a:pt x="2251" y="3167"/>
                    <a:pt x="2180" y="2977"/>
                  </a:cubicBezTo>
                  <a:lnTo>
                    <a:pt x="2180" y="2929"/>
                  </a:lnTo>
                  <a:cubicBezTo>
                    <a:pt x="2251" y="2667"/>
                    <a:pt x="2490" y="2477"/>
                    <a:pt x="2752" y="2429"/>
                  </a:cubicBezTo>
                  <a:lnTo>
                    <a:pt x="2752" y="2310"/>
                  </a:lnTo>
                  <a:close/>
                  <a:moveTo>
                    <a:pt x="5347" y="500"/>
                  </a:moveTo>
                  <a:lnTo>
                    <a:pt x="5943" y="1524"/>
                  </a:lnTo>
                  <a:cubicBezTo>
                    <a:pt x="5895" y="1524"/>
                    <a:pt x="5824" y="1572"/>
                    <a:pt x="5800" y="1620"/>
                  </a:cubicBezTo>
                  <a:cubicBezTo>
                    <a:pt x="5752" y="1691"/>
                    <a:pt x="5752" y="1762"/>
                    <a:pt x="5800" y="1810"/>
                  </a:cubicBezTo>
                  <a:lnTo>
                    <a:pt x="6228" y="2596"/>
                  </a:lnTo>
                  <a:cubicBezTo>
                    <a:pt x="6062" y="2596"/>
                    <a:pt x="5966" y="2763"/>
                    <a:pt x="6062" y="2905"/>
                  </a:cubicBezTo>
                  <a:lnTo>
                    <a:pt x="6395" y="3501"/>
                  </a:lnTo>
                  <a:lnTo>
                    <a:pt x="4276" y="3501"/>
                  </a:lnTo>
                  <a:lnTo>
                    <a:pt x="4633" y="2905"/>
                  </a:lnTo>
                  <a:cubicBezTo>
                    <a:pt x="4657" y="2834"/>
                    <a:pt x="4657" y="2763"/>
                    <a:pt x="4633" y="2691"/>
                  </a:cubicBezTo>
                  <a:cubicBezTo>
                    <a:pt x="4585" y="2644"/>
                    <a:pt x="4538" y="2596"/>
                    <a:pt x="4466" y="2596"/>
                  </a:cubicBezTo>
                  <a:lnTo>
                    <a:pt x="4919" y="1810"/>
                  </a:lnTo>
                  <a:cubicBezTo>
                    <a:pt x="4942" y="1762"/>
                    <a:pt x="4942" y="1691"/>
                    <a:pt x="4919" y="1620"/>
                  </a:cubicBezTo>
                  <a:cubicBezTo>
                    <a:pt x="4871" y="1572"/>
                    <a:pt x="4823" y="1524"/>
                    <a:pt x="4752" y="1524"/>
                  </a:cubicBezTo>
                  <a:lnTo>
                    <a:pt x="5347" y="500"/>
                  </a:lnTo>
                  <a:close/>
                  <a:moveTo>
                    <a:pt x="1966" y="3191"/>
                  </a:moveTo>
                  <a:lnTo>
                    <a:pt x="2752" y="3787"/>
                  </a:lnTo>
                  <a:lnTo>
                    <a:pt x="2775" y="3787"/>
                  </a:lnTo>
                  <a:lnTo>
                    <a:pt x="2775" y="4382"/>
                  </a:lnTo>
                  <a:lnTo>
                    <a:pt x="2490" y="4382"/>
                  </a:lnTo>
                  <a:lnTo>
                    <a:pt x="2490" y="4096"/>
                  </a:lnTo>
                  <a:cubicBezTo>
                    <a:pt x="2490" y="4001"/>
                    <a:pt x="2418" y="3930"/>
                    <a:pt x="2323" y="3930"/>
                  </a:cubicBezTo>
                  <a:cubicBezTo>
                    <a:pt x="2251" y="3930"/>
                    <a:pt x="2180" y="4001"/>
                    <a:pt x="2180" y="4096"/>
                  </a:cubicBezTo>
                  <a:lnTo>
                    <a:pt x="2180" y="4382"/>
                  </a:lnTo>
                  <a:lnTo>
                    <a:pt x="1299" y="4382"/>
                  </a:lnTo>
                  <a:lnTo>
                    <a:pt x="1299" y="4096"/>
                  </a:lnTo>
                  <a:cubicBezTo>
                    <a:pt x="1299" y="4001"/>
                    <a:pt x="1227" y="3930"/>
                    <a:pt x="1132" y="3930"/>
                  </a:cubicBezTo>
                  <a:cubicBezTo>
                    <a:pt x="1061" y="3930"/>
                    <a:pt x="989" y="4001"/>
                    <a:pt x="989" y="4096"/>
                  </a:cubicBezTo>
                  <a:lnTo>
                    <a:pt x="989" y="4382"/>
                  </a:lnTo>
                  <a:lnTo>
                    <a:pt x="703" y="4382"/>
                  </a:lnTo>
                  <a:lnTo>
                    <a:pt x="703" y="3644"/>
                  </a:lnTo>
                  <a:cubicBezTo>
                    <a:pt x="680" y="3382"/>
                    <a:pt x="894" y="3191"/>
                    <a:pt x="1132" y="3191"/>
                  </a:cubicBezTo>
                  <a:close/>
                  <a:moveTo>
                    <a:pt x="5466" y="4096"/>
                  </a:moveTo>
                  <a:lnTo>
                    <a:pt x="5466" y="4382"/>
                  </a:lnTo>
                  <a:lnTo>
                    <a:pt x="5181" y="4382"/>
                  </a:lnTo>
                  <a:lnTo>
                    <a:pt x="5181" y="4096"/>
                  </a:lnTo>
                  <a:close/>
                  <a:moveTo>
                    <a:pt x="6062" y="4096"/>
                  </a:moveTo>
                  <a:lnTo>
                    <a:pt x="6062" y="4382"/>
                  </a:lnTo>
                  <a:lnTo>
                    <a:pt x="5776" y="4382"/>
                  </a:lnTo>
                  <a:lnTo>
                    <a:pt x="5776" y="4096"/>
                  </a:lnTo>
                  <a:close/>
                  <a:moveTo>
                    <a:pt x="6657" y="3906"/>
                  </a:moveTo>
                  <a:lnTo>
                    <a:pt x="6657" y="4382"/>
                  </a:lnTo>
                  <a:lnTo>
                    <a:pt x="6371" y="4382"/>
                  </a:lnTo>
                  <a:lnTo>
                    <a:pt x="6371" y="4096"/>
                  </a:lnTo>
                  <a:lnTo>
                    <a:pt x="6633" y="4096"/>
                  </a:lnTo>
                  <a:cubicBezTo>
                    <a:pt x="6633" y="4025"/>
                    <a:pt x="6633" y="3953"/>
                    <a:pt x="6633" y="3906"/>
                  </a:cubicBezTo>
                  <a:close/>
                  <a:moveTo>
                    <a:pt x="2251" y="4692"/>
                  </a:moveTo>
                  <a:cubicBezTo>
                    <a:pt x="2275" y="4882"/>
                    <a:pt x="2275" y="5073"/>
                    <a:pt x="2299" y="5287"/>
                  </a:cubicBezTo>
                  <a:lnTo>
                    <a:pt x="608" y="5287"/>
                  </a:lnTo>
                  <a:cubicBezTo>
                    <a:pt x="545" y="5096"/>
                    <a:pt x="500" y="4886"/>
                    <a:pt x="491" y="4692"/>
                  </a:cubicBezTo>
                  <a:close/>
                  <a:moveTo>
                    <a:pt x="3966" y="4692"/>
                  </a:moveTo>
                  <a:lnTo>
                    <a:pt x="3966" y="5287"/>
                  </a:lnTo>
                  <a:lnTo>
                    <a:pt x="2632" y="5287"/>
                  </a:lnTo>
                  <a:cubicBezTo>
                    <a:pt x="2585" y="5073"/>
                    <a:pt x="2585" y="4882"/>
                    <a:pt x="2585" y="4692"/>
                  </a:cubicBezTo>
                  <a:close/>
                  <a:moveTo>
                    <a:pt x="5657" y="4692"/>
                  </a:moveTo>
                  <a:cubicBezTo>
                    <a:pt x="5657" y="4882"/>
                    <a:pt x="5633" y="5073"/>
                    <a:pt x="5609" y="5287"/>
                  </a:cubicBezTo>
                  <a:lnTo>
                    <a:pt x="4276" y="5287"/>
                  </a:lnTo>
                  <a:lnTo>
                    <a:pt x="4276" y="4692"/>
                  </a:lnTo>
                  <a:close/>
                  <a:moveTo>
                    <a:pt x="7753" y="4692"/>
                  </a:moveTo>
                  <a:cubicBezTo>
                    <a:pt x="7729" y="4882"/>
                    <a:pt x="7681" y="5073"/>
                    <a:pt x="7633" y="5287"/>
                  </a:cubicBezTo>
                  <a:lnTo>
                    <a:pt x="5919" y="5287"/>
                  </a:lnTo>
                  <a:cubicBezTo>
                    <a:pt x="5943" y="5073"/>
                    <a:pt x="5966" y="4882"/>
                    <a:pt x="5966" y="4692"/>
                  </a:cubicBezTo>
                  <a:close/>
                  <a:moveTo>
                    <a:pt x="2275" y="5882"/>
                  </a:moveTo>
                  <a:cubicBezTo>
                    <a:pt x="2323" y="6168"/>
                    <a:pt x="2394" y="6478"/>
                    <a:pt x="2490" y="6763"/>
                  </a:cubicBezTo>
                  <a:lnTo>
                    <a:pt x="1275" y="6763"/>
                  </a:lnTo>
                  <a:cubicBezTo>
                    <a:pt x="1061" y="6501"/>
                    <a:pt x="918" y="6192"/>
                    <a:pt x="799" y="5882"/>
                  </a:cubicBezTo>
                  <a:close/>
                  <a:moveTo>
                    <a:pt x="3966" y="5882"/>
                  </a:moveTo>
                  <a:lnTo>
                    <a:pt x="3966" y="6763"/>
                  </a:lnTo>
                  <a:lnTo>
                    <a:pt x="3037" y="6763"/>
                  </a:lnTo>
                  <a:cubicBezTo>
                    <a:pt x="2942" y="6478"/>
                    <a:pt x="2871" y="6168"/>
                    <a:pt x="2823" y="5882"/>
                  </a:cubicBezTo>
                  <a:close/>
                  <a:moveTo>
                    <a:pt x="5466" y="5882"/>
                  </a:moveTo>
                  <a:cubicBezTo>
                    <a:pt x="5419" y="6168"/>
                    <a:pt x="5323" y="6478"/>
                    <a:pt x="5228" y="6763"/>
                  </a:cubicBezTo>
                  <a:lnTo>
                    <a:pt x="4276" y="6763"/>
                  </a:lnTo>
                  <a:lnTo>
                    <a:pt x="4276" y="5882"/>
                  </a:lnTo>
                  <a:close/>
                  <a:moveTo>
                    <a:pt x="7467" y="5882"/>
                  </a:moveTo>
                  <a:cubicBezTo>
                    <a:pt x="7395" y="6001"/>
                    <a:pt x="7348" y="6144"/>
                    <a:pt x="7276" y="6287"/>
                  </a:cubicBezTo>
                  <a:lnTo>
                    <a:pt x="7252" y="6287"/>
                  </a:lnTo>
                  <a:cubicBezTo>
                    <a:pt x="7181" y="6454"/>
                    <a:pt x="7062" y="6621"/>
                    <a:pt x="6967" y="6763"/>
                  </a:cubicBezTo>
                  <a:lnTo>
                    <a:pt x="5776" y="6763"/>
                  </a:lnTo>
                  <a:cubicBezTo>
                    <a:pt x="5847" y="6478"/>
                    <a:pt x="5919" y="6168"/>
                    <a:pt x="5966" y="5882"/>
                  </a:cubicBezTo>
                  <a:close/>
                  <a:moveTo>
                    <a:pt x="2680" y="7073"/>
                  </a:moveTo>
                  <a:cubicBezTo>
                    <a:pt x="2823" y="7430"/>
                    <a:pt x="3013" y="7764"/>
                    <a:pt x="3275" y="8073"/>
                  </a:cubicBezTo>
                  <a:cubicBezTo>
                    <a:pt x="2609" y="7907"/>
                    <a:pt x="1989" y="7549"/>
                    <a:pt x="1513" y="7073"/>
                  </a:cubicBezTo>
                  <a:close/>
                  <a:moveTo>
                    <a:pt x="3966" y="7073"/>
                  </a:moveTo>
                  <a:lnTo>
                    <a:pt x="3966" y="8145"/>
                  </a:lnTo>
                  <a:cubicBezTo>
                    <a:pt x="3633" y="8049"/>
                    <a:pt x="3299" y="7668"/>
                    <a:pt x="3061" y="7073"/>
                  </a:cubicBezTo>
                  <a:close/>
                  <a:moveTo>
                    <a:pt x="5228" y="7073"/>
                  </a:moveTo>
                  <a:cubicBezTo>
                    <a:pt x="4990" y="7692"/>
                    <a:pt x="4633" y="8073"/>
                    <a:pt x="4276" y="8145"/>
                  </a:cubicBezTo>
                  <a:lnTo>
                    <a:pt x="4276" y="7073"/>
                  </a:lnTo>
                  <a:close/>
                  <a:moveTo>
                    <a:pt x="6470" y="0"/>
                  </a:moveTo>
                  <a:cubicBezTo>
                    <a:pt x="6413" y="0"/>
                    <a:pt x="6359" y="24"/>
                    <a:pt x="6324" y="72"/>
                  </a:cubicBezTo>
                  <a:lnTo>
                    <a:pt x="5847" y="881"/>
                  </a:lnTo>
                  <a:lnTo>
                    <a:pt x="5562" y="357"/>
                  </a:lnTo>
                  <a:cubicBezTo>
                    <a:pt x="5514" y="310"/>
                    <a:pt x="5466" y="286"/>
                    <a:pt x="5395" y="286"/>
                  </a:cubicBezTo>
                  <a:cubicBezTo>
                    <a:pt x="5347" y="286"/>
                    <a:pt x="5276" y="310"/>
                    <a:pt x="5252" y="357"/>
                  </a:cubicBezTo>
                  <a:lnTo>
                    <a:pt x="4514" y="1643"/>
                  </a:lnTo>
                  <a:cubicBezTo>
                    <a:pt x="4442" y="1739"/>
                    <a:pt x="4514" y="1881"/>
                    <a:pt x="4657" y="1905"/>
                  </a:cubicBezTo>
                  <a:lnTo>
                    <a:pt x="4228" y="2620"/>
                  </a:lnTo>
                  <a:cubicBezTo>
                    <a:pt x="4204" y="2691"/>
                    <a:pt x="4204" y="2763"/>
                    <a:pt x="4228" y="2810"/>
                  </a:cubicBezTo>
                  <a:cubicBezTo>
                    <a:pt x="4276" y="2858"/>
                    <a:pt x="4323" y="2905"/>
                    <a:pt x="4395" y="2905"/>
                  </a:cubicBezTo>
                  <a:lnTo>
                    <a:pt x="4228" y="2905"/>
                  </a:lnTo>
                  <a:lnTo>
                    <a:pt x="3871" y="3596"/>
                  </a:lnTo>
                  <a:cubicBezTo>
                    <a:pt x="3847" y="3668"/>
                    <a:pt x="3847" y="3739"/>
                    <a:pt x="3871" y="3787"/>
                  </a:cubicBezTo>
                  <a:cubicBezTo>
                    <a:pt x="3895" y="3858"/>
                    <a:pt x="4037" y="4096"/>
                    <a:pt x="4037" y="4096"/>
                  </a:cubicBezTo>
                  <a:lnTo>
                    <a:pt x="4871" y="4096"/>
                  </a:lnTo>
                  <a:lnTo>
                    <a:pt x="4871" y="4382"/>
                  </a:lnTo>
                  <a:lnTo>
                    <a:pt x="3085" y="4382"/>
                  </a:lnTo>
                  <a:lnTo>
                    <a:pt x="3085" y="3715"/>
                  </a:lnTo>
                  <a:cubicBezTo>
                    <a:pt x="3514" y="3596"/>
                    <a:pt x="3680" y="3001"/>
                    <a:pt x="3680" y="3001"/>
                  </a:cubicBezTo>
                  <a:lnTo>
                    <a:pt x="3680" y="2810"/>
                  </a:lnTo>
                  <a:cubicBezTo>
                    <a:pt x="3680" y="2715"/>
                    <a:pt x="3656" y="2620"/>
                    <a:pt x="3633" y="2524"/>
                  </a:cubicBezTo>
                  <a:cubicBezTo>
                    <a:pt x="3728" y="2429"/>
                    <a:pt x="3776" y="2286"/>
                    <a:pt x="3799" y="2167"/>
                  </a:cubicBezTo>
                  <a:cubicBezTo>
                    <a:pt x="3786" y="1856"/>
                    <a:pt x="3542" y="1684"/>
                    <a:pt x="3299" y="1684"/>
                  </a:cubicBezTo>
                  <a:cubicBezTo>
                    <a:pt x="3114" y="1684"/>
                    <a:pt x="2929" y="1784"/>
                    <a:pt x="2847" y="2001"/>
                  </a:cubicBezTo>
                  <a:lnTo>
                    <a:pt x="2775" y="2001"/>
                  </a:lnTo>
                  <a:cubicBezTo>
                    <a:pt x="2717" y="1852"/>
                    <a:pt x="2602" y="1793"/>
                    <a:pt x="2472" y="1793"/>
                  </a:cubicBezTo>
                  <a:cubicBezTo>
                    <a:pt x="2124" y="1793"/>
                    <a:pt x="1677" y="2223"/>
                    <a:pt x="1989" y="2501"/>
                  </a:cubicBezTo>
                  <a:cubicBezTo>
                    <a:pt x="1966" y="2548"/>
                    <a:pt x="1966" y="2572"/>
                    <a:pt x="1942" y="2596"/>
                  </a:cubicBezTo>
                  <a:lnTo>
                    <a:pt x="1204" y="2596"/>
                  </a:lnTo>
                  <a:cubicBezTo>
                    <a:pt x="1132" y="2596"/>
                    <a:pt x="1085" y="2596"/>
                    <a:pt x="1037" y="2620"/>
                  </a:cubicBezTo>
                  <a:cubicBezTo>
                    <a:pt x="971" y="2513"/>
                    <a:pt x="881" y="2469"/>
                    <a:pt x="785" y="2469"/>
                  </a:cubicBezTo>
                  <a:cubicBezTo>
                    <a:pt x="432" y="2469"/>
                    <a:pt x="1" y="3062"/>
                    <a:pt x="394" y="3287"/>
                  </a:cubicBezTo>
                  <a:lnTo>
                    <a:pt x="394" y="3406"/>
                  </a:lnTo>
                  <a:lnTo>
                    <a:pt x="394" y="4382"/>
                  </a:lnTo>
                  <a:lnTo>
                    <a:pt x="251" y="4382"/>
                  </a:lnTo>
                  <a:cubicBezTo>
                    <a:pt x="156" y="4382"/>
                    <a:pt x="84" y="4453"/>
                    <a:pt x="84" y="4549"/>
                  </a:cubicBezTo>
                  <a:cubicBezTo>
                    <a:pt x="122" y="6841"/>
                    <a:pt x="2012" y="8496"/>
                    <a:pt x="4095" y="8496"/>
                  </a:cubicBezTo>
                  <a:cubicBezTo>
                    <a:pt x="4652" y="8496"/>
                    <a:pt x="5223" y="8377"/>
                    <a:pt x="5776" y="8121"/>
                  </a:cubicBezTo>
                  <a:cubicBezTo>
                    <a:pt x="5847" y="8073"/>
                    <a:pt x="5895" y="7978"/>
                    <a:pt x="5847" y="7907"/>
                  </a:cubicBezTo>
                  <a:cubicBezTo>
                    <a:pt x="5830" y="7855"/>
                    <a:pt x="5776" y="7816"/>
                    <a:pt x="5711" y="7816"/>
                  </a:cubicBezTo>
                  <a:cubicBezTo>
                    <a:pt x="5686" y="7816"/>
                    <a:pt x="5660" y="7822"/>
                    <a:pt x="5633" y="7835"/>
                  </a:cubicBezTo>
                  <a:cubicBezTo>
                    <a:pt x="5419" y="7930"/>
                    <a:pt x="5181" y="8026"/>
                    <a:pt x="4919" y="8073"/>
                  </a:cubicBezTo>
                  <a:cubicBezTo>
                    <a:pt x="5181" y="7787"/>
                    <a:pt x="5395" y="7430"/>
                    <a:pt x="5514" y="7073"/>
                  </a:cubicBezTo>
                  <a:lnTo>
                    <a:pt x="6705" y="7073"/>
                  </a:lnTo>
                  <a:cubicBezTo>
                    <a:pt x="6562" y="7216"/>
                    <a:pt x="6419" y="7335"/>
                    <a:pt x="6252" y="7478"/>
                  </a:cubicBezTo>
                  <a:cubicBezTo>
                    <a:pt x="6181" y="7525"/>
                    <a:pt x="6157" y="7621"/>
                    <a:pt x="6228" y="7692"/>
                  </a:cubicBezTo>
                  <a:cubicBezTo>
                    <a:pt x="6255" y="7732"/>
                    <a:pt x="6295" y="7749"/>
                    <a:pt x="6338" y="7749"/>
                  </a:cubicBezTo>
                  <a:cubicBezTo>
                    <a:pt x="6374" y="7749"/>
                    <a:pt x="6411" y="7737"/>
                    <a:pt x="6443" y="7716"/>
                  </a:cubicBezTo>
                  <a:cubicBezTo>
                    <a:pt x="6943" y="7359"/>
                    <a:pt x="7348" y="6882"/>
                    <a:pt x="7633" y="6359"/>
                  </a:cubicBezTo>
                  <a:cubicBezTo>
                    <a:pt x="7919" y="5787"/>
                    <a:pt x="8062" y="5168"/>
                    <a:pt x="8086" y="4549"/>
                  </a:cubicBezTo>
                  <a:cubicBezTo>
                    <a:pt x="8062" y="4453"/>
                    <a:pt x="7991" y="4382"/>
                    <a:pt x="7919" y="4382"/>
                  </a:cubicBezTo>
                  <a:lnTo>
                    <a:pt x="6943" y="4382"/>
                  </a:lnTo>
                  <a:lnTo>
                    <a:pt x="6943" y="3501"/>
                  </a:lnTo>
                  <a:lnTo>
                    <a:pt x="7800" y="3501"/>
                  </a:lnTo>
                  <a:cubicBezTo>
                    <a:pt x="7872" y="3477"/>
                    <a:pt x="7943" y="3453"/>
                    <a:pt x="7967" y="3382"/>
                  </a:cubicBezTo>
                  <a:cubicBezTo>
                    <a:pt x="8015" y="3334"/>
                    <a:pt x="8015" y="3263"/>
                    <a:pt x="7967" y="3191"/>
                  </a:cubicBezTo>
                  <a:lnTo>
                    <a:pt x="7633" y="2596"/>
                  </a:lnTo>
                  <a:lnTo>
                    <a:pt x="7467" y="2596"/>
                  </a:lnTo>
                  <a:cubicBezTo>
                    <a:pt x="7538" y="2596"/>
                    <a:pt x="7610" y="2572"/>
                    <a:pt x="7633" y="2524"/>
                  </a:cubicBezTo>
                  <a:cubicBezTo>
                    <a:pt x="7657" y="2453"/>
                    <a:pt x="7657" y="2382"/>
                    <a:pt x="7633" y="2334"/>
                  </a:cubicBezTo>
                  <a:lnTo>
                    <a:pt x="7205" y="1620"/>
                  </a:lnTo>
                  <a:cubicBezTo>
                    <a:pt x="7276" y="1596"/>
                    <a:pt x="7324" y="1572"/>
                    <a:pt x="7348" y="1524"/>
                  </a:cubicBezTo>
                  <a:cubicBezTo>
                    <a:pt x="7395" y="1453"/>
                    <a:pt x="7395" y="1381"/>
                    <a:pt x="7348" y="1334"/>
                  </a:cubicBezTo>
                  <a:lnTo>
                    <a:pt x="6633" y="72"/>
                  </a:lnTo>
                  <a:cubicBezTo>
                    <a:pt x="6586" y="24"/>
                    <a:pt x="6526" y="0"/>
                    <a:pt x="6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52"/>
          <p:cNvGrpSpPr/>
          <p:nvPr/>
        </p:nvGrpSpPr>
        <p:grpSpPr>
          <a:xfrm>
            <a:off x="1237877" y="3457847"/>
            <a:ext cx="402347" cy="411313"/>
            <a:chOff x="3945425" y="3652750"/>
            <a:chExt cx="261400" cy="267225"/>
          </a:xfrm>
        </p:grpSpPr>
        <p:sp>
          <p:nvSpPr>
            <p:cNvPr id="1538" name="Google Shape;1538;p52"/>
            <p:cNvSpPr/>
            <p:nvPr/>
          </p:nvSpPr>
          <p:spPr>
            <a:xfrm>
              <a:off x="4116300" y="3669275"/>
              <a:ext cx="89325" cy="237375"/>
            </a:xfrm>
            <a:custGeom>
              <a:avLst/>
              <a:gdLst/>
              <a:ahLst/>
              <a:cxnLst/>
              <a:rect l="l" t="t" r="r" b="b"/>
              <a:pathLst>
                <a:path w="3573" h="9495" extrusionOk="0">
                  <a:moveTo>
                    <a:pt x="1906" y="4858"/>
                  </a:moveTo>
                  <a:cubicBezTo>
                    <a:pt x="2049" y="4858"/>
                    <a:pt x="2168" y="4977"/>
                    <a:pt x="2096" y="5120"/>
                  </a:cubicBezTo>
                  <a:lnTo>
                    <a:pt x="2096" y="5287"/>
                  </a:lnTo>
                  <a:lnTo>
                    <a:pt x="2001" y="5287"/>
                  </a:lnTo>
                  <a:cubicBezTo>
                    <a:pt x="1974" y="5266"/>
                    <a:pt x="1949" y="5258"/>
                    <a:pt x="1927" y="5258"/>
                  </a:cubicBezTo>
                  <a:cubicBezTo>
                    <a:pt x="1871" y="5258"/>
                    <a:pt x="1834" y="5314"/>
                    <a:pt x="1834" y="5382"/>
                  </a:cubicBezTo>
                  <a:cubicBezTo>
                    <a:pt x="1858" y="5453"/>
                    <a:pt x="1906" y="5549"/>
                    <a:pt x="2001" y="5572"/>
                  </a:cubicBezTo>
                  <a:lnTo>
                    <a:pt x="2096" y="5572"/>
                  </a:lnTo>
                  <a:lnTo>
                    <a:pt x="2096" y="5882"/>
                  </a:lnTo>
                  <a:lnTo>
                    <a:pt x="1953" y="5882"/>
                  </a:lnTo>
                  <a:cubicBezTo>
                    <a:pt x="1739" y="5882"/>
                    <a:pt x="1739" y="6168"/>
                    <a:pt x="1953" y="6168"/>
                  </a:cubicBezTo>
                  <a:cubicBezTo>
                    <a:pt x="1739" y="6168"/>
                    <a:pt x="1739" y="6477"/>
                    <a:pt x="1953" y="6477"/>
                  </a:cubicBezTo>
                  <a:lnTo>
                    <a:pt x="2096" y="6477"/>
                  </a:lnTo>
                  <a:lnTo>
                    <a:pt x="2096" y="6763"/>
                  </a:lnTo>
                  <a:lnTo>
                    <a:pt x="2001" y="6763"/>
                  </a:lnTo>
                  <a:cubicBezTo>
                    <a:pt x="1906" y="6835"/>
                    <a:pt x="1834" y="6906"/>
                    <a:pt x="1834" y="7001"/>
                  </a:cubicBezTo>
                  <a:cubicBezTo>
                    <a:pt x="1834" y="7052"/>
                    <a:pt x="1870" y="7102"/>
                    <a:pt x="1925" y="7102"/>
                  </a:cubicBezTo>
                  <a:cubicBezTo>
                    <a:pt x="1947" y="7102"/>
                    <a:pt x="1973" y="7094"/>
                    <a:pt x="2001" y="7073"/>
                  </a:cubicBezTo>
                  <a:lnTo>
                    <a:pt x="2096" y="7073"/>
                  </a:lnTo>
                  <a:lnTo>
                    <a:pt x="2096" y="7525"/>
                  </a:lnTo>
                  <a:cubicBezTo>
                    <a:pt x="2168" y="7597"/>
                    <a:pt x="2191" y="7644"/>
                    <a:pt x="2239" y="7668"/>
                  </a:cubicBezTo>
                  <a:cubicBezTo>
                    <a:pt x="2501" y="7787"/>
                    <a:pt x="2668" y="8049"/>
                    <a:pt x="2668" y="8335"/>
                  </a:cubicBezTo>
                  <a:cubicBezTo>
                    <a:pt x="2668" y="8780"/>
                    <a:pt x="2309" y="9092"/>
                    <a:pt x="1918" y="9092"/>
                  </a:cubicBezTo>
                  <a:cubicBezTo>
                    <a:pt x="1787" y="9092"/>
                    <a:pt x="1651" y="9056"/>
                    <a:pt x="1525" y="8978"/>
                  </a:cubicBezTo>
                  <a:cubicBezTo>
                    <a:pt x="1025" y="8668"/>
                    <a:pt x="1048" y="7930"/>
                    <a:pt x="1572" y="7668"/>
                  </a:cubicBezTo>
                  <a:cubicBezTo>
                    <a:pt x="1644" y="7644"/>
                    <a:pt x="1501" y="7525"/>
                    <a:pt x="1501" y="7525"/>
                  </a:cubicBezTo>
                  <a:lnTo>
                    <a:pt x="1501" y="5120"/>
                  </a:lnTo>
                  <a:cubicBezTo>
                    <a:pt x="1501" y="5120"/>
                    <a:pt x="1787" y="4858"/>
                    <a:pt x="1906" y="4858"/>
                  </a:cubicBezTo>
                  <a:close/>
                  <a:moveTo>
                    <a:pt x="1303" y="0"/>
                  </a:moveTo>
                  <a:cubicBezTo>
                    <a:pt x="1192" y="0"/>
                    <a:pt x="1105" y="152"/>
                    <a:pt x="1215" y="262"/>
                  </a:cubicBezTo>
                  <a:cubicBezTo>
                    <a:pt x="1596" y="643"/>
                    <a:pt x="1810" y="1143"/>
                    <a:pt x="1810" y="1691"/>
                  </a:cubicBezTo>
                  <a:lnTo>
                    <a:pt x="1810" y="1905"/>
                  </a:lnTo>
                  <a:cubicBezTo>
                    <a:pt x="1787" y="2000"/>
                    <a:pt x="1834" y="2096"/>
                    <a:pt x="1906" y="2167"/>
                  </a:cubicBezTo>
                  <a:lnTo>
                    <a:pt x="2263" y="2548"/>
                  </a:lnTo>
                  <a:cubicBezTo>
                    <a:pt x="2287" y="2548"/>
                    <a:pt x="2287" y="2572"/>
                    <a:pt x="2263" y="2572"/>
                  </a:cubicBezTo>
                  <a:cubicBezTo>
                    <a:pt x="2263" y="2596"/>
                    <a:pt x="2263" y="2619"/>
                    <a:pt x="2239" y="2619"/>
                  </a:cubicBezTo>
                  <a:lnTo>
                    <a:pt x="2144" y="2619"/>
                  </a:lnTo>
                  <a:cubicBezTo>
                    <a:pt x="1953" y="2619"/>
                    <a:pt x="1787" y="2762"/>
                    <a:pt x="1787" y="2977"/>
                  </a:cubicBezTo>
                  <a:lnTo>
                    <a:pt x="1787" y="3215"/>
                  </a:lnTo>
                  <a:lnTo>
                    <a:pt x="1191" y="3215"/>
                  </a:lnTo>
                  <a:cubicBezTo>
                    <a:pt x="1001" y="3215"/>
                    <a:pt x="1001" y="3501"/>
                    <a:pt x="1191" y="3501"/>
                  </a:cubicBezTo>
                  <a:lnTo>
                    <a:pt x="1763" y="3501"/>
                  </a:lnTo>
                  <a:cubicBezTo>
                    <a:pt x="1715" y="3834"/>
                    <a:pt x="1429" y="4096"/>
                    <a:pt x="1096" y="4096"/>
                  </a:cubicBezTo>
                  <a:lnTo>
                    <a:pt x="382" y="4096"/>
                  </a:lnTo>
                  <a:cubicBezTo>
                    <a:pt x="167" y="4096"/>
                    <a:pt x="1" y="4263"/>
                    <a:pt x="1" y="4477"/>
                  </a:cubicBezTo>
                  <a:lnTo>
                    <a:pt x="1" y="4715"/>
                  </a:lnTo>
                  <a:cubicBezTo>
                    <a:pt x="1" y="4882"/>
                    <a:pt x="96" y="5025"/>
                    <a:pt x="263" y="5072"/>
                  </a:cubicBezTo>
                  <a:lnTo>
                    <a:pt x="1191" y="5406"/>
                  </a:lnTo>
                  <a:lnTo>
                    <a:pt x="1191" y="7382"/>
                  </a:lnTo>
                  <a:cubicBezTo>
                    <a:pt x="691" y="7716"/>
                    <a:pt x="501" y="8359"/>
                    <a:pt x="786" y="8906"/>
                  </a:cubicBezTo>
                  <a:cubicBezTo>
                    <a:pt x="882" y="9097"/>
                    <a:pt x="1048" y="9264"/>
                    <a:pt x="1239" y="9359"/>
                  </a:cubicBezTo>
                  <a:cubicBezTo>
                    <a:pt x="1415" y="9452"/>
                    <a:pt x="1599" y="9495"/>
                    <a:pt x="1779" y="9495"/>
                  </a:cubicBezTo>
                  <a:cubicBezTo>
                    <a:pt x="2380" y="9495"/>
                    <a:pt x="2930" y="9019"/>
                    <a:pt x="2930" y="8359"/>
                  </a:cubicBezTo>
                  <a:cubicBezTo>
                    <a:pt x="2930" y="7954"/>
                    <a:pt x="2715" y="7597"/>
                    <a:pt x="2382" y="7382"/>
                  </a:cubicBezTo>
                  <a:lnTo>
                    <a:pt x="2382" y="5858"/>
                  </a:lnTo>
                  <a:lnTo>
                    <a:pt x="3287" y="7192"/>
                  </a:lnTo>
                  <a:lnTo>
                    <a:pt x="3287" y="7954"/>
                  </a:lnTo>
                  <a:cubicBezTo>
                    <a:pt x="3287" y="8025"/>
                    <a:pt x="3358" y="8097"/>
                    <a:pt x="3430" y="8097"/>
                  </a:cubicBezTo>
                  <a:cubicBezTo>
                    <a:pt x="3501" y="8097"/>
                    <a:pt x="3573" y="8025"/>
                    <a:pt x="3573" y="7954"/>
                  </a:cubicBezTo>
                  <a:lnTo>
                    <a:pt x="3573" y="7263"/>
                  </a:lnTo>
                  <a:cubicBezTo>
                    <a:pt x="3573" y="6477"/>
                    <a:pt x="3120" y="5763"/>
                    <a:pt x="2406" y="5430"/>
                  </a:cubicBezTo>
                  <a:lnTo>
                    <a:pt x="2406" y="5144"/>
                  </a:lnTo>
                  <a:cubicBezTo>
                    <a:pt x="2406" y="4882"/>
                    <a:pt x="2239" y="4668"/>
                    <a:pt x="2025" y="4572"/>
                  </a:cubicBezTo>
                  <a:cubicBezTo>
                    <a:pt x="1962" y="4553"/>
                    <a:pt x="1899" y="4543"/>
                    <a:pt x="1838" y="4543"/>
                  </a:cubicBezTo>
                  <a:cubicBezTo>
                    <a:pt x="1529" y="4543"/>
                    <a:pt x="1263" y="4782"/>
                    <a:pt x="1263" y="5120"/>
                  </a:cubicBezTo>
                  <a:lnTo>
                    <a:pt x="358" y="4810"/>
                  </a:lnTo>
                  <a:cubicBezTo>
                    <a:pt x="334" y="4810"/>
                    <a:pt x="310" y="4763"/>
                    <a:pt x="310" y="4739"/>
                  </a:cubicBezTo>
                  <a:lnTo>
                    <a:pt x="310" y="4477"/>
                  </a:lnTo>
                  <a:cubicBezTo>
                    <a:pt x="310" y="4429"/>
                    <a:pt x="358" y="4406"/>
                    <a:pt x="382" y="4406"/>
                  </a:cubicBezTo>
                  <a:lnTo>
                    <a:pt x="1096" y="4406"/>
                  </a:lnTo>
                  <a:cubicBezTo>
                    <a:pt x="1644" y="4406"/>
                    <a:pt x="2096" y="3953"/>
                    <a:pt x="2096" y="3382"/>
                  </a:cubicBezTo>
                  <a:lnTo>
                    <a:pt x="2096" y="2953"/>
                  </a:lnTo>
                  <a:cubicBezTo>
                    <a:pt x="2096" y="2929"/>
                    <a:pt x="2120" y="2905"/>
                    <a:pt x="2144" y="2905"/>
                  </a:cubicBezTo>
                  <a:lnTo>
                    <a:pt x="2263" y="2905"/>
                  </a:lnTo>
                  <a:cubicBezTo>
                    <a:pt x="2430" y="2905"/>
                    <a:pt x="2596" y="2762"/>
                    <a:pt x="2596" y="2572"/>
                  </a:cubicBezTo>
                  <a:cubicBezTo>
                    <a:pt x="2596" y="2500"/>
                    <a:pt x="2549" y="2405"/>
                    <a:pt x="2501" y="2358"/>
                  </a:cubicBezTo>
                  <a:lnTo>
                    <a:pt x="2120" y="1953"/>
                  </a:lnTo>
                  <a:cubicBezTo>
                    <a:pt x="2120" y="1929"/>
                    <a:pt x="2096" y="1929"/>
                    <a:pt x="2096" y="1905"/>
                  </a:cubicBezTo>
                  <a:lnTo>
                    <a:pt x="2096" y="1691"/>
                  </a:lnTo>
                  <a:cubicBezTo>
                    <a:pt x="2096" y="1072"/>
                    <a:pt x="1858" y="476"/>
                    <a:pt x="1406" y="48"/>
                  </a:cubicBezTo>
                  <a:cubicBezTo>
                    <a:pt x="1372" y="14"/>
                    <a:pt x="1337" y="0"/>
                    <a:pt x="1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2"/>
            <p:cNvSpPr/>
            <p:nvPr/>
          </p:nvSpPr>
          <p:spPr>
            <a:xfrm>
              <a:off x="3945425" y="3652750"/>
              <a:ext cx="261400" cy="267225"/>
            </a:xfrm>
            <a:custGeom>
              <a:avLst/>
              <a:gdLst/>
              <a:ahLst/>
              <a:cxnLst/>
              <a:rect l="l" t="t" r="r" b="b"/>
              <a:pathLst>
                <a:path w="10456" h="10689" extrusionOk="0">
                  <a:moveTo>
                    <a:pt x="1692" y="5495"/>
                  </a:moveTo>
                  <a:cubicBezTo>
                    <a:pt x="1930" y="5495"/>
                    <a:pt x="2073" y="5781"/>
                    <a:pt x="1882" y="5971"/>
                  </a:cubicBezTo>
                  <a:cubicBezTo>
                    <a:pt x="1829" y="6024"/>
                    <a:pt x="1762" y="6048"/>
                    <a:pt x="1695" y="6048"/>
                  </a:cubicBezTo>
                  <a:cubicBezTo>
                    <a:pt x="1550" y="6048"/>
                    <a:pt x="1406" y="5936"/>
                    <a:pt x="1406" y="5757"/>
                  </a:cubicBezTo>
                  <a:cubicBezTo>
                    <a:pt x="1406" y="5614"/>
                    <a:pt x="1549" y="5495"/>
                    <a:pt x="1692" y="5495"/>
                  </a:cubicBezTo>
                  <a:close/>
                  <a:moveTo>
                    <a:pt x="4621" y="5638"/>
                  </a:moveTo>
                  <a:cubicBezTo>
                    <a:pt x="4835" y="5638"/>
                    <a:pt x="4954" y="5924"/>
                    <a:pt x="4788" y="6067"/>
                  </a:cubicBezTo>
                  <a:cubicBezTo>
                    <a:pt x="4741" y="6121"/>
                    <a:pt x="4679" y="6145"/>
                    <a:pt x="4616" y="6145"/>
                  </a:cubicBezTo>
                  <a:cubicBezTo>
                    <a:pt x="4488" y="6145"/>
                    <a:pt x="4359" y="6044"/>
                    <a:pt x="4359" y="5900"/>
                  </a:cubicBezTo>
                  <a:cubicBezTo>
                    <a:pt x="4359" y="5757"/>
                    <a:pt x="4478" y="5638"/>
                    <a:pt x="4621" y="5638"/>
                  </a:cubicBezTo>
                  <a:close/>
                  <a:moveTo>
                    <a:pt x="1120" y="7424"/>
                  </a:moveTo>
                  <a:cubicBezTo>
                    <a:pt x="1192" y="7638"/>
                    <a:pt x="1287" y="7829"/>
                    <a:pt x="1406" y="8020"/>
                  </a:cubicBezTo>
                  <a:cubicBezTo>
                    <a:pt x="1382" y="8020"/>
                    <a:pt x="1334" y="8043"/>
                    <a:pt x="1287" y="8043"/>
                  </a:cubicBezTo>
                  <a:lnTo>
                    <a:pt x="1311" y="8020"/>
                  </a:lnTo>
                  <a:cubicBezTo>
                    <a:pt x="1120" y="8020"/>
                    <a:pt x="977" y="7877"/>
                    <a:pt x="977" y="7686"/>
                  </a:cubicBezTo>
                  <a:cubicBezTo>
                    <a:pt x="977" y="7591"/>
                    <a:pt x="1025" y="7472"/>
                    <a:pt x="1120" y="7424"/>
                  </a:cubicBezTo>
                  <a:close/>
                  <a:moveTo>
                    <a:pt x="5026" y="7496"/>
                  </a:moveTo>
                  <a:cubicBezTo>
                    <a:pt x="5097" y="7567"/>
                    <a:pt x="5121" y="7662"/>
                    <a:pt x="5121" y="7758"/>
                  </a:cubicBezTo>
                  <a:cubicBezTo>
                    <a:pt x="5121" y="7924"/>
                    <a:pt x="4978" y="8043"/>
                    <a:pt x="4835" y="8043"/>
                  </a:cubicBezTo>
                  <a:lnTo>
                    <a:pt x="4716" y="8043"/>
                  </a:lnTo>
                  <a:cubicBezTo>
                    <a:pt x="4859" y="7877"/>
                    <a:pt x="4954" y="7686"/>
                    <a:pt x="5026" y="7496"/>
                  </a:cubicBezTo>
                  <a:close/>
                  <a:moveTo>
                    <a:pt x="6768" y="1"/>
                  </a:moveTo>
                  <a:cubicBezTo>
                    <a:pt x="6378" y="1"/>
                    <a:pt x="5985" y="98"/>
                    <a:pt x="5621" y="280"/>
                  </a:cubicBezTo>
                  <a:cubicBezTo>
                    <a:pt x="5383" y="399"/>
                    <a:pt x="5145" y="589"/>
                    <a:pt x="5002" y="804"/>
                  </a:cubicBezTo>
                  <a:cubicBezTo>
                    <a:pt x="4216" y="1971"/>
                    <a:pt x="4454" y="3304"/>
                    <a:pt x="5383" y="4043"/>
                  </a:cubicBezTo>
                  <a:cubicBezTo>
                    <a:pt x="5383" y="4043"/>
                    <a:pt x="5407" y="4066"/>
                    <a:pt x="5407" y="4090"/>
                  </a:cubicBezTo>
                  <a:lnTo>
                    <a:pt x="5407" y="4543"/>
                  </a:lnTo>
                  <a:cubicBezTo>
                    <a:pt x="4777" y="3983"/>
                    <a:pt x="3987" y="3703"/>
                    <a:pt x="3197" y="3703"/>
                  </a:cubicBezTo>
                  <a:cubicBezTo>
                    <a:pt x="2373" y="3703"/>
                    <a:pt x="1550" y="4007"/>
                    <a:pt x="906" y="4614"/>
                  </a:cubicBezTo>
                  <a:cubicBezTo>
                    <a:pt x="453" y="5043"/>
                    <a:pt x="144" y="5614"/>
                    <a:pt x="25" y="6233"/>
                  </a:cubicBezTo>
                  <a:cubicBezTo>
                    <a:pt x="1" y="6305"/>
                    <a:pt x="48" y="6400"/>
                    <a:pt x="144" y="6400"/>
                  </a:cubicBezTo>
                  <a:cubicBezTo>
                    <a:pt x="160" y="6404"/>
                    <a:pt x="176" y="6406"/>
                    <a:pt x="190" y="6406"/>
                  </a:cubicBezTo>
                  <a:cubicBezTo>
                    <a:pt x="262" y="6406"/>
                    <a:pt x="314" y="6360"/>
                    <a:pt x="334" y="6281"/>
                  </a:cubicBezTo>
                  <a:cubicBezTo>
                    <a:pt x="453" y="5733"/>
                    <a:pt x="739" y="5233"/>
                    <a:pt x="1144" y="4828"/>
                  </a:cubicBezTo>
                  <a:cubicBezTo>
                    <a:pt x="1715" y="4281"/>
                    <a:pt x="2454" y="4007"/>
                    <a:pt x="3192" y="4007"/>
                  </a:cubicBezTo>
                  <a:cubicBezTo>
                    <a:pt x="3930" y="4007"/>
                    <a:pt x="4668" y="4281"/>
                    <a:pt x="5240" y="4828"/>
                  </a:cubicBezTo>
                  <a:cubicBezTo>
                    <a:pt x="5288" y="4900"/>
                    <a:pt x="5335" y="4947"/>
                    <a:pt x="5407" y="4995"/>
                  </a:cubicBezTo>
                  <a:lnTo>
                    <a:pt x="5407" y="5400"/>
                  </a:lnTo>
                  <a:cubicBezTo>
                    <a:pt x="5407" y="5424"/>
                    <a:pt x="5383" y="5448"/>
                    <a:pt x="5335" y="5448"/>
                  </a:cubicBezTo>
                  <a:lnTo>
                    <a:pt x="5192" y="5519"/>
                  </a:lnTo>
                  <a:cubicBezTo>
                    <a:pt x="5073" y="5400"/>
                    <a:pt x="4930" y="5329"/>
                    <a:pt x="4764" y="5329"/>
                  </a:cubicBezTo>
                  <a:cubicBezTo>
                    <a:pt x="4716" y="5329"/>
                    <a:pt x="4668" y="5329"/>
                    <a:pt x="4621" y="5352"/>
                  </a:cubicBezTo>
                  <a:cubicBezTo>
                    <a:pt x="4220" y="4978"/>
                    <a:pt x="3708" y="4792"/>
                    <a:pt x="3189" y="4792"/>
                  </a:cubicBezTo>
                  <a:cubicBezTo>
                    <a:pt x="2752" y="4792"/>
                    <a:pt x="2311" y="4924"/>
                    <a:pt x="1930" y="5186"/>
                  </a:cubicBezTo>
                  <a:cubicBezTo>
                    <a:pt x="1882" y="5186"/>
                    <a:pt x="1811" y="5162"/>
                    <a:pt x="1763" y="5162"/>
                  </a:cubicBezTo>
                  <a:cubicBezTo>
                    <a:pt x="1430" y="5162"/>
                    <a:pt x="1144" y="5424"/>
                    <a:pt x="1144" y="5757"/>
                  </a:cubicBezTo>
                  <a:cubicBezTo>
                    <a:pt x="1144" y="5876"/>
                    <a:pt x="1168" y="5971"/>
                    <a:pt x="1239" y="6067"/>
                  </a:cubicBezTo>
                  <a:cubicBezTo>
                    <a:pt x="1144" y="6305"/>
                    <a:pt x="1096" y="6567"/>
                    <a:pt x="1096" y="6829"/>
                  </a:cubicBezTo>
                  <a:cubicBezTo>
                    <a:pt x="1096" y="6924"/>
                    <a:pt x="1096" y="6996"/>
                    <a:pt x="1096" y="7091"/>
                  </a:cubicBezTo>
                  <a:cubicBezTo>
                    <a:pt x="858" y="7186"/>
                    <a:pt x="691" y="7424"/>
                    <a:pt x="691" y="7686"/>
                  </a:cubicBezTo>
                  <a:cubicBezTo>
                    <a:pt x="691" y="8043"/>
                    <a:pt x="1001" y="8329"/>
                    <a:pt x="1358" y="8329"/>
                  </a:cubicBezTo>
                  <a:cubicBezTo>
                    <a:pt x="1477" y="8329"/>
                    <a:pt x="1573" y="8305"/>
                    <a:pt x="1668" y="8234"/>
                  </a:cubicBezTo>
                  <a:cubicBezTo>
                    <a:pt x="1811" y="8377"/>
                    <a:pt x="1954" y="8496"/>
                    <a:pt x="2120" y="8591"/>
                  </a:cubicBezTo>
                  <a:lnTo>
                    <a:pt x="2120" y="9448"/>
                  </a:lnTo>
                  <a:cubicBezTo>
                    <a:pt x="1763" y="9305"/>
                    <a:pt x="1406" y="9091"/>
                    <a:pt x="1144" y="8805"/>
                  </a:cubicBezTo>
                  <a:cubicBezTo>
                    <a:pt x="739" y="8424"/>
                    <a:pt x="453" y="7924"/>
                    <a:pt x="334" y="7377"/>
                  </a:cubicBezTo>
                  <a:cubicBezTo>
                    <a:pt x="310" y="7281"/>
                    <a:pt x="239" y="7234"/>
                    <a:pt x="144" y="7234"/>
                  </a:cubicBezTo>
                  <a:cubicBezTo>
                    <a:pt x="48" y="7257"/>
                    <a:pt x="1" y="7353"/>
                    <a:pt x="25" y="7424"/>
                  </a:cubicBezTo>
                  <a:cubicBezTo>
                    <a:pt x="144" y="8043"/>
                    <a:pt x="453" y="8615"/>
                    <a:pt x="906" y="9044"/>
                  </a:cubicBezTo>
                  <a:cubicBezTo>
                    <a:pt x="1263" y="9377"/>
                    <a:pt x="1668" y="9639"/>
                    <a:pt x="2120" y="9782"/>
                  </a:cubicBezTo>
                  <a:lnTo>
                    <a:pt x="2120" y="10282"/>
                  </a:lnTo>
                  <a:cubicBezTo>
                    <a:pt x="2143" y="10507"/>
                    <a:pt x="2314" y="10689"/>
                    <a:pt x="2533" y="10689"/>
                  </a:cubicBezTo>
                  <a:cubicBezTo>
                    <a:pt x="2546" y="10689"/>
                    <a:pt x="2559" y="10688"/>
                    <a:pt x="2573" y="10687"/>
                  </a:cubicBezTo>
                  <a:lnTo>
                    <a:pt x="10051" y="10687"/>
                  </a:lnTo>
                  <a:cubicBezTo>
                    <a:pt x="10289" y="10687"/>
                    <a:pt x="10455" y="10496"/>
                    <a:pt x="10455" y="10282"/>
                  </a:cubicBezTo>
                  <a:lnTo>
                    <a:pt x="10455" y="9425"/>
                  </a:lnTo>
                  <a:cubicBezTo>
                    <a:pt x="10455" y="9353"/>
                    <a:pt x="10408" y="9282"/>
                    <a:pt x="10312" y="9282"/>
                  </a:cubicBezTo>
                  <a:lnTo>
                    <a:pt x="10265" y="9282"/>
                  </a:lnTo>
                  <a:cubicBezTo>
                    <a:pt x="10193" y="9282"/>
                    <a:pt x="10122" y="9353"/>
                    <a:pt x="10122" y="9425"/>
                  </a:cubicBezTo>
                  <a:lnTo>
                    <a:pt x="10122" y="10306"/>
                  </a:lnTo>
                  <a:cubicBezTo>
                    <a:pt x="10122" y="10353"/>
                    <a:pt x="10074" y="10401"/>
                    <a:pt x="10027" y="10401"/>
                  </a:cubicBezTo>
                  <a:lnTo>
                    <a:pt x="2478" y="10401"/>
                  </a:lnTo>
                  <a:cubicBezTo>
                    <a:pt x="2430" y="10401"/>
                    <a:pt x="2382" y="10353"/>
                    <a:pt x="2382" y="10306"/>
                  </a:cubicBezTo>
                  <a:lnTo>
                    <a:pt x="2382" y="9901"/>
                  </a:lnTo>
                  <a:cubicBezTo>
                    <a:pt x="2625" y="9954"/>
                    <a:pt x="2869" y="9980"/>
                    <a:pt x="3111" y="9980"/>
                  </a:cubicBezTo>
                  <a:cubicBezTo>
                    <a:pt x="3959" y="9980"/>
                    <a:pt x="4776" y="9660"/>
                    <a:pt x="5407" y="9067"/>
                  </a:cubicBezTo>
                  <a:cubicBezTo>
                    <a:pt x="5859" y="8639"/>
                    <a:pt x="6169" y="8067"/>
                    <a:pt x="6288" y="7448"/>
                  </a:cubicBezTo>
                  <a:cubicBezTo>
                    <a:pt x="6315" y="7339"/>
                    <a:pt x="6226" y="7269"/>
                    <a:pt x="6135" y="7269"/>
                  </a:cubicBezTo>
                  <a:cubicBezTo>
                    <a:pt x="6067" y="7269"/>
                    <a:pt x="5999" y="7308"/>
                    <a:pt x="5978" y="7400"/>
                  </a:cubicBezTo>
                  <a:cubicBezTo>
                    <a:pt x="5859" y="7948"/>
                    <a:pt x="5597" y="8448"/>
                    <a:pt x="5169" y="8829"/>
                  </a:cubicBezTo>
                  <a:cubicBezTo>
                    <a:pt x="4621" y="9377"/>
                    <a:pt x="3883" y="9663"/>
                    <a:pt x="3121" y="9663"/>
                  </a:cubicBezTo>
                  <a:cubicBezTo>
                    <a:pt x="2882" y="9663"/>
                    <a:pt x="2644" y="9639"/>
                    <a:pt x="2382" y="9567"/>
                  </a:cubicBezTo>
                  <a:lnTo>
                    <a:pt x="2382" y="8758"/>
                  </a:lnTo>
                  <a:cubicBezTo>
                    <a:pt x="2620" y="8853"/>
                    <a:pt x="2882" y="8877"/>
                    <a:pt x="3121" y="8877"/>
                  </a:cubicBezTo>
                  <a:cubicBezTo>
                    <a:pt x="3263" y="8877"/>
                    <a:pt x="3406" y="8877"/>
                    <a:pt x="3549" y="8853"/>
                  </a:cubicBezTo>
                  <a:cubicBezTo>
                    <a:pt x="3554" y="8854"/>
                    <a:pt x="3559" y="8854"/>
                    <a:pt x="3564" y="8854"/>
                  </a:cubicBezTo>
                  <a:cubicBezTo>
                    <a:pt x="3717" y="8854"/>
                    <a:pt x="3657" y="8530"/>
                    <a:pt x="3525" y="8530"/>
                  </a:cubicBezTo>
                  <a:cubicBezTo>
                    <a:pt x="3510" y="8530"/>
                    <a:pt x="3494" y="8534"/>
                    <a:pt x="3478" y="8543"/>
                  </a:cubicBezTo>
                  <a:cubicBezTo>
                    <a:pt x="3359" y="8567"/>
                    <a:pt x="3240" y="8591"/>
                    <a:pt x="3121" y="8591"/>
                  </a:cubicBezTo>
                  <a:cubicBezTo>
                    <a:pt x="3106" y="8591"/>
                    <a:pt x="3092" y="8592"/>
                    <a:pt x="3078" y="8592"/>
                  </a:cubicBezTo>
                  <a:cubicBezTo>
                    <a:pt x="2144" y="8592"/>
                    <a:pt x="1358" y="7815"/>
                    <a:pt x="1334" y="6853"/>
                  </a:cubicBezTo>
                  <a:cubicBezTo>
                    <a:pt x="1334" y="6686"/>
                    <a:pt x="1382" y="6519"/>
                    <a:pt x="1430" y="6353"/>
                  </a:cubicBezTo>
                  <a:cubicBezTo>
                    <a:pt x="1501" y="6376"/>
                    <a:pt x="1596" y="6400"/>
                    <a:pt x="1692" y="6400"/>
                  </a:cubicBezTo>
                  <a:cubicBezTo>
                    <a:pt x="2025" y="6400"/>
                    <a:pt x="2311" y="6138"/>
                    <a:pt x="2311" y="5805"/>
                  </a:cubicBezTo>
                  <a:cubicBezTo>
                    <a:pt x="2311" y="5662"/>
                    <a:pt x="2239" y="5519"/>
                    <a:pt x="2168" y="5424"/>
                  </a:cubicBezTo>
                  <a:cubicBezTo>
                    <a:pt x="2456" y="5243"/>
                    <a:pt x="2786" y="5152"/>
                    <a:pt x="3117" y="5152"/>
                  </a:cubicBezTo>
                  <a:cubicBezTo>
                    <a:pt x="3526" y="5152"/>
                    <a:pt x="3935" y="5290"/>
                    <a:pt x="4264" y="5567"/>
                  </a:cubicBezTo>
                  <a:cubicBezTo>
                    <a:pt x="4168" y="5662"/>
                    <a:pt x="4121" y="5781"/>
                    <a:pt x="4121" y="5924"/>
                  </a:cubicBezTo>
                  <a:cubicBezTo>
                    <a:pt x="4121" y="6257"/>
                    <a:pt x="4383" y="6495"/>
                    <a:pt x="4716" y="6495"/>
                  </a:cubicBezTo>
                  <a:cubicBezTo>
                    <a:pt x="4764" y="6495"/>
                    <a:pt x="4811" y="6495"/>
                    <a:pt x="4859" y="6472"/>
                  </a:cubicBezTo>
                  <a:cubicBezTo>
                    <a:pt x="4883" y="6591"/>
                    <a:pt x="4907" y="6734"/>
                    <a:pt x="4907" y="6853"/>
                  </a:cubicBezTo>
                  <a:cubicBezTo>
                    <a:pt x="4907" y="7448"/>
                    <a:pt x="4621" y="7972"/>
                    <a:pt x="4121" y="8281"/>
                  </a:cubicBezTo>
                  <a:cubicBezTo>
                    <a:pt x="4049" y="8329"/>
                    <a:pt x="4025" y="8448"/>
                    <a:pt x="4073" y="8520"/>
                  </a:cubicBezTo>
                  <a:cubicBezTo>
                    <a:pt x="4099" y="8559"/>
                    <a:pt x="4147" y="8577"/>
                    <a:pt x="4197" y="8577"/>
                  </a:cubicBezTo>
                  <a:cubicBezTo>
                    <a:pt x="4237" y="8577"/>
                    <a:pt x="4279" y="8565"/>
                    <a:pt x="4311" y="8543"/>
                  </a:cubicBezTo>
                  <a:cubicBezTo>
                    <a:pt x="4406" y="8496"/>
                    <a:pt x="4502" y="8401"/>
                    <a:pt x="4597" y="8329"/>
                  </a:cubicBezTo>
                  <a:cubicBezTo>
                    <a:pt x="4692" y="8377"/>
                    <a:pt x="4811" y="8424"/>
                    <a:pt x="4930" y="8424"/>
                  </a:cubicBezTo>
                  <a:cubicBezTo>
                    <a:pt x="5288" y="8424"/>
                    <a:pt x="5573" y="8139"/>
                    <a:pt x="5573" y="7781"/>
                  </a:cubicBezTo>
                  <a:cubicBezTo>
                    <a:pt x="5573" y="7543"/>
                    <a:pt x="5431" y="7329"/>
                    <a:pt x="5216" y="7210"/>
                  </a:cubicBezTo>
                  <a:cubicBezTo>
                    <a:pt x="5240" y="7115"/>
                    <a:pt x="5240" y="6972"/>
                    <a:pt x="5240" y="6853"/>
                  </a:cubicBezTo>
                  <a:cubicBezTo>
                    <a:pt x="5240" y="6662"/>
                    <a:pt x="5216" y="6472"/>
                    <a:pt x="5169" y="6305"/>
                  </a:cubicBezTo>
                  <a:cubicBezTo>
                    <a:pt x="5264" y="6210"/>
                    <a:pt x="5311" y="6067"/>
                    <a:pt x="5311" y="5924"/>
                  </a:cubicBezTo>
                  <a:cubicBezTo>
                    <a:pt x="5311" y="5900"/>
                    <a:pt x="5311" y="5852"/>
                    <a:pt x="5311" y="5829"/>
                  </a:cubicBezTo>
                  <a:lnTo>
                    <a:pt x="5407" y="5781"/>
                  </a:lnTo>
                  <a:cubicBezTo>
                    <a:pt x="5550" y="5757"/>
                    <a:pt x="5669" y="5638"/>
                    <a:pt x="5692" y="5495"/>
                  </a:cubicBezTo>
                  <a:cubicBezTo>
                    <a:pt x="5835" y="5757"/>
                    <a:pt x="5954" y="6043"/>
                    <a:pt x="6002" y="6329"/>
                  </a:cubicBezTo>
                  <a:cubicBezTo>
                    <a:pt x="6026" y="6400"/>
                    <a:pt x="6097" y="6448"/>
                    <a:pt x="6169" y="6448"/>
                  </a:cubicBezTo>
                  <a:lnTo>
                    <a:pt x="6193" y="6448"/>
                  </a:lnTo>
                  <a:cubicBezTo>
                    <a:pt x="6288" y="6448"/>
                    <a:pt x="6335" y="6353"/>
                    <a:pt x="6335" y="6281"/>
                  </a:cubicBezTo>
                  <a:cubicBezTo>
                    <a:pt x="6216" y="5781"/>
                    <a:pt x="6002" y="5329"/>
                    <a:pt x="5692" y="4924"/>
                  </a:cubicBezTo>
                  <a:lnTo>
                    <a:pt x="5692" y="4043"/>
                  </a:lnTo>
                  <a:cubicBezTo>
                    <a:pt x="5692" y="3947"/>
                    <a:pt x="5645" y="3876"/>
                    <a:pt x="5597" y="3828"/>
                  </a:cubicBezTo>
                  <a:cubicBezTo>
                    <a:pt x="4716" y="3138"/>
                    <a:pt x="4549" y="1875"/>
                    <a:pt x="5216" y="994"/>
                  </a:cubicBezTo>
                  <a:cubicBezTo>
                    <a:pt x="5383" y="780"/>
                    <a:pt x="5573" y="613"/>
                    <a:pt x="5812" y="518"/>
                  </a:cubicBezTo>
                  <a:cubicBezTo>
                    <a:pt x="6110" y="369"/>
                    <a:pt x="6429" y="297"/>
                    <a:pt x="6746" y="297"/>
                  </a:cubicBezTo>
                  <a:cubicBezTo>
                    <a:pt x="7036" y="297"/>
                    <a:pt x="7325" y="357"/>
                    <a:pt x="7598" y="470"/>
                  </a:cubicBezTo>
                  <a:cubicBezTo>
                    <a:pt x="7624" y="484"/>
                    <a:pt x="7649" y="490"/>
                    <a:pt x="7672" y="490"/>
                  </a:cubicBezTo>
                  <a:cubicBezTo>
                    <a:pt x="7731" y="490"/>
                    <a:pt x="7778" y="450"/>
                    <a:pt x="7812" y="399"/>
                  </a:cubicBezTo>
                  <a:cubicBezTo>
                    <a:pt x="7836" y="327"/>
                    <a:pt x="7812" y="232"/>
                    <a:pt x="7717" y="208"/>
                  </a:cubicBezTo>
                  <a:cubicBezTo>
                    <a:pt x="7414" y="68"/>
                    <a:pt x="7092" y="1"/>
                    <a:pt x="6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2"/>
            <p:cNvSpPr/>
            <p:nvPr/>
          </p:nvSpPr>
          <p:spPr>
            <a:xfrm>
              <a:off x="4079400" y="3704375"/>
              <a:ext cx="25025" cy="29800"/>
            </a:xfrm>
            <a:custGeom>
              <a:avLst/>
              <a:gdLst/>
              <a:ahLst/>
              <a:cxnLst/>
              <a:rect l="l" t="t" r="r" b="b"/>
              <a:pathLst>
                <a:path w="1001" h="1192" extrusionOk="0">
                  <a:moveTo>
                    <a:pt x="691" y="1"/>
                  </a:moveTo>
                  <a:cubicBezTo>
                    <a:pt x="381" y="1"/>
                    <a:pt x="119" y="215"/>
                    <a:pt x="48" y="501"/>
                  </a:cubicBezTo>
                  <a:cubicBezTo>
                    <a:pt x="0" y="858"/>
                    <a:pt x="286" y="1192"/>
                    <a:pt x="643" y="1192"/>
                  </a:cubicBezTo>
                  <a:lnTo>
                    <a:pt x="786" y="1192"/>
                  </a:lnTo>
                  <a:cubicBezTo>
                    <a:pt x="1000" y="1192"/>
                    <a:pt x="1000" y="906"/>
                    <a:pt x="786" y="906"/>
                  </a:cubicBezTo>
                  <a:lnTo>
                    <a:pt x="691" y="906"/>
                  </a:lnTo>
                  <a:cubicBezTo>
                    <a:pt x="691" y="906"/>
                    <a:pt x="357" y="858"/>
                    <a:pt x="357" y="668"/>
                  </a:cubicBezTo>
                  <a:cubicBezTo>
                    <a:pt x="357" y="501"/>
                    <a:pt x="691" y="311"/>
                    <a:pt x="691" y="311"/>
                  </a:cubicBezTo>
                  <a:lnTo>
                    <a:pt x="786" y="311"/>
                  </a:lnTo>
                  <a:cubicBezTo>
                    <a:pt x="976" y="311"/>
                    <a:pt x="976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2"/>
            <p:cNvSpPr/>
            <p:nvPr/>
          </p:nvSpPr>
          <p:spPr>
            <a:xfrm>
              <a:off x="4138925" y="3702000"/>
              <a:ext cx="7775" cy="12525"/>
            </a:xfrm>
            <a:custGeom>
              <a:avLst/>
              <a:gdLst/>
              <a:ahLst/>
              <a:cxnLst/>
              <a:rect l="l" t="t" r="r" b="b"/>
              <a:pathLst>
                <a:path w="311" h="501" extrusionOk="0">
                  <a:moveTo>
                    <a:pt x="143" y="1"/>
                  </a:moveTo>
                  <a:cubicBezTo>
                    <a:pt x="72" y="1"/>
                    <a:pt x="1" y="72"/>
                    <a:pt x="1" y="144"/>
                  </a:cubicBezTo>
                  <a:lnTo>
                    <a:pt x="1" y="358"/>
                  </a:lnTo>
                  <a:cubicBezTo>
                    <a:pt x="1" y="453"/>
                    <a:pt x="72" y="501"/>
                    <a:pt x="143" y="501"/>
                  </a:cubicBezTo>
                  <a:cubicBezTo>
                    <a:pt x="239" y="501"/>
                    <a:pt x="310" y="453"/>
                    <a:pt x="310" y="358"/>
                  </a:cubicBezTo>
                  <a:lnTo>
                    <a:pt x="310" y="144"/>
                  </a:lnTo>
                  <a:cubicBezTo>
                    <a:pt x="310" y="72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3996050" y="3790275"/>
              <a:ext cx="51225" cy="63575"/>
            </a:xfrm>
            <a:custGeom>
              <a:avLst/>
              <a:gdLst/>
              <a:ahLst/>
              <a:cxnLst/>
              <a:rect l="l" t="t" r="r" b="b"/>
              <a:pathLst>
                <a:path w="2049" h="2543" extrusionOk="0">
                  <a:moveTo>
                    <a:pt x="738" y="685"/>
                  </a:moveTo>
                  <a:lnTo>
                    <a:pt x="976" y="1518"/>
                  </a:lnTo>
                  <a:cubicBezTo>
                    <a:pt x="1000" y="1566"/>
                    <a:pt x="1072" y="1614"/>
                    <a:pt x="1143" y="1614"/>
                  </a:cubicBezTo>
                  <a:cubicBezTo>
                    <a:pt x="1191" y="1614"/>
                    <a:pt x="1262" y="1590"/>
                    <a:pt x="1286" y="1518"/>
                  </a:cubicBezTo>
                  <a:lnTo>
                    <a:pt x="1429" y="1209"/>
                  </a:lnTo>
                  <a:lnTo>
                    <a:pt x="1691" y="1828"/>
                  </a:lnTo>
                  <a:cubicBezTo>
                    <a:pt x="1715" y="1923"/>
                    <a:pt x="1715" y="2018"/>
                    <a:pt x="1667" y="2090"/>
                  </a:cubicBezTo>
                  <a:cubicBezTo>
                    <a:pt x="1596" y="2161"/>
                    <a:pt x="1524" y="2209"/>
                    <a:pt x="1429" y="2233"/>
                  </a:cubicBezTo>
                  <a:lnTo>
                    <a:pt x="738" y="2233"/>
                  </a:lnTo>
                  <a:cubicBezTo>
                    <a:pt x="524" y="2233"/>
                    <a:pt x="357" y="1995"/>
                    <a:pt x="405" y="1780"/>
                  </a:cubicBezTo>
                  <a:lnTo>
                    <a:pt x="738" y="685"/>
                  </a:lnTo>
                  <a:close/>
                  <a:moveTo>
                    <a:pt x="741" y="0"/>
                  </a:moveTo>
                  <a:cubicBezTo>
                    <a:pt x="679" y="0"/>
                    <a:pt x="619" y="30"/>
                    <a:pt x="595" y="89"/>
                  </a:cubicBezTo>
                  <a:lnTo>
                    <a:pt x="119" y="1685"/>
                  </a:lnTo>
                  <a:cubicBezTo>
                    <a:pt x="0" y="2114"/>
                    <a:pt x="310" y="2542"/>
                    <a:pt x="762" y="2542"/>
                  </a:cubicBezTo>
                  <a:lnTo>
                    <a:pt x="1429" y="2542"/>
                  </a:lnTo>
                  <a:cubicBezTo>
                    <a:pt x="1619" y="2542"/>
                    <a:pt x="1810" y="2447"/>
                    <a:pt x="1929" y="2280"/>
                  </a:cubicBezTo>
                  <a:cubicBezTo>
                    <a:pt x="2048" y="2090"/>
                    <a:pt x="2048" y="1899"/>
                    <a:pt x="1977" y="1709"/>
                  </a:cubicBezTo>
                  <a:lnTo>
                    <a:pt x="1977" y="1685"/>
                  </a:lnTo>
                  <a:lnTo>
                    <a:pt x="1572" y="732"/>
                  </a:lnTo>
                  <a:cubicBezTo>
                    <a:pt x="1548" y="685"/>
                    <a:pt x="1477" y="637"/>
                    <a:pt x="1429" y="637"/>
                  </a:cubicBezTo>
                  <a:cubicBezTo>
                    <a:pt x="1357" y="637"/>
                    <a:pt x="1286" y="685"/>
                    <a:pt x="1262" y="732"/>
                  </a:cubicBezTo>
                  <a:lnTo>
                    <a:pt x="1167" y="994"/>
                  </a:lnTo>
                  <a:lnTo>
                    <a:pt x="905" y="89"/>
                  </a:lnTo>
                  <a:cubicBezTo>
                    <a:pt x="869" y="30"/>
                    <a:pt x="804" y="0"/>
                    <a:pt x="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4147850" y="3865725"/>
              <a:ext cx="28600" cy="24500"/>
            </a:xfrm>
            <a:custGeom>
              <a:avLst/>
              <a:gdLst/>
              <a:ahLst/>
              <a:cxnLst/>
              <a:rect l="l" t="t" r="r" b="b"/>
              <a:pathLst>
                <a:path w="1144" h="980" extrusionOk="0">
                  <a:moveTo>
                    <a:pt x="779" y="395"/>
                  </a:moveTo>
                  <a:cubicBezTo>
                    <a:pt x="811" y="395"/>
                    <a:pt x="834" y="418"/>
                    <a:pt x="834" y="477"/>
                  </a:cubicBezTo>
                  <a:cubicBezTo>
                    <a:pt x="834" y="572"/>
                    <a:pt x="739" y="667"/>
                    <a:pt x="644" y="667"/>
                  </a:cubicBezTo>
                  <a:cubicBezTo>
                    <a:pt x="441" y="667"/>
                    <a:pt x="667" y="395"/>
                    <a:pt x="779" y="395"/>
                  </a:cubicBezTo>
                  <a:close/>
                  <a:moveTo>
                    <a:pt x="644" y="1"/>
                  </a:moveTo>
                  <a:cubicBezTo>
                    <a:pt x="215" y="1"/>
                    <a:pt x="1" y="525"/>
                    <a:pt x="310" y="834"/>
                  </a:cubicBezTo>
                  <a:cubicBezTo>
                    <a:pt x="411" y="934"/>
                    <a:pt x="534" y="980"/>
                    <a:pt x="654" y="980"/>
                  </a:cubicBezTo>
                  <a:cubicBezTo>
                    <a:pt x="904" y="980"/>
                    <a:pt x="1144" y="783"/>
                    <a:pt x="1144" y="477"/>
                  </a:cubicBezTo>
                  <a:cubicBezTo>
                    <a:pt x="1144" y="215"/>
                    <a:pt x="929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4" name="Google Shape;1544;p52"/>
          <p:cNvSpPr/>
          <p:nvPr/>
        </p:nvSpPr>
        <p:spPr>
          <a:xfrm>
            <a:off x="7783611" y="3430757"/>
            <a:ext cx="387686" cy="417893"/>
          </a:xfrm>
          <a:custGeom>
            <a:avLst/>
            <a:gdLst/>
            <a:ahLst/>
            <a:cxnLst/>
            <a:rect l="l" t="t" r="r" b="b"/>
            <a:pathLst>
              <a:path w="10075" h="10860" extrusionOk="0">
                <a:moveTo>
                  <a:pt x="5978" y="525"/>
                </a:moveTo>
                <a:lnTo>
                  <a:pt x="6550" y="1501"/>
                </a:lnTo>
                <a:cubicBezTo>
                  <a:pt x="6811" y="1953"/>
                  <a:pt x="6478" y="2501"/>
                  <a:pt x="5978" y="2501"/>
                </a:cubicBezTo>
                <a:cubicBezTo>
                  <a:pt x="5740" y="2501"/>
                  <a:pt x="5525" y="2382"/>
                  <a:pt x="5406" y="2168"/>
                </a:cubicBezTo>
                <a:cubicBezTo>
                  <a:pt x="5287" y="1977"/>
                  <a:pt x="5287" y="1715"/>
                  <a:pt x="5406" y="1501"/>
                </a:cubicBezTo>
                <a:lnTo>
                  <a:pt x="5978" y="525"/>
                </a:lnTo>
                <a:close/>
                <a:moveTo>
                  <a:pt x="2739" y="1406"/>
                </a:moveTo>
                <a:lnTo>
                  <a:pt x="3144" y="2096"/>
                </a:lnTo>
                <a:cubicBezTo>
                  <a:pt x="3311" y="2406"/>
                  <a:pt x="3096" y="2787"/>
                  <a:pt x="2739" y="2787"/>
                </a:cubicBezTo>
                <a:cubicBezTo>
                  <a:pt x="2382" y="2787"/>
                  <a:pt x="2144" y="2406"/>
                  <a:pt x="2334" y="2096"/>
                </a:cubicBezTo>
                <a:lnTo>
                  <a:pt x="2739" y="1406"/>
                </a:lnTo>
                <a:close/>
                <a:moveTo>
                  <a:pt x="2049" y="2573"/>
                </a:moveTo>
                <a:cubicBezTo>
                  <a:pt x="2049" y="2596"/>
                  <a:pt x="2049" y="2620"/>
                  <a:pt x="2072" y="2644"/>
                </a:cubicBezTo>
                <a:cubicBezTo>
                  <a:pt x="2144" y="2763"/>
                  <a:pt x="2263" y="2858"/>
                  <a:pt x="2382" y="2930"/>
                </a:cubicBezTo>
                <a:cubicBezTo>
                  <a:pt x="2311" y="3073"/>
                  <a:pt x="2239" y="3239"/>
                  <a:pt x="2168" y="3382"/>
                </a:cubicBezTo>
                <a:lnTo>
                  <a:pt x="1358" y="3382"/>
                </a:lnTo>
                <a:cubicBezTo>
                  <a:pt x="1548" y="3073"/>
                  <a:pt x="1787" y="2811"/>
                  <a:pt x="2049" y="2573"/>
                </a:cubicBezTo>
                <a:close/>
                <a:moveTo>
                  <a:pt x="4263" y="1549"/>
                </a:moveTo>
                <a:cubicBezTo>
                  <a:pt x="4049" y="1858"/>
                  <a:pt x="3906" y="2192"/>
                  <a:pt x="3811" y="2549"/>
                </a:cubicBezTo>
                <a:cubicBezTo>
                  <a:pt x="3716" y="2811"/>
                  <a:pt x="3668" y="3096"/>
                  <a:pt x="3597" y="3382"/>
                </a:cubicBezTo>
                <a:lnTo>
                  <a:pt x="2501" y="3382"/>
                </a:lnTo>
                <a:cubicBezTo>
                  <a:pt x="2549" y="3263"/>
                  <a:pt x="2620" y="3144"/>
                  <a:pt x="2692" y="3025"/>
                </a:cubicBezTo>
                <a:lnTo>
                  <a:pt x="2739" y="3025"/>
                </a:lnTo>
                <a:cubicBezTo>
                  <a:pt x="3263" y="3025"/>
                  <a:pt x="3620" y="2525"/>
                  <a:pt x="3477" y="2025"/>
                </a:cubicBezTo>
                <a:cubicBezTo>
                  <a:pt x="3716" y="1810"/>
                  <a:pt x="3978" y="1668"/>
                  <a:pt x="4263" y="1549"/>
                </a:cubicBezTo>
                <a:close/>
                <a:moveTo>
                  <a:pt x="4930" y="1453"/>
                </a:moveTo>
                <a:cubicBezTo>
                  <a:pt x="4978" y="1453"/>
                  <a:pt x="5002" y="1453"/>
                  <a:pt x="5049" y="1477"/>
                </a:cubicBezTo>
                <a:cubicBezTo>
                  <a:pt x="4859" y="2025"/>
                  <a:pt x="5216" y="2596"/>
                  <a:pt x="5764" y="2715"/>
                </a:cubicBezTo>
                <a:cubicBezTo>
                  <a:pt x="5835" y="2930"/>
                  <a:pt x="5883" y="3144"/>
                  <a:pt x="5930" y="3382"/>
                </a:cubicBezTo>
                <a:lnTo>
                  <a:pt x="5144" y="3382"/>
                </a:lnTo>
                <a:lnTo>
                  <a:pt x="5121" y="3335"/>
                </a:lnTo>
                <a:cubicBezTo>
                  <a:pt x="5073" y="3263"/>
                  <a:pt x="5002" y="3227"/>
                  <a:pt x="4930" y="3227"/>
                </a:cubicBezTo>
                <a:cubicBezTo>
                  <a:pt x="4859" y="3227"/>
                  <a:pt x="4787" y="3263"/>
                  <a:pt x="4740" y="3335"/>
                </a:cubicBezTo>
                <a:lnTo>
                  <a:pt x="4716" y="3382"/>
                </a:lnTo>
                <a:lnTo>
                  <a:pt x="3930" y="3382"/>
                </a:lnTo>
                <a:cubicBezTo>
                  <a:pt x="3978" y="3120"/>
                  <a:pt x="4049" y="2882"/>
                  <a:pt x="4120" y="2644"/>
                </a:cubicBezTo>
                <a:cubicBezTo>
                  <a:pt x="4335" y="1882"/>
                  <a:pt x="4644" y="1453"/>
                  <a:pt x="4930" y="1453"/>
                </a:cubicBezTo>
                <a:close/>
                <a:moveTo>
                  <a:pt x="6740" y="2382"/>
                </a:moveTo>
                <a:cubicBezTo>
                  <a:pt x="6978" y="2692"/>
                  <a:pt x="7193" y="3025"/>
                  <a:pt x="7359" y="3382"/>
                </a:cubicBezTo>
                <a:lnTo>
                  <a:pt x="6240" y="3382"/>
                </a:lnTo>
                <a:cubicBezTo>
                  <a:pt x="6216" y="3168"/>
                  <a:pt x="6168" y="2930"/>
                  <a:pt x="6097" y="2739"/>
                </a:cubicBezTo>
                <a:cubicBezTo>
                  <a:pt x="6359" y="2715"/>
                  <a:pt x="6573" y="2573"/>
                  <a:pt x="6740" y="2382"/>
                </a:cubicBezTo>
                <a:close/>
                <a:moveTo>
                  <a:pt x="6931" y="1930"/>
                </a:moveTo>
                <a:cubicBezTo>
                  <a:pt x="7574" y="2287"/>
                  <a:pt x="8121" y="2787"/>
                  <a:pt x="8526" y="3382"/>
                </a:cubicBezTo>
                <a:lnTo>
                  <a:pt x="7693" y="3382"/>
                </a:lnTo>
                <a:cubicBezTo>
                  <a:pt x="7574" y="3073"/>
                  <a:pt x="7407" y="2763"/>
                  <a:pt x="7216" y="2477"/>
                </a:cubicBezTo>
                <a:cubicBezTo>
                  <a:pt x="7121" y="2358"/>
                  <a:pt x="7002" y="2215"/>
                  <a:pt x="6883" y="2072"/>
                </a:cubicBezTo>
                <a:cubicBezTo>
                  <a:pt x="6907" y="2025"/>
                  <a:pt x="6931" y="1977"/>
                  <a:pt x="6931" y="1930"/>
                </a:cubicBezTo>
                <a:close/>
                <a:moveTo>
                  <a:pt x="7454" y="3668"/>
                </a:moveTo>
                <a:cubicBezTo>
                  <a:pt x="7669" y="4263"/>
                  <a:pt x="7788" y="4859"/>
                  <a:pt x="7788" y="5454"/>
                </a:cubicBezTo>
                <a:lnTo>
                  <a:pt x="7335" y="5454"/>
                </a:lnTo>
                <a:cubicBezTo>
                  <a:pt x="7335" y="5454"/>
                  <a:pt x="7335" y="5454"/>
                  <a:pt x="7335" y="5430"/>
                </a:cubicBezTo>
                <a:cubicBezTo>
                  <a:pt x="7312" y="5383"/>
                  <a:pt x="7264" y="5335"/>
                  <a:pt x="7216" y="5311"/>
                </a:cubicBezTo>
                <a:cubicBezTo>
                  <a:pt x="7116" y="5293"/>
                  <a:pt x="7020" y="5285"/>
                  <a:pt x="6925" y="5285"/>
                </a:cubicBezTo>
                <a:cubicBezTo>
                  <a:pt x="6772" y="5285"/>
                  <a:pt x="6625" y="5306"/>
                  <a:pt x="6478" y="5335"/>
                </a:cubicBezTo>
                <a:cubicBezTo>
                  <a:pt x="6454" y="4787"/>
                  <a:pt x="6430" y="4216"/>
                  <a:pt x="6335" y="3668"/>
                </a:cubicBezTo>
                <a:close/>
                <a:moveTo>
                  <a:pt x="8693" y="3668"/>
                </a:moveTo>
                <a:cubicBezTo>
                  <a:pt x="9002" y="4240"/>
                  <a:pt x="9169" y="4835"/>
                  <a:pt x="9193" y="5454"/>
                </a:cubicBezTo>
                <a:lnTo>
                  <a:pt x="8145" y="5454"/>
                </a:lnTo>
                <a:cubicBezTo>
                  <a:pt x="8145" y="4859"/>
                  <a:pt x="8026" y="4263"/>
                  <a:pt x="7835" y="3668"/>
                </a:cubicBezTo>
                <a:close/>
                <a:moveTo>
                  <a:pt x="3477" y="3692"/>
                </a:moveTo>
                <a:cubicBezTo>
                  <a:pt x="3406" y="4216"/>
                  <a:pt x="3358" y="4740"/>
                  <a:pt x="3358" y="5287"/>
                </a:cubicBezTo>
                <a:cubicBezTo>
                  <a:pt x="3239" y="5264"/>
                  <a:pt x="3114" y="5252"/>
                  <a:pt x="2989" y="5252"/>
                </a:cubicBezTo>
                <a:cubicBezTo>
                  <a:pt x="2864" y="5252"/>
                  <a:pt x="2739" y="5264"/>
                  <a:pt x="2620" y="5287"/>
                </a:cubicBezTo>
                <a:cubicBezTo>
                  <a:pt x="2572" y="5287"/>
                  <a:pt x="2525" y="5335"/>
                  <a:pt x="2501" y="5406"/>
                </a:cubicBezTo>
                <a:cubicBezTo>
                  <a:pt x="2501" y="5430"/>
                  <a:pt x="2501" y="5454"/>
                  <a:pt x="2501" y="5502"/>
                </a:cubicBezTo>
                <a:lnTo>
                  <a:pt x="2049" y="5502"/>
                </a:lnTo>
                <a:cubicBezTo>
                  <a:pt x="2049" y="5502"/>
                  <a:pt x="2049" y="5335"/>
                  <a:pt x="2072" y="5145"/>
                </a:cubicBezTo>
                <a:cubicBezTo>
                  <a:pt x="2059" y="5067"/>
                  <a:pt x="1991" y="5025"/>
                  <a:pt x="1923" y="5025"/>
                </a:cubicBezTo>
                <a:cubicBezTo>
                  <a:pt x="1865" y="5025"/>
                  <a:pt x="1808" y="5055"/>
                  <a:pt x="1787" y="5121"/>
                </a:cubicBezTo>
                <a:cubicBezTo>
                  <a:pt x="1763" y="5311"/>
                  <a:pt x="1739" y="5787"/>
                  <a:pt x="1739" y="5787"/>
                </a:cubicBezTo>
                <a:lnTo>
                  <a:pt x="644" y="5787"/>
                </a:lnTo>
                <a:cubicBezTo>
                  <a:pt x="667" y="5049"/>
                  <a:pt x="858" y="4335"/>
                  <a:pt x="1191" y="3716"/>
                </a:cubicBezTo>
                <a:lnTo>
                  <a:pt x="1167" y="3692"/>
                </a:lnTo>
                <a:lnTo>
                  <a:pt x="2072" y="3692"/>
                </a:lnTo>
                <a:cubicBezTo>
                  <a:pt x="2001" y="3859"/>
                  <a:pt x="1953" y="4025"/>
                  <a:pt x="1906" y="4216"/>
                </a:cubicBezTo>
                <a:cubicBezTo>
                  <a:pt x="1882" y="4287"/>
                  <a:pt x="1953" y="4382"/>
                  <a:pt x="2025" y="4406"/>
                </a:cubicBezTo>
                <a:cubicBezTo>
                  <a:pt x="2096" y="4406"/>
                  <a:pt x="2191" y="4359"/>
                  <a:pt x="2191" y="4287"/>
                </a:cubicBezTo>
                <a:cubicBezTo>
                  <a:pt x="2239" y="4097"/>
                  <a:pt x="2311" y="3882"/>
                  <a:pt x="2382" y="3692"/>
                </a:cubicBezTo>
                <a:close/>
                <a:moveTo>
                  <a:pt x="5930" y="3692"/>
                </a:moveTo>
                <a:cubicBezTo>
                  <a:pt x="6026" y="4287"/>
                  <a:pt x="6073" y="4883"/>
                  <a:pt x="6073" y="5478"/>
                </a:cubicBezTo>
                <a:cubicBezTo>
                  <a:pt x="5811" y="5597"/>
                  <a:pt x="5573" y="5764"/>
                  <a:pt x="5383" y="5978"/>
                </a:cubicBezTo>
                <a:cubicBezTo>
                  <a:pt x="5264" y="6073"/>
                  <a:pt x="5168" y="6216"/>
                  <a:pt x="5073" y="6359"/>
                </a:cubicBezTo>
                <a:lnTo>
                  <a:pt x="5073" y="6026"/>
                </a:lnTo>
                <a:cubicBezTo>
                  <a:pt x="5073" y="5954"/>
                  <a:pt x="5002" y="5883"/>
                  <a:pt x="4930" y="5883"/>
                </a:cubicBezTo>
                <a:cubicBezTo>
                  <a:pt x="4835" y="5883"/>
                  <a:pt x="4763" y="5954"/>
                  <a:pt x="4787" y="6026"/>
                </a:cubicBezTo>
                <a:lnTo>
                  <a:pt x="4787" y="6335"/>
                </a:lnTo>
                <a:cubicBezTo>
                  <a:pt x="4692" y="6192"/>
                  <a:pt x="4597" y="6073"/>
                  <a:pt x="4478" y="5954"/>
                </a:cubicBezTo>
                <a:cubicBezTo>
                  <a:pt x="4287" y="5740"/>
                  <a:pt x="4025" y="5573"/>
                  <a:pt x="3763" y="5478"/>
                </a:cubicBezTo>
                <a:cubicBezTo>
                  <a:pt x="3763" y="4859"/>
                  <a:pt x="3811" y="4263"/>
                  <a:pt x="3906" y="3692"/>
                </a:cubicBezTo>
                <a:lnTo>
                  <a:pt x="4549" y="3692"/>
                </a:lnTo>
                <a:lnTo>
                  <a:pt x="4240" y="4240"/>
                </a:lnTo>
                <a:cubicBezTo>
                  <a:pt x="4216" y="4287"/>
                  <a:pt x="4192" y="4359"/>
                  <a:pt x="4192" y="4406"/>
                </a:cubicBezTo>
                <a:cubicBezTo>
                  <a:pt x="4132" y="4835"/>
                  <a:pt x="4531" y="5049"/>
                  <a:pt x="4930" y="5049"/>
                </a:cubicBezTo>
                <a:cubicBezTo>
                  <a:pt x="4573" y="5049"/>
                  <a:pt x="4359" y="4692"/>
                  <a:pt x="4525" y="4382"/>
                </a:cubicBezTo>
                <a:lnTo>
                  <a:pt x="4930" y="3716"/>
                </a:lnTo>
                <a:lnTo>
                  <a:pt x="5311" y="4382"/>
                </a:lnTo>
                <a:cubicBezTo>
                  <a:pt x="5478" y="4692"/>
                  <a:pt x="5264" y="5049"/>
                  <a:pt x="4930" y="5049"/>
                </a:cubicBezTo>
                <a:cubicBezTo>
                  <a:pt x="5329" y="5049"/>
                  <a:pt x="5728" y="4835"/>
                  <a:pt x="5668" y="4406"/>
                </a:cubicBezTo>
                <a:cubicBezTo>
                  <a:pt x="5668" y="4359"/>
                  <a:pt x="5645" y="4287"/>
                  <a:pt x="5621" y="4240"/>
                </a:cubicBezTo>
                <a:lnTo>
                  <a:pt x="5311" y="3692"/>
                </a:lnTo>
                <a:close/>
                <a:moveTo>
                  <a:pt x="3025" y="5740"/>
                </a:moveTo>
                <a:cubicBezTo>
                  <a:pt x="3477" y="5740"/>
                  <a:pt x="3930" y="5930"/>
                  <a:pt x="4240" y="6264"/>
                </a:cubicBezTo>
                <a:cubicBezTo>
                  <a:pt x="4573" y="6573"/>
                  <a:pt x="4763" y="7026"/>
                  <a:pt x="4763" y="7478"/>
                </a:cubicBezTo>
                <a:lnTo>
                  <a:pt x="3025" y="5740"/>
                </a:lnTo>
                <a:close/>
                <a:moveTo>
                  <a:pt x="2787" y="5954"/>
                </a:moveTo>
                <a:lnTo>
                  <a:pt x="4549" y="7716"/>
                </a:lnTo>
                <a:cubicBezTo>
                  <a:pt x="4073" y="7693"/>
                  <a:pt x="3644" y="7502"/>
                  <a:pt x="3311" y="7193"/>
                </a:cubicBezTo>
                <a:cubicBezTo>
                  <a:pt x="3001" y="6859"/>
                  <a:pt x="2811" y="6430"/>
                  <a:pt x="2787" y="5954"/>
                </a:cubicBezTo>
                <a:close/>
                <a:moveTo>
                  <a:pt x="6835" y="5764"/>
                </a:moveTo>
                <a:lnTo>
                  <a:pt x="6168" y="6430"/>
                </a:lnTo>
                <a:cubicBezTo>
                  <a:pt x="6121" y="6478"/>
                  <a:pt x="6121" y="6573"/>
                  <a:pt x="6168" y="6645"/>
                </a:cubicBezTo>
                <a:cubicBezTo>
                  <a:pt x="6216" y="6669"/>
                  <a:pt x="6240" y="6692"/>
                  <a:pt x="6288" y="6692"/>
                </a:cubicBezTo>
                <a:cubicBezTo>
                  <a:pt x="6335" y="6692"/>
                  <a:pt x="6359" y="6669"/>
                  <a:pt x="6407" y="6645"/>
                </a:cubicBezTo>
                <a:lnTo>
                  <a:pt x="7050" y="5978"/>
                </a:lnTo>
                <a:lnTo>
                  <a:pt x="7050" y="5978"/>
                </a:lnTo>
                <a:cubicBezTo>
                  <a:pt x="7050" y="6954"/>
                  <a:pt x="6264" y="7716"/>
                  <a:pt x="5311" y="7740"/>
                </a:cubicBezTo>
                <a:lnTo>
                  <a:pt x="5883" y="7169"/>
                </a:lnTo>
                <a:cubicBezTo>
                  <a:pt x="5930" y="7097"/>
                  <a:pt x="5930" y="7002"/>
                  <a:pt x="5883" y="6931"/>
                </a:cubicBezTo>
                <a:cubicBezTo>
                  <a:pt x="5847" y="6907"/>
                  <a:pt x="5805" y="6895"/>
                  <a:pt x="5767" y="6895"/>
                </a:cubicBezTo>
                <a:cubicBezTo>
                  <a:pt x="5728" y="6895"/>
                  <a:pt x="5692" y="6907"/>
                  <a:pt x="5668" y="6931"/>
                </a:cubicBezTo>
                <a:lnTo>
                  <a:pt x="5073" y="7502"/>
                </a:lnTo>
                <a:cubicBezTo>
                  <a:pt x="5097" y="7050"/>
                  <a:pt x="5287" y="6621"/>
                  <a:pt x="5597" y="6288"/>
                </a:cubicBezTo>
                <a:cubicBezTo>
                  <a:pt x="5930" y="5954"/>
                  <a:pt x="6383" y="5764"/>
                  <a:pt x="6835" y="5764"/>
                </a:cubicBezTo>
                <a:close/>
                <a:moveTo>
                  <a:pt x="1691" y="6073"/>
                </a:moveTo>
                <a:cubicBezTo>
                  <a:pt x="1715" y="6669"/>
                  <a:pt x="1810" y="7264"/>
                  <a:pt x="2025" y="7859"/>
                </a:cubicBezTo>
                <a:lnTo>
                  <a:pt x="1144" y="7859"/>
                </a:lnTo>
                <a:cubicBezTo>
                  <a:pt x="858" y="7288"/>
                  <a:pt x="691" y="6692"/>
                  <a:pt x="667" y="6073"/>
                </a:cubicBezTo>
                <a:close/>
                <a:moveTo>
                  <a:pt x="2501" y="6049"/>
                </a:moveTo>
                <a:cubicBezTo>
                  <a:pt x="2501" y="6573"/>
                  <a:pt x="2715" y="7073"/>
                  <a:pt x="3096" y="7431"/>
                </a:cubicBezTo>
                <a:cubicBezTo>
                  <a:pt x="3215" y="7550"/>
                  <a:pt x="3358" y="7669"/>
                  <a:pt x="3501" y="7740"/>
                </a:cubicBezTo>
                <a:cubicBezTo>
                  <a:pt x="3501" y="7788"/>
                  <a:pt x="3501" y="7812"/>
                  <a:pt x="3525" y="7859"/>
                </a:cubicBezTo>
                <a:lnTo>
                  <a:pt x="2406" y="7859"/>
                </a:lnTo>
                <a:cubicBezTo>
                  <a:pt x="2191" y="7288"/>
                  <a:pt x="2072" y="6669"/>
                  <a:pt x="2072" y="6073"/>
                </a:cubicBezTo>
                <a:lnTo>
                  <a:pt x="2049" y="6049"/>
                </a:lnTo>
                <a:close/>
                <a:moveTo>
                  <a:pt x="7764" y="6073"/>
                </a:moveTo>
                <a:cubicBezTo>
                  <a:pt x="7764" y="6669"/>
                  <a:pt x="7645" y="7264"/>
                  <a:pt x="7454" y="7859"/>
                </a:cubicBezTo>
                <a:lnTo>
                  <a:pt x="6359" y="7859"/>
                </a:lnTo>
                <a:lnTo>
                  <a:pt x="6359" y="7788"/>
                </a:lnTo>
                <a:cubicBezTo>
                  <a:pt x="6502" y="7693"/>
                  <a:pt x="6645" y="7574"/>
                  <a:pt x="6764" y="7454"/>
                </a:cubicBezTo>
                <a:cubicBezTo>
                  <a:pt x="7145" y="7097"/>
                  <a:pt x="7335" y="6597"/>
                  <a:pt x="7335" y="6073"/>
                </a:cubicBezTo>
                <a:close/>
                <a:moveTo>
                  <a:pt x="9169" y="6073"/>
                </a:moveTo>
                <a:cubicBezTo>
                  <a:pt x="9145" y="6692"/>
                  <a:pt x="8979" y="7288"/>
                  <a:pt x="8693" y="7859"/>
                </a:cubicBezTo>
                <a:lnTo>
                  <a:pt x="7859" y="7859"/>
                </a:lnTo>
                <a:cubicBezTo>
                  <a:pt x="8050" y="7264"/>
                  <a:pt x="8145" y="6669"/>
                  <a:pt x="8145" y="6073"/>
                </a:cubicBezTo>
                <a:close/>
                <a:moveTo>
                  <a:pt x="3906" y="7907"/>
                </a:moveTo>
                <a:cubicBezTo>
                  <a:pt x="4120" y="7978"/>
                  <a:pt x="4359" y="8026"/>
                  <a:pt x="4597" y="8026"/>
                </a:cubicBezTo>
                <a:lnTo>
                  <a:pt x="4787" y="8026"/>
                </a:lnTo>
                <a:lnTo>
                  <a:pt x="4787" y="9264"/>
                </a:lnTo>
                <a:cubicBezTo>
                  <a:pt x="4621" y="9264"/>
                  <a:pt x="4454" y="9312"/>
                  <a:pt x="4287" y="9360"/>
                </a:cubicBezTo>
                <a:cubicBezTo>
                  <a:pt x="4240" y="9217"/>
                  <a:pt x="4168" y="9074"/>
                  <a:pt x="4144" y="8907"/>
                </a:cubicBezTo>
                <a:cubicBezTo>
                  <a:pt x="4025" y="8574"/>
                  <a:pt x="3954" y="8240"/>
                  <a:pt x="3906" y="7907"/>
                </a:cubicBezTo>
                <a:close/>
                <a:moveTo>
                  <a:pt x="5978" y="7931"/>
                </a:moveTo>
                <a:cubicBezTo>
                  <a:pt x="5930" y="8264"/>
                  <a:pt x="5859" y="8574"/>
                  <a:pt x="5764" y="8907"/>
                </a:cubicBezTo>
                <a:cubicBezTo>
                  <a:pt x="5692" y="9074"/>
                  <a:pt x="5645" y="9217"/>
                  <a:pt x="5597" y="9360"/>
                </a:cubicBezTo>
                <a:lnTo>
                  <a:pt x="5573" y="9383"/>
                </a:lnTo>
                <a:cubicBezTo>
                  <a:pt x="5430" y="9312"/>
                  <a:pt x="5264" y="9264"/>
                  <a:pt x="5097" y="9241"/>
                </a:cubicBezTo>
                <a:lnTo>
                  <a:pt x="5097" y="8050"/>
                </a:lnTo>
                <a:lnTo>
                  <a:pt x="5287" y="8050"/>
                </a:lnTo>
                <a:cubicBezTo>
                  <a:pt x="5525" y="8050"/>
                  <a:pt x="5764" y="8002"/>
                  <a:pt x="5978" y="7931"/>
                </a:cubicBezTo>
                <a:close/>
                <a:moveTo>
                  <a:pt x="3597" y="8145"/>
                </a:moveTo>
                <a:cubicBezTo>
                  <a:pt x="3668" y="8431"/>
                  <a:pt x="3716" y="8717"/>
                  <a:pt x="3811" y="8979"/>
                </a:cubicBezTo>
                <a:cubicBezTo>
                  <a:pt x="3858" y="9169"/>
                  <a:pt x="3930" y="9336"/>
                  <a:pt x="4001" y="9503"/>
                </a:cubicBezTo>
                <a:cubicBezTo>
                  <a:pt x="3954" y="9526"/>
                  <a:pt x="3906" y="9550"/>
                  <a:pt x="3882" y="9598"/>
                </a:cubicBezTo>
                <a:lnTo>
                  <a:pt x="3739" y="9717"/>
                </a:lnTo>
                <a:cubicBezTo>
                  <a:pt x="3192" y="9312"/>
                  <a:pt x="2763" y="8764"/>
                  <a:pt x="2501" y="8145"/>
                </a:cubicBezTo>
                <a:close/>
                <a:moveTo>
                  <a:pt x="7359" y="8145"/>
                </a:moveTo>
                <a:cubicBezTo>
                  <a:pt x="7097" y="8764"/>
                  <a:pt x="6669" y="9312"/>
                  <a:pt x="6121" y="9717"/>
                </a:cubicBezTo>
                <a:lnTo>
                  <a:pt x="5978" y="9598"/>
                </a:lnTo>
                <a:cubicBezTo>
                  <a:pt x="5954" y="9574"/>
                  <a:pt x="5907" y="9526"/>
                  <a:pt x="5859" y="9503"/>
                </a:cubicBezTo>
                <a:cubicBezTo>
                  <a:pt x="5930" y="9336"/>
                  <a:pt x="6002" y="9169"/>
                  <a:pt x="6049" y="8979"/>
                </a:cubicBezTo>
                <a:cubicBezTo>
                  <a:pt x="6121" y="8717"/>
                  <a:pt x="6192" y="8431"/>
                  <a:pt x="6240" y="8145"/>
                </a:cubicBezTo>
                <a:close/>
                <a:moveTo>
                  <a:pt x="2168" y="8145"/>
                </a:moveTo>
                <a:cubicBezTo>
                  <a:pt x="2287" y="8455"/>
                  <a:pt x="2453" y="8764"/>
                  <a:pt x="2644" y="9050"/>
                </a:cubicBezTo>
                <a:cubicBezTo>
                  <a:pt x="2811" y="9312"/>
                  <a:pt x="3049" y="9550"/>
                  <a:pt x="3287" y="9764"/>
                </a:cubicBezTo>
                <a:cubicBezTo>
                  <a:pt x="2477" y="9431"/>
                  <a:pt x="1810" y="8860"/>
                  <a:pt x="1334" y="8145"/>
                </a:cubicBezTo>
                <a:close/>
                <a:moveTo>
                  <a:pt x="4930" y="9580"/>
                </a:moveTo>
                <a:cubicBezTo>
                  <a:pt x="5234" y="9580"/>
                  <a:pt x="5537" y="9681"/>
                  <a:pt x="5787" y="9884"/>
                </a:cubicBezTo>
                <a:lnTo>
                  <a:pt x="6597" y="10527"/>
                </a:lnTo>
                <a:lnTo>
                  <a:pt x="3263" y="10527"/>
                </a:lnTo>
                <a:lnTo>
                  <a:pt x="4073" y="9884"/>
                </a:lnTo>
                <a:cubicBezTo>
                  <a:pt x="4323" y="9681"/>
                  <a:pt x="4626" y="9580"/>
                  <a:pt x="4930" y="9580"/>
                </a:cubicBezTo>
                <a:close/>
                <a:moveTo>
                  <a:pt x="6002" y="1"/>
                </a:moveTo>
                <a:cubicBezTo>
                  <a:pt x="5907" y="1"/>
                  <a:pt x="5835" y="24"/>
                  <a:pt x="5811" y="96"/>
                </a:cubicBezTo>
                <a:lnTo>
                  <a:pt x="5216" y="1120"/>
                </a:lnTo>
                <a:lnTo>
                  <a:pt x="4906" y="1120"/>
                </a:lnTo>
                <a:cubicBezTo>
                  <a:pt x="4287" y="1120"/>
                  <a:pt x="3692" y="1215"/>
                  <a:pt x="3120" y="1453"/>
                </a:cubicBezTo>
                <a:lnTo>
                  <a:pt x="2858" y="1001"/>
                </a:lnTo>
                <a:cubicBezTo>
                  <a:pt x="2811" y="929"/>
                  <a:pt x="2739" y="882"/>
                  <a:pt x="2668" y="882"/>
                </a:cubicBezTo>
                <a:cubicBezTo>
                  <a:pt x="2596" y="882"/>
                  <a:pt x="2501" y="929"/>
                  <a:pt x="2477" y="1001"/>
                </a:cubicBezTo>
                <a:lnTo>
                  <a:pt x="1977" y="1858"/>
                </a:lnTo>
                <a:cubicBezTo>
                  <a:pt x="1906" y="1953"/>
                  <a:pt x="1882" y="2096"/>
                  <a:pt x="1882" y="2215"/>
                </a:cubicBezTo>
                <a:cubicBezTo>
                  <a:pt x="1787" y="2311"/>
                  <a:pt x="1691" y="2382"/>
                  <a:pt x="1572" y="2477"/>
                </a:cubicBezTo>
                <a:cubicBezTo>
                  <a:pt x="477" y="3573"/>
                  <a:pt x="1" y="5121"/>
                  <a:pt x="286" y="6645"/>
                </a:cubicBezTo>
                <a:cubicBezTo>
                  <a:pt x="382" y="7240"/>
                  <a:pt x="620" y="7812"/>
                  <a:pt x="953" y="8312"/>
                </a:cubicBezTo>
                <a:cubicBezTo>
                  <a:pt x="1477" y="9145"/>
                  <a:pt x="2263" y="9788"/>
                  <a:pt x="3192" y="10146"/>
                </a:cubicBezTo>
                <a:lnTo>
                  <a:pt x="2692" y="10550"/>
                </a:lnTo>
                <a:lnTo>
                  <a:pt x="1882" y="10550"/>
                </a:lnTo>
                <a:cubicBezTo>
                  <a:pt x="1691" y="10550"/>
                  <a:pt x="1691" y="10860"/>
                  <a:pt x="1882" y="10860"/>
                </a:cubicBezTo>
                <a:lnTo>
                  <a:pt x="7883" y="10860"/>
                </a:lnTo>
                <a:cubicBezTo>
                  <a:pt x="8097" y="10860"/>
                  <a:pt x="8097" y="10550"/>
                  <a:pt x="7883" y="10550"/>
                </a:cubicBezTo>
                <a:lnTo>
                  <a:pt x="7073" y="10550"/>
                </a:lnTo>
                <a:lnTo>
                  <a:pt x="6573" y="10146"/>
                </a:lnTo>
                <a:cubicBezTo>
                  <a:pt x="7002" y="9979"/>
                  <a:pt x="7407" y="9741"/>
                  <a:pt x="7764" y="9455"/>
                </a:cubicBezTo>
                <a:cubicBezTo>
                  <a:pt x="7835" y="9407"/>
                  <a:pt x="7859" y="9312"/>
                  <a:pt x="7788" y="9241"/>
                </a:cubicBezTo>
                <a:cubicBezTo>
                  <a:pt x="7762" y="9201"/>
                  <a:pt x="7721" y="9184"/>
                  <a:pt x="7678" y="9184"/>
                </a:cubicBezTo>
                <a:cubicBezTo>
                  <a:pt x="7643" y="9184"/>
                  <a:pt x="7606" y="9195"/>
                  <a:pt x="7574" y="9217"/>
                </a:cubicBezTo>
                <a:cubicBezTo>
                  <a:pt x="7264" y="9455"/>
                  <a:pt x="6907" y="9645"/>
                  <a:pt x="6550" y="9812"/>
                </a:cubicBezTo>
                <a:cubicBezTo>
                  <a:pt x="6788" y="9598"/>
                  <a:pt x="7026" y="9336"/>
                  <a:pt x="7216" y="9050"/>
                </a:cubicBezTo>
                <a:cubicBezTo>
                  <a:pt x="7407" y="8788"/>
                  <a:pt x="7574" y="8479"/>
                  <a:pt x="7693" y="8169"/>
                </a:cubicBezTo>
                <a:lnTo>
                  <a:pt x="8598" y="8169"/>
                </a:lnTo>
                <a:cubicBezTo>
                  <a:pt x="8455" y="8359"/>
                  <a:pt x="8312" y="8550"/>
                  <a:pt x="8145" y="8717"/>
                </a:cubicBezTo>
                <a:cubicBezTo>
                  <a:pt x="8097" y="8788"/>
                  <a:pt x="8097" y="8860"/>
                  <a:pt x="8145" y="8931"/>
                </a:cubicBezTo>
                <a:cubicBezTo>
                  <a:pt x="8181" y="8955"/>
                  <a:pt x="8222" y="8967"/>
                  <a:pt x="8264" y="8967"/>
                </a:cubicBezTo>
                <a:cubicBezTo>
                  <a:pt x="8306" y="8967"/>
                  <a:pt x="8348" y="8955"/>
                  <a:pt x="8383" y="8931"/>
                </a:cubicBezTo>
                <a:cubicBezTo>
                  <a:pt x="10074" y="7073"/>
                  <a:pt x="10003" y="4240"/>
                  <a:pt x="8240" y="2453"/>
                </a:cubicBezTo>
                <a:cubicBezTo>
                  <a:pt x="7859" y="2096"/>
                  <a:pt x="7431" y="1787"/>
                  <a:pt x="6978" y="1572"/>
                </a:cubicBezTo>
                <a:cubicBezTo>
                  <a:pt x="6954" y="1453"/>
                  <a:pt x="6907" y="1358"/>
                  <a:pt x="6859" y="1263"/>
                </a:cubicBezTo>
                <a:lnTo>
                  <a:pt x="6192" y="96"/>
                </a:lnTo>
                <a:cubicBezTo>
                  <a:pt x="6145" y="24"/>
                  <a:pt x="6073" y="1"/>
                  <a:pt x="60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52"/>
          <p:cNvGrpSpPr/>
          <p:nvPr/>
        </p:nvGrpSpPr>
        <p:grpSpPr>
          <a:xfrm>
            <a:off x="7854107" y="291708"/>
            <a:ext cx="1197735" cy="708019"/>
            <a:chOff x="230900" y="984000"/>
            <a:chExt cx="6963575" cy="3744150"/>
          </a:xfrm>
        </p:grpSpPr>
        <p:sp>
          <p:nvSpPr>
            <p:cNvPr id="1546" name="Google Shape;1546;p52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2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2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2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2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52"/>
          <p:cNvGrpSpPr/>
          <p:nvPr/>
        </p:nvGrpSpPr>
        <p:grpSpPr>
          <a:xfrm>
            <a:off x="73084" y="361379"/>
            <a:ext cx="1087662" cy="869526"/>
            <a:chOff x="801950" y="234000"/>
            <a:chExt cx="5754825" cy="5011675"/>
          </a:xfrm>
        </p:grpSpPr>
        <p:sp>
          <p:nvSpPr>
            <p:cNvPr id="1556" name="Google Shape;1556;p52"/>
            <p:cNvSpPr/>
            <p:nvPr/>
          </p:nvSpPr>
          <p:spPr>
            <a:xfrm>
              <a:off x="1156825" y="552800"/>
              <a:ext cx="5119050" cy="4529550"/>
            </a:xfrm>
            <a:custGeom>
              <a:avLst/>
              <a:gdLst/>
              <a:ahLst/>
              <a:cxnLst/>
              <a:rect l="l" t="t" r="r" b="b"/>
              <a:pathLst>
                <a:path w="204762" h="181182" extrusionOk="0">
                  <a:moveTo>
                    <a:pt x="84853" y="1"/>
                  </a:moveTo>
                  <a:cubicBezTo>
                    <a:pt x="82160" y="1"/>
                    <a:pt x="79531" y="705"/>
                    <a:pt x="77255" y="2306"/>
                  </a:cubicBezTo>
                  <a:cubicBezTo>
                    <a:pt x="71768" y="6225"/>
                    <a:pt x="70723" y="13803"/>
                    <a:pt x="70200" y="20596"/>
                  </a:cubicBezTo>
                  <a:cubicBezTo>
                    <a:pt x="68110" y="41760"/>
                    <a:pt x="66020" y="62663"/>
                    <a:pt x="64191" y="83827"/>
                  </a:cubicBezTo>
                  <a:lnTo>
                    <a:pt x="62884" y="78863"/>
                  </a:lnTo>
                  <a:cubicBezTo>
                    <a:pt x="61645" y="85266"/>
                    <a:pt x="54526" y="88404"/>
                    <a:pt x="47596" y="88404"/>
                  </a:cubicBezTo>
                  <a:cubicBezTo>
                    <a:pt x="45761" y="88404"/>
                    <a:pt x="43939" y="88184"/>
                    <a:pt x="42243" y="87746"/>
                  </a:cubicBezTo>
                  <a:cubicBezTo>
                    <a:pt x="34143" y="85656"/>
                    <a:pt x="26566" y="80691"/>
                    <a:pt x="18205" y="79908"/>
                  </a:cubicBezTo>
                  <a:cubicBezTo>
                    <a:pt x="17902" y="79889"/>
                    <a:pt x="17597" y="79879"/>
                    <a:pt x="17290" y="79879"/>
                  </a:cubicBezTo>
                  <a:cubicBezTo>
                    <a:pt x="9140" y="79879"/>
                    <a:pt x="0" y="86472"/>
                    <a:pt x="2267" y="94278"/>
                  </a:cubicBezTo>
                  <a:cubicBezTo>
                    <a:pt x="4095" y="100288"/>
                    <a:pt x="11411" y="102639"/>
                    <a:pt x="17682" y="102901"/>
                  </a:cubicBezTo>
                  <a:cubicBezTo>
                    <a:pt x="23953" y="103423"/>
                    <a:pt x="30746" y="102901"/>
                    <a:pt x="35711" y="106559"/>
                  </a:cubicBezTo>
                  <a:cubicBezTo>
                    <a:pt x="44333" y="113091"/>
                    <a:pt x="41459" y="126155"/>
                    <a:pt x="38585" y="136606"/>
                  </a:cubicBezTo>
                  <a:cubicBezTo>
                    <a:pt x="35450" y="146796"/>
                    <a:pt x="34666" y="160906"/>
                    <a:pt x="44333" y="165348"/>
                  </a:cubicBezTo>
                  <a:cubicBezTo>
                    <a:pt x="45892" y="166040"/>
                    <a:pt x="47465" y="166353"/>
                    <a:pt x="49031" y="166353"/>
                  </a:cubicBezTo>
                  <a:cubicBezTo>
                    <a:pt x="56915" y="166353"/>
                    <a:pt x="64621" y="158432"/>
                    <a:pt x="69417" y="151238"/>
                  </a:cubicBezTo>
                  <a:cubicBezTo>
                    <a:pt x="74531" y="142957"/>
                    <a:pt x="81917" y="133314"/>
                    <a:pt x="90938" y="133314"/>
                  </a:cubicBezTo>
                  <a:cubicBezTo>
                    <a:pt x="91594" y="133314"/>
                    <a:pt x="92259" y="133365"/>
                    <a:pt x="92932" y="133471"/>
                  </a:cubicBezTo>
                  <a:cubicBezTo>
                    <a:pt x="103122" y="135039"/>
                    <a:pt x="107564" y="147058"/>
                    <a:pt x="109654" y="157248"/>
                  </a:cubicBezTo>
                  <a:cubicBezTo>
                    <a:pt x="111745" y="167438"/>
                    <a:pt x="115925" y="179457"/>
                    <a:pt x="126377" y="181025"/>
                  </a:cubicBezTo>
                  <a:cubicBezTo>
                    <a:pt x="127065" y="181131"/>
                    <a:pt x="127744" y="181182"/>
                    <a:pt x="128410" y="181182"/>
                  </a:cubicBezTo>
                  <a:cubicBezTo>
                    <a:pt x="137606" y="181182"/>
                    <a:pt x="144635" y="171470"/>
                    <a:pt x="147802" y="162212"/>
                  </a:cubicBezTo>
                  <a:cubicBezTo>
                    <a:pt x="154857" y="142616"/>
                    <a:pt x="156163" y="119362"/>
                    <a:pt x="171317" y="105252"/>
                  </a:cubicBezTo>
                  <a:cubicBezTo>
                    <a:pt x="177588" y="99504"/>
                    <a:pt x="185427" y="96107"/>
                    <a:pt x="192220" y="90882"/>
                  </a:cubicBezTo>
                  <a:cubicBezTo>
                    <a:pt x="199014" y="85656"/>
                    <a:pt x="204762" y="77556"/>
                    <a:pt x="203455" y="69195"/>
                  </a:cubicBezTo>
                  <a:cubicBezTo>
                    <a:pt x="201626" y="61618"/>
                    <a:pt x="195617" y="55608"/>
                    <a:pt x="188040" y="53779"/>
                  </a:cubicBezTo>
                  <a:cubicBezTo>
                    <a:pt x="184886" y="53127"/>
                    <a:pt x="181687" y="52791"/>
                    <a:pt x="178499" y="52791"/>
                  </a:cubicBezTo>
                  <a:cubicBezTo>
                    <a:pt x="174028" y="52791"/>
                    <a:pt x="169579" y="53452"/>
                    <a:pt x="165308" y="54824"/>
                  </a:cubicBezTo>
                  <a:cubicBezTo>
                    <a:pt x="156049" y="56985"/>
                    <a:pt x="145879" y="60057"/>
                    <a:pt x="136573" y="60057"/>
                  </a:cubicBezTo>
                  <a:cubicBezTo>
                    <a:pt x="130123" y="60057"/>
                    <a:pt x="124088" y="58581"/>
                    <a:pt x="119061" y="54302"/>
                  </a:cubicBezTo>
                  <a:cubicBezTo>
                    <a:pt x="112528" y="48554"/>
                    <a:pt x="110177" y="39931"/>
                    <a:pt x="108348" y="31570"/>
                  </a:cubicBezTo>
                  <a:cubicBezTo>
                    <a:pt x="106519" y="23209"/>
                    <a:pt x="105213" y="14325"/>
                    <a:pt x="99987" y="7532"/>
                  </a:cubicBezTo>
                  <a:cubicBezTo>
                    <a:pt x="96447" y="3107"/>
                    <a:pt x="90508" y="1"/>
                    <a:pt x="8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801950" y="234000"/>
              <a:ext cx="5754825" cy="5011675"/>
            </a:xfrm>
            <a:custGeom>
              <a:avLst/>
              <a:gdLst/>
              <a:ahLst/>
              <a:cxnLst/>
              <a:rect l="l" t="t" r="r" b="b"/>
              <a:pathLst>
                <a:path w="230193" h="200467" extrusionOk="0">
                  <a:moveTo>
                    <a:pt x="102933" y="4068"/>
                  </a:moveTo>
                  <a:cubicBezTo>
                    <a:pt x="107232" y="4068"/>
                    <a:pt x="111558" y="5641"/>
                    <a:pt x="114704" y="8787"/>
                  </a:cubicBezTo>
                  <a:cubicBezTo>
                    <a:pt x="118362" y="12445"/>
                    <a:pt x="121498" y="16887"/>
                    <a:pt x="123327" y="21852"/>
                  </a:cubicBezTo>
                  <a:cubicBezTo>
                    <a:pt x="125417" y="27861"/>
                    <a:pt x="126985" y="34132"/>
                    <a:pt x="127507" y="40403"/>
                  </a:cubicBezTo>
                  <a:cubicBezTo>
                    <a:pt x="127769" y="45628"/>
                    <a:pt x="128030" y="50332"/>
                    <a:pt x="128814" y="55296"/>
                  </a:cubicBezTo>
                  <a:cubicBezTo>
                    <a:pt x="129075" y="58170"/>
                    <a:pt x="129598" y="60783"/>
                    <a:pt x="130643" y="63396"/>
                  </a:cubicBezTo>
                  <a:cubicBezTo>
                    <a:pt x="132472" y="69405"/>
                    <a:pt x="138220" y="73325"/>
                    <a:pt x="144491" y="73325"/>
                  </a:cubicBezTo>
                  <a:cubicBezTo>
                    <a:pt x="148933" y="73325"/>
                    <a:pt x="153113" y="72541"/>
                    <a:pt x="157294" y="71234"/>
                  </a:cubicBezTo>
                  <a:cubicBezTo>
                    <a:pt x="163042" y="69405"/>
                    <a:pt x="168790" y="68099"/>
                    <a:pt x="174277" y="66270"/>
                  </a:cubicBezTo>
                  <a:cubicBezTo>
                    <a:pt x="178980" y="64702"/>
                    <a:pt x="183945" y="63657"/>
                    <a:pt x="188909" y="62873"/>
                  </a:cubicBezTo>
                  <a:cubicBezTo>
                    <a:pt x="190377" y="62710"/>
                    <a:pt x="191845" y="62626"/>
                    <a:pt x="193309" y="62626"/>
                  </a:cubicBezTo>
                  <a:cubicBezTo>
                    <a:pt x="198877" y="62626"/>
                    <a:pt x="204378" y="63841"/>
                    <a:pt x="209551" y="66531"/>
                  </a:cubicBezTo>
                  <a:cubicBezTo>
                    <a:pt x="216867" y="70189"/>
                    <a:pt x="222092" y="77244"/>
                    <a:pt x="223137" y="85605"/>
                  </a:cubicBezTo>
                  <a:cubicBezTo>
                    <a:pt x="225228" y="93966"/>
                    <a:pt x="221308" y="102588"/>
                    <a:pt x="213731" y="106246"/>
                  </a:cubicBezTo>
                  <a:cubicBezTo>
                    <a:pt x="210596" y="108075"/>
                    <a:pt x="207460" y="109904"/>
                    <a:pt x="204064" y="111733"/>
                  </a:cubicBezTo>
                  <a:cubicBezTo>
                    <a:pt x="199622" y="114085"/>
                    <a:pt x="194919" y="116698"/>
                    <a:pt x="190477" y="119049"/>
                  </a:cubicBezTo>
                  <a:cubicBezTo>
                    <a:pt x="185774" y="121662"/>
                    <a:pt x="181593" y="124798"/>
                    <a:pt x="177935" y="128456"/>
                  </a:cubicBezTo>
                  <a:cubicBezTo>
                    <a:pt x="173755" y="131852"/>
                    <a:pt x="171403" y="136817"/>
                    <a:pt x="170881" y="142042"/>
                  </a:cubicBezTo>
                  <a:cubicBezTo>
                    <a:pt x="170097" y="148052"/>
                    <a:pt x="169313" y="154323"/>
                    <a:pt x="168268" y="160332"/>
                  </a:cubicBezTo>
                  <a:cubicBezTo>
                    <a:pt x="166700" y="170784"/>
                    <a:pt x="161997" y="180451"/>
                    <a:pt x="154681" y="188028"/>
                  </a:cubicBezTo>
                  <a:cubicBezTo>
                    <a:pt x="151545" y="191164"/>
                    <a:pt x="147626" y="193777"/>
                    <a:pt x="143184" y="195344"/>
                  </a:cubicBezTo>
                  <a:cubicBezTo>
                    <a:pt x="141524" y="196141"/>
                    <a:pt x="139779" y="196516"/>
                    <a:pt x="138061" y="196516"/>
                  </a:cubicBezTo>
                  <a:cubicBezTo>
                    <a:pt x="133021" y="196516"/>
                    <a:pt x="128216" y="193290"/>
                    <a:pt x="126462" y="188028"/>
                  </a:cubicBezTo>
                  <a:cubicBezTo>
                    <a:pt x="126462" y="187767"/>
                    <a:pt x="126201" y="187245"/>
                    <a:pt x="126201" y="186722"/>
                  </a:cubicBezTo>
                  <a:cubicBezTo>
                    <a:pt x="123849" y="179145"/>
                    <a:pt x="122282" y="171306"/>
                    <a:pt x="122020" y="163468"/>
                  </a:cubicBezTo>
                  <a:cubicBezTo>
                    <a:pt x="121498" y="163206"/>
                    <a:pt x="120975" y="162684"/>
                    <a:pt x="120453" y="162161"/>
                  </a:cubicBezTo>
                  <a:cubicBezTo>
                    <a:pt x="118885" y="159548"/>
                    <a:pt x="117317" y="156936"/>
                    <a:pt x="115750" y="154323"/>
                  </a:cubicBezTo>
                  <a:cubicBezTo>
                    <a:pt x="112638" y="151929"/>
                    <a:pt x="108649" y="150632"/>
                    <a:pt x="104788" y="150632"/>
                  </a:cubicBezTo>
                  <a:cubicBezTo>
                    <a:pt x="104434" y="150632"/>
                    <a:pt x="104081" y="150643"/>
                    <a:pt x="103730" y="150665"/>
                  </a:cubicBezTo>
                  <a:cubicBezTo>
                    <a:pt x="99811" y="150926"/>
                    <a:pt x="96153" y="153016"/>
                    <a:pt x="93802" y="156152"/>
                  </a:cubicBezTo>
                  <a:cubicBezTo>
                    <a:pt x="91973" y="158503"/>
                    <a:pt x="90144" y="161377"/>
                    <a:pt x="88315" y="163990"/>
                  </a:cubicBezTo>
                  <a:cubicBezTo>
                    <a:pt x="85963" y="167648"/>
                    <a:pt x="83089" y="170784"/>
                    <a:pt x="79954" y="173658"/>
                  </a:cubicBezTo>
                  <a:cubicBezTo>
                    <a:pt x="75766" y="177464"/>
                    <a:pt x="70470" y="179468"/>
                    <a:pt x="65075" y="179468"/>
                  </a:cubicBezTo>
                  <a:cubicBezTo>
                    <a:pt x="63063" y="179468"/>
                    <a:pt x="61038" y="179190"/>
                    <a:pt x="59051" y="178622"/>
                  </a:cubicBezTo>
                  <a:cubicBezTo>
                    <a:pt x="51212" y="177054"/>
                    <a:pt x="46248" y="169216"/>
                    <a:pt x="48599" y="161377"/>
                  </a:cubicBezTo>
                  <a:cubicBezTo>
                    <a:pt x="49383" y="158765"/>
                    <a:pt x="50167" y="156413"/>
                    <a:pt x="51474" y="153800"/>
                  </a:cubicBezTo>
                  <a:cubicBezTo>
                    <a:pt x="52780" y="150665"/>
                    <a:pt x="54086" y="147791"/>
                    <a:pt x="55393" y="144394"/>
                  </a:cubicBezTo>
                  <a:cubicBezTo>
                    <a:pt x="56177" y="142565"/>
                    <a:pt x="56699" y="140736"/>
                    <a:pt x="57222" y="138907"/>
                  </a:cubicBezTo>
                  <a:cubicBezTo>
                    <a:pt x="59312" y="132114"/>
                    <a:pt x="55393" y="125059"/>
                    <a:pt x="48599" y="123230"/>
                  </a:cubicBezTo>
                  <a:cubicBezTo>
                    <a:pt x="45203" y="122185"/>
                    <a:pt x="41545" y="121401"/>
                    <a:pt x="37887" y="121140"/>
                  </a:cubicBezTo>
                  <a:cubicBezTo>
                    <a:pt x="33445" y="120878"/>
                    <a:pt x="28742" y="120356"/>
                    <a:pt x="24300" y="120094"/>
                  </a:cubicBezTo>
                  <a:cubicBezTo>
                    <a:pt x="20642" y="119572"/>
                    <a:pt x="17245" y="118527"/>
                    <a:pt x="13849" y="116959"/>
                  </a:cubicBezTo>
                  <a:cubicBezTo>
                    <a:pt x="6533" y="114346"/>
                    <a:pt x="4704" y="104679"/>
                    <a:pt x="10713" y="99453"/>
                  </a:cubicBezTo>
                  <a:cubicBezTo>
                    <a:pt x="16436" y="93935"/>
                    <a:pt x="22958" y="90175"/>
                    <a:pt x="30655" y="90175"/>
                  </a:cubicBezTo>
                  <a:cubicBezTo>
                    <a:pt x="32798" y="90175"/>
                    <a:pt x="35032" y="90466"/>
                    <a:pt x="37364" y="91092"/>
                  </a:cubicBezTo>
                  <a:cubicBezTo>
                    <a:pt x="41545" y="92137"/>
                    <a:pt x="45725" y="93182"/>
                    <a:pt x="49645" y="94489"/>
                  </a:cubicBezTo>
                  <a:cubicBezTo>
                    <a:pt x="52444" y="95161"/>
                    <a:pt x="55292" y="95496"/>
                    <a:pt x="58125" y="95496"/>
                  </a:cubicBezTo>
                  <a:cubicBezTo>
                    <a:pt x="61904" y="95496"/>
                    <a:pt x="65658" y="94899"/>
                    <a:pt x="69241" y="93705"/>
                  </a:cubicBezTo>
                  <a:cubicBezTo>
                    <a:pt x="72115" y="92921"/>
                    <a:pt x="74467" y="90831"/>
                    <a:pt x="76034" y="88479"/>
                  </a:cubicBezTo>
                  <a:cubicBezTo>
                    <a:pt x="78386" y="84037"/>
                    <a:pt x="79692" y="79334"/>
                    <a:pt x="79692" y="74631"/>
                  </a:cubicBezTo>
                  <a:cubicBezTo>
                    <a:pt x="79954" y="64441"/>
                    <a:pt x="79692" y="53990"/>
                    <a:pt x="78647" y="43799"/>
                  </a:cubicBezTo>
                  <a:cubicBezTo>
                    <a:pt x="77863" y="36222"/>
                    <a:pt x="78647" y="28384"/>
                    <a:pt x="81260" y="21068"/>
                  </a:cubicBezTo>
                  <a:cubicBezTo>
                    <a:pt x="83612" y="13229"/>
                    <a:pt x="89882" y="7220"/>
                    <a:pt x="97721" y="4868"/>
                  </a:cubicBezTo>
                  <a:cubicBezTo>
                    <a:pt x="99397" y="4335"/>
                    <a:pt x="101163" y="4068"/>
                    <a:pt x="102933" y="4068"/>
                  </a:cubicBezTo>
                  <a:close/>
                  <a:moveTo>
                    <a:pt x="102994" y="0"/>
                  </a:moveTo>
                  <a:cubicBezTo>
                    <a:pt x="100963" y="0"/>
                    <a:pt x="98921" y="311"/>
                    <a:pt x="96937" y="949"/>
                  </a:cubicBezTo>
                  <a:cubicBezTo>
                    <a:pt x="90144" y="2778"/>
                    <a:pt x="84134" y="7220"/>
                    <a:pt x="80737" y="13490"/>
                  </a:cubicBezTo>
                  <a:cubicBezTo>
                    <a:pt x="78125" y="17671"/>
                    <a:pt x="76296" y="22374"/>
                    <a:pt x="75512" y="27339"/>
                  </a:cubicBezTo>
                  <a:cubicBezTo>
                    <a:pt x="74467" y="33609"/>
                    <a:pt x="74467" y="40141"/>
                    <a:pt x="74989" y="46412"/>
                  </a:cubicBezTo>
                  <a:cubicBezTo>
                    <a:pt x="75250" y="52161"/>
                    <a:pt x="75773" y="57909"/>
                    <a:pt x="76034" y="63396"/>
                  </a:cubicBezTo>
                  <a:lnTo>
                    <a:pt x="75512" y="63396"/>
                  </a:lnTo>
                  <a:lnTo>
                    <a:pt x="75512" y="75676"/>
                  </a:lnTo>
                  <a:cubicBezTo>
                    <a:pt x="75512" y="79073"/>
                    <a:pt x="74467" y="82470"/>
                    <a:pt x="72638" y="85605"/>
                  </a:cubicBezTo>
                  <a:cubicBezTo>
                    <a:pt x="71592" y="87695"/>
                    <a:pt x="69502" y="89263"/>
                    <a:pt x="66889" y="90047"/>
                  </a:cubicBezTo>
                  <a:cubicBezTo>
                    <a:pt x="63922" y="90937"/>
                    <a:pt x="60871" y="91406"/>
                    <a:pt x="57831" y="91406"/>
                  </a:cubicBezTo>
                  <a:cubicBezTo>
                    <a:pt x="55517" y="91406"/>
                    <a:pt x="53210" y="91134"/>
                    <a:pt x="50951" y="90569"/>
                  </a:cubicBezTo>
                  <a:cubicBezTo>
                    <a:pt x="46509" y="89263"/>
                    <a:pt x="42329" y="87957"/>
                    <a:pt x="37887" y="86911"/>
                  </a:cubicBezTo>
                  <a:cubicBezTo>
                    <a:pt x="35507" y="86330"/>
                    <a:pt x="33203" y="86058"/>
                    <a:pt x="30973" y="86058"/>
                  </a:cubicBezTo>
                  <a:cubicBezTo>
                    <a:pt x="22185" y="86058"/>
                    <a:pt x="14561" y="90274"/>
                    <a:pt x="8100" y="96318"/>
                  </a:cubicBezTo>
                  <a:cubicBezTo>
                    <a:pt x="1" y="103634"/>
                    <a:pt x="2352" y="116698"/>
                    <a:pt x="12542" y="120617"/>
                  </a:cubicBezTo>
                  <a:cubicBezTo>
                    <a:pt x="15939" y="122446"/>
                    <a:pt x="19858" y="123491"/>
                    <a:pt x="23516" y="124014"/>
                  </a:cubicBezTo>
                  <a:cubicBezTo>
                    <a:pt x="27958" y="124536"/>
                    <a:pt x="32661" y="124798"/>
                    <a:pt x="37103" y="125320"/>
                  </a:cubicBezTo>
                  <a:cubicBezTo>
                    <a:pt x="40238" y="125320"/>
                    <a:pt x="43374" y="125843"/>
                    <a:pt x="46509" y="126888"/>
                  </a:cubicBezTo>
                  <a:cubicBezTo>
                    <a:pt x="52519" y="128717"/>
                    <a:pt x="54870" y="132897"/>
                    <a:pt x="53041" y="138907"/>
                  </a:cubicBezTo>
                  <a:cubicBezTo>
                    <a:pt x="51735" y="142565"/>
                    <a:pt x="50428" y="146223"/>
                    <a:pt x="48861" y="149620"/>
                  </a:cubicBezTo>
                  <a:cubicBezTo>
                    <a:pt x="47554" y="153016"/>
                    <a:pt x="45987" y="156413"/>
                    <a:pt x="44941" y="159810"/>
                  </a:cubicBezTo>
                  <a:cubicBezTo>
                    <a:pt x="41545" y="170261"/>
                    <a:pt x="48077" y="181235"/>
                    <a:pt x="58790" y="183064"/>
                  </a:cubicBezTo>
                  <a:cubicBezTo>
                    <a:pt x="60227" y="183325"/>
                    <a:pt x="61729" y="183456"/>
                    <a:pt x="63231" y="183456"/>
                  </a:cubicBezTo>
                  <a:cubicBezTo>
                    <a:pt x="64734" y="183456"/>
                    <a:pt x="66236" y="183325"/>
                    <a:pt x="67673" y="183064"/>
                  </a:cubicBezTo>
                  <a:cubicBezTo>
                    <a:pt x="75512" y="182280"/>
                    <a:pt x="82566" y="178100"/>
                    <a:pt x="87270" y="171829"/>
                  </a:cubicBezTo>
                  <a:cubicBezTo>
                    <a:pt x="90405" y="167910"/>
                    <a:pt x="93018" y="163729"/>
                    <a:pt x="96153" y="159810"/>
                  </a:cubicBezTo>
                  <a:cubicBezTo>
                    <a:pt x="98348" y="156273"/>
                    <a:pt x="101966" y="154558"/>
                    <a:pt x="105573" y="154558"/>
                  </a:cubicBezTo>
                  <a:cubicBezTo>
                    <a:pt x="109694" y="154558"/>
                    <a:pt x="113799" y="156797"/>
                    <a:pt x="115750" y="161116"/>
                  </a:cubicBezTo>
                  <a:cubicBezTo>
                    <a:pt x="116533" y="163206"/>
                    <a:pt x="117317" y="165297"/>
                    <a:pt x="117840" y="167648"/>
                  </a:cubicBezTo>
                  <a:cubicBezTo>
                    <a:pt x="118624" y="170522"/>
                    <a:pt x="118885" y="173396"/>
                    <a:pt x="119408" y="176271"/>
                  </a:cubicBezTo>
                  <a:cubicBezTo>
                    <a:pt x="120191" y="181235"/>
                    <a:pt x="121498" y="186199"/>
                    <a:pt x="123327" y="190641"/>
                  </a:cubicBezTo>
                  <a:cubicBezTo>
                    <a:pt x="125766" y="196740"/>
                    <a:pt x="131685" y="200466"/>
                    <a:pt x="137885" y="200466"/>
                  </a:cubicBezTo>
                  <a:cubicBezTo>
                    <a:pt x="139653" y="200466"/>
                    <a:pt x="141445" y="200163"/>
                    <a:pt x="143184" y="199525"/>
                  </a:cubicBezTo>
                  <a:cubicBezTo>
                    <a:pt x="150239" y="197173"/>
                    <a:pt x="156510" y="192993"/>
                    <a:pt x="160690" y="186983"/>
                  </a:cubicBezTo>
                  <a:cubicBezTo>
                    <a:pt x="165655" y="180712"/>
                    <a:pt x="169313" y="173658"/>
                    <a:pt x="171142" y="165819"/>
                  </a:cubicBezTo>
                  <a:cubicBezTo>
                    <a:pt x="172971" y="158765"/>
                    <a:pt x="174016" y="151449"/>
                    <a:pt x="174538" y="144394"/>
                  </a:cubicBezTo>
                  <a:cubicBezTo>
                    <a:pt x="175061" y="138123"/>
                    <a:pt x="178196" y="132375"/>
                    <a:pt x="183422" y="128978"/>
                  </a:cubicBezTo>
                  <a:cubicBezTo>
                    <a:pt x="189170" y="124536"/>
                    <a:pt x="195441" y="120617"/>
                    <a:pt x="201973" y="117482"/>
                  </a:cubicBezTo>
                  <a:cubicBezTo>
                    <a:pt x="206154" y="115130"/>
                    <a:pt x="210334" y="113040"/>
                    <a:pt x="214515" y="110688"/>
                  </a:cubicBezTo>
                  <a:cubicBezTo>
                    <a:pt x="217650" y="108859"/>
                    <a:pt x="220525" y="106508"/>
                    <a:pt x="222876" y="103895"/>
                  </a:cubicBezTo>
                  <a:cubicBezTo>
                    <a:pt x="224966" y="101805"/>
                    <a:pt x="226273" y="99453"/>
                    <a:pt x="226795" y="96579"/>
                  </a:cubicBezTo>
                  <a:cubicBezTo>
                    <a:pt x="230192" y="81947"/>
                    <a:pt x="222092" y="66792"/>
                    <a:pt x="207983" y="61306"/>
                  </a:cubicBezTo>
                  <a:cubicBezTo>
                    <a:pt x="203357" y="59640"/>
                    <a:pt x="198600" y="58761"/>
                    <a:pt x="193804" y="58761"/>
                  </a:cubicBezTo>
                  <a:cubicBezTo>
                    <a:pt x="191829" y="58761"/>
                    <a:pt x="189846" y="58910"/>
                    <a:pt x="187864" y="59215"/>
                  </a:cubicBezTo>
                  <a:cubicBezTo>
                    <a:pt x="182116" y="59999"/>
                    <a:pt x="176629" y="61306"/>
                    <a:pt x="171142" y="62873"/>
                  </a:cubicBezTo>
                  <a:cubicBezTo>
                    <a:pt x="164610" y="65225"/>
                    <a:pt x="157816" y="67054"/>
                    <a:pt x="150762" y="68621"/>
                  </a:cubicBezTo>
                  <a:cubicBezTo>
                    <a:pt x="148933" y="68883"/>
                    <a:pt x="146842" y="69144"/>
                    <a:pt x="144752" y="69144"/>
                  </a:cubicBezTo>
                  <a:cubicBezTo>
                    <a:pt x="144554" y="69155"/>
                    <a:pt x="144357" y="69161"/>
                    <a:pt x="144161" y="69161"/>
                  </a:cubicBezTo>
                  <a:cubicBezTo>
                    <a:pt x="139702" y="69161"/>
                    <a:pt x="135802" y="66344"/>
                    <a:pt x="134301" y="62089"/>
                  </a:cubicBezTo>
                  <a:cubicBezTo>
                    <a:pt x="133517" y="59738"/>
                    <a:pt x="132733" y="57125"/>
                    <a:pt x="132733" y="54773"/>
                  </a:cubicBezTo>
                  <a:cubicBezTo>
                    <a:pt x="132210" y="50070"/>
                    <a:pt x="131949" y="45106"/>
                    <a:pt x="131427" y="40403"/>
                  </a:cubicBezTo>
                  <a:cubicBezTo>
                    <a:pt x="131165" y="34916"/>
                    <a:pt x="130120" y="29690"/>
                    <a:pt x="128552" y="24464"/>
                  </a:cubicBezTo>
                  <a:cubicBezTo>
                    <a:pt x="126462" y="17671"/>
                    <a:pt x="122804" y="11400"/>
                    <a:pt x="117840" y="6436"/>
                  </a:cubicBezTo>
                  <a:cubicBezTo>
                    <a:pt x="113841" y="2246"/>
                    <a:pt x="108454" y="0"/>
                    <a:pt x="10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3721800" y="1265275"/>
              <a:ext cx="2070700" cy="1017400"/>
            </a:xfrm>
            <a:custGeom>
              <a:avLst/>
              <a:gdLst/>
              <a:ahLst/>
              <a:cxnLst/>
              <a:rect l="l" t="t" r="r" b="b"/>
              <a:pathLst>
                <a:path w="82828" h="40696" extrusionOk="0">
                  <a:moveTo>
                    <a:pt x="1568" y="1"/>
                  </a:moveTo>
                  <a:cubicBezTo>
                    <a:pt x="1372" y="1"/>
                    <a:pt x="1176" y="66"/>
                    <a:pt x="1046" y="197"/>
                  </a:cubicBezTo>
                  <a:cubicBezTo>
                    <a:pt x="523" y="458"/>
                    <a:pt x="262" y="719"/>
                    <a:pt x="262" y="1242"/>
                  </a:cubicBezTo>
                  <a:cubicBezTo>
                    <a:pt x="1" y="2026"/>
                    <a:pt x="262" y="2810"/>
                    <a:pt x="523" y="3855"/>
                  </a:cubicBezTo>
                  <a:cubicBezTo>
                    <a:pt x="1568" y="7252"/>
                    <a:pt x="2352" y="10648"/>
                    <a:pt x="3136" y="14306"/>
                  </a:cubicBezTo>
                  <a:cubicBezTo>
                    <a:pt x="3920" y="18487"/>
                    <a:pt x="4965" y="22667"/>
                    <a:pt x="6271" y="26848"/>
                  </a:cubicBezTo>
                  <a:cubicBezTo>
                    <a:pt x="8362" y="33119"/>
                    <a:pt x="13587" y="38083"/>
                    <a:pt x="20120" y="39651"/>
                  </a:cubicBezTo>
                  <a:cubicBezTo>
                    <a:pt x="24039" y="40435"/>
                    <a:pt x="27958" y="40696"/>
                    <a:pt x="31616" y="40696"/>
                  </a:cubicBezTo>
                  <a:cubicBezTo>
                    <a:pt x="38671" y="40435"/>
                    <a:pt x="45725" y="39390"/>
                    <a:pt x="52519" y="37561"/>
                  </a:cubicBezTo>
                  <a:cubicBezTo>
                    <a:pt x="61141" y="35209"/>
                    <a:pt x="69764" y="33903"/>
                    <a:pt x="78647" y="33119"/>
                  </a:cubicBezTo>
                  <a:cubicBezTo>
                    <a:pt x="79431" y="33119"/>
                    <a:pt x="80476" y="33119"/>
                    <a:pt x="81260" y="32857"/>
                  </a:cubicBezTo>
                  <a:cubicBezTo>
                    <a:pt x="82305" y="32596"/>
                    <a:pt x="82828" y="31551"/>
                    <a:pt x="82567" y="30767"/>
                  </a:cubicBezTo>
                  <a:cubicBezTo>
                    <a:pt x="82567" y="29983"/>
                    <a:pt x="81783" y="29461"/>
                    <a:pt x="81260" y="29461"/>
                  </a:cubicBezTo>
                  <a:cubicBezTo>
                    <a:pt x="80017" y="29365"/>
                    <a:pt x="78774" y="29304"/>
                    <a:pt x="77530" y="29304"/>
                  </a:cubicBezTo>
                  <a:cubicBezTo>
                    <a:pt x="75377" y="29304"/>
                    <a:pt x="73223" y="29486"/>
                    <a:pt x="71070" y="29983"/>
                  </a:cubicBezTo>
                  <a:cubicBezTo>
                    <a:pt x="63754" y="30767"/>
                    <a:pt x="56699" y="32335"/>
                    <a:pt x="49645" y="34164"/>
                  </a:cubicBezTo>
                  <a:cubicBezTo>
                    <a:pt x="43388" y="35674"/>
                    <a:pt x="36775" y="36650"/>
                    <a:pt x="30247" y="36650"/>
                  </a:cubicBezTo>
                  <a:cubicBezTo>
                    <a:pt x="28869" y="36650"/>
                    <a:pt x="27495" y="36606"/>
                    <a:pt x="26129" y="36515"/>
                  </a:cubicBezTo>
                  <a:cubicBezTo>
                    <a:pt x="18291" y="36515"/>
                    <a:pt x="11497" y="31290"/>
                    <a:pt x="9407" y="23974"/>
                  </a:cubicBezTo>
                  <a:cubicBezTo>
                    <a:pt x="8362" y="20055"/>
                    <a:pt x="7317" y="16135"/>
                    <a:pt x="6533" y="11955"/>
                  </a:cubicBezTo>
                  <a:cubicBezTo>
                    <a:pt x="6010" y="8558"/>
                    <a:pt x="5226" y="5423"/>
                    <a:pt x="3920" y="2287"/>
                  </a:cubicBezTo>
                  <a:cubicBezTo>
                    <a:pt x="3397" y="1503"/>
                    <a:pt x="2875" y="719"/>
                    <a:pt x="2091" y="197"/>
                  </a:cubicBezTo>
                  <a:cubicBezTo>
                    <a:pt x="1960" y="66"/>
                    <a:pt x="1764" y="1"/>
                    <a:pt x="1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3349475" y="3756250"/>
              <a:ext cx="1463225" cy="1184275"/>
            </a:xfrm>
            <a:custGeom>
              <a:avLst/>
              <a:gdLst/>
              <a:ahLst/>
              <a:cxnLst/>
              <a:rect l="l" t="t" r="r" b="b"/>
              <a:pathLst>
                <a:path w="58529" h="47371" extrusionOk="0">
                  <a:moveTo>
                    <a:pt x="6045" y="0"/>
                  </a:moveTo>
                  <a:cubicBezTo>
                    <a:pt x="4882" y="0"/>
                    <a:pt x="3720" y="204"/>
                    <a:pt x="2613" y="630"/>
                  </a:cubicBezTo>
                  <a:cubicBezTo>
                    <a:pt x="1829" y="891"/>
                    <a:pt x="1307" y="1152"/>
                    <a:pt x="784" y="1675"/>
                  </a:cubicBezTo>
                  <a:cubicBezTo>
                    <a:pt x="262" y="2198"/>
                    <a:pt x="0" y="2720"/>
                    <a:pt x="0" y="3504"/>
                  </a:cubicBezTo>
                  <a:cubicBezTo>
                    <a:pt x="0" y="4288"/>
                    <a:pt x="784" y="4549"/>
                    <a:pt x="1568" y="4549"/>
                  </a:cubicBezTo>
                  <a:cubicBezTo>
                    <a:pt x="2352" y="4549"/>
                    <a:pt x="3397" y="4549"/>
                    <a:pt x="4181" y="4288"/>
                  </a:cubicBezTo>
                  <a:cubicBezTo>
                    <a:pt x="4638" y="4212"/>
                    <a:pt x="5101" y="4174"/>
                    <a:pt x="5564" y="4174"/>
                  </a:cubicBezTo>
                  <a:cubicBezTo>
                    <a:pt x="8274" y="4174"/>
                    <a:pt x="10980" y="5453"/>
                    <a:pt x="12542" y="7684"/>
                  </a:cubicBezTo>
                  <a:cubicBezTo>
                    <a:pt x="13849" y="8991"/>
                    <a:pt x="14894" y="10559"/>
                    <a:pt x="15678" y="12126"/>
                  </a:cubicBezTo>
                  <a:cubicBezTo>
                    <a:pt x="18029" y="15262"/>
                    <a:pt x="19336" y="18658"/>
                    <a:pt x="20119" y="22578"/>
                  </a:cubicBezTo>
                  <a:cubicBezTo>
                    <a:pt x="21426" y="25191"/>
                    <a:pt x="22471" y="28326"/>
                    <a:pt x="22993" y="31200"/>
                  </a:cubicBezTo>
                  <a:cubicBezTo>
                    <a:pt x="24300" y="35903"/>
                    <a:pt x="26390" y="40084"/>
                    <a:pt x="29526" y="44003"/>
                  </a:cubicBezTo>
                  <a:cubicBezTo>
                    <a:pt x="31102" y="46210"/>
                    <a:pt x="33629" y="47371"/>
                    <a:pt x="36189" y="47371"/>
                  </a:cubicBezTo>
                  <a:cubicBezTo>
                    <a:pt x="37873" y="47371"/>
                    <a:pt x="39571" y="46869"/>
                    <a:pt x="41022" y="45832"/>
                  </a:cubicBezTo>
                  <a:cubicBezTo>
                    <a:pt x="44941" y="43742"/>
                    <a:pt x="48338" y="40606"/>
                    <a:pt x="50951" y="36687"/>
                  </a:cubicBezTo>
                  <a:cubicBezTo>
                    <a:pt x="54348" y="30939"/>
                    <a:pt x="56960" y="24407"/>
                    <a:pt x="58528" y="17875"/>
                  </a:cubicBezTo>
                  <a:cubicBezTo>
                    <a:pt x="58528" y="17352"/>
                    <a:pt x="58528" y="16829"/>
                    <a:pt x="58528" y="16568"/>
                  </a:cubicBezTo>
                  <a:cubicBezTo>
                    <a:pt x="58267" y="16046"/>
                    <a:pt x="58006" y="15784"/>
                    <a:pt x="57483" y="15784"/>
                  </a:cubicBezTo>
                  <a:cubicBezTo>
                    <a:pt x="57352" y="15654"/>
                    <a:pt x="57026" y="15588"/>
                    <a:pt x="56732" y="15588"/>
                  </a:cubicBezTo>
                  <a:cubicBezTo>
                    <a:pt x="56438" y="15588"/>
                    <a:pt x="56177" y="15654"/>
                    <a:pt x="56177" y="15784"/>
                  </a:cubicBezTo>
                  <a:cubicBezTo>
                    <a:pt x="55654" y="16568"/>
                    <a:pt x="54870" y="17352"/>
                    <a:pt x="54609" y="18397"/>
                  </a:cubicBezTo>
                  <a:cubicBezTo>
                    <a:pt x="53302" y="21794"/>
                    <a:pt x="52257" y="25452"/>
                    <a:pt x="50951" y="28849"/>
                  </a:cubicBezTo>
                  <a:cubicBezTo>
                    <a:pt x="48861" y="34074"/>
                    <a:pt x="45203" y="38777"/>
                    <a:pt x="40238" y="41913"/>
                  </a:cubicBezTo>
                  <a:cubicBezTo>
                    <a:pt x="39184" y="42967"/>
                    <a:pt x="37833" y="43468"/>
                    <a:pt x="36492" y="43468"/>
                  </a:cubicBezTo>
                  <a:cubicBezTo>
                    <a:pt x="34510" y="43468"/>
                    <a:pt x="32551" y="42372"/>
                    <a:pt x="31616" y="40345"/>
                  </a:cubicBezTo>
                  <a:cubicBezTo>
                    <a:pt x="30832" y="39039"/>
                    <a:pt x="30048" y="37993"/>
                    <a:pt x="29526" y="36687"/>
                  </a:cubicBezTo>
                  <a:cubicBezTo>
                    <a:pt x="27958" y="33813"/>
                    <a:pt x="26913" y="30939"/>
                    <a:pt x="26129" y="27803"/>
                  </a:cubicBezTo>
                  <a:cubicBezTo>
                    <a:pt x="24561" y="21271"/>
                    <a:pt x="21948" y="15262"/>
                    <a:pt x="18813" y="9513"/>
                  </a:cubicBezTo>
                  <a:cubicBezTo>
                    <a:pt x="17245" y="6639"/>
                    <a:pt x="15155" y="4288"/>
                    <a:pt x="12803" y="2459"/>
                  </a:cubicBezTo>
                  <a:cubicBezTo>
                    <a:pt x="10866" y="873"/>
                    <a:pt x="8453" y="0"/>
                    <a:pt x="6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2944475" y="630825"/>
              <a:ext cx="522600" cy="1743525"/>
            </a:xfrm>
            <a:custGeom>
              <a:avLst/>
              <a:gdLst/>
              <a:ahLst/>
              <a:cxnLst/>
              <a:rect l="l" t="t" r="r" b="b"/>
              <a:pathLst>
                <a:path w="20904" h="69741" extrusionOk="0">
                  <a:moveTo>
                    <a:pt x="15248" y="0"/>
                  </a:moveTo>
                  <a:cubicBezTo>
                    <a:pt x="13757" y="0"/>
                    <a:pt x="12243" y="522"/>
                    <a:pt x="10975" y="1537"/>
                  </a:cubicBezTo>
                  <a:cubicBezTo>
                    <a:pt x="9146" y="2843"/>
                    <a:pt x="7578" y="4672"/>
                    <a:pt x="6533" y="6762"/>
                  </a:cubicBezTo>
                  <a:cubicBezTo>
                    <a:pt x="1830" y="15124"/>
                    <a:pt x="1" y="24791"/>
                    <a:pt x="1569" y="34197"/>
                  </a:cubicBezTo>
                  <a:cubicBezTo>
                    <a:pt x="2091" y="36288"/>
                    <a:pt x="2091" y="38378"/>
                    <a:pt x="2614" y="40468"/>
                  </a:cubicBezTo>
                  <a:cubicBezTo>
                    <a:pt x="4181" y="49091"/>
                    <a:pt x="3920" y="57974"/>
                    <a:pt x="1830" y="66597"/>
                  </a:cubicBezTo>
                  <a:cubicBezTo>
                    <a:pt x="1569" y="67642"/>
                    <a:pt x="1307" y="68687"/>
                    <a:pt x="2091" y="69471"/>
                  </a:cubicBezTo>
                  <a:cubicBezTo>
                    <a:pt x="2341" y="69658"/>
                    <a:pt x="2620" y="69741"/>
                    <a:pt x="2911" y="69741"/>
                  </a:cubicBezTo>
                  <a:cubicBezTo>
                    <a:pt x="3840" y="69741"/>
                    <a:pt x="4891" y="68898"/>
                    <a:pt x="5488" y="67903"/>
                  </a:cubicBezTo>
                  <a:cubicBezTo>
                    <a:pt x="5749" y="67119"/>
                    <a:pt x="6010" y="66335"/>
                    <a:pt x="6272" y="65290"/>
                  </a:cubicBezTo>
                  <a:cubicBezTo>
                    <a:pt x="7578" y="57190"/>
                    <a:pt x="7839" y="49091"/>
                    <a:pt x="6794" y="40991"/>
                  </a:cubicBezTo>
                  <a:cubicBezTo>
                    <a:pt x="5749" y="36549"/>
                    <a:pt x="4965" y="32107"/>
                    <a:pt x="4965" y="27665"/>
                  </a:cubicBezTo>
                  <a:cubicBezTo>
                    <a:pt x="4965" y="20872"/>
                    <a:pt x="6794" y="14601"/>
                    <a:pt x="9930" y="8853"/>
                  </a:cubicBezTo>
                  <a:cubicBezTo>
                    <a:pt x="10713" y="7546"/>
                    <a:pt x="11497" y="6501"/>
                    <a:pt x="12542" y="5456"/>
                  </a:cubicBezTo>
                  <a:cubicBezTo>
                    <a:pt x="13039" y="4629"/>
                    <a:pt x="13954" y="4116"/>
                    <a:pt x="14956" y="4116"/>
                  </a:cubicBezTo>
                  <a:cubicBezTo>
                    <a:pt x="15537" y="4116"/>
                    <a:pt x="16148" y="4289"/>
                    <a:pt x="16723" y="4672"/>
                  </a:cubicBezTo>
                  <a:cubicBezTo>
                    <a:pt x="16984" y="4672"/>
                    <a:pt x="17507" y="5195"/>
                    <a:pt x="17768" y="5195"/>
                  </a:cubicBezTo>
                  <a:cubicBezTo>
                    <a:pt x="18238" y="5430"/>
                    <a:pt x="18655" y="5559"/>
                    <a:pt x="19043" y="5559"/>
                  </a:cubicBezTo>
                  <a:cubicBezTo>
                    <a:pt x="19518" y="5559"/>
                    <a:pt x="19949" y="5365"/>
                    <a:pt x="20381" y="4933"/>
                  </a:cubicBezTo>
                  <a:cubicBezTo>
                    <a:pt x="20904" y="3888"/>
                    <a:pt x="20642" y="2582"/>
                    <a:pt x="19597" y="1798"/>
                  </a:cubicBezTo>
                  <a:cubicBezTo>
                    <a:pt x="18387" y="588"/>
                    <a:pt x="16830" y="0"/>
                    <a:pt x="15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5106600" y="2136500"/>
              <a:ext cx="1077825" cy="1108975"/>
            </a:xfrm>
            <a:custGeom>
              <a:avLst/>
              <a:gdLst/>
              <a:ahLst/>
              <a:cxnLst/>
              <a:rect l="l" t="t" r="r" b="b"/>
              <a:pathLst>
                <a:path w="43113" h="44359" extrusionOk="0">
                  <a:moveTo>
                    <a:pt x="37471" y="1"/>
                  </a:moveTo>
                  <a:cubicBezTo>
                    <a:pt x="37250" y="1"/>
                    <a:pt x="37038" y="33"/>
                    <a:pt x="36842" y="99"/>
                  </a:cubicBezTo>
                  <a:cubicBezTo>
                    <a:pt x="36058" y="621"/>
                    <a:pt x="35536" y="1666"/>
                    <a:pt x="36058" y="2450"/>
                  </a:cubicBezTo>
                  <a:cubicBezTo>
                    <a:pt x="37103" y="4279"/>
                    <a:pt x="37626" y="6370"/>
                    <a:pt x="37626" y="8460"/>
                  </a:cubicBezTo>
                  <a:cubicBezTo>
                    <a:pt x="37887" y="12118"/>
                    <a:pt x="36319" y="15515"/>
                    <a:pt x="33707" y="18127"/>
                  </a:cubicBezTo>
                  <a:cubicBezTo>
                    <a:pt x="30310" y="21263"/>
                    <a:pt x="26391" y="24137"/>
                    <a:pt x="21949" y="25966"/>
                  </a:cubicBezTo>
                  <a:cubicBezTo>
                    <a:pt x="17246" y="28056"/>
                    <a:pt x="12543" y="30408"/>
                    <a:pt x="8101" y="33282"/>
                  </a:cubicBezTo>
                  <a:cubicBezTo>
                    <a:pt x="5749" y="34850"/>
                    <a:pt x="3398" y="36679"/>
                    <a:pt x="1307" y="38769"/>
                  </a:cubicBezTo>
                  <a:cubicBezTo>
                    <a:pt x="524" y="39814"/>
                    <a:pt x="1" y="41120"/>
                    <a:pt x="1" y="42688"/>
                  </a:cubicBezTo>
                  <a:cubicBezTo>
                    <a:pt x="262" y="43211"/>
                    <a:pt x="524" y="43733"/>
                    <a:pt x="1307" y="44256"/>
                  </a:cubicBezTo>
                  <a:cubicBezTo>
                    <a:pt x="1447" y="44326"/>
                    <a:pt x="1606" y="44358"/>
                    <a:pt x="1769" y="44358"/>
                  </a:cubicBezTo>
                  <a:cubicBezTo>
                    <a:pt x="2212" y="44358"/>
                    <a:pt x="2684" y="44116"/>
                    <a:pt x="2875" y="43733"/>
                  </a:cubicBezTo>
                  <a:cubicBezTo>
                    <a:pt x="5488" y="39814"/>
                    <a:pt x="8885" y="36940"/>
                    <a:pt x="13065" y="34850"/>
                  </a:cubicBezTo>
                  <a:cubicBezTo>
                    <a:pt x="16201" y="33021"/>
                    <a:pt x="19336" y="31192"/>
                    <a:pt x="22733" y="29885"/>
                  </a:cubicBezTo>
                  <a:cubicBezTo>
                    <a:pt x="27697" y="27795"/>
                    <a:pt x="32400" y="24921"/>
                    <a:pt x="36319" y="21001"/>
                  </a:cubicBezTo>
                  <a:cubicBezTo>
                    <a:pt x="41284" y="16821"/>
                    <a:pt x="43113" y="9766"/>
                    <a:pt x="41023" y="3757"/>
                  </a:cubicBezTo>
                  <a:cubicBezTo>
                    <a:pt x="40500" y="2712"/>
                    <a:pt x="39977" y="1666"/>
                    <a:pt x="39455" y="883"/>
                  </a:cubicBezTo>
                  <a:cubicBezTo>
                    <a:pt x="38867" y="295"/>
                    <a:pt x="38132" y="1"/>
                    <a:pt x="37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2206350" y="3549900"/>
              <a:ext cx="437675" cy="933675"/>
            </a:xfrm>
            <a:custGeom>
              <a:avLst/>
              <a:gdLst/>
              <a:ahLst/>
              <a:cxnLst/>
              <a:rect l="l" t="t" r="r" b="b"/>
              <a:pathLst>
                <a:path w="17507" h="37347" extrusionOk="0">
                  <a:moveTo>
                    <a:pt x="8362" y="0"/>
                  </a:moveTo>
                  <a:cubicBezTo>
                    <a:pt x="7317" y="0"/>
                    <a:pt x="6533" y="784"/>
                    <a:pt x="6533" y="1829"/>
                  </a:cubicBezTo>
                  <a:cubicBezTo>
                    <a:pt x="5488" y="7316"/>
                    <a:pt x="3920" y="12803"/>
                    <a:pt x="1830" y="18029"/>
                  </a:cubicBezTo>
                  <a:cubicBezTo>
                    <a:pt x="785" y="20903"/>
                    <a:pt x="1" y="23777"/>
                    <a:pt x="1" y="26651"/>
                  </a:cubicBezTo>
                  <a:cubicBezTo>
                    <a:pt x="1" y="27958"/>
                    <a:pt x="1" y="29525"/>
                    <a:pt x="262" y="30832"/>
                  </a:cubicBezTo>
                  <a:cubicBezTo>
                    <a:pt x="785" y="33183"/>
                    <a:pt x="2352" y="35535"/>
                    <a:pt x="4443" y="36580"/>
                  </a:cubicBezTo>
                  <a:cubicBezTo>
                    <a:pt x="5782" y="37101"/>
                    <a:pt x="7164" y="37346"/>
                    <a:pt x="8522" y="37346"/>
                  </a:cubicBezTo>
                  <a:cubicBezTo>
                    <a:pt x="11932" y="37346"/>
                    <a:pt x="15190" y="35799"/>
                    <a:pt x="17245" y="33183"/>
                  </a:cubicBezTo>
                  <a:cubicBezTo>
                    <a:pt x="17507" y="32661"/>
                    <a:pt x="17507" y="32138"/>
                    <a:pt x="17245" y="31877"/>
                  </a:cubicBezTo>
                  <a:cubicBezTo>
                    <a:pt x="16984" y="31354"/>
                    <a:pt x="16200" y="30832"/>
                    <a:pt x="15678" y="30832"/>
                  </a:cubicBezTo>
                  <a:cubicBezTo>
                    <a:pt x="14110" y="31354"/>
                    <a:pt x="12542" y="32138"/>
                    <a:pt x="10713" y="32922"/>
                  </a:cubicBezTo>
                  <a:cubicBezTo>
                    <a:pt x="9763" y="33219"/>
                    <a:pt x="8908" y="33367"/>
                    <a:pt x="8149" y="33367"/>
                  </a:cubicBezTo>
                  <a:cubicBezTo>
                    <a:pt x="5572" y="33367"/>
                    <a:pt x="4122" y="31651"/>
                    <a:pt x="3920" y="28219"/>
                  </a:cubicBezTo>
                  <a:cubicBezTo>
                    <a:pt x="3659" y="25606"/>
                    <a:pt x="4181" y="23254"/>
                    <a:pt x="4965" y="20903"/>
                  </a:cubicBezTo>
                  <a:cubicBezTo>
                    <a:pt x="6010" y="17506"/>
                    <a:pt x="7317" y="14371"/>
                    <a:pt x="8362" y="11235"/>
                  </a:cubicBezTo>
                  <a:cubicBezTo>
                    <a:pt x="9407" y="8884"/>
                    <a:pt x="9930" y="6532"/>
                    <a:pt x="9930" y="3919"/>
                  </a:cubicBezTo>
                  <a:cubicBezTo>
                    <a:pt x="9930" y="3136"/>
                    <a:pt x="9930" y="2613"/>
                    <a:pt x="9930" y="1829"/>
                  </a:cubicBezTo>
                  <a:cubicBezTo>
                    <a:pt x="9930" y="1045"/>
                    <a:pt x="9407" y="0"/>
                    <a:pt x="8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1259200" y="2622325"/>
              <a:ext cx="398475" cy="405025"/>
            </a:xfrm>
            <a:custGeom>
              <a:avLst/>
              <a:gdLst/>
              <a:ahLst/>
              <a:cxnLst/>
              <a:rect l="l" t="t" r="r" b="b"/>
              <a:pathLst>
                <a:path w="15939" h="16201" extrusionOk="0">
                  <a:moveTo>
                    <a:pt x="11497" y="1"/>
                  </a:moveTo>
                  <a:cubicBezTo>
                    <a:pt x="8100" y="1"/>
                    <a:pt x="4704" y="1568"/>
                    <a:pt x="2613" y="4443"/>
                  </a:cubicBezTo>
                  <a:cubicBezTo>
                    <a:pt x="0" y="8623"/>
                    <a:pt x="1568" y="13849"/>
                    <a:pt x="6010" y="15939"/>
                  </a:cubicBezTo>
                  <a:cubicBezTo>
                    <a:pt x="6358" y="16113"/>
                    <a:pt x="6765" y="16200"/>
                    <a:pt x="7181" y="16200"/>
                  </a:cubicBezTo>
                  <a:cubicBezTo>
                    <a:pt x="8013" y="16200"/>
                    <a:pt x="8884" y="15852"/>
                    <a:pt x="9407" y="15155"/>
                  </a:cubicBezTo>
                  <a:cubicBezTo>
                    <a:pt x="10191" y="14110"/>
                    <a:pt x="9407" y="13065"/>
                    <a:pt x="8362" y="12281"/>
                  </a:cubicBezTo>
                  <a:cubicBezTo>
                    <a:pt x="8100" y="12281"/>
                    <a:pt x="7578" y="12020"/>
                    <a:pt x="7316" y="11759"/>
                  </a:cubicBezTo>
                  <a:cubicBezTo>
                    <a:pt x="4965" y="9930"/>
                    <a:pt x="5226" y="6533"/>
                    <a:pt x="7839" y="5226"/>
                  </a:cubicBezTo>
                  <a:cubicBezTo>
                    <a:pt x="9407" y="4181"/>
                    <a:pt x="11497" y="3920"/>
                    <a:pt x="13587" y="3920"/>
                  </a:cubicBezTo>
                  <a:cubicBezTo>
                    <a:pt x="14894" y="3920"/>
                    <a:pt x="15939" y="3659"/>
                    <a:pt x="15939" y="2352"/>
                  </a:cubicBezTo>
                  <a:cubicBezTo>
                    <a:pt x="15939" y="1307"/>
                    <a:pt x="14894" y="785"/>
                    <a:pt x="14110" y="523"/>
                  </a:cubicBezTo>
                  <a:cubicBezTo>
                    <a:pt x="13065" y="262"/>
                    <a:pt x="12281" y="1"/>
                    <a:pt x="1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2532950" y="2704350"/>
              <a:ext cx="287450" cy="172750"/>
            </a:xfrm>
            <a:custGeom>
              <a:avLst/>
              <a:gdLst/>
              <a:ahLst/>
              <a:cxnLst/>
              <a:rect l="l" t="t" r="r" b="b"/>
              <a:pathLst>
                <a:path w="11498" h="6910" extrusionOk="0">
                  <a:moveTo>
                    <a:pt x="9678" y="0"/>
                  </a:moveTo>
                  <a:cubicBezTo>
                    <a:pt x="9523" y="0"/>
                    <a:pt x="9407" y="116"/>
                    <a:pt x="9407" y="116"/>
                  </a:cubicBezTo>
                  <a:cubicBezTo>
                    <a:pt x="7056" y="2207"/>
                    <a:pt x="4181" y="3252"/>
                    <a:pt x="1307" y="3252"/>
                  </a:cubicBezTo>
                  <a:cubicBezTo>
                    <a:pt x="523" y="3252"/>
                    <a:pt x="1" y="3774"/>
                    <a:pt x="1" y="4558"/>
                  </a:cubicBezTo>
                  <a:cubicBezTo>
                    <a:pt x="262" y="5342"/>
                    <a:pt x="523" y="5865"/>
                    <a:pt x="1046" y="6387"/>
                  </a:cubicBezTo>
                  <a:cubicBezTo>
                    <a:pt x="1569" y="6649"/>
                    <a:pt x="2091" y="6910"/>
                    <a:pt x="2875" y="6910"/>
                  </a:cubicBezTo>
                  <a:cubicBezTo>
                    <a:pt x="5749" y="6910"/>
                    <a:pt x="8623" y="5865"/>
                    <a:pt x="10714" y="3513"/>
                  </a:cubicBezTo>
                  <a:cubicBezTo>
                    <a:pt x="11236" y="2991"/>
                    <a:pt x="11497" y="2468"/>
                    <a:pt x="11497" y="1684"/>
                  </a:cubicBezTo>
                  <a:cubicBezTo>
                    <a:pt x="11497" y="1162"/>
                    <a:pt x="10975" y="639"/>
                    <a:pt x="10714" y="116"/>
                  </a:cubicBezTo>
                  <a:lnTo>
                    <a:pt x="9930" y="116"/>
                  </a:lnTo>
                  <a:cubicBezTo>
                    <a:pt x="9843" y="29"/>
                    <a:pt x="9756" y="0"/>
                    <a:pt x="9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0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nstantia" panose="02030602050306030303" pitchFamily="18" charset="0"/>
              </a:rPr>
              <a:t>a. </a:t>
            </a:r>
            <a:r>
              <a:rPr lang="en-US" sz="4800" dirty="0" err="1">
                <a:latin typeface="Constantia" panose="02030602050306030303" pitchFamily="18" charset="0"/>
              </a:rPr>
              <a:t>Mỡ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và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dầu</a:t>
            </a:r>
            <a:endParaRPr sz="48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ách phân biệt mỡ và dầu, mỡ và dầu dùng cái nào tốt hơn">
            <a:extLst>
              <a:ext uri="{FF2B5EF4-FFF2-40B4-BE49-F238E27FC236}">
                <a16:creationId xmlns:a16="http://schemas.microsoft.com/office/drawing/2014/main" id="{6F093A25-3342-9405-685B-F1AE5F03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5750"/>
            <a:ext cx="4339401" cy="2927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1489;p50">
            <a:extLst>
              <a:ext uri="{FF2B5EF4-FFF2-40B4-BE49-F238E27FC236}">
                <a16:creationId xmlns:a16="http://schemas.microsoft.com/office/drawing/2014/main" id="{EC045B4B-6160-1B68-2D63-70BE61D5B0E5}"/>
              </a:ext>
            </a:extLst>
          </p:cNvPr>
          <p:cNvGrpSpPr/>
          <p:nvPr/>
        </p:nvGrpSpPr>
        <p:grpSpPr>
          <a:xfrm rot="20705737">
            <a:off x="4717089" y="843668"/>
            <a:ext cx="733530" cy="1108248"/>
            <a:chOff x="2190225" y="236575"/>
            <a:chExt cx="3165475" cy="5024350"/>
          </a:xfrm>
        </p:grpSpPr>
        <p:sp>
          <p:nvSpPr>
            <p:cNvPr id="3" name="Google Shape;1490;p50">
              <a:extLst>
                <a:ext uri="{FF2B5EF4-FFF2-40B4-BE49-F238E27FC236}">
                  <a16:creationId xmlns:a16="http://schemas.microsoft.com/office/drawing/2014/main" id="{BDC4F526-A0C3-C593-4F15-79DD6D65EC5C}"/>
                </a:ext>
              </a:extLst>
            </p:cNvPr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491;p50">
              <a:extLst>
                <a:ext uri="{FF2B5EF4-FFF2-40B4-BE49-F238E27FC236}">
                  <a16:creationId xmlns:a16="http://schemas.microsoft.com/office/drawing/2014/main" id="{869E7906-10A5-C02C-F0B7-4EFA5CAD9B38}"/>
                </a:ext>
              </a:extLst>
            </p:cNvPr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92;p50">
              <a:extLst>
                <a:ext uri="{FF2B5EF4-FFF2-40B4-BE49-F238E27FC236}">
                  <a16:creationId xmlns:a16="http://schemas.microsoft.com/office/drawing/2014/main" id="{BFE137AC-614B-56BE-C747-181D530CBF1E}"/>
                </a:ext>
              </a:extLst>
            </p:cNvPr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93;p50">
              <a:extLst>
                <a:ext uri="{FF2B5EF4-FFF2-40B4-BE49-F238E27FC236}">
                  <a16:creationId xmlns:a16="http://schemas.microsoft.com/office/drawing/2014/main" id="{840026D2-7D3F-36CF-AA0F-A590222650B3}"/>
                </a:ext>
              </a:extLst>
            </p:cNvPr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94;p50">
              <a:extLst>
                <a:ext uri="{FF2B5EF4-FFF2-40B4-BE49-F238E27FC236}">
                  <a16:creationId xmlns:a16="http://schemas.microsoft.com/office/drawing/2014/main" id="{66A58AD1-1F14-3C1B-73B0-E47C03C168FC}"/>
                </a:ext>
              </a:extLst>
            </p:cNvPr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483;p50">
            <a:extLst>
              <a:ext uri="{FF2B5EF4-FFF2-40B4-BE49-F238E27FC236}">
                <a16:creationId xmlns:a16="http://schemas.microsoft.com/office/drawing/2014/main" id="{678FBC6D-C9EA-7B99-C6A2-EB3995E8B2AF}"/>
              </a:ext>
            </a:extLst>
          </p:cNvPr>
          <p:cNvGrpSpPr/>
          <p:nvPr/>
        </p:nvGrpSpPr>
        <p:grpSpPr>
          <a:xfrm rot="842772">
            <a:off x="7198039" y="3163977"/>
            <a:ext cx="906555" cy="1400227"/>
            <a:chOff x="2144500" y="237375"/>
            <a:chExt cx="3245200" cy="5012400"/>
          </a:xfrm>
        </p:grpSpPr>
        <p:sp>
          <p:nvSpPr>
            <p:cNvPr id="9" name="Google Shape;1484;p50">
              <a:extLst>
                <a:ext uri="{FF2B5EF4-FFF2-40B4-BE49-F238E27FC236}">
                  <a16:creationId xmlns:a16="http://schemas.microsoft.com/office/drawing/2014/main" id="{CAD6CA9A-EF6F-BDEF-6DF4-EBF4A9493516}"/>
                </a:ext>
              </a:extLst>
            </p:cNvPr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5;p50">
              <a:extLst>
                <a:ext uri="{FF2B5EF4-FFF2-40B4-BE49-F238E27FC236}">
                  <a16:creationId xmlns:a16="http://schemas.microsoft.com/office/drawing/2014/main" id="{F5EB2C2D-B099-0FF0-4C59-022A5DB9E6F8}"/>
                </a:ext>
              </a:extLst>
            </p:cNvPr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6;p50">
              <a:extLst>
                <a:ext uri="{FF2B5EF4-FFF2-40B4-BE49-F238E27FC236}">
                  <a16:creationId xmlns:a16="http://schemas.microsoft.com/office/drawing/2014/main" id="{6F67A836-7230-FD1F-CBD8-1779C420F50F}"/>
                </a:ext>
              </a:extLst>
            </p:cNvPr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7;p50">
              <a:extLst>
                <a:ext uri="{FF2B5EF4-FFF2-40B4-BE49-F238E27FC236}">
                  <a16:creationId xmlns:a16="http://schemas.microsoft.com/office/drawing/2014/main" id="{2B01C196-0591-724D-F4A3-D284961EE226}"/>
                </a:ext>
              </a:extLst>
            </p:cNvPr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8;p50">
              <a:extLst>
                <a:ext uri="{FF2B5EF4-FFF2-40B4-BE49-F238E27FC236}">
                  <a16:creationId xmlns:a16="http://schemas.microsoft.com/office/drawing/2014/main" id="{89A20131-E86C-EF42-E0B3-3CF1411B3A2A}"/>
                </a:ext>
              </a:extLst>
            </p:cNvPr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DE0D3D0-2B58-D552-DEF8-EE49446F65F9}"/>
              </a:ext>
            </a:extLst>
          </p:cNvPr>
          <p:cNvSpPr/>
          <p:nvPr/>
        </p:nvSpPr>
        <p:spPr>
          <a:xfrm>
            <a:off x="930449" y="2027608"/>
            <a:ext cx="3747878" cy="18820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Theo </a:t>
            </a:r>
            <a:r>
              <a:rPr lang="en-US" sz="2400" dirty="0" err="1">
                <a:solidFill>
                  <a:schemeClr val="accent6"/>
                </a:solidFill>
              </a:rPr>
              <a:t>các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bạn,mỡ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dầu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có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vai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trò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gì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trong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thể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chúng</a:t>
            </a:r>
            <a:r>
              <a:rPr lang="en-US" sz="2400" dirty="0">
                <a:solidFill>
                  <a:schemeClr val="accent6"/>
                </a:solidFill>
              </a:rPr>
              <a:t> ta?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372AFB-08CB-2A62-FFD8-A2743B605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474" y="2811451"/>
            <a:ext cx="2632598" cy="26325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0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nstantia" panose="02030602050306030303" pitchFamily="18" charset="0"/>
              </a:rPr>
              <a:t>a. </a:t>
            </a:r>
            <a:r>
              <a:rPr lang="en-US" sz="4800" dirty="0" err="1">
                <a:latin typeface="Constantia" panose="02030602050306030303" pitchFamily="18" charset="0"/>
              </a:rPr>
              <a:t>Mỡ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và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dầu</a:t>
            </a:r>
            <a:endParaRPr sz="48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ách phân biệt mỡ và dầu, mỡ và dầu dùng cái nào tốt hơn">
            <a:extLst>
              <a:ext uri="{FF2B5EF4-FFF2-40B4-BE49-F238E27FC236}">
                <a16:creationId xmlns:a16="http://schemas.microsoft.com/office/drawing/2014/main" id="{6F093A25-3342-9405-685B-F1AE5F03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5750"/>
            <a:ext cx="4339401" cy="2927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1489;p50">
            <a:extLst>
              <a:ext uri="{FF2B5EF4-FFF2-40B4-BE49-F238E27FC236}">
                <a16:creationId xmlns:a16="http://schemas.microsoft.com/office/drawing/2014/main" id="{EC045B4B-6160-1B68-2D63-70BE61D5B0E5}"/>
              </a:ext>
            </a:extLst>
          </p:cNvPr>
          <p:cNvGrpSpPr/>
          <p:nvPr/>
        </p:nvGrpSpPr>
        <p:grpSpPr>
          <a:xfrm rot="20705737">
            <a:off x="4717089" y="843668"/>
            <a:ext cx="733530" cy="1108248"/>
            <a:chOff x="2190225" y="236575"/>
            <a:chExt cx="3165475" cy="5024350"/>
          </a:xfrm>
        </p:grpSpPr>
        <p:sp>
          <p:nvSpPr>
            <p:cNvPr id="3" name="Google Shape;1490;p50">
              <a:extLst>
                <a:ext uri="{FF2B5EF4-FFF2-40B4-BE49-F238E27FC236}">
                  <a16:creationId xmlns:a16="http://schemas.microsoft.com/office/drawing/2014/main" id="{BDC4F526-A0C3-C593-4F15-79DD6D65EC5C}"/>
                </a:ext>
              </a:extLst>
            </p:cNvPr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491;p50">
              <a:extLst>
                <a:ext uri="{FF2B5EF4-FFF2-40B4-BE49-F238E27FC236}">
                  <a16:creationId xmlns:a16="http://schemas.microsoft.com/office/drawing/2014/main" id="{869E7906-10A5-C02C-F0B7-4EFA5CAD9B38}"/>
                </a:ext>
              </a:extLst>
            </p:cNvPr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92;p50">
              <a:extLst>
                <a:ext uri="{FF2B5EF4-FFF2-40B4-BE49-F238E27FC236}">
                  <a16:creationId xmlns:a16="http://schemas.microsoft.com/office/drawing/2014/main" id="{BFE137AC-614B-56BE-C747-181D530CBF1E}"/>
                </a:ext>
              </a:extLst>
            </p:cNvPr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93;p50">
              <a:extLst>
                <a:ext uri="{FF2B5EF4-FFF2-40B4-BE49-F238E27FC236}">
                  <a16:creationId xmlns:a16="http://schemas.microsoft.com/office/drawing/2014/main" id="{840026D2-7D3F-36CF-AA0F-A590222650B3}"/>
                </a:ext>
              </a:extLst>
            </p:cNvPr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94;p50">
              <a:extLst>
                <a:ext uri="{FF2B5EF4-FFF2-40B4-BE49-F238E27FC236}">
                  <a16:creationId xmlns:a16="http://schemas.microsoft.com/office/drawing/2014/main" id="{66A58AD1-1F14-3C1B-73B0-E47C03C168FC}"/>
                </a:ext>
              </a:extLst>
            </p:cNvPr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483;p50">
            <a:extLst>
              <a:ext uri="{FF2B5EF4-FFF2-40B4-BE49-F238E27FC236}">
                <a16:creationId xmlns:a16="http://schemas.microsoft.com/office/drawing/2014/main" id="{678FBC6D-C9EA-7B99-C6A2-EB3995E8B2AF}"/>
              </a:ext>
            </a:extLst>
          </p:cNvPr>
          <p:cNvGrpSpPr/>
          <p:nvPr/>
        </p:nvGrpSpPr>
        <p:grpSpPr>
          <a:xfrm rot="842772">
            <a:off x="7198039" y="3163977"/>
            <a:ext cx="906555" cy="1400227"/>
            <a:chOff x="2144500" y="237375"/>
            <a:chExt cx="3245200" cy="5012400"/>
          </a:xfrm>
        </p:grpSpPr>
        <p:sp>
          <p:nvSpPr>
            <p:cNvPr id="9" name="Google Shape;1484;p50">
              <a:extLst>
                <a:ext uri="{FF2B5EF4-FFF2-40B4-BE49-F238E27FC236}">
                  <a16:creationId xmlns:a16="http://schemas.microsoft.com/office/drawing/2014/main" id="{CAD6CA9A-EF6F-BDEF-6DF4-EBF4A9493516}"/>
                </a:ext>
              </a:extLst>
            </p:cNvPr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5;p50">
              <a:extLst>
                <a:ext uri="{FF2B5EF4-FFF2-40B4-BE49-F238E27FC236}">
                  <a16:creationId xmlns:a16="http://schemas.microsoft.com/office/drawing/2014/main" id="{F5EB2C2D-B099-0FF0-4C59-022A5DB9E6F8}"/>
                </a:ext>
              </a:extLst>
            </p:cNvPr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6;p50">
              <a:extLst>
                <a:ext uri="{FF2B5EF4-FFF2-40B4-BE49-F238E27FC236}">
                  <a16:creationId xmlns:a16="http://schemas.microsoft.com/office/drawing/2014/main" id="{6F67A836-7230-FD1F-CBD8-1779C420F50F}"/>
                </a:ext>
              </a:extLst>
            </p:cNvPr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7;p50">
              <a:extLst>
                <a:ext uri="{FF2B5EF4-FFF2-40B4-BE49-F238E27FC236}">
                  <a16:creationId xmlns:a16="http://schemas.microsoft.com/office/drawing/2014/main" id="{2B01C196-0591-724D-F4A3-D284961EE226}"/>
                </a:ext>
              </a:extLst>
            </p:cNvPr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8;p50">
              <a:extLst>
                <a:ext uri="{FF2B5EF4-FFF2-40B4-BE49-F238E27FC236}">
                  <a16:creationId xmlns:a16="http://schemas.microsoft.com/office/drawing/2014/main" id="{89A20131-E86C-EF42-E0B3-3CF1411B3A2A}"/>
                </a:ext>
              </a:extLst>
            </p:cNvPr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B4FAB8-A1C6-A185-E4D6-35283949808F}"/>
              </a:ext>
            </a:extLst>
          </p:cNvPr>
          <p:cNvSpPr txBox="1"/>
          <p:nvPr/>
        </p:nvSpPr>
        <p:spPr>
          <a:xfrm>
            <a:off x="720000" y="1951512"/>
            <a:ext cx="3480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Mỡ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dầu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đóng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b="1" i="1" dirty="0" err="1"/>
              <a:t>chất</a:t>
            </a:r>
            <a:r>
              <a:rPr lang="en-US" sz="2000" b="1" i="1" dirty="0"/>
              <a:t> </a:t>
            </a:r>
            <a:r>
              <a:rPr lang="en-US" sz="2000" b="1" i="1" dirty="0" err="1"/>
              <a:t>dự</a:t>
            </a:r>
            <a:r>
              <a:rPr lang="en-US" sz="2000" b="1" i="1" dirty="0"/>
              <a:t> </a:t>
            </a:r>
            <a:r>
              <a:rPr lang="en-US" sz="2000" b="1" i="1" dirty="0" err="1"/>
              <a:t>trữ</a:t>
            </a:r>
            <a:r>
              <a:rPr lang="en-US" sz="2000" b="1" i="1" dirty="0"/>
              <a:t> </a:t>
            </a:r>
            <a:r>
              <a:rPr lang="en-US" sz="2000" b="1" i="1" dirty="0" err="1"/>
              <a:t>năng</a:t>
            </a:r>
            <a:r>
              <a:rPr lang="en-US" sz="2000" b="1" i="1" dirty="0"/>
              <a:t> </a:t>
            </a:r>
            <a:r>
              <a:rPr lang="en-US" sz="2000" b="1" i="1" dirty="0" err="1"/>
              <a:t>lượng</a:t>
            </a:r>
            <a:r>
              <a:rPr lang="en-US" sz="2000" b="1" i="1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bào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, 2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b="1" i="1" dirty="0"/>
              <a:t>dung </a:t>
            </a:r>
            <a:r>
              <a:rPr lang="en-US" sz="2000" b="1" i="1" dirty="0" err="1"/>
              <a:t>môi</a:t>
            </a:r>
            <a:r>
              <a:rPr lang="en-US" sz="2000" b="1" i="1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vitamin</a:t>
            </a:r>
          </a:p>
        </p:txBody>
      </p:sp>
    </p:spTree>
    <p:extLst>
      <p:ext uri="{BB962C8B-B14F-4D97-AF65-F5344CB8AC3E}">
        <p14:creationId xmlns:p14="http://schemas.microsoft.com/office/powerpoint/2010/main" val="276644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0"/>
          <p:cNvSpPr txBox="1">
            <a:spLocks noGrp="1"/>
          </p:cNvSpPr>
          <p:nvPr>
            <p:ph type="title"/>
          </p:nvPr>
        </p:nvSpPr>
        <p:spPr>
          <a:xfrm>
            <a:off x="953916" y="292736"/>
            <a:ext cx="47368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nstantia" panose="02030602050306030303" pitchFamily="18" charset="0"/>
              </a:rPr>
              <a:t>b. Phospholipid</a:t>
            </a:r>
            <a:endParaRPr sz="4800" dirty="0">
              <a:latin typeface="Constantia" panose="0203060205030603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6EE7C2-EF0F-684D-92E7-A5E3A0DF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65"/>
            <a:ext cx="4736897" cy="3500838"/>
          </a:xfrm>
          <a:prstGeom prst="rect">
            <a:avLst/>
          </a:prstGeom>
        </p:spPr>
      </p:pic>
      <p:pic>
        <p:nvPicPr>
          <p:cNvPr id="3080" name="Picture 8" descr="Cell Membrane Png - Cell Membrane Not Labeled, Transparent Png -  800x492(#2694800) - PngFind">
            <a:extLst>
              <a:ext uri="{FF2B5EF4-FFF2-40B4-BE49-F238E27FC236}">
                <a16:creationId xmlns:a16="http://schemas.microsoft.com/office/drawing/2014/main" id="{7F3E6DA4-CBB1-8315-1673-139ECCFB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4" b="96154" l="2024" r="100000">
                        <a14:foregroundMark x1="62500" y1="44580" x2="62500" y2="44580"/>
                        <a14:foregroundMark x1="65476" y1="53497" x2="65476" y2="53497"/>
                        <a14:foregroundMark x1="89167" y1="91084" x2="89167" y2="91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4" y="865436"/>
            <a:ext cx="3808559" cy="25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4383F7-9F8E-B687-F862-88CA649646FC}"/>
              </a:ext>
            </a:extLst>
          </p:cNvPr>
          <p:cNvSpPr txBox="1"/>
          <p:nvPr/>
        </p:nvSpPr>
        <p:spPr>
          <a:xfrm>
            <a:off x="4398093" y="3533335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Phospholipid </a:t>
            </a:r>
            <a:r>
              <a:rPr lang="en-US" sz="2200" dirty="0" err="1"/>
              <a:t>tham</a:t>
            </a:r>
            <a:r>
              <a:rPr lang="en-US" sz="2200" dirty="0"/>
              <a:t> </a:t>
            </a:r>
            <a:r>
              <a:rPr lang="en-US" sz="2200" dirty="0" err="1"/>
              <a:t>gia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b="1" i="1" dirty="0" err="1"/>
              <a:t>cấu</a:t>
            </a:r>
            <a:r>
              <a:rPr lang="en-US" sz="2200" b="1" i="1" dirty="0"/>
              <a:t> </a:t>
            </a:r>
            <a:r>
              <a:rPr lang="en-US" sz="2200" b="1" i="1" dirty="0" err="1"/>
              <a:t>trúc</a:t>
            </a:r>
            <a:r>
              <a:rPr lang="en-US" sz="2200" b="1" i="1" dirty="0"/>
              <a:t> </a:t>
            </a:r>
            <a:r>
              <a:rPr lang="en-US" sz="2200" b="1" i="1" dirty="0" err="1"/>
              <a:t>màng</a:t>
            </a:r>
            <a:r>
              <a:rPr lang="en-US" sz="2200" b="1" i="1" dirty="0"/>
              <a:t> </a:t>
            </a:r>
            <a:r>
              <a:rPr lang="en-US" sz="2200" b="1" i="1" dirty="0" err="1"/>
              <a:t>tế</a:t>
            </a:r>
            <a:r>
              <a:rPr lang="en-US" sz="2200" b="1" i="1" dirty="0"/>
              <a:t> </a:t>
            </a:r>
            <a:r>
              <a:rPr lang="en-US" sz="2200" b="1" i="1" dirty="0" err="1"/>
              <a:t>bào</a:t>
            </a:r>
            <a:r>
              <a:rPr lang="en-US" sz="2200" dirty="0"/>
              <a:t>, </a:t>
            </a:r>
            <a:r>
              <a:rPr lang="en-US" sz="2200" dirty="0" err="1"/>
              <a:t>với</a:t>
            </a:r>
            <a:r>
              <a:rPr lang="en-US" sz="2200" dirty="0"/>
              <a:t> 1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ưa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1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kị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196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0"/>
          <p:cNvSpPr txBox="1">
            <a:spLocks noGrp="1"/>
          </p:cNvSpPr>
          <p:nvPr>
            <p:ph type="title"/>
          </p:nvPr>
        </p:nvSpPr>
        <p:spPr>
          <a:xfrm>
            <a:off x="932651" y="367164"/>
            <a:ext cx="47368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nstantia" panose="02030602050306030303" pitchFamily="18" charset="0"/>
              </a:rPr>
              <a:t>c. Steroid</a:t>
            </a:r>
            <a:endParaRPr sz="4800" dirty="0">
              <a:latin typeface="Constantia" panose="02030602050306030303" pitchFamily="18" charset="0"/>
            </a:endParaRPr>
          </a:p>
        </p:txBody>
      </p:sp>
      <p:pic>
        <p:nvPicPr>
          <p:cNvPr id="4098" name="Picture 2" descr="Steroid-using Bodybuilder Says Influencers Should Admit to PED Use">
            <a:extLst>
              <a:ext uri="{FF2B5EF4-FFF2-40B4-BE49-F238E27FC236}">
                <a16:creationId xmlns:a16="http://schemas.microsoft.com/office/drawing/2014/main" id="{066ABED3-D3DB-5026-AD50-C70FA8D7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5" y="1380904"/>
            <a:ext cx="6007395" cy="30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3A394-60EF-B2D6-D275-3FBAD8890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503342"/>
              </p:ext>
            </p:extLst>
          </p:nvPr>
        </p:nvGraphicFramePr>
        <p:xfrm>
          <a:off x="3299636" y="614178"/>
          <a:ext cx="43345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5ECD0B-84B0-6920-D18A-E4A6AB5FD96C}"/>
              </a:ext>
            </a:extLst>
          </p:cNvPr>
          <p:cNvSpPr txBox="1"/>
          <p:nvPr/>
        </p:nvSpPr>
        <p:spPr>
          <a:xfrm>
            <a:off x="691116" y="206391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Steroid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3A394-60EF-B2D6-D275-3FBAD8890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108231"/>
              </p:ext>
            </p:extLst>
          </p:nvPr>
        </p:nvGraphicFramePr>
        <p:xfrm>
          <a:off x="1449569" y="677973"/>
          <a:ext cx="647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92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1845869" y="2414578"/>
            <a:ext cx="942022" cy="396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tantia" panose="02030602050306030303" pitchFamily="18" charset="0"/>
            </a:endParaRPr>
          </a:p>
        </p:txBody>
      </p:sp>
      <p:sp>
        <p:nvSpPr>
          <p:cNvPr id="1331" name="Google Shape;1331;p46"/>
          <p:cNvSpPr/>
          <p:nvPr/>
        </p:nvSpPr>
        <p:spPr>
          <a:xfrm>
            <a:off x="1845869" y="3236055"/>
            <a:ext cx="942022" cy="396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tantia" panose="02030602050306030303" pitchFamily="18" charset="0"/>
            </a:endParaRPr>
          </a:p>
        </p:txBody>
      </p:sp>
      <p:sp>
        <p:nvSpPr>
          <p:cNvPr id="1332" name="Google Shape;1332;p46"/>
          <p:cNvSpPr/>
          <p:nvPr/>
        </p:nvSpPr>
        <p:spPr>
          <a:xfrm>
            <a:off x="1845869" y="1521560"/>
            <a:ext cx="942022" cy="39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tantia" panose="02030602050306030303" pitchFamily="18" charset="0"/>
            </a:endParaRPr>
          </a:p>
        </p:txBody>
      </p:sp>
      <p:sp>
        <p:nvSpPr>
          <p:cNvPr id="1333" name="Google Shape;1333;p46"/>
          <p:cNvSpPr txBox="1">
            <a:spLocks noGrp="1"/>
          </p:cNvSpPr>
          <p:nvPr>
            <p:ph type="title" idx="6"/>
          </p:nvPr>
        </p:nvSpPr>
        <p:spPr>
          <a:xfrm>
            <a:off x="1918397" y="3240930"/>
            <a:ext cx="771047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nstantia" panose="02030602050306030303" pitchFamily="18" charset="0"/>
              </a:rPr>
              <a:t>03</a:t>
            </a:r>
            <a:endParaRPr sz="2800" dirty="0">
              <a:latin typeface="Constantia" panose="02030602050306030303" pitchFamily="18" charset="0"/>
            </a:endParaRPr>
          </a:p>
        </p:txBody>
      </p:sp>
      <p:sp>
        <p:nvSpPr>
          <p:cNvPr id="1336" name="Google Shape;1336;p46"/>
          <p:cNvSpPr txBox="1">
            <a:spLocks noGrp="1"/>
          </p:cNvSpPr>
          <p:nvPr>
            <p:ph type="title" idx="3"/>
          </p:nvPr>
        </p:nvSpPr>
        <p:spPr>
          <a:xfrm>
            <a:off x="1923274" y="2472628"/>
            <a:ext cx="771047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nstantia" panose="02030602050306030303" pitchFamily="18" charset="0"/>
              </a:rPr>
              <a:t>02</a:t>
            </a:r>
            <a:endParaRPr sz="2800" dirty="0">
              <a:latin typeface="Constantia" panose="02030602050306030303" pitchFamily="18" charset="0"/>
            </a:endParaRPr>
          </a:p>
        </p:txBody>
      </p:sp>
      <p:sp>
        <p:nvSpPr>
          <p:cNvPr id="1337" name="Google Shape;1337;p46"/>
          <p:cNvSpPr txBox="1">
            <a:spLocks noGrp="1"/>
          </p:cNvSpPr>
          <p:nvPr>
            <p:ph type="subTitle" idx="8"/>
          </p:nvPr>
        </p:nvSpPr>
        <p:spPr>
          <a:xfrm>
            <a:off x="2861131" y="3307596"/>
            <a:ext cx="490063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onstantia" panose="02030602050306030303" pitchFamily="18" charset="0"/>
              </a:rPr>
              <a:t>Protein</a:t>
            </a:r>
            <a:endParaRPr sz="2800" dirty="0">
              <a:latin typeface="Constantia" panose="02030602050306030303" pitchFamily="18" charset="0"/>
            </a:endParaRPr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1923268" y="1564467"/>
            <a:ext cx="771047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nstantia" panose="02030602050306030303" pitchFamily="18" charset="0"/>
              </a:rPr>
              <a:t>01</a:t>
            </a:r>
            <a:endParaRPr sz="2800" dirty="0">
              <a:latin typeface="Constantia" panose="02030602050306030303" pitchFamily="18" charset="0"/>
            </a:endParaRPr>
          </a:p>
        </p:txBody>
      </p:sp>
      <p:sp>
        <p:nvSpPr>
          <p:cNvPr id="1339" name="Google Shape;1339;p46"/>
          <p:cNvSpPr txBox="1">
            <a:spLocks noGrp="1"/>
          </p:cNvSpPr>
          <p:nvPr>
            <p:ph type="title" idx="9"/>
          </p:nvPr>
        </p:nvSpPr>
        <p:spPr>
          <a:xfrm>
            <a:off x="713250" y="261675"/>
            <a:ext cx="85239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atin typeface="Constantia" panose="02030602050306030303" pitchFamily="18" charset="0"/>
              </a:rPr>
              <a:t>Mục</a:t>
            </a:r>
            <a:r>
              <a:rPr lang="en-US" sz="4800" b="1" dirty="0">
                <a:latin typeface="Constantia" panose="02030602050306030303" pitchFamily="18" charset="0"/>
              </a:rPr>
              <a:t> </a:t>
            </a:r>
            <a:r>
              <a:rPr lang="en-US" sz="4800" b="1" dirty="0" err="1">
                <a:latin typeface="Constantia" panose="02030602050306030303" pitchFamily="18" charset="0"/>
              </a:rPr>
              <a:t>tiêu</a:t>
            </a:r>
            <a:r>
              <a:rPr lang="en-US" sz="4800" b="1" dirty="0">
                <a:latin typeface="Constantia" panose="02030602050306030303" pitchFamily="18" charset="0"/>
              </a:rPr>
              <a:t> </a:t>
            </a:r>
            <a:r>
              <a:rPr lang="en-US" sz="4800" b="1" dirty="0" err="1">
                <a:latin typeface="Constantia" panose="02030602050306030303" pitchFamily="18" charset="0"/>
              </a:rPr>
              <a:t>bài</a:t>
            </a:r>
            <a:r>
              <a:rPr lang="en-US" sz="4800" b="1" dirty="0">
                <a:latin typeface="Constantia" panose="02030602050306030303" pitchFamily="18" charset="0"/>
              </a:rPr>
              <a:t> </a:t>
            </a:r>
            <a:r>
              <a:rPr lang="en-US" sz="4800" b="1" dirty="0" err="1">
                <a:latin typeface="Constantia" panose="02030602050306030303" pitchFamily="18" charset="0"/>
              </a:rPr>
              <a:t>học</a:t>
            </a:r>
            <a:endParaRPr sz="4800" b="1" dirty="0">
              <a:latin typeface="Constantia" panose="02030602050306030303" pitchFamily="18" charset="0"/>
            </a:endParaRPr>
          </a:p>
        </p:txBody>
      </p:sp>
      <p:sp>
        <p:nvSpPr>
          <p:cNvPr id="1341" name="Google Shape;1341;p46"/>
          <p:cNvSpPr txBox="1">
            <a:spLocks noGrp="1"/>
          </p:cNvSpPr>
          <p:nvPr>
            <p:ph type="subTitle" idx="2"/>
          </p:nvPr>
        </p:nvSpPr>
        <p:spPr>
          <a:xfrm>
            <a:off x="2861131" y="1552460"/>
            <a:ext cx="546416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Constantia" panose="02030602050306030303" pitchFamily="18" charset="0"/>
              </a:rPr>
              <a:t>Carbonhydrate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  <a:endParaRPr sz="2800" dirty="0">
              <a:latin typeface="Constantia" panose="02030602050306030303" pitchFamily="18" charset="0"/>
            </a:endParaRPr>
          </a:p>
        </p:txBody>
      </p:sp>
      <p:sp>
        <p:nvSpPr>
          <p:cNvPr id="1342" name="Google Shape;1342;p46"/>
          <p:cNvSpPr txBox="1">
            <a:spLocks noGrp="1"/>
          </p:cNvSpPr>
          <p:nvPr>
            <p:ph type="subTitle" idx="5"/>
          </p:nvPr>
        </p:nvSpPr>
        <p:spPr>
          <a:xfrm>
            <a:off x="2861131" y="2387428"/>
            <a:ext cx="490063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nstantia" panose="02030602050306030303" pitchFamily="18" charset="0"/>
              </a:rPr>
              <a:t>Lipid</a:t>
            </a:r>
            <a:endParaRPr sz="2800" dirty="0">
              <a:latin typeface="Constantia" panose="02030602050306030303" pitchFamily="18" charset="0"/>
            </a:endParaRPr>
          </a:p>
        </p:txBody>
      </p:sp>
      <p:sp>
        <p:nvSpPr>
          <p:cNvPr id="8" name="Google Shape;1331;p46">
            <a:extLst>
              <a:ext uri="{FF2B5EF4-FFF2-40B4-BE49-F238E27FC236}">
                <a16:creationId xmlns:a16="http://schemas.microsoft.com/office/drawing/2014/main" id="{D25E15D4-4273-5AC3-CE1C-6E08EBC9D4AB}"/>
              </a:ext>
            </a:extLst>
          </p:cNvPr>
          <p:cNvSpPr/>
          <p:nvPr/>
        </p:nvSpPr>
        <p:spPr>
          <a:xfrm>
            <a:off x="1845869" y="4048987"/>
            <a:ext cx="942022" cy="3966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tantia" panose="02030602050306030303" pitchFamily="18" charset="0"/>
            </a:endParaRPr>
          </a:p>
        </p:txBody>
      </p:sp>
      <p:sp>
        <p:nvSpPr>
          <p:cNvPr id="9" name="Google Shape;1333;p46">
            <a:extLst>
              <a:ext uri="{FF2B5EF4-FFF2-40B4-BE49-F238E27FC236}">
                <a16:creationId xmlns:a16="http://schemas.microsoft.com/office/drawing/2014/main" id="{CC0E56EA-8B7C-253B-C6CC-AC02D2CCAD1D}"/>
              </a:ext>
            </a:extLst>
          </p:cNvPr>
          <p:cNvSpPr txBox="1">
            <a:spLocks/>
          </p:cNvSpPr>
          <p:nvPr/>
        </p:nvSpPr>
        <p:spPr>
          <a:xfrm>
            <a:off x="1923270" y="4107037"/>
            <a:ext cx="771047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sz="2800" dirty="0">
                <a:latin typeface="Constantia" panose="02030602050306030303" pitchFamily="18" charset="0"/>
              </a:rPr>
              <a:t>04</a:t>
            </a:r>
          </a:p>
        </p:txBody>
      </p:sp>
      <p:sp>
        <p:nvSpPr>
          <p:cNvPr id="10" name="Google Shape;1337;p46">
            <a:extLst>
              <a:ext uri="{FF2B5EF4-FFF2-40B4-BE49-F238E27FC236}">
                <a16:creationId xmlns:a16="http://schemas.microsoft.com/office/drawing/2014/main" id="{FD017305-713B-7A83-D442-267AABD66BB2}"/>
              </a:ext>
            </a:extLst>
          </p:cNvPr>
          <p:cNvSpPr txBox="1">
            <a:spLocks/>
          </p:cNvSpPr>
          <p:nvPr/>
        </p:nvSpPr>
        <p:spPr>
          <a:xfrm>
            <a:off x="2861131" y="4083754"/>
            <a:ext cx="490063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dirty="0">
                <a:latin typeface="Constantia" panose="02030602050306030303" pitchFamily="18" charset="0"/>
              </a:rPr>
              <a:t>Nucleic acid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0"/>
          <p:cNvSpPr txBox="1">
            <a:spLocks noGrp="1"/>
          </p:cNvSpPr>
          <p:nvPr>
            <p:ph type="title"/>
          </p:nvPr>
        </p:nvSpPr>
        <p:spPr>
          <a:xfrm>
            <a:off x="783796" y="250205"/>
            <a:ext cx="47368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nstantia" panose="02030602050306030303" pitchFamily="18" charset="0"/>
              </a:rPr>
              <a:t>d. Carotenoid</a:t>
            </a:r>
            <a:endParaRPr sz="4800" dirty="0">
              <a:latin typeface="Constantia" panose="02030602050306030303" pitchFamily="18" charset="0"/>
            </a:endParaRPr>
          </a:p>
        </p:txBody>
      </p:sp>
      <p:pic>
        <p:nvPicPr>
          <p:cNvPr id="1028" name="Picture 4" descr="Carotenoid là gì và tác dụng ra sao?">
            <a:extLst>
              <a:ext uri="{FF2B5EF4-FFF2-40B4-BE49-F238E27FC236}">
                <a16:creationId xmlns:a16="http://schemas.microsoft.com/office/drawing/2014/main" id="{31582E84-9E79-770B-A9EE-092A6377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61" y="1163049"/>
            <a:ext cx="5715885" cy="35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7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9"/>
          <p:cNvSpPr/>
          <p:nvPr/>
        </p:nvSpPr>
        <p:spPr>
          <a:xfrm>
            <a:off x="6902818" y="856175"/>
            <a:ext cx="1527782" cy="101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9"/>
          <p:cNvSpPr/>
          <p:nvPr/>
        </p:nvSpPr>
        <p:spPr>
          <a:xfrm>
            <a:off x="5057775" y="2771184"/>
            <a:ext cx="3486150" cy="89490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426" name="Google Shape;1426;p49"/>
          <p:cNvSpPr txBox="1">
            <a:spLocks noGrp="1"/>
          </p:cNvSpPr>
          <p:nvPr>
            <p:ph type="title"/>
          </p:nvPr>
        </p:nvSpPr>
        <p:spPr>
          <a:xfrm>
            <a:off x="4440276" y="2183859"/>
            <a:ext cx="3938984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Protein– </a:t>
            </a:r>
            <a:r>
              <a:rPr lang="en-US" sz="60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Chất</a:t>
            </a:r>
            <a:r>
              <a:rPr lang="en-US" sz="6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đạm</a:t>
            </a:r>
            <a:endParaRPr sz="60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427" name="Google Shape;1427;p49"/>
          <p:cNvSpPr txBox="1">
            <a:spLocks noGrp="1"/>
          </p:cNvSpPr>
          <p:nvPr>
            <p:ph type="title" idx="2"/>
          </p:nvPr>
        </p:nvSpPr>
        <p:spPr>
          <a:xfrm>
            <a:off x="6626363" y="1012001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429" name="Google Shape;1429;p49"/>
          <p:cNvGrpSpPr/>
          <p:nvPr/>
        </p:nvGrpSpPr>
        <p:grpSpPr>
          <a:xfrm>
            <a:off x="764740" y="2392014"/>
            <a:ext cx="1163441" cy="937893"/>
            <a:chOff x="750100" y="236175"/>
            <a:chExt cx="6175375" cy="4978200"/>
          </a:xfrm>
        </p:grpSpPr>
        <p:sp>
          <p:nvSpPr>
            <p:cNvPr id="1430" name="Google Shape;1430;p49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1928181" y="3666088"/>
            <a:ext cx="1437978" cy="773167"/>
            <a:chOff x="230900" y="984000"/>
            <a:chExt cx="6963575" cy="3744150"/>
          </a:xfrm>
        </p:grpSpPr>
        <p:sp>
          <p:nvSpPr>
            <p:cNvPr id="1437" name="Google Shape;1437;p49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49"/>
          <p:cNvGrpSpPr/>
          <p:nvPr/>
        </p:nvGrpSpPr>
        <p:grpSpPr>
          <a:xfrm>
            <a:off x="1983965" y="665145"/>
            <a:ext cx="1163505" cy="1591388"/>
            <a:chOff x="1913875" y="237475"/>
            <a:chExt cx="3704250" cy="5066500"/>
          </a:xfrm>
        </p:grpSpPr>
        <p:sp>
          <p:nvSpPr>
            <p:cNvPr id="1447" name="Google Shape;1447;p49"/>
            <p:cNvSpPr/>
            <p:nvPr/>
          </p:nvSpPr>
          <p:spPr>
            <a:xfrm>
              <a:off x="3214925" y="646050"/>
              <a:ext cx="1523050" cy="661175"/>
            </a:xfrm>
            <a:custGeom>
              <a:avLst/>
              <a:gdLst/>
              <a:ahLst/>
              <a:cxnLst/>
              <a:rect l="l" t="t" r="r" b="b"/>
              <a:pathLst>
                <a:path w="60922" h="26447" extrusionOk="0">
                  <a:moveTo>
                    <a:pt x="11123" y="0"/>
                  </a:moveTo>
                  <a:cubicBezTo>
                    <a:pt x="9577" y="0"/>
                    <a:pt x="8052" y="276"/>
                    <a:pt x="6583" y="827"/>
                  </a:cubicBezTo>
                  <a:cubicBezTo>
                    <a:pt x="5011" y="1613"/>
                    <a:pt x="3754" y="3092"/>
                    <a:pt x="3380" y="4659"/>
                  </a:cubicBezTo>
                  <a:lnTo>
                    <a:pt x="3380" y="4659"/>
                  </a:lnTo>
                  <a:lnTo>
                    <a:pt x="2909" y="520"/>
                  </a:lnTo>
                  <a:cubicBezTo>
                    <a:pt x="1991" y="7102"/>
                    <a:pt x="1072" y="13684"/>
                    <a:pt x="154" y="20266"/>
                  </a:cubicBezTo>
                  <a:cubicBezTo>
                    <a:pt x="1" y="21185"/>
                    <a:pt x="1" y="21950"/>
                    <a:pt x="460" y="22715"/>
                  </a:cubicBezTo>
                  <a:cubicBezTo>
                    <a:pt x="1226" y="23634"/>
                    <a:pt x="2297" y="23940"/>
                    <a:pt x="3522" y="23940"/>
                  </a:cubicBezTo>
                  <a:lnTo>
                    <a:pt x="50666" y="26389"/>
                  </a:lnTo>
                  <a:cubicBezTo>
                    <a:pt x="51049" y="26427"/>
                    <a:pt x="51432" y="26446"/>
                    <a:pt x="51812" y="26446"/>
                  </a:cubicBezTo>
                  <a:cubicBezTo>
                    <a:pt x="52953" y="26446"/>
                    <a:pt x="54072" y="26274"/>
                    <a:pt x="55105" y="25930"/>
                  </a:cubicBezTo>
                  <a:cubicBezTo>
                    <a:pt x="58473" y="24552"/>
                    <a:pt x="59544" y="20419"/>
                    <a:pt x="60157" y="16899"/>
                  </a:cubicBezTo>
                  <a:cubicBezTo>
                    <a:pt x="60616" y="13990"/>
                    <a:pt x="60922" y="10317"/>
                    <a:pt x="58626" y="8480"/>
                  </a:cubicBezTo>
                  <a:cubicBezTo>
                    <a:pt x="57554" y="7562"/>
                    <a:pt x="56177" y="7102"/>
                    <a:pt x="54799" y="6949"/>
                  </a:cubicBezTo>
                  <a:cubicBezTo>
                    <a:pt x="41329" y="4041"/>
                    <a:pt x="27859" y="1745"/>
                    <a:pt x="14236" y="367"/>
                  </a:cubicBezTo>
                  <a:cubicBezTo>
                    <a:pt x="13195" y="122"/>
                    <a:pt x="12155" y="0"/>
                    <a:pt x="11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2415150" y="1106225"/>
              <a:ext cx="2713150" cy="3743075"/>
            </a:xfrm>
            <a:custGeom>
              <a:avLst/>
              <a:gdLst/>
              <a:ahLst/>
              <a:cxnLst/>
              <a:rect l="l" t="t" r="r" b="b"/>
              <a:pathLst>
                <a:path w="108526" h="149723" extrusionOk="0">
                  <a:moveTo>
                    <a:pt x="19822" y="1"/>
                  </a:moveTo>
                  <a:cubicBezTo>
                    <a:pt x="15018" y="1"/>
                    <a:pt x="14961" y="6020"/>
                    <a:pt x="14236" y="12421"/>
                  </a:cubicBezTo>
                  <a:cubicBezTo>
                    <a:pt x="9797" y="48086"/>
                    <a:pt x="5358" y="83598"/>
                    <a:pt x="766" y="119262"/>
                  </a:cubicBezTo>
                  <a:cubicBezTo>
                    <a:pt x="307" y="123089"/>
                    <a:pt x="1" y="127375"/>
                    <a:pt x="2450" y="130283"/>
                  </a:cubicBezTo>
                  <a:cubicBezTo>
                    <a:pt x="4287" y="132579"/>
                    <a:pt x="7807" y="133345"/>
                    <a:pt x="10716" y="134110"/>
                  </a:cubicBezTo>
                  <a:lnTo>
                    <a:pt x="89392" y="149723"/>
                  </a:lnTo>
                  <a:cubicBezTo>
                    <a:pt x="95362" y="109619"/>
                    <a:pt x="101332" y="69515"/>
                    <a:pt x="107301" y="29258"/>
                  </a:cubicBezTo>
                  <a:cubicBezTo>
                    <a:pt x="108067" y="24207"/>
                    <a:pt x="108526" y="18391"/>
                    <a:pt x="104852" y="14870"/>
                  </a:cubicBezTo>
                  <a:cubicBezTo>
                    <a:pt x="102643" y="12837"/>
                    <a:pt x="99718" y="12233"/>
                    <a:pt x="96669" y="12233"/>
                  </a:cubicBezTo>
                  <a:cubicBezTo>
                    <a:pt x="94438" y="12233"/>
                    <a:pt x="92139" y="12557"/>
                    <a:pt x="90005" y="12880"/>
                  </a:cubicBezTo>
                  <a:cubicBezTo>
                    <a:pt x="84374" y="13700"/>
                    <a:pt x="78704" y="14110"/>
                    <a:pt x="73044" y="14110"/>
                  </a:cubicBezTo>
                  <a:cubicBezTo>
                    <a:pt x="62856" y="14110"/>
                    <a:pt x="52700" y="12782"/>
                    <a:pt x="42860" y="10125"/>
                  </a:cubicBezTo>
                  <a:cubicBezTo>
                    <a:pt x="35513" y="8288"/>
                    <a:pt x="30921" y="4461"/>
                    <a:pt x="24798" y="1400"/>
                  </a:cubicBezTo>
                  <a:cubicBezTo>
                    <a:pt x="22731" y="431"/>
                    <a:pt x="21107" y="1"/>
                    <a:pt x="19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120500" y="835075"/>
              <a:ext cx="3421100" cy="4325150"/>
            </a:xfrm>
            <a:custGeom>
              <a:avLst/>
              <a:gdLst/>
              <a:ahLst/>
              <a:cxnLst/>
              <a:rect l="l" t="t" r="r" b="b"/>
              <a:pathLst>
                <a:path w="136844" h="173006" extrusionOk="0">
                  <a:moveTo>
                    <a:pt x="105717" y="16229"/>
                  </a:moveTo>
                  <a:cubicBezTo>
                    <a:pt x="104402" y="16248"/>
                    <a:pt x="103083" y="16490"/>
                    <a:pt x="101791" y="16991"/>
                  </a:cubicBezTo>
                  <a:cubicBezTo>
                    <a:pt x="103093" y="16724"/>
                    <a:pt x="104403" y="16464"/>
                    <a:pt x="105717" y="16229"/>
                  </a:cubicBezTo>
                  <a:close/>
                  <a:moveTo>
                    <a:pt x="11328" y="1"/>
                  </a:moveTo>
                  <a:cubicBezTo>
                    <a:pt x="7654" y="49595"/>
                    <a:pt x="3980" y="99036"/>
                    <a:pt x="307" y="148630"/>
                  </a:cubicBezTo>
                  <a:cubicBezTo>
                    <a:pt x="1" y="151232"/>
                    <a:pt x="1" y="154293"/>
                    <a:pt x="1837" y="156283"/>
                  </a:cubicBezTo>
                  <a:cubicBezTo>
                    <a:pt x="3368" y="157661"/>
                    <a:pt x="5358" y="158426"/>
                    <a:pt x="7501" y="158426"/>
                  </a:cubicBezTo>
                  <a:lnTo>
                    <a:pt x="99035" y="172661"/>
                  </a:lnTo>
                  <a:cubicBezTo>
                    <a:pt x="99877" y="172891"/>
                    <a:pt x="100719" y="173006"/>
                    <a:pt x="101561" y="173006"/>
                  </a:cubicBezTo>
                  <a:cubicBezTo>
                    <a:pt x="102403" y="173006"/>
                    <a:pt x="103245" y="172891"/>
                    <a:pt x="104087" y="172661"/>
                  </a:cubicBezTo>
                  <a:cubicBezTo>
                    <a:pt x="107913" y="171590"/>
                    <a:pt x="109291" y="167151"/>
                    <a:pt x="110209" y="163171"/>
                  </a:cubicBezTo>
                  <a:lnTo>
                    <a:pt x="118934" y="125057"/>
                  </a:lnTo>
                  <a:cubicBezTo>
                    <a:pt x="125516" y="96893"/>
                    <a:pt x="131945" y="68728"/>
                    <a:pt x="135619" y="40257"/>
                  </a:cubicBezTo>
                  <a:cubicBezTo>
                    <a:pt x="136384" y="35053"/>
                    <a:pt x="136843" y="29696"/>
                    <a:pt x="134700" y="25104"/>
                  </a:cubicBezTo>
                  <a:cubicBezTo>
                    <a:pt x="132098" y="19593"/>
                    <a:pt x="125975" y="16379"/>
                    <a:pt x="119853" y="15460"/>
                  </a:cubicBezTo>
                  <a:cubicBezTo>
                    <a:pt x="118460" y="15282"/>
                    <a:pt x="117059" y="15203"/>
                    <a:pt x="115654" y="15203"/>
                  </a:cubicBezTo>
                  <a:cubicBezTo>
                    <a:pt x="112349" y="15203"/>
                    <a:pt x="109020" y="15638"/>
                    <a:pt x="105717" y="16229"/>
                  </a:cubicBezTo>
                  <a:lnTo>
                    <a:pt x="105717" y="16229"/>
                  </a:lnTo>
                  <a:cubicBezTo>
                    <a:pt x="105774" y="16228"/>
                    <a:pt x="105831" y="16228"/>
                    <a:pt x="105887" y="16228"/>
                  </a:cubicBezTo>
                  <a:cubicBezTo>
                    <a:pt x="112149" y="16228"/>
                    <a:pt x="118287" y="21247"/>
                    <a:pt x="120924" y="27400"/>
                  </a:cubicBezTo>
                  <a:cubicBezTo>
                    <a:pt x="123985" y="34747"/>
                    <a:pt x="122914" y="43166"/>
                    <a:pt x="121842" y="51125"/>
                  </a:cubicBezTo>
                  <a:lnTo>
                    <a:pt x="110362" y="142966"/>
                  </a:lnTo>
                  <a:cubicBezTo>
                    <a:pt x="109444" y="149701"/>
                    <a:pt x="108066" y="157508"/>
                    <a:pt x="102403" y="161181"/>
                  </a:cubicBezTo>
                  <a:cubicBezTo>
                    <a:pt x="99713" y="162922"/>
                    <a:pt x="96654" y="163517"/>
                    <a:pt x="93503" y="163517"/>
                  </a:cubicBezTo>
                  <a:cubicBezTo>
                    <a:pt x="90558" y="163517"/>
                    <a:pt x="87531" y="162997"/>
                    <a:pt x="84647" y="162406"/>
                  </a:cubicBezTo>
                  <a:lnTo>
                    <a:pt x="27706" y="151691"/>
                  </a:lnTo>
                  <a:cubicBezTo>
                    <a:pt x="20818" y="150313"/>
                    <a:pt x="13164" y="148630"/>
                    <a:pt x="9032" y="143119"/>
                  </a:cubicBezTo>
                  <a:cubicBezTo>
                    <a:pt x="4746" y="137456"/>
                    <a:pt x="5205" y="129190"/>
                    <a:pt x="6123" y="121996"/>
                  </a:cubicBezTo>
                  <a:cubicBezTo>
                    <a:pt x="9950" y="88168"/>
                    <a:pt x="13930" y="54493"/>
                    <a:pt x="17910" y="20665"/>
                  </a:cubicBezTo>
                  <a:cubicBezTo>
                    <a:pt x="18216" y="17603"/>
                    <a:pt x="18828" y="14236"/>
                    <a:pt x="21277" y="12399"/>
                  </a:cubicBezTo>
                  <a:cubicBezTo>
                    <a:pt x="22991" y="11419"/>
                    <a:pt x="25098" y="10930"/>
                    <a:pt x="27204" y="10930"/>
                  </a:cubicBezTo>
                  <a:cubicBezTo>
                    <a:pt x="27730" y="10930"/>
                    <a:pt x="28257" y="10960"/>
                    <a:pt x="28777" y="11021"/>
                  </a:cubicBezTo>
                  <a:cubicBezTo>
                    <a:pt x="29008" y="11033"/>
                    <a:pt x="29238" y="11039"/>
                    <a:pt x="29467" y="11039"/>
                  </a:cubicBezTo>
                  <a:cubicBezTo>
                    <a:pt x="35332" y="11039"/>
                    <a:pt x="40639" y="7334"/>
                    <a:pt x="34747" y="3062"/>
                  </a:cubicBezTo>
                  <a:cubicBezTo>
                    <a:pt x="33063" y="1684"/>
                    <a:pt x="11328" y="1072"/>
                    <a:pt x="11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1913875" y="237475"/>
              <a:ext cx="3704250" cy="5066500"/>
            </a:xfrm>
            <a:custGeom>
              <a:avLst/>
              <a:gdLst/>
              <a:ahLst/>
              <a:cxnLst/>
              <a:rect l="l" t="t" r="r" b="b"/>
              <a:pathLst>
                <a:path w="148170" h="202660" extrusionOk="0">
                  <a:moveTo>
                    <a:pt x="86711" y="9172"/>
                  </a:moveTo>
                  <a:cubicBezTo>
                    <a:pt x="87597" y="9172"/>
                    <a:pt x="88448" y="9491"/>
                    <a:pt x="89085" y="10128"/>
                  </a:cubicBezTo>
                  <a:cubicBezTo>
                    <a:pt x="90310" y="11200"/>
                    <a:pt x="91381" y="12578"/>
                    <a:pt x="91994" y="14261"/>
                  </a:cubicBezTo>
                  <a:cubicBezTo>
                    <a:pt x="92453" y="15333"/>
                    <a:pt x="93218" y="16557"/>
                    <a:pt x="92606" y="17629"/>
                  </a:cubicBezTo>
                  <a:cubicBezTo>
                    <a:pt x="92267" y="18104"/>
                    <a:pt x="91777" y="18248"/>
                    <a:pt x="91244" y="18248"/>
                  </a:cubicBezTo>
                  <a:cubicBezTo>
                    <a:pt x="90574" y="18248"/>
                    <a:pt x="89835" y="18020"/>
                    <a:pt x="89238" y="17935"/>
                  </a:cubicBezTo>
                  <a:cubicBezTo>
                    <a:pt x="85565" y="17323"/>
                    <a:pt x="81738" y="16710"/>
                    <a:pt x="77758" y="16098"/>
                  </a:cubicBezTo>
                  <a:cubicBezTo>
                    <a:pt x="79136" y="12578"/>
                    <a:pt x="82350" y="9975"/>
                    <a:pt x="86177" y="9210"/>
                  </a:cubicBezTo>
                  <a:cubicBezTo>
                    <a:pt x="86356" y="9185"/>
                    <a:pt x="86534" y="9172"/>
                    <a:pt x="86711" y="9172"/>
                  </a:cubicBezTo>
                  <a:close/>
                  <a:moveTo>
                    <a:pt x="88735" y="2414"/>
                  </a:moveTo>
                  <a:cubicBezTo>
                    <a:pt x="92176" y="2414"/>
                    <a:pt x="95332" y="4489"/>
                    <a:pt x="96586" y="7832"/>
                  </a:cubicBezTo>
                  <a:cubicBezTo>
                    <a:pt x="97657" y="10282"/>
                    <a:pt x="98269" y="13037"/>
                    <a:pt x="98576" y="15792"/>
                  </a:cubicBezTo>
                  <a:lnTo>
                    <a:pt x="98422" y="15792"/>
                  </a:lnTo>
                  <a:cubicBezTo>
                    <a:pt x="98422" y="16404"/>
                    <a:pt x="98576" y="16710"/>
                    <a:pt x="98576" y="17476"/>
                  </a:cubicBezTo>
                  <a:cubicBezTo>
                    <a:pt x="98576" y="18088"/>
                    <a:pt x="98269" y="18853"/>
                    <a:pt x="97504" y="18853"/>
                  </a:cubicBezTo>
                  <a:cubicBezTo>
                    <a:pt x="97334" y="18853"/>
                    <a:pt x="97156" y="18861"/>
                    <a:pt x="96980" y="18861"/>
                  </a:cubicBezTo>
                  <a:cubicBezTo>
                    <a:pt x="96361" y="18861"/>
                    <a:pt x="95752" y="18768"/>
                    <a:pt x="95514" y="17935"/>
                  </a:cubicBezTo>
                  <a:cubicBezTo>
                    <a:pt x="95208" y="17017"/>
                    <a:pt x="94902" y="15945"/>
                    <a:pt x="94596" y="15027"/>
                  </a:cubicBezTo>
                  <a:cubicBezTo>
                    <a:pt x="94137" y="12884"/>
                    <a:pt x="93065" y="11047"/>
                    <a:pt x="91534" y="9669"/>
                  </a:cubicBezTo>
                  <a:cubicBezTo>
                    <a:pt x="90302" y="7924"/>
                    <a:pt x="88312" y="7005"/>
                    <a:pt x="86258" y="7005"/>
                  </a:cubicBezTo>
                  <a:cubicBezTo>
                    <a:pt x="85250" y="7005"/>
                    <a:pt x="84226" y="7226"/>
                    <a:pt x="83269" y="7679"/>
                  </a:cubicBezTo>
                  <a:cubicBezTo>
                    <a:pt x="80514" y="8751"/>
                    <a:pt x="78218" y="10588"/>
                    <a:pt x="76534" y="13037"/>
                  </a:cubicBezTo>
                  <a:cubicBezTo>
                    <a:pt x="76228" y="13649"/>
                    <a:pt x="75922" y="14108"/>
                    <a:pt x="75615" y="14721"/>
                  </a:cubicBezTo>
                  <a:cubicBezTo>
                    <a:pt x="75171" y="15498"/>
                    <a:pt x="74566" y="15711"/>
                    <a:pt x="73916" y="15711"/>
                  </a:cubicBezTo>
                  <a:cubicBezTo>
                    <a:pt x="73670" y="15711"/>
                    <a:pt x="73418" y="15681"/>
                    <a:pt x="73166" y="15639"/>
                  </a:cubicBezTo>
                  <a:cubicBezTo>
                    <a:pt x="72401" y="15486"/>
                    <a:pt x="71942" y="14874"/>
                    <a:pt x="72095" y="14261"/>
                  </a:cubicBezTo>
                  <a:cubicBezTo>
                    <a:pt x="72248" y="13955"/>
                    <a:pt x="72248" y="13649"/>
                    <a:pt x="72248" y="13496"/>
                  </a:cubicBezTo>
                  <a:cubicBezTo>
                    <a:pt x="75003" y="7067"/>
                    <a:pt x="80973" y="2934"/>
                    <a:pt x="87708" y="2475"/>
                  </a:cubicBezTo>
                  <a:cubicBezTo>
                    <a:pt x="88052" y="2434"/>
                    <a:pt x="88395" y="2414"/>
                    <a:pt x="88735" y="2414"/>
                  </a:cubicBezTo>
                  <a:close/>
                  <a:moveTo>
                    <a:pt x="39556" y="25549"/>
                  </a:moveTo>
                  <a:cubicBezTo>
                    <a:pt x="39635" y="25549"/>
                    <a:pt x="39716" y="25561"/>
                    <a:pt x="39798" y="25588"/>
                  </a:cubicBezTo>
                  <a:cubicBezTo>
                    <a:pt x="40104" y="25741"/>
                    <a:pt x="40410" y="25894"/>
                    <a:pt x="40716" y="26201"/>
                  </a:cubicBezTo>
                  <a:cubicBezTo>
                    <a:pt x="41022" y="26966"/>
                    <a:pt x="41022" y="27731"/>
                    <a:pt x="40869" y="28497"/>
                  </a:cubicBezTo>
                  <a:cubicBezTo>
                    <a:pt x="40732" y="29459"/>
                    <a:pt x="40347" y="30051"/>
                    <a:pt x="39716" y="30051"/>
                  </a:cubicBezTo>
                  <a:cubicBezTo>
                    <a:pt x="39645" y="30051"/>
                    <a:pt x="39570" y="30043"/>
                    <a:pt x="39491" y="30027"/>
                  </a:cubicBezTo>
                  <a:cubicBezTo>
                    <a:pt x="38726" y="29721"/>
                    <a:pt x="38573" y="29109"/>
                    <a:pt x="38573" y="27884"/>
                  </a:cubicBezTo>
                  <a:cubicBezTo>
                    <a:pt x="38573" y="27272"/>
                    <a:pt x="38726" y="26660"/>
                    <a:pt x="38879" y="26201"/>
                  </a:cubicBezTo>
                  <a:cubicBezTo>
                    <a:pt x="38879" y="25823"/>
                    <a:pt x="39190" y="25549"/>
                    <a:pt x="39556" y="25549"/>
                  </a:cubicBezTo>
                  <a:close/>
                  <a:moveTo>
                    <a:pt x="44150" y="26028"/>
                  </a:moveTo>
                  <a:cubicBezTo>
                    <a:pt x="44922" y="26028"/>
                    <a:pt x="45308" y="26800"/>
                    <a:pt x="45308" y="28344"/>
                  </a:cubicBezTo>
                  <a:cubicBezTo>
                    <a:pt x="45461" y="28803"/>
                    <a:pt x="45461" y="29262"/>
                    <a:pt x="45308" y="29874"/>
                  </a:cubicBezTo>
                  <a:cubicBezTo>
                    <a:pt x="45308" y="30333"/>
                    <a:pt x="45155" y="30946"/>
                    <a:pt x="44543" y="30946"/>
                  </a:cubicBezTo>
                  <a:cubicBezTo>
                    <a:pt x="43777" y="30946"/>
                    <a:pt x="43165" y="30487"/>
                    <a:pt x="43165" y="29874"/>
                  </a:cubicBezTo>
                  <a:cubicBezTo>
                    <a:pt x="43012" y="29262"/>
                    <a:pt x="43012" y="28803"/>
                    <a:pt x="43165" y="28344"/>
                  </a:cubicBezTo>
                  <a:cubicBezTo>
                    <a:pt x="43318" y="27425"/>
                    <a:pt x="42706" y="26354"/>
                    <a:pt x="43930" y="26048"/>
                  </a:cubicBezTo>
                  <a:cubicBezTo>
                    <a:pt x="44007" y="26035"/>
                    <a:pt x="44080" y="26028"/>
                    <a:pt x="44150" y="26028"/>
                  </a:cubicBezTo>
                  <a:close/>
                  <a:moveTo>
                    <a:pt x="49135" y="26660"/>
                  </a:moveTo>
                  <a:cubicBezTo>
                    <a:pt x="50512" y="26660"/>
                    <a:pt x="51125" y="27119"/>
                    <a:pt x="51125" y="28191"/>
                  </a:cubicBezTo>
                  <a:cubicBezTo>
                    <a:pt x="51125" y="28803"/>
                    <a:pt x="51125" y="29415"/>
                    <a:pt x="51125" y="30027"/>
                  </a:cubicBezTo>
                  <a:cubicBezTo>
                    <a:pt x="50818" y="31252"/>
                    <a:pt x="50206" y="31711"/>
                    <a:pt x="49135" y="31711"/>
                  </a:cubicBezTo>
                  <a:cubicBezTo>
                    <a:pt x="48216" y="31558"/>
                    <a:pt x="47910" y="30946"/>
                    <a:pt x="47910" y="30027"/>
                  </a:cubicBezTo>
                  <a:lnTo>
                    <a:pt x="47910" y="29874"/>
                  </a:lnTo>
                  <a:cubicBezTo>
                    <a:pt x="47910" y="28803"/>
                    <a:pt x="47910" y="28497"/>
                    <a:pt x="47757" y="28037"/>
                  </a:cubicBezTo>
                  <a:cubicBezTo>
                    <a:pt x="47910" y="26966"/>
                    <a:pt x="47910" y="26660"/>
                    <a:pt x="49135" y="26660"/>
                  </a:cubicBezTo>
                  <a:close/>
                  <a:moveTo>
                    <a:pt x="115560" y="35623"/>
                  </a:moveTo>
                  <a:cubicBezTo>
                    <a:pt x="116025" y="35623"/>
                    <a:pt x="116587" y="35793"/>
                    <a:pt x="117250" y="36150"/>
                  </a:cubicBezTo>
                  <a:cubicBezTo>
                    <a:pt x="117556" y="36303"/>
                    <a:pt x="117709" y="36609"/>
                    <a:pt x="117862" y="36915"/>
                  </a:cubicBezTo>
                  <a:cubicBezTo>
                    <a:pt x="117862" y="37834"/>
                    <a:pt x="117709" y="38752"/>
                    <a:pt x="117556" y="39671"/>
                  </a:cubicBezTo>
                  <a:cubicBezTo>
                    <a:pt x="117403" y="40895"/>
                    <a:pt x="116944" y="41201"/>
                    <a:pt x="115566" y="41201"/>
                  </a:cubicBezTo>
                  <a:cubicBezTo>
                    <a:pt x="115260" y="41048"/>
                    <a:pt x="114954" y="41048"/>
                    <a:pt x="114495" y="40895"/>
                  </a:cubicBezTo>
                  <a:cubicBezTo>
                    <a:pt x="113882" y="40895"/>
                    <a:pt x="113423" y="40130"/>
                    <a:pt x="113423" y="39518"/>
                  </a:cubicBezTo>
                  <a:cubicBezTo>
                    <a:pt x="113576" y="38905"/>
                    <a:pt x="113729" y="38293"/>
                    <a:pt x="113882" y="37528"/>
                  </a:cubicBezTo>
                  <a:cubicBezTo>
                    <a:pt x="114086" y="36303"/>
                    <a:pt x="114631" y="35623"/>
                    <a:pt x="115560" y="35623"/>
                  </a:cubicBezTo>
                  <a:close/>
                  <a:moveTo>
                    <a:pt x="55338" y="15701"/>
                  </a:moveTo>
                  <a:cubicBezTo>
                    <a:pt x="55485" y="15701"/>
                    <a:pt x="55660" y="15732"/>
                    <a:pt x="55870" y="15792"/>
                  </a:cubicBezTo>
                  <a:cubicBezTo>
                    <a:pt x="56788" y="15945"/>
                    <a:pt x="56941" y="16710"/>
                    <a:pt x="56941" y="17476"/>
                  </a:cubicBezTo>
                  <a:cubicBezTo>
                    <a:pt x="56941" y="18853"/>
                    <a:pt x="56941" y="20231"/>
                    <a:pt x="56941" y="21456"/>
                  </a:cubicBezTo>
                  <a:cubicBezTo>
                    <a:pt x="56788" y="22527"/>
                    <a:pt x="56788" y="23445"/>
                    <a:pt x="56941" y="24364"/>
                  </a:cubicBezTo>
                  <a:cubicBezTo>
                    <a:pt x="56941" y="25142"/>
                    <a:pt x="57490" y="25810"/>
                    <a:pt x="58124" y="25810"/>
                  </a:cubicBezTo>
                  <a:cubicBezTo>
                    <a:pt x="58238" y="25810"/>
                    <a:pt x="58355" y="25788"/>
                    <a:pt x="58472" y="25741"/>
                  </a:cubicBezTo>
                  <a:cubicBezTo>
                    <a:pt x="59084" y="25435"/>
                    <a:pt x="59084" y="24670"/>
                    <a:pt x="59084" y="24058"/>
                  </a:cubicBezTo>
                  <a:cubicBezTo>
                    <a:pt x="59237" y="21915"/>
                    <a:pt x="59237" y="19772"/>
                    <a:pt x="59390" y="17782"/>
                  </a:cubicBezTo>
                  <a:cubicBezTo>
                    <a:pt x="59390" y="17170"/>
                    <a:pt x="59543" y="16557"/>
                    <a:pt x="60003" y="16404"/>
                  </a:cubicBezTo>
                  <a:cubicBezTo>
                    <a:pt x="60347" y="16267"/>
                    <a:pt x="60691" y="16191"/>
                    <a:pt x="61035" y="16191"/>
                  </a:cubicBezTo>
                  <a:cubicBezTo>
                    <a:pt x="61456" y="16191"/>
                    <a:pt x="61877" y="16305"/>
                    <a:pt x="62299" y="16557"/>
                  </a:cubicBezTo>
                  <a:cubicBezTo>
                    <a:pt x="62758" y="16863"/>
                    <a:pt x="62911" y="17323"/>
                    <a:pt x="62758" y="17935"/>
                  </a:cubicBezTo>
                  <a:cubicBezTo>
                    <a:pt x="62605" y="19466"/>
                    <a:pt x="62452" y="21149"/>
                    <a:pt x="62145" y="22680"/>
                  </a:cubicBezTo>
                  <a:cubicBezTo>
                    <a:pt x="61992" y="23292"/>
                    <a:pt x="62145" y="24058"/>
                    <a:pt x="62605" y="24517"/>
                  </a:cubicBezTo>
                  <a:cubicBezTo>
                    <a:pt x="62773" y="24685"/>
                    <a:pt x="63125" y="24807"/>
                    <a:pt x="63434" y="24807"/>
                  </a:cubicBezTo>
                  <a:cubicBezTo>
                    <a:pt x="63688" y="24807"/>
                    <a:pt x="63913" y="24724"/>
                    <a:pt x="63982" y="24517"/>
                  </a:cubicBezTo>
                  <a:cubicBezTo>
                    <a:pt x="64135" y="24058"/>
                    <a:pt x="64288" y="23598"/>
                    <a:pt x="64441" y="23139"/>
                  </a:cubicBezTo>
                  <a:cubicBezTo>
                    <a:pt x="64748" y="21609"/>
                    <a:pt x="64901" y="20231"/>
                    <a:pt x="65207" y="18700"/>
                  </a:cubicBezTo>
                  <a:cubicBezTo>
                    <a:pt x="65207" y="17935"/>
                    <a:pt x="65666" y="17170"/>
                    <a:pt x="66431" y="17017"/>
                  </a:cubicBezTo>
                  <a:cubicBezTo>
                    <a:pt x="66496" y="17004"/>
                    <a:pt x="66558" y="16997"/>
                    <a:pt x="66617" y="16997"/>
                  </a:cubicBezTo>
                  <a:cubicBezTo>
                    <a:pt x="67271" y="16997"/>
                    <a:pt x="67656" y="17757"/>
                    <a:pt x="67656" y="19159"/>
                  </a:cubicBezTo>
                  <a:lnTo>
                    <a:pt x="67656" y="21915"/>
                  </a:lnTo>
                  <a:cubicBezTo>
                    <a:pt x="67656" y="22374"/>
                    <a:pt x="67503" y="22986"/>
                    <a:pt x="68421" y="23139"/>
                  </a:cubicBezTo>
                  <a:cubicBezTo>
                    <a:pt x="69340" y="23139"/>
                    <a:pt x="69493" y="22527"/>
                    <a:pt x="69646" y="21915"/>
                  </a:cubicBezTo>
                  <a:cubicBezTo>
                    <a:pt x="69646" y="21762"/>
                    <a:pt x="69646" y="21609"/>
                    <a:pt x="69646" y="21456"/>
                  </a:cubicBezTo>
                  <a:cubicBezTo>
                    <a:pt x="69952" y="20231"/>
                    <a:pt x="69493" y="18547"/>
                    <a:pt x="70564" y="17782"/>
                  </a:cubicBezTo>
                  <a:cubicBezTo>
                    <a:pt x="70872" y="17562"/>
                    <a:pt x="71192" y="17481"/>
                    <a:pt x="71522" y="17481"/>
                  </a:cubicBezTo>
                  <a:cubicBezTo>
                    <a:pt x="72339" y="17481"/>
                    <a:pt x="73212" y="17979"/>
                    <a:pt x="74085" y="18088"/>
                  </a:cubicBezTo>
                  <a:cubicBezTo>
                    <a:pt x="83422" y="19313"/>
                    <a:pt x="92759" y="20690"/>
                    <a:pt x="102096" y="22068"/>
                  </a:cubicBezTo>
                  <a:lnTo>
                    <a:pt x="113882" y="23905"/>
                  </a:lnTo>
                  <a:cubicBezTo>
                    <a:pt x="113882" y="24211"/>
                    <a:pt x="114035" y="24517"/>
                    <a:pt x="114035" y="24823"/>
                  </a:cubicBezTo>
                  <a:cubicBezTo>
                    <a:pt x="112658" y="30640"/>
                    <a:pt x="111739" y="36762"/>
                    <a:pt x="110668" y="42732"/>
                  </a:cubicBezTo>
                  <a:cubicBezTo>
                    <a:pt x="110289" y="44375"/>
                    <a:pt x="109909" y="44766"/>
                    <a:pt x="108754" y="44766"/>
                  </a:cubicBezTo>
                  <a:cubicBezTo>
                    <a:pt x="108511" y="44766"/>
                    <a:pt x="108233" y="44748"/>
                    <a:pt x="107913" y="44722"/>
                  </a:cubicBezTo>
                  <a:cubicBezTo>
                    <a:pt x="103627" y="44416"/>
                    <a:pt x="99494" y="43956"/>
                    <a:pt x="95208" y="43497"/>
                  </a:cubicBezTo>
                  <a:cubicBezTo>
                    <a:pt x="87861" y="42732"/>
                    <a:pt x="80667" y="42120"/>
                    <a:pt x="73319" y="41354"/>
                  </a:cubicBezTo>
                  <a:cubicBezTo>
                    <a:pt x="68421" y="40742"/>
                    <a:pt x="63523" y="40130"/>
                    <a:pt x="58778" y="39518"/>
                  </a:cubicBezTo>
                  <a:cubicBezTo>
                    <a:pt x="57247" y="39211"/>
                    <a:pt x="57094" y="38905"/>
                    <a:pt x="57400" y="37375"/>
                  </a:cubicBezTo>
                  <a:cubicBezTo>
                    <a:pt x="57706" y="35844"/>
                    <a:pt x="58166" y="34313"/>
                    <a:pt x="58319" y="32629"/>
                  </a:cubicBezTo>
                  <a:cubicBezTo>
                    <a:pt x="58472" y="32017"/>
                    <a:pt x="58319" y="31405"/>
                    <a:pt x="58166" y="30793"/>
                  </a:cubicBezTo>
                  <a:cubicBezTo>
                    <a:pt x="58166" y="30640"/>
                    <a:pt x="57860" y="30333"/>
                    <a:pt x="57706" y="30333"/>
                  </a:cubicBezTo>
                  <a:cubicBezTo>
                    <a:pt x="57400" y="30333"/>
                    <a:pt x="57094" y="30487"/>
                    <a:pt x="56941" y="30640"/>
                  </a:cubicBezTo>
                  <a:cubicBezTo>
                    <a:pt x="56482" y="31099"/>
                    <a:pt x="56176" y="31711"/>
                    <a:pt x="56176" y="32323"/>
                  </a:cubicBezTo>
                  <a:cubicBezTo>
                    <a:pt x="55564" y="34313"/>
                    <a:pt x="55104" y="36150"/>
                    <a:pt x="54645" y="38140"/>
                  </a:cubicBezTo>
                  <a:cubicBezTo>
                    <a:pt x="54492" y="38446"/>
                    <a:pt x="54186" y="38752"/>
                    <a:pt x="53727" y="38752"/>
                  </a:cubicBezTo>
                  <a:cubicBezTo>
                    <a:pt x="53114" y="38752"/>
                    <a:pt x="52655" y="38446"/>
                    <a:pt x="52502" y="37834"/>
                  </a:cubicBezTo>
                  <a:cubicBezTo>
                    <a:pt x="52349" y="37528"/>
                    <a:pt x="52349" y="37068"/>
                    <a:pt x="52349" y="36762"/>
                  </a:cubicBezTo>
                  <a:cubicBezTo>
                    <a:pt x="53421" y="30333"/>
                    <a:pt x="54186" y="23752"/>
                    <a:pt x="54492" y="17323"/>
                  </a:cubicBezTo>
                  <a:cubicBezTo>
                    <a:pt x="54615" y="16215"/>
                    <a:pt x="54738" y="15701"/>
                    <a:pt x="55338" y="15701"/>
                  </a:cubicBezTo>
                  <a:close/>
                  <a:moveTo>
                    <a:pt x="22960" y="22986"/>
                  </a:moveTo>
                  <a:cubicBezTo>
                    <a:pt x="23725" y="23445"/>
                    <a:pt x="23419" y="24058"/>
                    <a:pt x="23419" y="24823"/>
                  </a:cubicBezTo>
                  <a:cubicBezTo>
                    <a:pt x="22042" y="34313"/>
                    <a:pt x="20664" y="43650"/>
                    <a:pt x="19440" y="53141"/>
                  </a:cubicBezTo>
                  <a:cubicBezTo>
                    <a:pt x="19296" y="54717"/>
                    <a:pt x="19690" y="55757"/>
                    <a:pt x="20369" y="55757"/>
                  </a:cubicBezTo>
                  <a:cubicBezTo>
                    <a:pt x="20415" y="55757"/>
                    <a:pt x="20462" y="55752"/>
                    <a:pt x="20511" y="55743"/>
                  </a:cubicBezTo>
                  <a:cubicBezTo>
                    <a:pt x="21736" y="55590"/>
                    <a:pt x="21583" y="54518"/>
                    <a:pt x="21736" y="53600"/>
                  </a:cubicBezTo>
                  <a:cubicBezTo>
                    <a:pt x="22960" y="44722"/>
                    <a:pt x="24185" y="35844"/>
                    <a:pt x="25409" y="26966"/>
                  </a:cubicBezTo>
                  <a:cubicBezTo>
                    <a:pt x="25409" y="26354"/>
                    <a:pt x="25409" y="25741"/>
                    <a:pt x="25562" y="24976"/>
                  </a:cubicBezTo>
                  <a:cubicBezTo>
                    <a:pt x="25913" y="24041"/>
                    <a:pt x="26175" y="23641"/>
                    <a:pt x="26961" y="23641"/>
                  </a:cubicBezTo>
                  <a:cubicBezTo>
                    <a:pt x="27204" y="23641"/>
                    <a:pt x="27497" y="23679"/>
                    <a:pt x="27858" y="23752"/>
                  </a:cubicBezTo>
                  <a:cubicBezTo>
                    <a:pt x="30154" y="24058"/>
                    <a:pt x="32297" y="24364"/>
                    <a:pt x="34593" y="24823"/>
                  </a:cubicBezTo>
                  <a:cubicBezTo>
                    <a:pt x="36124" y="25129"/>
                    <a:pt x="36430" y="25588"/>
                    <a:pt x="36430" y="27272"/>
                  </a:cubicBezTo>
                  <a:cubicBezTo>
                    <a:pt x="36430" y="29109"/>
                    <a:pt x="36430" y="29415"/>
                    <a:pt x="34440" y="29415"/>
                  </a:cubicBezTo>
                  <a:cubicBezTo>
                    <a:pt x="32297" y="29415"/>
                    <a:pt x="31532" y="30027"/>
                    <a:pt x="31226" y="32170"/>
                  </a:cubicBezTo>
                  <a:cubicBezTo>
                    <a:pt x="30307" y="39977"/>
                    <a:pt x="29236" y="47936"/>
                    <a:pt x="28164" y="55896"/>
                  </a:cubicBezTo>
                  <a:cubicBezTo>
                    <a:pt x="27093" y="64927"/>
                    <a:pt x="25715" y="73958"/>
                    <a:pt x="24644" y="83142"/>
                  </a:cubicBezTo>
                  <a:cubicBezTo>
                    <a:pt x="23725" y="90030"/>
                    <a:pt x="22960" y="96918"/>
                    <a:pt x="22042" y="103806"/>
                  </a:cubicBezTo>
                  <a:cubicBezTo>
                    <a:pt x="20817" y="113909"/>
                    <a:pt x="19440" y="124011"/>
                    <a:pt x="18215" y="134114"/>
                  </a:cubicBezTo>
                  <a:cubicBezTo>
                    <a:pt x="16991" y="142685"/>
                    <a:pt x="15919" y="151257"/>
                    <a:pt x="14848" y="159829"/>
                  </a:cubicBezTo>
                  <a:cubicBezTo>
                    <a:pt x="14541" y="162890"/>
                    <a:pt x="14082" y="165952"/>
                    <a:pt x="13623" y="169013"/>
                  </a:cubicBezTo>
                  <a:cubicBezTo>
                    <a:pt x="13623" y="169931"/>
                    <a:pt x="13317" y="170544"/>
                    <a:pt x="12245" y="170544"/>
                  </a:cubicBezTo>
                  <a:cubicBezTo>
                    <a:pt x="11021" y="170544"/>
                    <a:pt x="10715" y="171462"/>
                    <a:pt x="10562" y="172381"/>
                  </a:cubicBezTo>
                  <a:cubicBezTo>
                    <a:pt x="9643" y="175901"/>
                    <a:pt x="9184" y="179422"/>
                    <a:pt x="9031" y="183095"/>
                  </a:cubicBezTo>
                  <a:cubicBezTo>
                    <a:pt x="8572" y="183095"/>
                    <a:pt x="7960" y="183095"/>
                    <a:pt x="7500" y="183248"/>
                  </a:cubicBezTo>
                  <a:cubicBezTo>
                    <a:pt x="1225" y="182330"/>
                    <a:pt x="2143" y="182636"/>
                    <a:pt x="2908" y="177432"/>
                  </a:cubicBezTo>
                  <a:cubicBezTo>
                    <a:pt x="4592" y="164268"/>
                    <a:pt x="6429" y="151104"/>
                    <a:pt x="8113" y="137940"/>
                  </a:cubicBezTo>
                  <a:cubicBezTo>
                    <a:pt x="9031" y="129981"/>
                    <a:pt x="9796" y="122021"/>
                    <a:pt x="10715" y="114062"/>
                  </a:cubicBezTo>
                  <a:cubicBezTo>
                    <a:pt x="11939" y="101204"/>
                    <a:pt x="13317" y="88193"/>
                    <a:pt x="15001" y="75182"/>
                  </a:cubicBezTo>
                  <a:cubicBezTo>
                    <a:pt x="16072" y="67376"/>
                    <a:pt x="16837" y="59416"/>
                    <a:pt x="17603" y="51457"/>
                  </a:cubicBezTo>
                  <a:cubicBezTo>
                    <a:pt x="18521" y="43038"/>
                    <a:pt x="19440" y="34619"/>
                    <a:pt x="20358" y="26048"/>
                  </a:cubicBezTo>
                  <a:cubicBezTo>
                    <a:pt x="20358" y="25435"/>
                    <a:pt x="20511" y="24823"/>
                    <a:pt x="20664" y="24211"/>
                  </a:cubicBezTo>
                  <a:cubicBezTo>
                    <a:pt x="21123" y="23445"/>
                    <a:pt x="22042" y="22986"/>
                    <a:pt x="22960" y="22986"/>
                  </a:cubicBezTo>
                  <a:close/>
                  <a:moveTo>
                    <a:pt x="13610" y="173282"/>
                  </a:moveTo>
                  <a:cubicBezTo>
                    <a:pt x="13664" y="173282"/>
                    <a:pt x="13719" y="173287"/>
                    <a:pt x="13776" y="173299"/>
                  </a:cubicBezTo>
                  <a:cubicBezTo>
                    <a:pt x="14541" y="173299"/>
                    <a:pt x="14848" y="174217"/>
                    <a:pt x="14694" y="175442"/>
                  </a:cubicBezTo>
                  <a:cubicBezTo>
                    <a:pt x="14541" y="176054"/>
                    <a:pt x="14235" y="176819"/>
                    <a:pt x="14235" y="177432"/>
                  </a:cubicBezTo>
                  <a:cubicBezTo>
                    <a:pt x="14082" y="178044"/>
                    <a:pt x="14082" y="178656"/>
                    <a:pt x="14082" y="179269"/>
                  </a:cubicBezTo>
                  <a:cubicBezTo>
                    <a:pt x="14082" y="179881"/>
                    <a:pt x="14235" y="180340"/>
                    <a:pt x="15001" y="180340"/>
                  </a:cubicBezTo>
                  <a:cubicBezTo>
                    <a:pt x="15460" y="180340"/>
                    <a:pt x="15766" y="180034"/>
                    <a:pt x="15919" y="179728"/>
                  </a:cubicBezTo>
                  <a:cubicBezTo>
                    <a:pt x="16225" y="178350"/>
                    <a:pt x="16531" y="176819"/>
                    <a:pt x="16991" y="175442"/>
                  </a:cubicBezTo>
                  <a:cubicBezTo>
                    <a:pt x="17144" y="174983"/>
                    <a:pt x="17450" y="174523"/>
                    <a:pt x="17756" y="174217"/>
                  </a:cubicBezTo>
                  <a:cubicBezTo>
                    <a:pt x="17846" y="174172"/>
                    <a:pt x="17922" y="174154"/>
                    <a:pt x="17989" y="174154"/>
                  </a:cubicBezTo>
                  <a:cubicBezTo>
                    <a:pt x="18152" y="174154"/>
                    <a:pt x="18260" y="174262"/>
                    <a:pt x="18368" y="174370"/>
                  </a:cubicBezTo>
                  <a:cubicBezTo>
                    <a:pt x="18674" y="175136"/>
                    <a:pt x="18827" y="176054"/>
                    <a:pt x="18521" y="176973"/>
                  </a:cubicBezTo>
                  <a:cubicBezTo>
                    <a:pt x="18521" y="177891"/>
                    <a:pt x="18368" y="178656"/>
                    <a:pt x="18368" y="179422"/>
                  </a:cubicBezTo>
                  <a:cubicBezTo>
                    <a:pt x="18368" y="180034"/>
                    <a:pt x="18980" y="180340"/>
                    <a:pt x="19593" y="180340"/>
                  </a:cubicBezTo>
                  <a:cubicBezTo>
                    <a:pt x="19899" y="180187"/>
                    <a:pt x="20205" y="179881"/>
                    <a:pt x="20358" y="179575"/>
                  </a:cubicBezTo>
                  <a:cubicBezTo>
                    <a:pt x="20511" y="178962"/>
                    <a:pt x="20664" y="178350"/>
                    <a:pt x="20664" y="177738"/>
                  </a:cubicBezTo>
                  <a:cubicBezTo>
                    <a:pt x="20817" y="176819"/>
                    <a:pt x="20817" y="175901"/>
                    <a:pt x="21123" y="174983"/>
                  </a:cubicBezTo>
                  <a:cubicBezTo>
                    <a:pt x="21429" y="173911"/>
                    <a:pt x="22348" y="173911"/>
                    <a:pt x="23113" y="173911"/>
                  </a:cubicBezTo>
                  <a:cubicBezTo>
                    <a:pt x="23879" y="174064"/>
                    <a:pt x="24491" y="174370"/>
                    <a:pt x="24491" y="175136"/>
                  </a:cubicBezTo>
                  <a:cubicBezTo>
                    <a:pt x="24491" y="176360"/>
                    <a:pt x="24338" y="177585"/>
                    <a:pt x="24185" y="178656"/>
                  </a:cubicBezTo>
                  <a:cubicBezTo>
                    <a:pt x="24185" y="180034"/>
                    <a:pt x="23879" y="180952"/>
                    <a:pt x="23725" y="182636"/>
                  </a:cubicBezTo>
                  <a:cubicBezTo>
                    <a:pt x="23572" y="184320"/>
                    <a:pt x="23572" y="184320"/>
                    <a:pt x="21889" y="184320"/>
                  </a:cubicBezTo>
                  <a:lnTo>
                    <a:pt x="21123" y="184320"/>
                  </a:lnTo>
                  <a:cubicBezTo>
                    <a:pt x="17909" y="184167"/>
                    <a:pt x="14848" y="183861"/>
                    <a:pt x="11786" y="183554"/>
                  </a:cubicBezTo>
                  <a:cubicBezTo>
                    <a:pt x="11732" y="183568"/>
                    <a:pt x="11679" y="183574"/>
                    <a:pt x="11625" y="183574"/>
                  </a:cubicBezTo>
                  <a:cubicBezTo>
                    <a:pt x="11073" y="183574"/>
                    <a:pt x="10589" y="182888"/>
                    <a:pt x="10868" y="182330"/>
                  </a:cubicBezTo>
                  <a:cubicBezTo>
                    <a:pt x="11480" y="179728"/>
                    <a:pt x="11939" y="177279"/>
                    <a:pt x="12398" y="174830"/>
                  </a:cubicBezTo>
                  <a:cubicBezTo>
                    <a:pt x="12540" y="174121"/>
                    <a:pt x="12944" y="173282"/>
                    <a:pt x="13610" y="173282"/>
                  </a:cubicBezTo>
                  <a:close/>
                  <a:moveTo>
                    <a:pt x="34749" y="31880"/>
                  </a:moveTo>
                  <a:cubicBezTo>
                    <a:pt x="35384" y="31880"/>
                    <a:pt x="36337" y="32078"/>
                    <a:pt x="37808" y="32323"/>
                  </a:cubicBezTo>
                  <a:cubicBezTo>
                    <a:pt x="41328" y="32936"/>
                    <a:pt x="45155" y="33395"/>
                    <a:pt x="48676" y="33854"/>
                  </a:cubicBezTo>
                  <a:cubicBezTo>
                    <a:pt x="50053" y="34007"/>
                    <a:pt x="50206" y="34466"/>
                    <a:pt x="50206" y="35691"/>
                  </a:cubicBezTo>
                  <a:cubicBezTo>
                    <a:pt x="50206" y="35844"/>
                    <a:pt x="50206" y="35997"/>
                    <a:pt x="50206" y="36150"/>
                  </a:cubicBezTo>
                  <a:cubicBezTo>
                    <a:pt x="49747" y="40130"/>
                    <a:pt x="50206" y="40742"/>
                    <a:pt x="54186" y="41201"/>
                  </a:cubicBezTo>
                  <a:cubicBezTo>
                    <a:pt x="63370" y="42426"/>
                    <a:pt x="72401" y="43650"/>
                    <a:pt x="81585" y="44416"/>
                  </a:cubicBezTo>
                  <a:cubicBezTo>
                    <a:pt x="90310" y="45028"/>
                    <a:pt x="99035" y="46253"/>
                    <a:pt x="107760" y="47171"/>
                  </a:cubicBezTo>
                  <a:cubicBezTo>
                    <a:pt x="108984" y="47324"/>
                    <a:pt x="109290" y="47783"/>
                    <a:pt x="109443" y="48855"/>
                  </a:cubicBezTo>
                  <a:cubicBezTo>
                    <a:pt x="109443" y="49314"/>
                    <a:pt x="109443" y="49926"/>
                    <a:pt x="110362" y="50079"/>
                  </a:cubicBezTo>
                  <a:cubicBezTo>
                    <a:pt x="111280" y="50079"/>
                    <a:pt x="111433" y="49314"/>
                    <a:pt x="111586" y="48702"/>
                  </a:cubicBezTo>
                  <a:cubicBezTo>
                    <a:pt x="111739" y="47018"/>
                    <a:pt x="112199" y="45334"/>
                    <a:pt x="113117" y="43956"/>
                  </a:cubicBezTo>
                  <a:cubicBezTo>
                    <a:pt x="114801" y="44110"/>
                    <a:pt x="116331" y="44110"/>
                    <a:pt x="117862" y="44416"/>
                  </a:cubicBezTo>
                  <a:cubicBezTo>
                    <a:pt x="122148" y="45028"/>
                    <a:pt x="126587" y="44875"/>
                    <a:pt x="130873" y="45793"/>
                  </a:cubicBezTo>
                  <a:cubicBezTo>
                    <a:pt x="131485" y="45946"/>
                    <a:pt x="131944" y="46099"/>
                    <a:pt x="132557" y="46099"/>
                  </a:cubicBezTo>
                  <a:cubicBezTo>
                    <a:pt x="133322" y="46253"/>
                    <a:pt x="133934" y="47018"/>
                    <a:pt x="133781" y="47783"/>
                  </a:cubicBezTo>
                  <a:cubicBezTo>
                    <a:pt x="133475" y="50691"/>
                    <a:pt x="133169" y="53447"/>
                    <a:pt x="132710" y="56202"/>
                  </a:cubicBezTo>
                  <a:cubicBezTo>
                    <a:pt x="130261" y="73652"/>
                    <a:pt x="127811" y="91254"/>
                    <a:pt x="125362" y="108704"/>
                  </a:cubicBezTo>
                  <a:cubicBezTo>
                    <a:pt x="123066" y="125389"/>
                    <a:pt x="120770" y="142226"/>
                    <a:pt x="118321" y="158911"/>
                  </a:cubicBezTo>
                  <a:cubicBezTo>
                    <a:pt x="117250" y="166564"/>
                    <a:pt x="116178" y="174217"/>
                    <a:pt x="115107" y="181871"/>
                  </a:cubicBezTo>
                  <a:cubicBezTo>
                    <a:pt x="114954" y="182483"/>
                    <a:pt x="114954" y="183095"/>
                    <a:pt x="114954" y="183708"/>
                  </a:cubicBezTo>
                  <a:cubicBezTo>
                    <a:pt x="115255" y="186268"/>
                    <a:pt x="114371" y="186161"/>
                    <a:pt x="112447" y="186302"/>
                  </a:cubicBezTo>
                  <a:lnTo>
                    <a:pt x="112447" y="186302"/>
                  </a:lnTo>
                  <a:cubicBezTo>
                    <a:pt x="107569" y="185694"/>
                    <a:pt x="102843" y="185236"/>
                    <a:pt x="98116" y="184626"/>
                  </a:cubicBezTo>
                  <a:cubicBezTo>
                    <a:pt x="86942" y="183095"/>
                    <a:pt x="75922" y="181105"/>
                    <a:pt x="64901" y="178350"/>
                  </a:cubicBezTo>
                  <a:cubicBezTo>
                    <a:pt x="53574" y="175901"/>
                    <a:pt x="42094" y="174217"/>
                    <a:pt x="30614" y="172687"/>
                  </a:cubicBezTo>
                  <a:cubicBezTo>
                    <a:pt x="26634" y="171768"/>
                    <a:pt x="22501" y="171309"/>
                    <a:pt x="18368" y="171309"/>
                  </a:cubicBezTo>
                  <a:cubicBezTo>
                    <a:pt x="17909" y="171309"/>
                    <a:pt x="17297" y="171156"/>
                    <a:pt x="16837" y="170850"/>
                  </a:cubicBezTo>
                  <a:cubicBezTo>
                    <a:pt x="16378" y="170697"/>
                    <a:pt x="15919" y="170238"/>
                    <a:pt x="16072" y="169625"/>
                  </a:cubicBezTo>
                  <a:cubicBezTo>
                    <a:pt x="16072" y="168554"/>
                    <a:pt x="16072" y="167482"/>
                    <a:pt x="16225" y="166564"/>
                  </a:cubicBezTo>
                  <a:cubicBezTo>
                    <a:pt x="18368" y="149573"/>
                    <a:pt x="20664" y="132583"/>
                    <a:pt x="22807" y="115592"/>
                  </a:cubicBezTo>
                  <a:cubicBezTo>
                    <a:pt x="25256" y="97530"/>
                    <a:pt x="27552" y="79621"/>
                    <a:pt x="29695" y="61712"/>
                  </a:cubicBezTo>
                  <a:cubicBezTo>
                    <a:pt x="30920" y="53294"/>
                    <a:pt x="31838" y="44569"/>
                    <a:pt x="33063" y="35997"/>
                  </a:cubicBezTo>
                  <a:cubicBezTo>
                    <a:pt x="33479" y="32772"/>
                    <a:pt x="33400" y="31880"/>
                    <a:pt x="34749" y="31880"/>
                  </a:cubicBezTo>
                  <a:close/>
                  <a:moveTo>
                    <a:pt x="119546" y="36762"/>
                  </a:moveTo>
                  <a:cubicBezTo>
                    <a:pt x="121383" y="36762"/>
                    <a:pt x="123373" y="37068"/>
                    <a:pt x="125209" y="37528"/>
                  </a:cubicBezTo>
                  <a:lnTo>
                    <a:pt x="141894" y="39211"/>
                  </a:lnTo>
                  <a:cubicBezTo>
                    <a:pt x="142659" y="39364"/>
                    <a:pt x="143424" y="39364"/>
                    <a:pt x="144190" y="39518"/>
                  </a:cubicBezTo>
                  <a:cubicBezTo>
                    <a:pt x="144802" y="39518"/>
                    <a:pt x="145108" y="39977"/>
                    <a:pt x="145108" y="40589"/>
                  </a:cubicBezTo>
                  <a:cubicBezTo>
                    <a:pt x="145108" y="41354"/>
                    <a:pt x="145108" y="42120"/>
                    <a:pt x="144955" y="43038"/>
                  </a:cubicBezTo>
                  <a:cubicBezTo>
                    <a:pt x="142200" y="62478"/>
                    <a:pt x="139445" y="81917"/>
                    <a:pt x="136689" y="101510"/>
                  </a:cubicBezTo>
                  <a:cubicBezTo>
                    <a:pt x="133934" y="121256"/>
                    <a:pt x="131179" y="141155"/>
                    <a:pt x="128424" y="161053"/>
                  </a:cubicBezTo>
                  <a:cubicBezTo>
                    <a:pt x="126740" y="172381"/>
                    <a:pt x="125209" y="183708"/>
                    <a:pt x="123526" y="195035"/>
                  </a:cubicBezTo>
                  <a:cubicBezTo>
                    <a:pt x="123526" y="195800"/>
                    <a:pt x="123373" y="196412"/>
                    <a:pt x="123066" y="197024"/>
                  </a:cubicBezTo>
                  <a:cubicBezTo>
                    <a:pt x="122913" y="197484"/>
                    <a:pt x="122454" y="197943"/>
                    <a:pt x="121995" y="197943"/>
                  </a:cubicBezTo>
                  <a:cubicBezTo>
                    <a:pt x="120770" y="197943"/>
                    <a:pt x="119546" y="197790"/>
                    <a:pt x="118321" y="197790"/>
                  </a:cubicBezTo>
                  <a:cubicBezTo>
                    <a:pt x="102708" y="196259"/>
                    <a:pt x="86942" y="194575"/>
                    <a:pt x="71636" y="191514"/>
                  </a:cubicBezTo>
                  <a:cubicBezTo>
                    <a:pt x="56482" y="188606"/>
                    <a:pt x="41022" y="186310"/>
                    <a:pt x="25256" y="184626"/>
                  </a:cubicBezTo>
                  <a:cubicBezTo>
                    <a:pt x="26634" y="181412"/>
                    <a:pt x="26175" y="178044"/>
                    <a:pt x="27093" y="174983"/>
                  </a:cubicBezTo>
                  <a:cubicBezTo>
                    <a:pt x="27338" y="174738"/>
                    <a:pt x="27632" y="174664"/>
                    <a:pt x="27945" y="174664"/>
                  </a:cubicBezTo>
                  <a:cubicBezTo>
                    <a:pt x="28415" y="174664"/>
                    <a:pt x="28930" y="174830"/>
                    <a:pt x="29389" y="174830"/>
                  </a:cubicBezTo>
                  <a:cubicBezTo>
                    <a:pt x="47145" y="176973"/>
                    <a:pt x="64748" y="180646"/>
                    <a:pt x="82350" y="184473"/>
                  </a:cubicBezTo>
                  <a:cubicBezTo>
                    <a:pt x="91841" y="186463"/>
                    <a:pt x="101484" y="187687"/>
                    <a:pt x="111127" y="188453"/>
                  </a:cubicBezTo>
                  <a:lnTo>
                    <a:pt x="116331" y="188453"/>
                  </a:lnTo>
                  <a:cubicBezTo>
                    <a:pt x="117250" y="188453"/>
                    <a:pt x="117862" y="187687"/>
                    <a:pt x="117709" y="186769"/>
                  </a:cubicBezTo>
                  <a:cubicBezTo>
                    <a:pt x="117097" y="184932"/>
                    <a:pt x="117097" y="182789"/>
                    <a:pt x="117709" y="180952"/>
                  </a:cubicBezTo>
                  <a:cubicBezTo>
                    <a:pt x="120464" y="160288"/>
                    <a:pt x="123373" y="139777"/>
                    <a:pt x="126281" y="119266"/>
                  </a:cubicBezTo>
                  <a:cubicBezTo>
                    <a:pt x="128577" y="102582"/>
                    <a:pt x="131026" y="85744"/>
                    <a:pt x="133322" y="69060"/>
                  </a:cubicBezTo>
                  <a:cubicBezTo>
                    <a:pt x="134393" y="61712"/>
                    <a:pt x="135312" y="54365"/>
                    <a:pt x="136383" y="47018"/>
                  </a:cubicBezTo>
                  <a:cubicBezTo>
                    <a:pt x="136383" y="46865"/>
                    <a:pt x="136383" y="46712"/>
                    <a:pt x="136383" y="46559"/>
                  </a:cubicBezTo>
                  <a:cubicBezTo>
                    <a:pt x="136536" y="44875"/>
                    <a:pt x="136230" y="44263"/>
                    <a:pt x="134700" y="43956"/>
                  </a:cubicBezTo>
                  <a:cubicBezTo>
                    <a:pt x="132710" y="43650"/>
                    <a:pt x="130720" y="43344"/>
                    <a:pt x="128730" y="43038"/>
                  </a:cubicBezTo>
                  <a:cubicBezTo>
                    <a:pt x="128271" y="43038"/>
                    <a:pt x="127658" y="43038"/>
                    <a:pt x="127199" y="42885"/>
                  </a:cubicBezTo>
                  <a:cubicBezTo>
                    <a:pt x="125209" y="41814"/>
                    <a:pt x="123066" y="41507"/>
                    <a:pt x="121076" y="41507"/>
                  </a:cubicBezTo>
                  <a:cubicBezTo>
                    <a:pt x="120997" y="41523"/>
                    <a:pt x="120918" y="41531"/>
                    <a:pt x="120842" y="41531"/>
                  </a:cubicBezTo>
                  <a:cubicBezTo>
                    <a:pt x="120190" y="41531"/>
                    <a:pt x="119699" y="40968"/>
                    <a:pt x="119699" y="40283"/>
                  </a:cubicBezTo>
                  <a:cubicBezTo>
                    <a:pt x="119546" y="39211"/>
                    <a:pt x="119546" y="37987"/>
                    <a:pt x="119546" y="36762"/>
                  </a:cubicBezTo>
                  <a:close/>
                  <a:moveTo>
                    <a:pt x="88630" y="0"/>
                  </a:moveTo>
                  <a:cubicBezTo>
                    <a:pt x="88375" y="0"/>
                    <a:pt x="88119" y="9"/>
                    <a:pt x="87861" y="26"/>
                  </a:cubicBezTo>
                  <a:cubicBezTo>
                    <a:pt x="85106" y="26"/>
                    <a:pt x="82503" y="638"/>
                    <a:pt x="80207" y="2016"/>
                  </a:cubicBezTo>
                  <a:cubicBezTo>
                    <a:pt x="75615" y="4312"/>
                    <a:pt x="72095" y="8139"/>
                    <a:pt x="70105" y="12884"/>
                  </a:cubicBezTo>
                  <a:cubicBezTo>
                    <a:pt x="69511" y="14309"/>
                    <a:pt x="69286" y="14628"/>
                    <a:pt x="68213" y="14628"/>
                  </a:cubicBezTo>
                  <a:cubicBezTo>
                    <a:pt x="67904" y="14628"/>
                    <a:pt x="67524" y="14602"/>
                    <a:pt x="67044" y="14567"/>
                  </a:cubicBezTo>
                  <a:cubicBezTo>
                    <a:pt x="63829" y="14261"/>
                    <a:pt x="60768" y="13802"/>
                    <a:pt x="57553" y="13496"/>
                  </a:cubicBezTo>
                  <a:cubicBezTo>
                    <a:pt x="57018" y="13419"/>
                    <a:pt x="56482" y="13381"/>
                    <a:pt x="55946" y="13381"/>
                  </a:cubicBezTo>
                  <a:cubicBezTo>
                    <a:pt x="55410" y="13381"/>
                    <a:pt x="54875" y="13419"/>
                    <a:pt x="54339" y="13496"/>
                  </a:cubicBezTo>
                  <a:cubicBezTo>
                    <a:pt x="54260" y="13487"/>
                    <a:pt x="54182" y="13483"/>
                    <a:pt x="54106" y="13483"/>
                  </a:cubicBezTo>
                  <a:cubicBezTo>
                    <a:pt x="52843" y="13483"/>
                    <a:pt x="51899" y="14637"/>
                    <a:pt x="52043" y="15792"/>
                  </a:cubicBezTo>
                  <a:cubicBezTo>
                    <a:pt x="51890" y="17323"/>
                    <a:pt x="51890" y="18700"/>
                    <a:pt x="51737" y="20231"/>
                  </a:cubicBezTo>
                  <a:cubicBezTo>
                    <a:pt x="51506" y="23460"/>
                    <a:pt x="51710" y="24256"/>
                    <a:pt x="49795" y="24256"/>
                  </a:cubicBezTo>
                  <a:cubicBezTo>
                    <a:pt x="49169" y="24256"/>
                    <a:pt x="48315" y="24171"/>
                    <a:pt x="47145" y="24058"/>
                  </a:cubicBezTo>
                  <a:cubicBezTo>
                    <a:pt x="38114" y="23292"/>
                    <a:pt x="29083" y="21915"/>
                    <a:pt x="20358" y="19772"/>
                  </a:cubicBezTo>
                  <a:cubicBezTo>
                    <a:pt x="20230" y="19746"/>
                    <a:pt x="20103" y="19733"/>
                    <a:pt x="19978" y="19733"/>
                  </a:cubicBezTo>
                  <a:cubicBezTo>
                    <a:pt x="19355" y="19733"/>
                    <a:pt x="18802" y="20052"/>
                    <a:pt x="18674" y="20690"/>
                  </a:cubicBezTo>
                  <a:cubicBezTo>
                    <a:pt x="18368" y="21609"/>
                    <a:pt x="18215" y="22527"/>
                    <a:pt x="18062" y="23445"/>
                  </a:cubicBezTo>
                  <a:cubicBezTo>
                    <a:pt x="17450" y="28803"/>
                    <a:pt x="16837" y="34160"/>
                    <a:pt x="16378" y="39671"/>
                  </a:cubicBezTo>
                  <a:cubicBezTo>
                    <a:pt x="15154" y="51916"/>
                    <a:pt x="14082" y="64315"/>
                    <a:pt x="12552" y="76560"/>
                  </a:cubicBezTo>
                  <a:cubicBezTo>
                    <a:pt x="11174" y="85744"/>
                    <a:pt x="10409" y="95081"/>
                    <a:pt x="9337" y="104265"/>
                  </a:cubicBezTo>
                  <a:cubicBezTo>
                    <a:pt x="8266" y="113909"/>
                    <a:pt x="7347" y="123705"/>
                    <a:pt x="6276" y="133348"/>
                  </a:cubicBezTo>
                  <a:cubicBezTo>
                    <a:pt x="4286" y="148655"/>
                    <a:pt x="2143" y="163962"/>
                    <a:pt x="306" y="179269"/>
                  </a:cubicBezTo>
                  <a:lnTo>
                    <a:pt x="0" y="181105"/>
                  </a:lnTo>
                  <a:cubicBezTo>
                    <a:pt x="0" y="182177"/>
                    <a:pt x="459" y="183248"/>
                    <a:pt x="1378" y="183861"/>
                  </a:cubicBezTo>
                  <a:cubicBezTo>
                    <a:pt x="1990" y="184473"/>
                    <a:pt x="2908" y="184932"/>
                    <a:pt x="3827" y="184932"/>
                  </a:cubicBezTo>
                  <a:cubicBezTo>
                    <a:pt x="7347" y="185391"/>
                    <a:pt x="10715" y="185850"/>
                    <a:pt x="14235" y="186157"/>
                  </a:cubicBezTo>
                  <a:cubicBezTo>
                    <a:pt x="27093" y="187075"/>
                    <a:pt x="39951" y="188606"/>
                    <a:pt x="52655" y="190596"/>
                  </a:cubicBezTo>
                  <a:cubicBezTo>
                    <a:pt x="62452" y="192279"/>
                    <a:pt x="72248" y="194116"/>
                    <a:pt x="82197" y="195800"/>
                  </a:cubicBezTo>
                  <a:cubicBezTo>
                    <a:pt x="94137" y="197943"/>
                    <a:pt x="106229" y="198708"/>
                    <a:pt x="118168" y="200086"/>
                  </a:cubicBezTo>
                  <a:cubicBezTo>
                    <a:pt x="120158" y="200239"/>
                    <a:pt x="122148" y="200086"/>
                    <a:pt x="123219" y="202382"/>
                  </a:cubicBezTo>
                  <a:cubicBezTo>
                    <a:pt x="123284" y="202574"/>
                    <a:pt x="123482" y="202659"/>
                    <a:pt x="123713" y="202659"/>
                  </a:cubicBezTo>
                  <a:cubicBezTo>
                    <a:pt x="124034" y="202659"/>
                    <a:pt x="124419" y="202496"/>
                    <a:pt x="124597" y="202229"/>
                  </a:cubicBezTo>
                  <a:cubicBezTo>
                    <a:pt x="125209" y="201157"/>
                    <a:pt x="125669" y="199780"/>
                    <a:pt x="125669" y="198402"/>
                  </a:cubicBezTo>
                  <a:cubicBezTo>
                    <a:pt x="125669" y="196718"/>
                    <a:pt x="125822" y="195035"/>
                    <a:pt x="126128" y="193351"/>
                  </a:cubicBezTo>
                  <a:cubicBezTo>
                    <a:pt x="128730" y="174830"/>
                    <a:pt x="131332" y="156461"/>
                    <a:pt x="133934" y="137940"/>
                  </a:cubicBezTo>
                  <a:lnTo>
                    <a:pt x="141894" y="82223"/>
                  </a:lnTo>
                  <a:cubicBezTo>
                    <a:pt x="143730" y="69213"/>
                    <a:pt x="145720" y="56049"/>
                    <a:pt x="147404" y="43038"/>
                  </a:cubicBezTo>
                  <a:cubicBezTo>
                    <a:pt x="148169" y="37834"/>
                    <a:pt x="147098" y="37222"/>
                    <a:pt x="142965" y="36762"/>
                  </a:cubicBezTo>
                  <a:cubicBezTo>
                    <a:pt x="138679" y="36456"/>
                    <a:pt x="134700" y="36303"/>
                    <a:pt x="130107" y="35691"/>
                  </a:cubicBezTo>
                  <a:cubicBezTo>
                    <a:pt x="125669" y="35079"/>
                    <a:pt x="121230" y="34313"/>
                    <a:pt x="116791" y="33395"/>
                  </a:cubicBezTo>
                  <a:cubicBezTo>
                    <a:pt x="115107" y="33089"/>
                    <a:pt x="114801" y="32629"/>
                    <a:pt x="115260" y="30793"/>
                  </a:cubicBezTo>
                  <a:cubicBezTo>
                    <a:pt x="115719" y="28344"/>
                    <a:pt x="116331" y="25894"/>
                    <a:pt x="116944" y="23445"/>
                  </a:cubicBezTo>
                  <a:cubicBezTo>
                    <a:pt x="117403" y="21762"/>
                    <a:pt x="117097" y="21149"/>
                    <a:pt x="115413" y="21149"/>
                  </a:cubicBezTo>
                  <a:cubicBezTo>
                    <a:pt x="111892" y="21149"/>
                    <a:pt x="108525" y="20690"/>
                    <a:pt x="105157" y="20078"/>
                  </a:cubicBezTo>
                  <a:cubicBezTo>
                    <a:pt x="100565" y="19466"/>
                    <a:pt x="101178" y="19313"/>
                    <a:pt x="100872" y="15486"/>
                  </a:cubicBezTo>
                  <a:cubicBezTo>
                    <a:pt x="100718" y="12271"/>
                    <a:pt x="99953" y="9210"/>
                    <a:pt x="98576" y="6302"/>
                  </a:cubicBezTo>
                  <a:cubicBezTo>
                    <a:pt x="96697" y="2401"/>
                    <a:pt x="92910" y="0"/>
                    <a:pt x="88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2801650" y="1730525"/>
              <a:ext cx="2165925" cy="358775"/>
            </a:xfrm>
            <a:custGeom>
              <a:avLst/>
              <a:gdLst/>
              <a:ahLst/>
              <a:cxnLst/>
              <a:rect l="l" t="t" r="r" b="b"/>
              <a:pathLst>
                <a:path w="86637" h="14351" extrusionOk="0">
                  <a:moveTo>
                    <a:pt x="2450" y="0"/>
                  </a:moveTo>
                  <a:cubicBezTo>
                    <a:pt x="1531" y="0"/>
                    <a:pt x="1225" y="0"/>
                    <a:pt x="1072" y="154"/>
                  </a:cubicBezTo>
                  <a:cubicBezTo>
                    <a:pt x="460" y="154"/>
                    <a:pt x="1" y="613"/>
                    <a:pt x="1" y="1072"/>
                  </a:cubicBezTo>
                  <a:cubicBezTo>
                    <a:pt x="1" y="1684"/>
                    <a:pt x="460" y="2143"/>
                    <a:pt x="1072" y="2297"/>
                  </a:cubicBezTo>
                  <a:cubicBezTo>
                    <a:pt x="1531" y="2450"/>
                    <a:pt x="1991" y="2450"/>
                    <a:pt x="2603" y="2450"/>
                  </a:cubicBezTo>
                  <a:cubicBezTo>
                    <a:pt x="6276" y="2909"/>
                    <a:pt x="9950" y="3368"/>
                    <a:pt x="13624" y="3980"/>
                  </a:cubicBezTo>
                  <a:cubicBezTo>
                    <a:pt x="22042" y="5358"/>
                    <a:pt x="30461" y="6735"/>
                    <a:pt x="38880" y="8113"/>
                  </a:cubicBezTo>
                  <a:cubicBezTo>
                    <a:pt x="48676" y="9491"/>
                    <a:pt x="58626" y="10868"/>
                    <a:pt x="68422" y="12246"/>
                  </a:cubicBezTo>
                  <a:lnTo>
                    <a:pt x="83882" y="14236"/>
                  </a:lnTo>
                  <a:cubicBezTo>
                    <a:pt x="84188" y="14312"/>
                    <a:pt x="84494" y="14351"/>
                    <a:pt x="84800" y="14351"/>
                  </a:cubicBezTo>
                  <a:cubicBezTo>
                    <a:pt x="85106" y="14351"/>
                    <a:pt x="85412" y="14312"/>
                    <a:pt x="85719" y="14236"/>
                  </a:cubicBezTo>
                  <a:cubicBezTo>
                    <a:pt x="86178" y="14236"/>
                    <a:pt x="86331" y="13930"/>
                    <a:pt x="86484" y="13624"/>
                  </a:cubicBezTo>
                  <a:cubicBezTo>
                    <a:pt x="86637" y="13164"/>
                    <a:pt x="86484" y="12705"/>
                    <a:pt x="86178" y="12552"/>
                  </a:cubicBezTo>
                  <a:cubicBezTo>
                    <a:pt x="85412" y="12246"/>
                    <a:pt x="84647" y="12093"/>
                    <a:pt x="83882" y="11940"/>
                  </a:cubicBezTo>
                  <a:lnTo>
                    <a:pt x="73932" y="10562"/>
                  </a:lnTo>
                  <a:cubicBezTo>
                    <a:pt x="63983" y="9185"/>
                    <a:pt x="54187" y="7960"/>
                    <a:pt x="43931" y="6429"/>
                  </a:cubicBezTo>
                  <a:cubicBezTo>
                    <a:pt x="33676" y="4899"/>
                    <a:pt x="23573" y="3062"/>
                    <a:pt x="13318" y="1531"/>
                  </a:cubicBezTo>
                  <a:cubicBezTo>
                    <a:pt x="9491" y="919"/>
                    <a:pt x="5664" y="460"/>
                    <a:pt x="2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2824625" y="2270100"/>
              <a:ext cx="1966925" cy="377900"/>
            </a:xfrm>
            <a:custGeom>
              <a:avLst/>
              <a:gdLst/>
              <a:ahLst/>
              <a:cxnLst/>
              <a:rect l="l" t="t" r="r" b="b"/>
              <a:pathLst>
                <a:path w="78677" h="15116" extrusionOk="0">
                  <a:moveTo>
                    <a:pt x="1837" y="0"/>
                  </a:moveTo>
                  <a:cubicBezTo>
                    <a:pt x="1607" y="77"/>
                    <a:pt x="1416" y="77"/>
                    <a:pt x="1263" y="77"/>
                  </a:cubicBezTo>
                  <a:cubicBezTo>
                    <a:pt x="1110" y="77"/>
                    <a:pt x="995" y="77"/>
                    <a:pt x="919" y="153"/>
                  </a:cubicBezTo>
                  <a:cubicBezTo>
                    <a:pt x="612" y="306"/>
                    <a:pt x="306" y="612"/>
                    <a:pt x="153" y="918"/>
                  </a:cubicBezTo>
                  <a:cubicBezTo>
                    <a:pt x="0" y="1531"/>
                    <a:pt x="459" y="1990"/>
                    <a:pt x="919" y="2143"/>
                  </a:cubicBezTo>
                  <a:cubicBezTo>
                    <a:pt x="2449" y="2449"/>
                    <a:pt x="4133" y="2755"/>
                    <a:pt x="5664" y="2908"/>
                  </a:cubicBezTo>
                  <a:cubicBezTo>
                    <a:pt x="12092" y="3980"/>
                    <a:pt x="18521" y="4898"/>
                    <a:pt x="24950" y="5970"/>
                  </a:cubicBezTo>
                  <a:cubicBezTo>
                    <a:pt x="42094" y="8878"/>
                    <a:pt x="59084" y="12092"/>
                    <a:pt x="76381" y="15001"/>
                  </a:cubicBezTo>
                  <a:cubicBezTo>
                    <a:pt x="76534" y="15077"/>
                    <a:pt x="76725" y="15116"/>
                    <a:pt x="76917" y="15116"/>
                  </a:cubicBezTo>
                  <a:cubicBezTo>
                    <a:pt x="77108" y="15116"/>
                    <a:pt x="77299" y="15077"/>
                    <a:pt x="77452" y="15001"/>
                  </a:cubicBezTo>
                  <a:cubicBezTo>
                    <a:pt x="77912" y="15001"/>
                    <a:pt x="78218" y="14695"/>
                    <a:pt x="78371" y="14388"/>
                  </a:cubicBezTo>
                  <a:cubicBezTo>
                    <a:pt x="78677" y="13929"/>
                    <a:pt x="78371" y="13317"/>
                    <a:pt x="77912" y="13164"/>
                  </a:cubicBezTo>
                  <a:cubicBezTo>
                    <a:pt x="76381" y="12705"/>
                    <a:pt x="75003" y="12399"/>
                    <a:pt x="73626" y="12092"/>
                  </a:cubicBezTo>
                  <a:cubicBezTo>
                    <a:pt x="64748" y="10562"/>
                    <a:pt x="56023" y="9337"/>
                    <a:pt x="47298" y="7653"/>
                  </a:cubicBezTo>
                  <a:cubicBezTo>
                    <a:pt x="32757" y="4745"/>
                    <a:pt x="18215" y="2143"/>
                    <a:pt x="3674" y="306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927925" y="2683375"/>
              <a:ext cx="1833025" cy="256400"/>
            </a:xfrm>
            <a:custGeom>
              <a:avLst/>
              <a:gdLst/>
              <a:ahLst/>
              <a:cxnLst/>
              <a:rect l="l" t="t" r="r" b="b"/>
              <a:pathLst>
                <a:path w="73321" h="10256" extrusionOk="0">
                  <a:moveTo>
                    <a:pt x="1532" y="0"/>
                  </a:moveTo>
                  <a:cubicBezTo>
                    <a:pt x="613" y="0"/>
                    <a:pt x="1" y="460"/>
                    <a:pt x="1" y="1072"/>
                  </a:cubicBezTo>
                  <a:cubicBezTo>
                    <a:pt x="154" y="1531"/>
                    <a:pt x="460" y="1990"/>
                    <a:pt x="1072" y="2143"/>
                  </a:cubicBezTo>
                  <a:cubicBezTo>
                    <a:pt x="1532" y="2296"/>
                    <a:pt x="2144" y="2296"/>
                    <a:pt x="2603" y="2449"/>
                  </a:cubicBezTo>
                  <a:cubicBezTo>
                    <a:pt x="5664" y="2756"/>
                    <a:pt x="8726" y="3215"/>
                    <a:pt x="11787" y="3521"/>
                  </a:cubicBezTo>
                  <a:cubicBezTo>
                    <a:pt x="19441" y="4439"/>
                    <a:pt x="27094" y="5205"/>
                    <a:pt x="34747" y="5970"/>
                  </a:cubicBezTo>
                  <a:cubicBezTo>
                    <a:pt x="43778" y="7042"/>
                    <a:pt x="52962" y="8266"/>
                    <a:pt x="61993" y="9338"/>
                  </a:cubicBezTo>
                  <a:cubicBezTo>
                    <a:pt x="65208" y="9644"/>
                    <a:pt x="68269" y="9950"/>
                    <a:pt x="71637" y="10256"/>
                  </a:cubicBezTo>
                  <a:lnTo>
                    <a:pt x="72249" y="10256"/>
                  </a:lnTo>
                  <a:cubicBezTo>
                    <a:pt x="72861" y="10103"/>
                    <a:pt x="73167" y="9644"/>
                    <a:pt x="73320" y="9184"/>
                  </a:cubicBezTo>
                  <a:cubicBezTo>
                    <a:pt x="73320" y="8572"/>
                    <a:pt x="72861" y="8113"/>
                    <a:pt x="72249" y="8113"/>
                  </a:cubicBezTo>
                  <a:cubicBezTo>
                    <a:pt x="71024" y="7960"/>
                    <a:pt x="69647" y="7807"/>
                    <a:pt x="68422" y="7654"/>
                  </a:cubicBezTo>
                  <a:lnTo>
                    <a:pt x="48983" y="5358"/>
                  </a:lnTo>
                  <a:lnTo>
                    <a:pt x="31533" y="3521"/>
                  </a:lnTo>
                  <a:lnTo>
                    <a:pt x="8573" y="766"/>
                  </a:lnTo>
                  <a:cubicBezTo>
                    <a:pt x="6277" y="460"/>
                    <a:pt x="3828" y="307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2927925" y="1416725"/>
              <a:ext cx="1836850" cy="233475"/>
            </a:xfrm>
            <a:custGeom>
              <a:avLst/>
              <a:gdLst/>
              <a:ahLst/>
              <a:cxnLst/>
              <a:rect l="l" t="t" r="r" b="b"/>
              <a:pathLst>
                <a:path w="73474" h="9339" extrusionOk="0">
                  <a:moveTo>
                    <a:pt x="3215" y="1"/>
                  </a:moveTo>
                  <a:lnTo>
                    <a:pt x="3215" y="154"/>
                  </a:lnTo>
                  <a:lnTo>
                    <a:pt x="2756" y="154"/>
                  </a:lnTo>
                  <a:cubicBezTo>
                    <a:pt x="2587" y="182"/>
                    <a:pt x="2412" y="190"/>
                    <a:pt x="2236" y="190"/>
                  </a:cubicBezTo>
                  <a:cubicBezTo>
                    <a:pt x="2045" y="190"/>
                    <a:pt x="1853" y="181"/>
                    <a:pt x="1666" y="181"/>
                  </a:cubicBezTo>
                  <a:cubicBezTo>
                    <a:pt x="1101" y="181"/>
                    <a:pt x="589" y="262"/>
                    <a:pt x="307" y="919"/>
                  </a:cubicBezTo>
                  <a:cubicBezTo>
                    <a:pt x="1" y="1685"/>
                    <a:pt x="919" y="2297"/>
                    <a:pt x="2756" y="2450"/>
                  </a:cubicBezTo>
                  <a:lnTo>
                    <a:pt x="3062" y="2450"/>
                  </a:lnTo>
                  <a:cubicBezTo>
                    <a:pt x="9644" y="2756"/>
                    <a:pt x="16073" y="3828"/>
                    <a:pt x="22502" y="4593"/>
                  </a:cubicBezTo>
                  <a:cubicBezTo>
                    <a:pt x="30155" y="5511"/>
                    <a:pt x="37809" y="6430"/>
                    <a:pt x="45462" y="7348"/>
                  </a:cubicBezTo>
                  <a:cubicBezTo>
                    <a:pt x="51126" y="7960"/>
                    <a:pt x="56789" y="8267"/>
                    <a:pt x="62453" y="8726"/>
                  </a:cubicBezTo>
                  <a:cubicBezTo>
                    <a:pt x="65055" y="9032"/>
                    <a:pt x="67504" y="9185"/>
                    <a:pt x="70106" y="9338"/>
                  </a:cubicBezTo>
                  <a:cubicBezTo>
                    <a:pt x="71024" y="9338"/>
                    <a:pt x="71943" y="9338"/>
                    <a:pt x="72708" y="9185"/>
                  </a:cubicBezTo>
                  <a:cubicBezTo>
                    <a:pt x="73167" y="9032"/>
                    <a:pt x="73320" y="8573"/>
                    <a:pt x="73473" y="8267"/>
                  </a:cubicBezTo>
                  <a:cubicBezTo>
                    <a:pt x="73473" y="7807"/>
                    <a:pt x="73167" y="7501"/>
                    <a:pt x="72861" y="7348"/>
                  </a:cubicBezTo>
                  <a:cubicBezTo>
                    <a:pt x="72402" y="7195"/>
                    <a:pt x="71790" y="7042"/>
                    <a:pt x="71330" y="7042"/>
                  </a:cubicBezTo>
                  <a:cubicBezTo>
                    <a:pt x="63677" y="6430"/>
                    <a:pt x="56024" y="6124"/>
                    <a:pt x="48370" y="5358"/>
                  </a:cubicBezTo>
                  <a:cubicBezTo>
                    <a:pt x="38115" y="4287"/>
                    <a:pt x="27859" y="2909"/>
                    <a:pt x="17451" y="1685"/>
                  </a:cubicBezTo>
                  <a:cubicBezTo>
                    <a:pt x="12859" y="1072"/>
                    <a:pt x="7960" y="460"/>
                    <a:pt x="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2870525" y="2143800"/>
              <a:ext cx="1239875" cy="249500"/>
            </a:xfrm>
            <a:custGeom>
              <a:avLst/>
              <a:gdLst/>
              <a:ahLst/>
              <a:cxnLst/>
              <a:rect l="l" t="t" r="r" b="b"/>
              <a:pathLst>
                <a:path w="49595" h="9980" extrusionOk="0">
                  <a:moveTo>
                    <a:pt x="2144" y="1"/>
                  </a:moveTo>
                  <a:lnTo>
                    <a:pt x="1072" y="154"/>
                  </a:lnTo>
                  <a:cubicBezTo>
                    <a:pt x="613" y="154"/>
                    <a:pt x="1" y="460"/>
                    <a:pt x="1" y="1072"/>
                  </a:cubicBezTo>
                  <a:cubicBezTo>
                    <a:pt x="1" y="1532"/>
                    <a:pt x="307" y="2144"/>
                    <a:pt x="919" y="2144"/>
                  </a:cubicBezTo>
                  <a:cubicBezTo>
                    <a:pt x="1991" y="2297"/>
                    <a:pt x="3062" y="2450"/>
                    <a:pt x="3981" y="2603"/>
                  </a:cubicBezTo>
                  <a:lnTo>
                    <a:pt x="46687" y="9797"/>
                  </a:lnTo>
                  <a:cubicBezTo>
                    <a:pt x="47299" y="9950"/>
                    <a:pt x="47911" y="9950"/>
                    <a:pt x="48523" y="9950"/>
                  </a:cubicBezTo>
                  <a:cubicBezTo>
                    <a:pt x="48604" y="9970"/>
                    <a:pt x="48682" y="9980"/>
                    <a:pt x="48756" y="9980"/>
                  </a:cubicBezTo>
                  <a:cubicBezTo>
                    <a:pt x="49248" y="9980"/>
                    <a:pt x="49595" y="9564"/>
                    <a:pt x="49595" y="9032"/>
                  </a:cubicBezTo>
                  <a:cubicBezTo>
                    <a:pt x="49595" y="8726"/>
                    <a:pt x="49289" y="8267"/>
                    <a:pt x="48983" y="8113"/>
                  </a:cubicBezTo>
                  <a:cubicBezTo>
                    <a:pt x="47605" y="7654"/>
                    <a:pt x="46227" y="7348"/>
                    <a:pt x="44850" y="7042"/>
                  </a:cubicBezTo>
                  <a:lnTo>
                    <a:pt x="4593" y="307"/>
                  </a:lnTo>
                  <a:cubicBezTo>
                    <a:pt x="3675" y="154"/>
                    <a:pt x="2756" y="1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2790175" y="3055525"/>
              <a:ext cx="1155675" cy="227700"/>
            </a:xfrm>
            <a:custGeom>
              <a:avLst/>
              <a:gdLst/>
              <a:ahLst/>
              <a:cxnLst/>
              <a:rect l="l" t="t" r="r" b="b"/>
              <a:pathLst>
                <a:path w="46227" h="9108" extrusionOk="0">
                  <a:moveTo>
                    <a:pt x="1302" y="0"/>
                  </a:moveTo>
                  <a:cubicBezTo>
                    <a:pt x="1110" y="0"/>
                    <a:pt x="919" y="39"/>
                    <a:pt x="766" y="115"/>
                  </a:cubicBezTo>
                  <a:cubicBezTo>
                    <a:pt x="460" y="268"/>
                    <a:pt x="154" y="574"/>
                    <a:pt x="0" y="880"/>
                  </a:cubicBezTo>
                  <a:cubicBezTo>
                    <a:pt x="0" y="1340"/>
                    <a:pt x="154" y="1646"/>
                    <a:pt x="460" y="1952"/>
                  </a:cubicBezTo>
                  <a:cubicBezTo>
                    <a:pt x="1684" y="2258"/>
                    <a:pt x="2756" y="2411"/>
                    <a:pt x="3980" y="2717"/>
                  </a:cubicBezTo>
                  <a:cubicBezTo>
                    <a:pt x="6889" y="3176"/>
                    <a:pt x="9797" y="3483"/>
                    <a:pt x="12705" y="3942"/>
                  </a:cubicBezTo>
                  <a:cubicBezTo>
                    <a:pt x="22808" y="5472"/>
                    <a:pt x="33063" y="6850"/>
                    <a:pt x="43319" y="8993"/>
                  </a:cubicBezTo>
                  <a:cubicBezTo>
                    <a:pt x="43625" y="9070"/>
                    <a:pt x="44007" y="9108"/>
                    <a:pt x="44409" y="9108"/>
                  </a:cubicBezTo>
                  <a:cubicBezTo>
                    <a:pt x="44811" y="9108"/>
                    <a:pt x="45232" y="9070"/>
                    <a:pt x="45615" y="8993"/>
                  </a:cubicBezTo>
                  <a:cubicBezTo>
                    <a:pt x="45921" y="8840"/>
                    <a:pt x="46074" y="8381"/>
                    <a:pt x="46227" y="8075"/>
                  </a:cubicBezTo>
                  <a:cubicBezTo>
                    <a:pt x="45921" y="7615"/>
                    <a:pt x="45768" y="7309"/>
                    <a:pt x="45462" y="7156"/>
                  </a:cubicBezTo>
                  <a:cubicBezTo>
                    <a:pt x="44696" y="7003"/>
                    <a:pt x="43931" y="6850"/>
                    <a:pt x="43166" y="6697"/>
                  </a:cubicBezTo>
                  <a:cubicBezTo>
                    <a:pt x="29389" y="3942"/>
                    <a:pt x="15613" y="1952"/>
                    <a:pt x="1837" y="115"/>
                  </a:cubicBezTo>
                  <a:cubicBezTo>
                    <a:pt x="1684" y="39"/>
                    <a:pt x="1493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3847000" y="1687950"/>
              <a:ext cx="1143550" cy="203325"/>
            </a:xfrm>
            <a:custGeom>
              <a:avLst/>
              <a:gdLst/>
              <a:ahLst/>
              <a:cxnLst/>
              <a:rect l="l" t="t" r="r" b="b"/>
              <a:pathLst>
                <a:path w="45742" h="8133" extrusionOk="0">
                  <a:moveTo>
                    <a:pt x="1954" y="0"/>
                  </a:moveTo>
                  <a:cubicBezTo>
                    <a:pt x="869" y="0"/>
                    <a:pt x="1" y="699"/>
                    <a:pt x="280" y="1397"/>
                  </a:cubicBezTo>
                  <a:cubicBezTo>
                    <a:pt x="433" y="2316"/>
                    <a:pt x="1352" y="2163"/>
                    <a:pt x="2117" y="2316"/>
                  </a:cubicBezTo>
                  <a:lnTo>
                    <a:pt x="30128" y="6296"/>
                  </a:lnTo>
                  <a:cubicBezTo>
                    <a:pt x="34567" y="6908"/>
                    <a:pt x="39159" y="7520"/>
                    <a:pt x="42986" y="8132"/>
                  </a:cubicBezTo>
                  <a:cubicBezTo>
                    <a:pt x="44823" y="8132"/>
                    <a:pt x="45741" y="7520"/>
                    <a:pt x="45588" y="6755"/>
                  </a:cubicBezTo>
                  <a:cubicBezTo>
                    <a:pt x="45282" y="5683"/>
                    <a:pt x="44364" y="5989"/>
                    <a:pt x="43598" y="5836"/>
                  </a:cubicBezTo>
                  <a:cubicBezTo>
                    <a:pt x="43292" y="5683"/>
                    <a:pt x="42833" y="5683"/>
                    <a:pt x="42527" y="5530"/>
                  </a:cubicBezTo>
                  <a:lnTo>
                    <a:pt x="12066" y="1397"/>
                  </a:lnTo>
                  <a:cubicBezTo>
                    <a:pt x="8852" y="938"/>
                    <a:pt x="5638" y="479"/>
                    <a:pt x="2270" y="20"/>
                  </a:cubicBezTo>
                  <a:cubicBezTo>
                    <a:pt x="2163" y="6"/>
                    <a:pt x="2058" y="0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2732775" y="2854000"/>
              <a:ext cx="1082975" cy="235025"/>
            </a:xfrm>
            <a:custGeom>
              <a:avLst/>
              <a:gdLst/>
              <a:ahLst/>
              <a:cxnLst/>
              <a:rect l="l" t="t" r="r" b="b"/>
              <a:pathLst>
                <a:path w="43319" h="9401" extrusionOk="0">
                  <a:moveTo>
                    <a:pt x="1537" y="0"/>
                  </a:moveTo>
                  <a:cubicBezTo>
                    <a:pt x="1275" y="0"/>
                    <a:pt x="982" y="108"/>
                    <a:pt x="766" y="217"/>
                  </a:cubicBezTo>
                  <a:cubicBezTo>
                    <a:pt x="460" y="217"/>
                    <a:pt x="307" y="523"/>
                    <a:pt x="154" y="676"/>
                  </a:cubicBezTo>
                  <a:cubicBezTo>
                    <a:pt x="0" y="982"/>
                    <a:pt x="154" y="1441"/>
                    <a:pt x="460" y="1747"/>
                  </a:cubicBezTo>
                  <a:cubicBezTo>
                    <a:pt x="1837" y="2359"/>
                    <a:pt x="3215" y="2819"/>
                    <a:pt x="4593" y="2972"/>
                  </a:cubicBezTo>
                  <a:cubicBezTo>
                    <a:pt x="16379" y="4962"/>
                    <a:pt x="28318" y="6645"/>
                    <a:pt x="39951" y="9094"/>
                  </a:cubicBezTo>
                  <a:lnTo>
                    <a:pt x="41635" y="9401"/>
                  </a:lnTo>
                  <a:cubicBezTo>
                    <a:pt x="41941" y="9401"/>
                    <a:pt x="42247" y="9401"/>
                    <a:pt x="42706" y="9248"/>
                  </a:cubicBezTo>
                  <a:cubicBezTo>
                    <a:pt x="43012" y="9094"/>
                    <a:pt x="43319" y="8941"/>
                    <a:pt x="43319" y="8482"/>
                  </a:cubicBezTo>
                  <a:cubicBezTo>
                    <a:pt x="43319" y="8176"/>
                    <a:pt x="43166" y="7717"/>
                    <a:pt x="42859" y="7564"/>
                  </a:cubicBezTo>
                  <a:cubicBezTo>
                    <a:pt x="42400" y="7258"/>
                    <a:pt x="41941" y="7105"/>
                    <a:pt x="41482" y="7105"/>
                  </a:cubicBezTo>
                  <a:cubicBezTo>
                    <a:pt x="28318" y="4196"/>
                    <a:pt x="15154" y="2513"/>
                    <a:pt x="1837" y="63"/>
                  </a:cubicBezTo>
                  <a:cubicBezTo>
                    <a:pt x="1748" y="19"/>
                    <a:pt x="1645" y="0"/>
                    <a:pt x="1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417750" y="4420700"/>
              <a:ext cx="979650" cy="159775"/>
            </a:xfrm>
            <a:custGeom>
              <a:avLst/>
              <a:gdLst/>
              <a:ahLst/>
              <a:cxnLst/>
              <a:rect l="l" t="t" r="r" b="b"/>
              <a:pathLst>
                <a:path w="39186" h="6391" extrusionOk="0">
                  <a:moveTo>
                    <a:pt x="2603" y="0"/>
                  </a:moveTo>
                  <a:cubicBezTo>
                    <a:pt x="1990" y="0"/>
                    <a:pt x="1225" y="0"/>
                    <a:pt x="613" y="153"/>
                  </a:cubicBezTo>
                  <a:cubicBezTo>
                    <a:pt x="307" y="459"/>
                    <a:pt x="154" y="766"/>
                    <a:pt x="1" y="1072"/>
                  </a:cubicBezTo>
                  <a:cubicBezTo>
                    <a:pt x="154" y="1531"/>
                    <a:pt x="307" y="1837"/>
                    <a:pt x="766" y="1990"/>
                  </a:cubicBezTo>
                  <a:cubicBezTo>
                    <a:pt x="1072" y="2143"/>
                    <a:pt x="1378" y="2296"/>
                    <a:pt x="1837" y="2296"/>
                  </a:cubicBezTo>
                  <a:cubicBezTo>
                    <a:pt x="13471" y="3215"/>
                    <a:pt x="25104" y="4898"/>
                    <a:pt x="36737" y="6276"/>
                  </a:cubicBezTo>
                  <a:cubicBezTo>
                    <a:pt x="36966" y="6353"/>
                    <a:pt x="37234" y="6391"/>
                    <a:pt x="37502" y="6391"/>
                  </a:cubicBezTo>
                  <a:cubicBezTo>
                    <a:pt x="37770" y="6391"/>
                    <a:pt x="38038" y="6353"/>
                    <a:pt x="38267" y="6276"/>
                  </a:cubicBezTo>
                  <a:cubicBezTo>
                    <a:pt x="38574" y="6123"/>
                    <a:pt x="38880" y="5817"/>
                    <a:pt x="39033" y="5511"/>
                  </a:cubicBezTo>
                  <a:cubicBezTo>
                    <a:pt x="39186" y="5052"/>
                    <a:pt x="39033" y="4592"/>
                    <a:pt x="38574" y="4439"/>
                  </a:cubicBezTo>
                  <a:cubicBezTo>
                    <a:pt x="37349" y="4133"/>
                    <a:pt x="36125" y="3827"/>
                    <a:pt x="34747" y="3674"/>
                  </a:cubicBezTo>
                  <a:cubicBezTo>
                    <a:pt x="28318" y="2909"/>
                    <a:pt x="21889" y="1990"/>
                    <a:pt x="15307" y="1378"/>
                  </a:cubicBezTo>
                  <a:cubicBezTo>
                    <a:pt x="11175" y="766"/>
                    <a:pt x="6889" y="459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727725" y="2584825"/>
              <a:ext cx="918425" cy="178925"/>
            </a:xfrm>
            <a:custGeom>
              <a:avLst/>
              <a:gdLst/>
              <a:ahLst/>
              <a:cxnLst/>
              <a:rect l="l" t="t" r="r" b="b"/>
              <a:pathLst>
                <a:path w="36737" h="7157" extrusionOk="0">
                  <a:moveTo>
                    <a:pt x="3214" y="1"/>
                  </a:moveTo>
                  <a:cubicBezTo>
                    <a:pt x="2487" y="1"/>
                    <a:pt x="1760" y="39"/>
                    <a:pt x="1072" y="116"/>
                  </a:cubicBezTo>
                  <a:cubicBezTo>
                    <a:pt x="459" y="116"/>
                    <a:pt x="0" y="269"/>
                    <a:pt x="0" y="1034"/>
                  </a:cubicBezTo>
                  <a:cubicBezTo>
                    <a:pt x="0" y="1493"/>
                    <a:pt x="459" y="1953"/>
                    <a:pt x="918" y="1953"/>
                  </a:cubicBezTo>
                  <a:cubicBezTo>
                    <a:pt x="1531" y="2106"/>
                    <a:pt x="2296" y="2259"/>
                    <a:pt x="2908" y="2412"/>
                  </a:cubicBezTo>
                  <a:cubicBezTo>
                    <a:pt x="10256" y="3024"/>
                    <a:pt x="17450" y="4095"/>
                    <a:pt x="24644" y="5167"/>
                  </a:cubicBezTo>
                  <a:cubicBezTo>
                    <a:pt x="28164" y="5932"/>
                    <a:pt x="31838" y="6545"/>
                    <a:pt x="35665" y="7157"/>
                  </a:cubicBezTo>
                  <a:cubicBezTo>
                    <a:pt x="35971" y="7157"/>
                    <a:pt x="36430" y="6851"/>
                    <a:pt x="36583" y="6391"/>
                  </a:cubicBezTo>
                  <a:cubicBezTo>
                    <a:pt x="36736" y="5932"/>
                    <a:pt x="36430" y="5167"/>
                    <a:pt x="35665" y="4861"/>
                  </a:cubicBezTo>
                  <a:cubicBezTo>
                    <a:pt x="35053" y="4708"/>
                    <a:pt x="34593" y="4555"/>
                    <a:pt x="34134" y="4555"/>
                  </a:cubicBezTo>
                  <a:cubicBezTo>
                    <a:pt x="24644" y="2718"/>
                    <a:pt x="15001" y="1340"/>
                    <a:pt x="5357" y="116"/>
                  </a:cubicBezTo>
                  <a:cubicBezTo>
                    <a:pt x="4669" y="39"/>
                    <a:pt x="3942" y="1"/>
                    <a:pt x="3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098900" y="2143800"/>
              <a:ext cx="742400" cy="126325"/>
            </a:xfrm>
            <a:custGeom>
              <a:avLst/>
              <a:gdLst/>
              <a:ahLst/>
              <a:cxnLst/>
              <a:rect l="l" t="t" r="r" b="b"/>
              <a:pathLst>
                <a:path w="29696" h="5053" extrusionOk="0">
                  <a:moveTo>
                    <a:pt x="2144" y="1"/>
                  </a:moveTo>
                  <a:cubicBezTo>
                    <a:pt x="1531" y="1"/>
                    <a:pt x="1072" y="154"/>
                    <a:pt x="613" y="307"/>
                  </a:cubicBezTo>
                  <a:cubicBezTo>
                    <a:pt x="307" y="460"/>
                    <a:pt x="154" y="613"/>
                    <a:pt x="154" y="919"/>
                  </a:cubicBezTo>
                  <a:cubicBezTo>
                    <a:pt x="1" y="1378"/>
                    <a:pt x="154" y="1685"/>
                    <a:pt x="613" y="1838"/>
                  </a:cubicBezTo>
                  <a:cubicBezTo>
                    <a:pt x="1837" y="2297"/>
                    <a:pt x="3062" y="2603"/>
                    <a:pt x="4440" y="2603"/>
                  </a:cubicBezTo>
                  <a:cubicBezTo>
                    <a:pt x="11328" y="3062"/>
                    <a:pt x="18369" y="3674"/>
                    <a:pt x="25257" y="4746"/>
                  </a:cubicBezTo>
                  <a:cubicBezTo>
                    <a:pt x="26175" y="4899"/>
                    <a:pt x="26941" y="5052"/>
                    <a:pt x="27859" y="5052"/>
                  </a:cubicBezTo>
                  <a:cubicBezTo>
                    <a:pt x="28165" y="4899"/>
                    <a:pt x="28777" y="4746"/>
                    <a:pt x="29237" y="4593"/>
                  </a:cubicBezTo>
                  <a:cubicBezTo>
                    <a:pt x="29696" y="4440"/>
                    <a:pt x="29696" y="3981"/>
                    <a:pt x="29696" y="3674"/>
                  </a:cubicBezTo>
                  <a:cubicBezTo>
                    <a:pt x="29696" y="3368"/>
                    <a:pt x="29543" y="3215"/>
                    <a:pt x="29390" y="3062"/>
                  </a:cubicBezTo>
                  <a:cubicBezTo>
                    <a:pt x="28930" y="2909"/>
                    <a:pt x="28624" y="2756"/>
                    <a:pt x="28165" y="2756"/>
                  </a:cubicBezTo>
                  <a:cubicBezTo>
                    <a:pt x="23267" y="2144"/>
                    <a:pt x="18216" y="1532"/>
                    <a:pt x="13164" y="919"/>
                  </a:cubicBezTo>
                  <a:cubicBezTo>
                    <a:pt x="9491" y="613"/>
                    <a:pt x="5817" y="307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313200" y="3100475"/>
              <a:ext cx="482175" cy="84225"/>
            </a:xfrm>
            <a:custGeom>
              <a:avLst/>
              <a:gdLst/>
              <a:ahLst/>
              <a:cxnLst/>
              <a:rect l="l" t="t" r="r" b="b"/>
              <a:pathLst>
                <a:path w="19287" h="3369" extrusionOk="0">
                  <a:moveTo>
                    <a:pt x="2449" y="1"/>
                  </a:moveTo>
                  <a:cubicBezTo>
                    <a:pt x="1837" y="1"/>
                    <a:pt x="1378" y="154"/>
                    <a:pt x="766" y="154"/>
                  </a:cubicBezTo>
                  <a:cubicBezTo>
                    <a:pt x="460" y="154"/>
                    <a:pt x="0" y="460"/>
                    <a:pt x="0" y="919"/>
                  </a:cubicBezTo>
                  <a:cubicBezTo>
                    <a:pt x="0" y="1225"/>
                    <a:pt x="153" y="1685"/>
                    <a:pt x="613" y="1838"/>
                  </a:cubicBezTo>
                  <a:cubicBezTo>
                    <a:pt x="1225" y="2144"/>
                    <a:pt x="1837" y="2144"/>
                    <a:pt x="2449" y="2297"/>
                  </a:cubicBezTo>
                  <a:cubicBezTo>
                    <a:pt x="7042" y="2603"/>
                    <a:pt x="11787" y="3062"/>
                    <a:pt x="16379" y="3368"/>
                  </a:cubicBezTo>
                  <a:lnTo>
                    <a:pt x="17909" y="3368"/>
                  </a:lnTo>
                  <a:cubicBezTo>
                    <a:pt x="18675" y="3215"/>
                    <a:pt x="19287" y="2909"/>
                    <a:pt x="19287" y="2144"/>
                  </a:cubicBezTo>
                  <a:cubicBezTo>
                    <a:pt x="19134" y="1685"/>
                    <a:pt x="18675" y="1225"/>
                    <a:pt x="18215" y="1225"/>
                  </a:cubicBezTo>
                  <a:lnTo>
                    <a:pt x="17756" y="1225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343800" y="2316000"/>
              <a:ext cx="443925" cy="111000"/>
            </a:xfrm>
            <a:custGeom>
              <a:avLst/>
              <a:gdLst/>
              <a:ahLst/>
              <a:cxnLst/>
              <a:rect l="l" t="t" r="r" b="b"/>
              <a:pathLst>
                <a:path w="17757" h="4440" extrusionOk="0">
                  <a:moveTo>
                    <a:pt x="766" y="1"/>
                  </a:moveTo>
                  <a:cubicBezTo>
                    <a:pt x="460" y="154"/>
                    <a:pt x="307" y="307"/>
                    <a:pt x="154" y="613"/>
                  </a:cubicBezTo>
                  <a:cubicBezTo>
                    <a:pt x="1" y="919"/>
                    <a:pt x="1" y="1379"/>
                    <a:pt x="307" y="1685"/>
                  </a:cubicBezTo>
                  <a:cubicBezTo>
                    <a:pt x="919" y="1991"/>
                    <a:pt x="1532" y="2297"/>
                    <a:pt x="2144" y="2450"/>
                  </a:cubicBezTo>
                  <a:cubicBezTo>
                    <a:pt x="6736" y="3215"/>
                    <a:pt x="11328" y="3828"/>
                    <a:pt x="15767" y="4440"/>
                  </a:cubicBezTo>
                  <a:lnTo>
                    <a:pt x="16685" y="4440"/>
                  </a:lnTo>
                  <a:cubicBezTo>
                    <a:pt x="17145" y="4287"/>
                    <a:pt x="17604" y="3981"/>
                    <a:pt x="17604" y="3368"/>
                  </a:cubicBezTo>
                  <a:cubicBezTo>
                    <a:pt x="17757" y="2756"/>
                    <a:pt x="17298" y="2297"/>
                    <a:pt x="16685" y="2297"/>
                  </a:cubicBezTo>
                  <a:lnTo>
                    <a:pt x="15920" y="2144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2874350" y="1914200"/>
              <a:ext cx="340600" cy="111000"/>
            </a:xfrm>
            <a:custGeom>
              <a:avLst/>
              <a:gdLst/>
              <a:ahLst/>
              <a:cxnLst/>
              <a:rect l="l" t="t" r="r" b="b"/>
              <a:pathLst>
                <a:path w="13624" h="4440" extrusionOk="0">
                  <a:moveTo>
                    <a:pt x="1072" y="1"/>
                  </a:moveTo>
                  <a:cubicBezTo>
                    <a:pt x="613" y="154"/>
                    <a:pt x="154" y="307"/>
                    <a:pt x="154" y="919"/>
                  </a:cubicBezTo>
                  <a:cubicBezTo>
                    <a:pt x="1" y="1378"/>
                    <a:pt x="154" y="1838"/>
                    <a:pt x="460" y="1991"/>
                  </a:cubicBezTo>
                  <a:cubicBezTo>
                    <a:pt x="919" y="2297"/>
                    <a:pt x="1532" y="2450"/>
                    <a:pt x="1991" y="2603"/>
                  </a:cubicBezTo>
                  <a:cubicBezTo>
                    <a:pt x="5205" y="3215"/>
                    <a:pt x="8420" y="3827"/>
                    <a:pt x="11787" y="4440"/>
                  </a:cubicBezTo>
                  <a:lnTo>
                    <a:pt x="12553" y="4440"/>
                  </a:lnTo>
                  <a:cubicBezTo>
                    <a:pt x="13165" y="4440"/>
                    <a:pt x="13624" y="3981"/>
                    <a:pt x="13624" y="3521"/>
                  </a:cubicBezTo>
                  <a:cubicBezTo>
                    <a:pt x="13624" y="3062"/>
                    <a:pt x="13318" y="2756"/>
                    <a:pt x="13012" y="2603"/>
                  </a:cubicBezTo>
                  <a:cubicBezTo>
                    <a:pt x="12553" y="2297"/>
                    <a:pt x="12093" y="2144"/>
                    <a:pt x="11481" y="1991"/>
                  </a:cubicBezTo>
                  <a:lnTo>
                    <a:pt x="2144" y="154"/>
                  </a:lnTo>
                  <a:cubicBezTo>
                    <a:pt x="1838" y="1"/>
                    <a:pt x="1379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3478975" y="2017525"/>
              <a:ext cx="329125" cy="94750"/>
            </a:xfrm>
            <a:custGeom>
              <a:avLst/>
              <a:gdLst/>
              <a:ahLst/>
              <a:cxnLst/>
              <a:rect l="l" t="t" r="r" b="b"/>
              <a:pathLst>
                <a:path w="13165" h="3790" extrusionOk="0">
                  <a:moveTo>
                    <a:pt x="2144" y="1"/>
                  </a:moveTo>
                  <a:cubicBezTo>
                    <a:pt x="1684" y="1"/>
                    <a:pt x="1531" y="1"/>
                    <a:pt x="919" y="154"/>
                  </a:cubicBezTo>
                  <a:cubicBezTo>
                    <a:pt x="307" y="307"/>
                    <a:pt x="1" y="919"/>
                    <a:pt x="1" y="1225"/>
                  </a:cubicBezTo>
                  <a:cubicBezTo>
                    <a:pt x="1" y="1531"/>
                    <a:pt x="460" y="1837"/>
                    <a:pt x="613" y="2144"/>
                  </a:cubicBezTo>
                  <a:cubicBezTo>
                    <a:pt x="919" y="2144"/>
                    <a:pt x="1225" y="2297"/>
                    <a:pt x="1378" y="2297"/>
                  </a:cubicBezTo>
                  <a:cubicBezTo>
                    <a:pt x="4593" y="2450"/>
                    <a:pt x="7807" y="2909"/>
                    <a:pt x="10868" y="3674"/>
                  </a:cubicBezTo>
                  <a:cubicBezTo>
                    <a:pt x="11098" y="3751"/>
                    <a:pt x="11366" y="3789"/>
                    <a:pt x="11634" y="3789"/>
                  </a:cubicBezTo>
                  <a:cubicBezTo>
                    <a:pt x="11902" y="3789"/>
                    <a:pt x="12170" y="3751"/>
                    <a:pt x="12399" y="3674"/>
                  </a:cubicBezTo>
                  <a:cubicBezTo>
                    <a:pt x="12858" y="3674"/>
                    <a:pt x="13164" y="3521"/>
                    <a:pt x="13164" y="2909"/>
                  </a:cubicBezTo>
                  <a:cubicBezTo>
                    <a:pt x="13164" y="2756"/>
                    <a:pt x="13011" y="2450"/>
                    <a:pt x="13011" y="2297"/>
                  </a:cubicBezTo>
                  <a:cubicBezTo>
                    <a:pt x="12705" y="1990"/>
                    <a:pt x="12246" y="1684"/>
                    <a:pt x="11940" y="1684"/>
                  </a:cubicBezTo>
                  <a:cubicBezTo>
                    <a:pt x="8726" y="766"/>
                    <a:pt x="5358" y="154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950900" y="1558325"/>
              <a:ext cx="325300" cy="76550"/>
            </a:xfrm>
            <a:custGeom>
              <a:avLst/>
              <a:gdLst/>
              <a:ahLst/>
              <a:cxnLst/>
              <a:rect l="l" t="t" r="r" b="b"/>
              <a:pathLst>
                <a:path w="13012" h="3062" extrusionOk="0">
                  <a:moveTo>
                    <a:pt x="2602" y="0"/>
                  </a:moveTo>
                  <a:cubicBezTo>
                    <a:pt x="1837" y="0"/>
                    <a:pt x="1531" y="0"/>
                    <a:pt x="1072" y="154"/>
                  </a:cubicBezTo>
                  <a:cubicBezTo>
                    <a:pt x="613" y="154"/>
                    <a:pt x="0" y="307"/>
                    <a:pt x="0" y="919"/>
                  </a:cubicBezTo>
                  <a:cubicBezTo>
                    <a:pt x="0" y="1531"/>
                    <a:pt x="460" y="1837"/>
                    <a:pt x="919" y="2143"/>
                  </a:cubicBezTo>
                  <a:cubicBezTo>
                    <a:pt x="1225" y="2296"/>
                    <a:pt x="1684" y="2296"/>
                    <a:pt x="1990" y="2450"/>
                  </a:cubicBezTo>
                  <a:cubicBezTo>
                    <a:pt x="4592" y="2603"/>
                    <a:pt x="7041" y="2909"/>
                    <a:pt x="9644" y="3062"/>
                  </a:cubicBezTo>
                  <a:cubicBezTo>
                    <a:pt x="10562" y="3062"/>
                    <a:pt x="11480" y="3062"/>
                    <a:pt x="12399" y="2909"/>
                  </a:cubicBezTo>
                  <a:cubicBezTo>
                    <a:pt x="12858" y="2756"/>
                    <a:pt x="13011" y="2296"/>
                    <a:pt x="13011" y="1990"/>
                  </a:cubicBezTo>
                  <a:cubicBezTo>
                    <a:pt x="12858" y="1684"/>
                    <a:pt x="12705" y="1531"/>
                    <a:pt x="12552" y="1378"/>
                  </a:cubicBezTo>
                  <a:cubicBezTo>
                    <a:pt x="12246" y="1072"/>
                    <a:pt x="11787" y="919"/>
                    <a:pt x="11480" y="919"/>
                  </a:cubicBezTo>
                  <a:lnTo>
                    <a:pt x="26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2916450" y="2464300"/>
              <a:ext cx="321475" cy="73675"/>
            </a:xfrm>
            <a:custGeom>
              <a:avLst/>
              <a:gdLst/>
              <a:ahLst/>
              <a:cxnLst/>
              <a:rect l="l" t="t" r="r" b="b"/>
              <a:pathLst>
                <a:path w="12859" h="2947" extrusionOk="0">
                  <a:moveTo>
                    <a:pt x="2771" y="1"/>
                  </a:moveTo>
                  <a:cubicBezTo>
                    <a:pt x="2157" y="1"/>
                    <a:pt x="1540" y="14"/>
                    <a:pt x="919" y="39"/>
                  </a:cubicBezTo>
                  <a:cubicBezTo>
                    <a:pt x="766" y="39"/>
                    <a:pt x="613" y="39"/>
                    <a:pt x="460" y="192"/>
                  </a:cubicBezTo>
                  <a:cubicBezTo>
                    <a:pt x="307" y="345"/>
                    <a:pt x="154" y="498"/>
                    <a:pt x="154" y="804"/>
                  </a:cubicBezTo>
                  <a:cubicBezTo>
                    <a:pt x="1" y="957"/>
                    <a:pt x="154" y="1263"/>
                    <a:pt x="307" y="1416"/>
                  </a:cubicBezTo>
                  <a:cubicBezTo>
                    <a:pt x="613" y="1722"/>
                    <a:pt x="919" y="1875"/>
                    <a:pt x="1378" y="2028"/>
                  </a:cubicBezTo>
                  <a:cubicBezTo>
                    <a:pt x="4593" y="2335"/>
                    <a:pt x="7807" y="2641"/>
                    <a:pt x="10409" y="2947"/>
                  </a:cubicBezTo>
                  <a:lnTo>
                    <a:pt x="11940" y="2947"/>
                  </a:lnTo>
                  <a:cubicBezTo>
                    <a:pt x="12552" y="2794"/>
                    <a:pt x="12858" y="2488"/>
                    <a:pt x="12858" y="1875"/>
                  </a:cubicBezTo>
                  <a:cubicBezTo>
                    <a:pt x="12858" y="1569"/>
                    <a:pt x="12552" y="1263"/>
                    <a:pt x="12246" y="1110"/>
                  </a:cubicBezTo>
                  <a:cubicBezTo>
                    <a:pt x="9040" y="341"/>
                    <a:pt x="5942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4359125" y="4393900"/>
              <a:ext cx="271700" cy="107950"/>
            </a:xfrm>
            <a:custGeom>
              <a:avLst/>
              <a:gdLst/>
              <a:ahLst/>
              <a:cxnLst/>
              <a:rect l="l" t="t" r="r" b="b"/>
              <a:pathLst>
                <a:path w="10868" h="4318" extrusionOk="0">
                  <a:moveTo>
                    <a:pt x="459" y="1"/>
                  </a:moveTo>
                  <a:cubicBezTo>
                    <a:pt x="306" y="307"/>
                    <a:pt x="153" y="307"/>
                    <a:pt x="0" y="613"/>
                  </a:cubicBezTo>
                  <a:cubicBezTo>
                    <a:pt x="0" y="919"/>
                    <a:pt x="0" y="1531"/>
                    <a:pt x="153" y="1685"/>
                  </a:cubicBezTo>
                  <a:cubicBezTo>
                    <a:pt x="612" y="2144"/>
                    <a:pt x="1225" y="2450"/>
                    <a:pt x="1837" y="2603"/>
                  </a:cubicBezTo>
                  <a:cubicBezTo>
                    <a:pt x="3827" y="3062"/>
                    <a:pt x="5664" y="3521"/>
                    <a:pt x="7654" y="3981"/>
                  </a:cubicBezTo>
                  <a:cubicBezTo>
                    <a:pt x="8419" y="4134"/>
                    <a:pt x="9184" y="4287"/>
                    <a:pt x="9950" y="4287"/>
                  </a:cubicBezTo>
                  <a:cubicBezTo>
                    <a:pt x="9991" y="4308"/>
                    <a:pt x="10033" y="4317"/>
                    <a:pt x="10075" y="4317"/>
                  </a:cubicBezTo>
                  <a:cubicBezTo>
                    <a:pt x="10337" y="4317"/>
                    <a:pt x="10583" y="3939"/>
                    <a:pt x="10715" y="3674"/>
                  </a:cubicBezTo>
                  <a:cubicBezTo>
                    <a:pt x="10868" y="3215"/>
                    <a:pt x="10715" y="2756"/>
                    <a:pt x="10409" y="2603"/>
                  </a:cubicBezTo>
                  <a:cubicBezTo>
                    <a:pt x="9950" y="2297"/>
                    <a:pt x="9490" y="1991"/>
                    <a:pt x="9031" y="1838"/>
                  </a:cubicBezTo>
                  <a:cubicBezTo>
                    <a:pt x="6582" y="1378"/>
                    <a:pt x="4133" y="766"/>
                    <a:pt x="1684" y="307"/>
                  </a:cubicBezTo>
                  <a:cubicBezTo>
                    <a:pt x="1225" y="154"/>
                    <a:pt x="919" y="154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892250" y="4343925"/>
              <a:ext cx="283200" cy="87325"/>
            </a:xfrm>
            <a:custGeom>
              <a:avLst/>
              <a:gdLst/>
              <a:ahLst/>
              <a:cxnLst/>
              <a:rect l="l" t="t" r="r" b="b"/>
              <a:pathLst>
                <a:path w="11328" h="3493" extrusionOk="0">
                  <a:moveTo>
                    <a:pt x="1015" y="0"/>
                  </a:moveTo>
                  <a:cubicBezTo>
                    <a:pt x="642" y="0"/>
                    <a:pt x="269" y="86"/>
                    <a:pt x="154" y="775"/>
                  </a:cubicBezTo>
                  <a:cubicBezTo>
                    <a:pt x="1" y="1541"/>
                    <a:pt x="613" y="2000"/>
                    <a:pt x="1226" y="2153"/>
                  </a:cubicBezTo>
                  <a:cubicBezTo>
                    <a:pt x="3981" y="2612"/>
                    <a:pt x="6583" y="3071"/>
                    <a:pt x="9185" y="3377"/>
                  </a:cubicBezTo>
                  <a:cubicBezTo>
                    <a:pt x="9338" y="3454"/>
                    <a:pt x="9529" y="3492"/>
                    <a:pt x="9721" y="3492"/>
                  </a:cubicBezTo>
                  <a:cubicBezTo>
                    <a:pt x="9912" y="3492"/>
                    <a:pt x="10103" y="3454"/>
                    <a:pt x="10256" y="3377"/>
                  </a:cubicBezTo>
                  <a:cubicBezTo>
                    <a:pt x="10716" y="3224"/>
                    <a:pt x="10869" y="3071"/>
                    <a:pt x="11175" y="2765"/>
                  </a:cubicBezTo>
                  <a:cubicBezTo>
                    <a:pt x="11328" y="2153"/>
                    <a:pt x="11022" y="1541"/>
                    <a:pt x="10410" y="1541"/>
                  </a:cubicBezTo>
                  <a:cubicBezTo>
                    <a:pt x="7654" y="928"/>
                    <a:pt x="4746" y="469"/>
                    <a:pt x="2144" y="10"/>
                  </a:cubicBezTo>
                  <a:lnTo>
                    <a:pt x="1379" y="10"/>
                  </a:lnTo>
                  <a:cubicBezTo>
                    <a:pt x="1264" y="10"/>
                    <a:pt x="1139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4550450" y="3425750"/>
              <a:ext cx="241100" cy="84225"/>
            </a:xfrm>
            <a:custGeom>
              <a:avLst/>
              <a:gdLst/>
              <a:ahLst/>
              <a:cxnLst/>
              <a:rect l="l" t="t" r="r" b="b"/>
              <a:pathLst>
                <a:path w="9644" h="3369" extrusionOk="0">
                  <a:moveTo>
                    <a:pt x="919" y="1"/>
                  </a:moveTo>
                  <a:cubicBezTo>
                    <a:pt x="460" y="1"/>
                    <a:pt x="154" y="307"/>
                    <a:pt x="154" y="766"/>
                  </a:cubicBezTo>
                  <a:cubicBezTo>
                    <a:pt x="1" y="1225"/>
                    <a:pt x="307" y="1837"/>
                    <a:pt x="766" y="1990"/>
                  </a:cubicBezTo>
                  <a:cubicBezTo>
                    <a:pt x="3215" y="2450"/>
                    <a:pt x="5664" y="3062"/>
                    <a:pt x="7501" y="3368"/>
                  </a:cubicBezTo>
                  <a:lnTo>
                    <a:pt x="8572" y="3368"/>
                  </a:lnTo>
                  <a:cubicBezTo>
                    <a:pt x="9185" y="3215"/>
                    <a:pt x="9644" y="3062"/>
                    <a:pt x="9644" y="2450"/>
                  </a:cubicBezTo>
                  <a:cubicBezTo>
                    <a:pt x="9644" y="1990"/>
                    <a:pt x="9338" y="1684"/>
                    <a:pt x="9032" y="1531"/>
                  </a:cubicBezTo>
                  <a:cubicBezTo>
                    <a:pt x="6429" y="613"/>
                    <a:pt x="3674" y="154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4531325" y="4554625"/>
              <a:ext cx="202825" cy="77300"/>
            </a:xfrm>
            <a:custGeom>
              <a:avLst/>
              <a:gdLst/>
              <a:ahLst/>
              <a:cxnLst/>
              <a:rect l="l" t="t" r="r" b="b"/>
              <a:pathLst>
                <a:path w="8113" h="3092" extrusionOk="0">
                  <a:moveTo>
                    <a:pt x="1990" y="1"/>
                  </a:moveTo>
                  <a:lnTo>
                    <a:pt x="1072" y="154"/>
                  </a:lnTo>
                  <a:cubicBezTo>
                    <a:pt x="459" y="154"/>
                    <a:pt x="0" y="613"/>
                    <a:pt x="0" y="1225"/>
                  </a:cubicBezTo>
                  <a:cubicBezTo>
                    <a:pt x="153" y="1684"/>
                    <a:pt x="459" y="2144"/>
                    <a:pt x="1072" y="2297"/>
                  </a:cubicBezTo>
                  <a:cubicBezTo>
                    <a:pt x="3062" y="2603"/>
                    <a:pt x="5051" y="2756"/>
                    <a:pt x="6888" y="3062"/>
                  </a:cubicBezTo>
                  <a:cubicBezTo>
                    <a:pt x="6969" y="3082"/>
                    <a:pt x="7047" y="3092"/>
                    <a:pt x="7122" y="3092"/>
                  </a:cubicBezTo>
                  <a:cubicBezTo>
                    <a:pt x="7616" y="3092"/>
                    <a:pt x="7980" y="2675"/>
                    <a:pt x="8113" y="2144"/>
                  </a:cubicBezTo>
                  <a:cubicBezTo>
                    <a:pt x="8113" y="1684"/>
                    <a:pt x="7807" y="1225"/>
                    <a:pt x="7194" y="1072"/>
                  </a:cubicBezTo>
                  <a:cubicBezTo>
                    <a:pt x="5511" y="460"/>
                    <a:pt x="3827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2200875" y="864725"/>
              <a:ext cx="474525" cy="3449875"/>
            </a:xfrm>
            <a:custGeom>
              <a:avLst/>
              <a:gdLst/>
              <a:ahLst/>
              <a:cxnLst/>
              <a:rect l="l" t="t" r="r" b="b"/>
              <a:pathLst>
                <a:path w="18981" h="137995" extrusionOk="0">
                  <a:moveTo>
                    <a:pt x="17909" y="1"/>
                  </a:moveTo>
                  <a:cubicBezTo>
                    <a:pt x="17679" y="1"/>
                    <a:pt x="17450" y="116"/>
                    <a:pt x="17297" y="345"/>
                  </a:cubicBezTo>
                  <a:cubicBezTo>
                    <a:pt x="16684" y="1417"/>
                    <a:pt x="16531" y="2794"/>
                    <a:pt x="16531" y="4172"/>
                  </a:cubicBezTo>
                  <a:cubicBezTo>
                    <a:pt x="16072" y="7080"/>
                    <a:pt x="15766" y="10142"/>
                    <a:pt x="15307" y="13203"/>
                  </a:cubicBezTo>
                  <a:cubicBezTo>
                    <a:pt x="14541" y="20550"/>
                    <a:pt x="13164" y="27898"/>
                    <a:pt x="12552" y="35398"/>
                  </a:cubicBezTo>
                  <a:cubicBezTo>
                    <a:pt x="11786" y="43510"/>
                    <a:pt x="10868" y="51776"/>
                    <a:pt x="9796" y="59889"/>
                  </a:cubicBezTo>
                  <a:cubicBezTo>
                    <a:pt x="9184" y="65246"/>
                    <a:pt x="7960" y="70450"/>
                    <a:pt x="7500" y="75655"/>
                  </a:cubicBezTo>
                  <a:cubicBezTo>
                    <a:pt x="6429" y="87594"/>
                    <a:pt x="4592" y="99380"/>
                    <a:pt x="2602" y="111320"/>
                  </a:cubicBezTo>
                  <a:cubicBezTo>
                    <a:pt x="1378" y="119126"/>
                    <a:pt x="612" y="127086"/>
                    <a:pt x="0" y="135351"/>
                  </a:cubicBezTo>
                  <a:cubicBezTo>
                    <a:pt x="153" y="135810"/>
                    <a:pt x="153" y="136576"/>
                    <a:pt x="459" y="137494"/>
                  </a:cubicBezTo>
                  <a:cubicBezTo>
                    <a:pt x="459" y="137744"/>
                    <a:pt x="765" y="137994"/>
                    <a:pt x="1128" y="137994"/>
                  </a:cubicBezTo>
                  <a:cubicBezTo>
                    <a:pt x="1209" y="137994"/>
                    <a:pt x="1293" y="137981"/>
                    <a:pt x="1378" y="137953"/>
                  </a:cubicBezTo>
                  <a:cubicBezTo>
                    <a:pt x="1531" y="137953"/>
                    <a:pt x="1990" y="137800"/>
                    <a:pt x="1990" y="137647"/>
                  </a:cubicBezTo>
                  <a:cubicBezTo>
                    <a:pt x="2143" y="135963"/>
                    <a:pt x="2449" y="134433"/>
                    <a:pt x="2602" y="132749"/>
                  </a:cubicBezTo>
                  <a:cubicBezTo>
                    <a:pt x="3061" y="124943"/>
                    <a:pt x="3980" y="117136"/>
                    <a:pt x="5357" y="109483"/>
                  </a:cubicBezTo>
                  <a:cubicBezTo>
                    <a:pt x="6582" y="101217"/>
                    <a:pt x="7653" y="93104"/>
                    <a:pt x="8725" y="84839"/>
                  </a:cubicBezTo>
                  <a:cubicBezTo>
                    <a:pt x="9643" y="77645"/>
                    <a:pt x="10409" y="70603"/>
                    <a:pt x="11633" y="63409"/>
                  </a:cubicBezTo>
                  <a:cubicBezTo>
                    <a:pt x="12705" y="57133"/>
                    <a:pt x="13470" y="50552"/>
                    <a:pt x="14082" y="44123"/>
                  </a:cubicBezTo>
                  <a:cubicBezTo>
                    <a:pt x="14848" y="34786"/>
                    <a:pt x="15766" y="25295"/>
                    <a:pt x="17297" y="15958"/>
                  </a:cubicBezTo>
                  <a:cubicBezTo>
                    <a:pt x="18062" y="11519"/>
                    <a:pt x="18521" y="7080"/>
                    <a:pt x="18827" y="2641"/>
                  </a:cubicBezTo>
                  <a:cubicBezTo>
                    <a:pt x="18980" y="1876"/>
                    <a:pt x="18827" y="958"/>
                    <a:pt x="18521" y="345"/>
                  </a:cubicBezTo>
                  <a:cubicBezTo>
                    <a:pt x="18368" y="116"/>
                    <a:pt x="18139" y="1"/>
                    <a:pt x="17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2338625" y="2077750"/>
              <a:ext cx="61250" cy="230625"/>
            </a:xfrm>
            <a:custGeom>
              <a:avLst/>
              <a:gdLst/>
              <a:ahLst/>
              <a:cxnLst/>
              <a:rect l="l" t="t" r="r" b="b"/>
              <a:pathLst>
                <a:path w="2450" h="9225" extrusionOk="0">
                  <a:moveTo>
                    <a:pt x="1705" y="1"/>
                  </a:moveTo>
                  <a:cubicBezTo>
                    <a:pt x="1644" y="1"/>
                    <a:pt x="1585" y="14"/>
                    <a:pt x="1531" y="41"/>
                  </a:cubicBezTo>
                  <a:cubicBezTo>
                    <a:pt x="1072" y="41"/>
                    <a:pt x="766" y="347"/>
                    <a:pt x="613" y="653"/>
                  </a:cubicBezTo>
                  <a:cubicBezTo>
                    <a:pt x="1" y="3255"/>
                    <a:pt x="1" y="5857"/>
                    <a:pt x="307" y="8459"/>
                  </a:cubicBezTo>
                  <a:cubicBezTo>
                    <a:pt x="307" y="8766"/>
                    <a:pt x="766" y="9072"/>
                    <a:pt x="1072" y="9225"/>
                  </a:cubicBezTo>
                  <a:cubicBezTo>
                    <a:pt x="1684" y="9225"/>
                    <a:pt x="2297" y="8919"/>
                    <a:pt x="2297" y="8459"/>
                  </a:cubicBezTo>
                  <a:cubicBezTo>
                    <a:pt x="2450" y="7082"/>
                    <a:pt x="2450" y="5857"/>
                    <a:pt x="2450" y="4939"/>
                  </a:cubicBezTo>
                  <a:cubicBezTo>
                    <a:pt x="2450" y="3102"/>
                    <a:pt x="2450" y="1877"/>
                    <a:pt x="2297" y="653"/>
                  </a:cubicBezTo>
                  <a:cubicBezTo>
                    <a:pt x="2297" y="275"/>
                    <a:pt x="1986" y="1"/>
                    <a:pt x="1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2265925" y="2691025"/>
              <a:ext cx="76550" cy="218150"/>
            </a:xfrm>
            <a:custGeom>
              <a:avLst/>
              <a:gdLst/>
              <a:ahLst/>
              <a:cxnLst/>
              <a:rect l="l" t="t" r="r" b="b"/>
              <a:pathLst>
                <a:path w="3062" h="8726" extrusionOk="0">
                  <a:moveTo>
                    <a:pt x="2143" y="1"/>
                  </a:moveTo>
                  <a:cubicBezTo>
                    <a:pt x="1531" y="1"/>
                    <a:pt x="1072" y="460"/>
                    <a:pt x="919" y="919"/>
                  </a:cubicBezTo>
                  <a:cubicBezTo>
                    <a:pt x="612" y="3062"/>
                    <a:pt x="306" y="5052"/>
                    <a:pt x="0" y="6889"/>
                  </a:cubicBezTo>
                  <a:cubicBezTo>
                    <a:pt x="0" y="7195"/>
                    <a:pt x="0" y="7654"/>
                    <a:pt x="153" y="7960"/>
                  </a:cubicBezTo>
                  <a:cubicBezTo>
                    <a:pt x="306" y="8266"/>
                    <a:pt x="306" y="8725"/>
                    <a:pt x="919" y="8725"/>
                  </a:cubicBezTo>
                  <a:cubicBezTo>
                    <a:pt x="1225" y="8725"/>
                    <a:pt x="1684" y="8419"/>
                    <a:pt x="1837" y="8113"/>
                  </a:cubicBezTo>
                  <a:cubicBezTo>
                    <a:pt x="2602" y="5817"/>
                    <a:pt x="2909" y="3521"/>
                    <a:pt x="3062" y="1072"/>
                  </a:cubicBezTo>
                  <a:cubicBezTo>
                    <a:pt x="3062" y="613"/>
                    <a:pt x="2602" y="154"/>
                    <a:pt x="2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452200" y="932200"/>
              <a:ext cx="72725" cy="118625"/>
            </a:xfrm>
            <a:custGeom>
              <a:avLst/>
              <a:gdLst/>
              <a:ahLst/>
              <a:cxnLst/>
              <a:rect l="l" t="t" r="r" b="b"/>
              <a:pathLst>
                <a:path w="2909" h="4745" extrusionOk="0">
                  <a:moveTo>
                    <a:pt x="1166" y="0"/>
                  </a:moveTo>
                  <a:cubicBezTo>
                    <a:pt x="454" y="0"/>
                    <a:pt x="0" y="1201"/>
                    <a:pt x="0" y="3310"/>
                  </a:cubicBezTo>
                  <a:cubicBezTo>
                    <a:pt x="0" y="3616"/>
                    <a:pt x="0" y="3922"/>
                    <a:pt x="153" y="4228"/>
                  </a:cubicBezTo>
                  <a:cubicBezTo>
                    <a:pt x="306" y="4381"/>
                    <a:pt x="459" y="4534"/>
                    <a:pt x="766" y="4687"/>
                  </a:cubicBezTo>
                  <a:cubicBezTo>
                    <a:pt x="842" y="4726"/>
                    <a:pt x="928" y="4745"/>
                    <a:pt x="1017" y="4745"/>
                  </a:cubicBezTo>
                  <a:cubicBezTo>
                    <a:pt x="1282" y="4745"/>
                    <a:pt x="1569" y="4573"/>
                    <a:pt x="1684" y="4228"/>
                  </a:cubicBezTo>
                  <a:cubicBezTo>
                    <a:pt x="1990" y="3922"/>
                    <a:pt x="2143" y="3616"/>
                    <a:pt x="2143" y="3310"/>
                  </a:cubicBezTo>
                  <a:cubicBezTo>
                    <a:pt x="2296" y="2085"/>
                    <a:pt x="2908" y="861"/>
                    <a:pt x="1531" y="95"/>
                  </a:cubicBezTo>
                  <a:cubicBezTo>
                    <a:pt x="1403" y="32"/>
                    <a:pt x="1281" y="0"/>
                    <a:pt x="1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72835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 điều về Vitamin - Protein và sự trao đổi chất của cơ thể - WiKi  FCarePlus">
            <a:extLst>
              <a:ext uri="{FF2B5EF4-FFF2-40B4-BE49-F238E27FC236}">
                <a16:creationId xmlns:a16="http://schemas.microsoft.com/office/drawing/2014/main" id="{96F17285-A2B2-09F8-E326-82F476BF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1" y="246764"/>
            <a:ext cx="6974958" cy="46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6CFB-D2CC-B3CA-B79A-39EBA81C6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196" y="654529"/>
            <a:ext cx="3738563" cy="1062037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a.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Chức</a:t>
            </a:r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năng</a:t>
            </a:r>
            <a:endParaRPr lang="en-US" sz="44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0F452-9E0E-E0AD-C4C2-E7910EBAF158}"/>
              </a:ext>
            </a:extLst>
          </p:cNvPr>
          <p:cNvSpPr txBox="1"/>
          <p:nvPr/>
        </p:nvSpPr>
        <p:spPr>
          <a:xfrm>
            <a:off x="216196" y="1546790"/>
            <a:ext cx="5546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Cấu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trúc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thể</a:t>
            </a:r>
            <a:r>
              <a:rPr lang="en-US" sz="2400" dirty="0" err="1">
                <a:latin typeface="Constantia" panose="02030602050306030303" pitchFamily="18" charset="0"/>
              </a:rPr>
              <a:t>:Nhiều</a:t>
            </a:r>
            <a:r>
              <a:rPr lang="en-US" sz="2400" dirty="0">
                <a:latin typeface="Constantia" panose="02030602050306030303" pitchFamily="18" charset="0"/>
              </a:rPr>
              <a:t> protein </a:t>
            </a:r>
            <a:r>
              <a:rPr lang="en-US" sz="2400" dirty="0" err="1">
                <a:latin typeface="Constantia" panose="02030602050306030303" pitchFamily="18" charset="0"/>
              </a:rPr>
              <a:t>cấu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tạo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enzyme </a:t>
            </a:r>
            <a:r>
              <a:rPr lang="en-US" sz="2400" dirty="0" err="1">
                <a:latin typeface="Constantia" panose="02030602050306030303" pitchFamily="18" charset="0"/>
              </a:rPr>
              <a:t>xúc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tác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Bảo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thể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kháng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thể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Vận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động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Tiếp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nhận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thông</a:t>
            </a:r>
            <a:r>
              <a:rPr lang="en-US" sz="2400" b="1" dirty="0">
                <a:latin typeface="Constantia" panose="02030602050306030303" pitchFamily="18" charset="0"/>
              </a:rPr>
              <a:t> tin</a:t>
            </a:r>
            <a:r>
              <a:rPr lang="en-US" sz="2400" dirty="0">
                <a:latin typeface="Constantia" panose="02030602050306030303" pitchFamily="18" charset="0"/>
              </a:rPr>
              <a:t>: </a:t>
            </a:r>
            <a:r>
              <a:rPr lang="en-US" sz="2400" dirty="0" err="1">
                <a:latin typeface="Constantia" panose="02030602050306030303" pitchFamily="18" charset="0"/>
              </a:rPr>
              <a:t>Cấu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tạo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thụ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thể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của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tế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bào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Điều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hóa</a:t>
            </a:r>
            <a:r>
              <a:rPr lang="en-US" sz="2400" dirty="0">
                <a:latin typeface="Constantia" panose="02030602050306030303" pitchFamily="18" charset="0"/>
              </a:rPr>
              <a:t>: </a:t>
            </a:r>
            <a:r>
              <a:rPr lang="en-US" sz="2400" dirty="0" err="1">
                <a:latin typeface="Constantia" panose="02030602050306030303" pitchFamily="18" charset="0"/>
              </a:rPr>
              <a:t>tạo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ra</a:t>
            </a:r>
            <a:r>
              <a:rPr lang="en-US" sz="2400" dirty="0">
                <a:latin typeface="Constantia" panose="02030602050306030303" pitchFamily="18" charset="0"/>
              </a:rPr>
              <a:t> hormone </a:t>
            </a:r>
            <a:r>
              <a:rPr lang="en-US" sz="2400" dirty="0" err="1">
                <a:latin typeface="Constantia" panose="02030602050306030303" pitchFamily="18" charset="0"/>
              </a:rPr>
              <a:t>điều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hòa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2050" name="Picture 2" descr="Các thụ thể tế bào là gì? | Vinmec">
            <a:extLst>
              <a:ext uri="{FF2B5EF4-FFF2-40B4-BE49-F238E27FC236}">
                <a16:creationId xmlns:a16="http://schemas.microsoft.com/office/drawing/2014/main" id="{55C59FDF-21A3-E580-4F10-9977E261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11" r="100000">
                        <a14:foregroundMark x1="41211" y1="14931" x2="41211" y2="14931"/>
                        <a14:foregroundMark x1="45508" y1="23264" x2="45508" y2="23264"/>
                        <a14:foregroundMark x1="48047" y1="37153" x2="48047" y2="37153"/>
                        <a14:foregroundMark x1="50586" y1="35764" x2="50586" y2="35764"/>
                        <a14:foregroundMark x1="47461" y1="29167" x2="47461" y2="29167"/>
                        <a14:foregroundMark x1="44141" y1="20139" x2="44141" y2="20139"/>
                        <a14:foregroundMark x1="43945" y1="19097" x2="43945" y2="19097"/>
                        <a14:foregroundMark x1="44922" y1="23264" x2="44922" y2="23264"/>
                        <a14:foregroundMark x1="44727" y1="21528" x2="44727" y2="21528"/>
                        <a14:foregroundMark x1="77344" y1="53472" x2="77344" y2="53472"/>
                        <a14:foregroundMark x1="63086" y1="54167" x2="63086" y2="54167"/>
                        <a14:foregroundMark x1="65820" y1="53472" x2="65820" y2="53472"/>
                        <a14:foregroundMark x1="63477" y1="58333" x2="63477" y2="58333"/>
                        <a14:foregroundMark x1="77930" y1="48264" x2="77930" y2="48264"/>
                        <a14:foregroundMark x1="86914" y1="53472" x2="86914" y2="53472"/>
                        <a14:foregroundMark x1="67969" y1="51736" x2="67969" y2="51736"/>
                        <a14:foregroundMark x1="32422" y1="12153" x2="32422" y2="12153"/>
                        <a14:foregroundMark x1="28711" y1="11806" x2="28711" y2="11806"/>
                        <a14:foregroundMark x1="24805" y1="11458" x2="24805" y2="11458"/>
                        <a14:foregroundMark x1="14844" y1="11806" x2="14844" y2="11806"/>
                        <a14:foregroundMark x1="16797" y1="11806" x2="16797" y2="11806"/>
                        <a14:foregroundMark x1="15820" y1="8681" x2="15820" y2="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23" y="3110478"/>
            <a:ext cx="2693581" cy="15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ần hiểu đúng về việc bổ sung protein cho cơ thể người tập GYM">
            <a:extLst>
              <a:ext uri="{FF2B5EF4-FFF2-40B4-BE49-F238E27FC236}">
                <a16:creationId xmlns:a16="http://schemas.microsoft.com/office/drawing/2014/main" id="{9F44348E-8DE9-2236-015F-E7DCD2C6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7" b="98933" l="2000" r="97200">
                        <a14:foregroundMark x1="53000" y1="33067" x2="53000" y2="33067"/>
                        <a14:foregroundMark x1="49800" y1="23467" x2="49800" y2="23467"/>
                        <a14:foregroundMark x1="48600" y1="18400" x2="48600" y2="18400"/>
                        <a14:foregroundMark x1="48800" y1="10933" x2="48800" y2="10933"/>
                        <a14:foregroundMark x1="48800" y1="7733" x2="48800" y2="7733"/>
                        <a14:foregroundMark x1="53800" y1="50933" x2="53800" y2="50933"/>
                        <a14:foregroundMark x1="53600" y1="50933" x2="53600" y2="50933"/>
                        <a14:foregroundMark x1="53800" y1="90933" x2="53800" y2="90933"/>
                        <a14:foregroundMark x1="48400" y1="86933" x2="48400" y2="86933"/>
                        <a14:foregroundMark x1="54000" y1="96267" x2="54000" y2="96267"/>
                        <a14:foregroundMark x1="54200" y1="93600" x2="54200" y2="93600"/>
                        <a14:foregroundMark x1="47000" y1="95200" x2="47000" y2="95200"/>
                        <a14:foregroundMark x1="47800" y1="4533" x2="47800" y2="4533"/>
                        <a14:foregroundMark x1="11000" y1="8267" x2="11000" y2="8267"/>
                        <a14:foregroundMark x1="11200" y1="4533" x2="11200" y2="4533"/>
                        <a14:foregroundMark x1="8200" y1="15467" x2="8200" y2="16800"/>
                        <a14:foregroundMark x1="8400" y1="24533" x2="8400" y2="24533"/>
                        <a14:foregroundMark x1="8400" y1="28533" x2="9200" y2="30667"/>
                        <a14:foregroundMark x1="9800" y1="33600" x2="10200" y2="38133"/>
                        <a14:foregroundMark x1="10000" y1="90933" x2="10000" y2="90933"/>
                        <a14:foregroundMark x1="36800" y1="29600" x2="36800" y2="29600"/>
                        <a14:foregroundMark x1="5000" y1="84267" x2="5000" y2="84267"/>
                        <a14:foregroundMark x1="6200" y1="93067" x2="6200" y2="93067"/>
                        <a14:foregroundMark x1="4600" y1="97067" x2="4600" y2="97067"/>
                        <a14:foregroundMark x1="11200" y1="94933" x2="11200" y2="94933"/>
                        <a14:foregroundMark x1="75000" y1="73867" x2="75000" y2="7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52" y="207962"/>
            <a:ext cx="3570208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AB38-7A10-9BFF-625B-5C0C72CA7A78}"/>
              </a:ext>
            </a:extLst>
          </p:cNvPr>
          <p:cNvSpPr txBox="1">
            <a:spLocks/>
          </p:cNvSpPr>
          <p:nvPr/>
        </p:nvSpPr>
        <p:spPr>
          <a:xfrm>
            <a:off x="131136" y="271757"/>
            <a:ext cx="3738563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b.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Cấu</a:t>
            </a:r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trúc</a:t>
            </a:r>
            <a:endParaRPr lang="en-US" sz="44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A6EF-56B8-C138-E99C-D63D832781C1}"/>
              </a:ext>
            </a:extLst>
          </p:cNvPr>
          <p:cNvSpPr txBox="1"/>
          <p:nvPr/>
        </p:nvSpPr>
        <p:spPr>
          <a:xfrm>
            <a:off x="234437" y="1333794"/>
            <a:ext cx="308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- Protein </a:t>
            </a:r>
            <a:r>
              <a:rPr lang="en-US" sz="2400" dirty="0" err="1">
                <a:latin typeface="Constantia" panose="02030602050306030303" pitchFamily="18" charset="0"/>
              </a:rPr>
              <a:t>được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cấu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tạo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đơn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phân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của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Constantia" panose="02030602050306030303" pitchFamily="18" charset="0"/>
              </a:rPr>
              <a:t>amino acid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5921CA-6CE5-2A7E-3191-972CA9D7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89" y="913402"/>
            <a:ext cx="53244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ũi tên biểu tượng máy tính, mũi tên xoắn ốc, Mũi tên, tác phẩm nghệ thuật  png | PNGEgg">
            <a:extLst>
              <a:ext uri="{FF2B5EF4-FFF2-40B4-BE49-F238E27FC236}">
                <a16:creationId xmlns:a16="http://schemas.microsoft.com/office/drawing/2014/main" id="{C8F5C336-B6E9-3D09-F1D2-BB2FD116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663">
            <a:off x="2565386" y="1734273"/>
            <a:ext cx="1213673" cy="13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AB38-7A10-9BFF-625B-5C0C72CA7A78}"/>
              </a:ext>
            </a:extLst>
          </p:cNvPr>
          <p:cNvSpPr txBox="1">
            <a:spLocks/>
          </p:cNvSpPr>
          <p:nvPr/>
        </p:nvSpPr>
        <p:spPr>
          <a:xfrm>
            <a:off x="131136" y="271757"/>
            <a:ext cx="3738563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b.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Cấu</a:t>
            </a:r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trúc</a:t>
            </a:r>
            <a:endParaRPr lang="en-US" sz="44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098" name="Picture 2" descr="Peptide là gì? Công dụng của Peptide trong việc chăm sóc da?">
            <a:extLst>
              <a:ext uri="{FF2B5EF4-FFF2-40B4-BE49-F238E27FC236}">
                <a16:creationId xmlns:a16="http://schemas.microsoft.com/office/drawing/2014/main" id="{E4D402A9-D05A-53F7-C1FC-BAA2D7EA8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009"/>
          <a:stretch/>
        </p:blipFill>
        <p:spPr bwMode="auto">
          <a:xfrm>
            <a:off x="781163" y="1193725"/>
            <a:ext cx="5789758" cy="35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DE76A-5650-50E0-45C7-52DB7013A827}"/>
              </a:ext>
            </a:extLst>
          </p:cNvPr>
          <p:cNvSpPr txBox="1"/>
          <p:nvPr/>
        </p:nvSpPr>
        <p:spPr>
          <a:xfrm>
            <a:off x="6365356" y="1971585"/>
            <a:ext cx="265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- </a:t>
            </a:r>
            <a:r>
              <a:rPr lang="en-US" sz="2400" dirty="0" err="1">
                <a:latin typeface="Constantia" panose="02030602050306030303" pitchFamily="18" charset="0"/>
              </a:rPr>
              <a:t>Có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khoảng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20 amino acid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cấu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tạo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lên</a:t>
            </a:r>
            <a:r>
              <a:rPr lang="en-US" sz="2400" dirty="0">
                <a:latin typeface="Constantia" panose="02030602050306030303" pitchFamily="18" charset="0"/>
              </a:rPr>
              <a:t> protein. </a:t>
            </a:r>
            <a:endParaRPr lang="en-US" sz="2400" b="1" i="1" u="sng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AB38-7A10-9BFF-625B-5C0C72CA7A78}"/>
              </a:ext>
            </a:extLst>
          </p:cNvPr>
          <p:cNvSpPr txBox="1">
            <a:spLocks/>
          </p:cNvSpPr>
          <p:nvPr/>
        </p:nvSpPr>
        <p:spPr>
          <a:xfrm>
            <a:off x="2702718" y="111625"/>
            <a:ext cx="3738563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b.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Cấu</a:t>
            </a:r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trúc</a:t>
            </a:r>
            <a:endParaRPr lang="en-US" sz="44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122" name="Picture 2" descr="Cấu trúc protein – Wikipedia tiếng Việt">
            <a:extLst>
              <a:ext uri="{FF2B5EF4-FFF2-40B4-BE49-F238E27FC236}">
                <a16:creationId xmlns:a16="http://schemas.microsoft.com/office/drawing/2014/main" id="{B23EB022-C163-7F78-1EA0-573D02C2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49" y="0"/>
            <a:ext cx="3151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E6825-972F-267D-3801-5A3BB1E3C618}"/>
              </a:ext>
            </a:extLst>
          </p:cNvPr>
          <p:cNvSpPr txBox="1"/>
          <p:nvPr/>
        </p:nvSpPr>
        <p:spPr>
          <a:xfrm>
            <a:off x="3444948" y="1067495"/>
            <a:ext cx="513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- Protein </a:t>
            </a:r>
            <a:r>
              <a:rPr lang="en-US" sz="2800" dirty="0" err="1">
                <a:latin typeface="Constantia" panose="02030602050306030303" pitchFamily="18" charset="0"/>
              </a:rPr>
              <a:t>có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  <a:r>
              <a:rPr lang="en-US" sz="2800" b="1" i="1" dirty="0">
                <a:latin typeface="Constantia" panose="02030602050306030303" pitchFamily="18" charset="0"/>
              </a:rPr>
              <a:t>4 </a:t>
            </a:r>
            <a:r>
              <a:rPr lang="en-US" sz="2800" b="1" i="1" dirty="0" err="1">
                <a:latin typeface="Constantia" panose="02030602050306030303" pitchFamily="18" charset="0"/>
              </a:rPr>
              <a:t>bậc</a:t>
            </a:r>
            <a:r>
              <a:rPr lang="en-US" sz="2800" b="1" i="1" dirty="0"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latin typeface="Constantia" panose="02030602050306030303" pitchFamily="18" charset="0"/>
              </a:rPr>
              <a:t>cấu</a:t>
            </a:r>
            <a:r>
              <a:rPr lang="en-US" sz="2800" b="1" i="1" dirty="0"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latin typeface="Constantia" panose="02030602050306030303" pitchFamily="18" charset="0"/>
              </a:rPr>
              <a:t>trúc</a:t>
            </a:r>
            <a:r>
              <a:rPr lang="en-US" sz="280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18813-5EB1-8B2B-F978-22D4156CCB75}"/>
              </a:ext>
            </a:extLst>
          </p:cNvPr>
          <p:cNvSpPr txBox="1"/>
          <p:nvPr/>
        </p:nvSpPr>
        <p:spPr>
          <a:xfrm>
            <a:off x="3668233" y="1669312"/>
            <a:ext cx="47633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tantia" panose="02030602050306030303" pitchFamily="18" charset="0"/>
              </a:rPr>
              <a:t>+ </a:t>
            </a:r>
            <a:r>
              <a:rPr lang="en-US" sz="22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Bậc</a:t>
            </a:r>
            <a:r>
              <a:rPr lang="en-US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 1</a:t>
            </a:r>
            <a:r>
              <a:rPr lang="en-US" sz="2200" dirty="0">
                <a:latin typeface="Constantia" panose="02030602050306030303" pitchFamily="18" charset="0"/>
              </a:rPr>
              <a:t>: </a:t>
            </a:r>
            <a:r>
              <a:rPr lang="en-US" sz="2200" dirty="0" err="1">
                <a:latin typeface="Constantia" panose="02030602050306030303" pitchFamily="18" charset="0"/>
              </a:rPr>
              <a:t>Các</a:t>
            </a:r>
            <a:r>
              <a:rPr lang="en-US" sz="2200" dirty="0">
                <a:latin typeface="Constantia" panose="02030602050306030303" pitchFamily="18" charset="0"/>
              </a:rPr>
              <a:t> amino acid </a:t>
            </a:r>
            <a:r>
              <a:rPr lang="en-US" sz="2200" dirty="0" err="1">
                <a:latin typeface="Constantia" panose="02030602050306030303" pitchFamily="18" charset="0"/>
              </a:rPr>
              <a:t>liên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kết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với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nhau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thành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chuỗi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200" dirty="0">
                <a:latin typeface="Constantia" panose="02030602050306030303" pitchFamily="18" charset="0"/>
              </a:rPr>
              <a:t>polypeptide</a:t>
            </a:r>
          </a:p>
          <a:p>
            <a:r>
              <a:rPr lang="en-US" sz="2200" dirty="0">
                <a:latin typeface="Constantia" panose="02030602050306030303" pitchFamily="18" charset="0"/>
              </a:rPr>
              <a:t>+ </a:t>
            </a:r>
            <a:r>
              <a:rPr lang="en-US" sz="22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Bậc</a:t>
            </a:r>
            <a:r>
              <a:rPr lang="en-US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 2</a:t>
            </a:r>
            <a:r>
              <a:rPr lang="en-US" sz="2200" dirty="0">
                <a:latin typeface="Constantia" panose="02030602050306030303" pitchFamily="18" charset="0"/>
              </a:rPr>
              <a:t>: </a:t>
            </a:r>
            <a:r>
              <a:rPr lang="en-US" sz="2200" dirty="0" err="1">
                <a:latin typeface="Constantia" panose="02030602050306030303" pitchFamily="18" charset="0"/>
              </a:rPr>
              <a:t>Chuỗi</a:t>
            </a:r>
            <a:r>
              <a:rPr lang="en-US" sz="2200" dirty="0">
                <a:latin typeface="Constantia" panose="02030602050306030303" pitchFamily="18" charset="0"/>
              </a:rPr>
              <a:t> polypeptide co </a:t>
            </a:r>
            <a:r>
              <a:rPr lang="en-US" sz="2200" dirty="0" err="1">
                <a:latin typeface="Constantia" panose="02030602050306030303" pitchFamily="18" charset="0"/>
              </a:rPr>
              <a:t>xoắn</a:t>
            </a:r>
            <a:r>
              <a:rPr lang="en-US" sz="2200" dirty="0">
                <a:latin typeface="Constantia" panose="02030602050306030303" pitchFamily="18" charset="0"/>
              </a:rPr>
              <a:t> (</a:t>
            </a:r>
            <a:r>
              <a:rPr lang="en-US" sz="2200" dirty="0" err="1">
                <a:latin typeface="Constantia" panose="02030602050306030303" pitchFamily="18" charset="0"/>
              </a:rPr>
              <a:t>lò</a:t>
            </a:r>
            <a:r>
              <a:rPr lang="en-US" sz="2200" dirty="0">
                <a:latin typeface="Constantia" panose="02030602050306030303" pitchFamily="18" charset="0"/>
              </a:rPr>
              <a:t> xo </a:t>
            </a:r>
            <a:r>
              <a:rPr lang="en-US" sz="2200" dirty="0" err="1">
                <a:latin typeface="Constantia" panose="02030602050306030303" pitchFamily="18" charset="0"/>
              </a:rPr>
              <a:t>hoặc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nếp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gấp</a:t>
            </a:r>
            <a:r>
              <a:rPr lang="en-US" sz="2200" dirty="0">
                <a:latin typeface="Constantia" panose="02030602050306030303" pitchFamily="18" charset="0"/>
              </a:rPr>
              <a:t>)</a:t>
            </a:r>
          </a:p>
          <a:p>
            <a:r>
              <a:rPr lang="en-US" sz="2200" dirty="0">
                <a:latin typeface="Constantia" panose="02030602050306030303" pitchFamily="18" charset="0"/>
              </a:rPr>
              <a:t>+ </a:t>
            </a:r>
            <a:r>
              <a:rPr lang="en-US" sz="22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Bậc</a:t>
            </a:r>
            <a:r>
              <a:rPr lang="en-US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 3: </a:t>
            </a:r>
            <a:r>
              <a:rPr lang="en-US" sz="2200" dirty="0" err="1">
                <a:latin typeface="Constantia" panose="02030602050306030303" pitchFamily="18" charset="0"/>
              </a:rPr>
              <a:t>Chuỗi</a:t>
            </a:r>
            <a:r>
              <a:rPr lang="en-US" sz="2200" dirty="0">
                <a:latin typeface="Constantia" panose="02030602050306030303" pitchFamily="18" charset="0"/>
              </a:rPr>
              <a:t> polypeptide </a:t>
            </a:r>
            <a:r>
              <a:rPr lang="en-US" sz="2200" dirty="0" err="1">
                <a:latin typeface="Constantia" panose="02030602050306030303" pitchFamily="18" charset="0"/>
              </a:rPr>
              <a:t>tiếp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túc</a:t>
            </a:r>
            <a:r>
              <a:rPr lang="en-US" sz="2200" dirty="0">
                <a:latin typeface="Constantia" panose="02030602050306030303" pitchFamily="18" charset="0"/>
              </a:rPr>
              <a:t> co </a:t>
            </a:r>
            <a:r>
              <a:rPr lang="en-US" sz="2200" dirty="0" err="1">
                <a:latin typeface="Constantia" panose="02030602050306030303" pitchFamily="18" charset="0"/>
              </a:rPr>
              <a:t>xoắn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tạo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không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gian</a:t>
            </a:r>
            <a:r>
              <a:rPr lang="en-US" sz="2200" dirty="0">
                <a:latin typeface="Constantia" panose="02030602050306030303" pitchFamily="18" charset="0"/>
              </a:rPr>
              <a:t> 3 </a:t>
            </a:r>
            <a:r>
              <a:rPr lang="en-US" sz="2200" dirty="0" err="1">
                <a:latin typeface="Constantia" panose="02030602050306030303" pitchFamily="18" charset="0"/>
              </a:rPr>
              <a:t>chiều</a:t>
            </a:r>
            <a:endParaRPr lang="en-US" sz="2200" dirty="0">
              <a:latin typeface="Constantia" panose="02030602050306030303" pitchFamily="18" charset="0"/>
            </a:endParaRPr>
          </a:p>
          <a:p>
            <a:r>
              <a:rPr lang="en-US" sz="2200" dirty="0">
                <a:latin typeface="Constantia" panose="02030602050306030303" pitchFamily="18" charset="0"/>
              </a:rPr>
              <a:t>+ </a:t>
            </a:r>
            <a:r>
              <a:rPr lang="en-US" sz="22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Bậc</a:t>
            </a:r>
            <a:r>
              <a:rPr lang="en-US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 4</a:t>
            </a:r>
            <a:r>
              <a:rPr lang="en-US" sz="2200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  <a:r>
              <a:rPr lang="en-US" sz="2200" dirty="0" err="1">
                <a:latin typeface="Constantia" panose="02030602050306030303" pitchFamily="18" charset="0"/>
              </a:rPr>
              <a:t>Các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chuỗi</a:t>
            </a:r>
            <a:r>
              <a:rPr lang="en-US" sz="2200" dirty="0">
                <a:latin typeface="Constantia" panose="02030602050306030303" pitchFamily="18" charset="0"/>
              </a:rPr>
              <a:t> polypeptide </a:t>
            </a:r>
            <a:r>
              <a:rPr lang="en-US" sz="2200" dirty="0" err="1">
                <a:latin typeface="Constantia" panose="02030602050306030303" pitchFamily="18" charset="0"/>
              </a:rPr>
              <a:t>liên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kết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với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err="1">
                <a:latin typeface="Constantia" panose="02030602050306030303" pitchFamily="18" charset="0"/>
              </a:rPr>
              <a:t>nhau</a:t>
            </a:r>
            <a:endParaRPr lang="en-US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9"/>
          <p:cNvSpPr/>
          <p:nvPr/>
        </p:nvSpPr>
        <p:spPr>
          <a:xfrm>
            <a:off x="6902818" y="856175"/>
            <a:ext cx="1527782" cy="101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9"/>
          <p:cNvSpPr/>
          <p:nvPr/>
        </p:nvSpPr>
        <p:spPr>
          <a:xfrm>
            <a:off x="5057775" y="2771184"/>
            <a:ext cx="3486150" cy="89490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accent2"/>
                </a:solidFill>
                <a:latin typeface="Constantia" panose="02030602050306030303" pitchFamily="18" charset="0"/>
              </a:rPr>
              <a:t>DNA – RNA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accent2"/>
                </a:solidFill>
                <a:latin typeface="Constantia" panose="02030602050306030303" pitchFamily="18" charset="0"/>
              </a:rPr>
              <a:t>(ADN – ARN)</a:t>
            </a:r>
            <a:endParaRPr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426" name="Google Shape;1426;p49"/>
          <p:cNvSpPr txBox="1">
            <a:spLocks noGrp="1"/>
          </p:cNvSpPr>
          <p:nvPr>
            <p:ph type="title"/>
          </p:nvPr>
        </p:nvSpPr>
        <p:spPr>
          <a:xfrm>
            <a:off x="3366159" y="1770858"/>
            <a:ext cx="5308476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Nucleic acid</a:t>
            </a:r>
            <a:endParaRPr sz="60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427" name="Google Shape;1427;p49"/>
          <p:cNvSpPr txBox="1">
            <a:spLocks noGrp="1"/>
          </p:cNvSpPr>
          <p:nvPr>
            <p:ph type="title" idx="2"/>
          </p:nvPr>
        </p:nvSpPr>
        <p:spPr>
          <a:xfrm>
            <a:off x="6626363" y="1012001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1429" name="Google Shape;1429;p49"/>
          <p:cNvGrpSpPr/>
          <p:nvPr/>
        </p:nvGrpSpPr>
        <p:grpSpPr>
          <a:xfrm>
            <a:off x="764740" y="2392014"/>
            <a:ext cx="1163441" cy="937893"/>
            <a:chOff x="750100" y="236175"/>
            <a:chExt cx="6175375" cy="4978200"/>
          </a:xfrm>
        </p:grpSpPr>
        <p:sp>
          <p:nvSpPr>
            <p:cNvPr id="1430" name="Google Shape;1430;p49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1928181" y="3666088"/>
            <a:ext cx="1437978" cy="773167"/>
            <a:chOff x="230900" y="984000"/>
            <a:chExt cx="6963575" cy="3744150"/>
          </a:xfrm>
        </p:grpSpPr>
        <p:sp>
          <p:nvSpPr>
            <p:cNvPr id="1437" name="Google Shape;1437;p49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49"/>
          <p:cNvGrpSpPr/>
          <p:nvPr/>
        </p:nvGrpSpPr>
        <p:grpSpPr>
          <a:xfrm>
            <a:off x="1983965" y="665145"/>
            <a:ext cx="1163505" cy="1591388"/>
            <a:chOff x="1913875" y="237475"/>
            <a:chExt cx="3704250" cy="5066500"/>
          </a:xfrm>
        </p:grpSpPr>
        <p:sp>
          <p:nvSpPr>
            <p:cNvPr id="1447" name="Google Shape;1447;p49"/>
            <p:cNvSpPr/>
            <p:nvPr/>
          </p:nvSpPr>
          <p:spPr>
            <a:xfrm>
              <a:off x="3214925" y="646050"/>
              <a:ext cx="1523050" cy="661175"/>
            </a:xfrm>
            <a:custGeom>
              <a:avLst/>
              <a:gdLst/>
              <a:ahLst/>
              <a:cxnLst/>
              <a:rect l="l" t="t" r="r" b="b"/>
              <a:pathLst>
                <a:path w="60922" h="26447" extrusionOk="0">
                  <a:moveTo>
                    <a:pt x="11123" y="0"/>
                  </a:moveTo>
                  <a:cubicBezTo>
                    <a:pt x="9577" y="0"/>
                    <a:pt x="8052" y="276"/>
                    <a:pt x="6583" y="827"/>
                  </a:cubicBezTo>
                  <a:cubicBezTo>
                    <a:pt x="5011" y="1613"/>
                    <a:pt x="3754" y="3092"/>
                    <a:pt x="3380" y="4659"/>
                  </a:cubicBezTo>
                  <a:lnTo>
                    <a:pt x="3380" y="4659"/>
                  </a:lnTo>
                  <a:lnTo>
                    <a:pt x="2909" y="520"/>
                  </a:lnTo>
                  <a:cubicBezTo>
                    <a:pt x="1991" y="7102"/>
                    <a:pt x="1072" y="13684"/>
                    <a:pt x="154" y="20266"/>
                  </a:cubicBezTo>
                  <a:cubicBezTo>
                    <a:pt x="1" y="21185"/>
                    <a:pt x="1" y="21950"/>
                    <a:pt x="460" y="22715"/>
                  </a:cubicBezTo>
                  <a:cubicBezTo>
                    <a:pt x="1226" y="23634"/>
                    <a:pt x="2297" y="23940"/>
                    <a:pt x="3522" y="23940"/>
                  </a:cubicBezTo>
                  <a:lnTo>
                    <a:pt x="50666" y="26389"/>
                  </a:lnTo>
                  <a:cubicBezTo>
                    <a:pt x="51049" y="26427"/>
                    <a:pt x="51432" y="26446"/>
                    <a:pt x="51812" y="26446"/>
                  </a:cubicBezTo>
                  <a:cubicBezTo>
                    <a:pt x="52953" y="26446"/>
                    <a:pt x="54072" y="26274"/>
                    <a:pt x="55105" y="25930"/>
                  </a:cubicBezTo>
                  <a:cubicBezTo>
                    <a:pt x="58473" y="24552"/>
                    <a:pt x="59544" y="20419"/>
                    <a:pt x="60157" y="16899"/>
                  </a:cubicBezTo>
                  <a:cubicBezTo>
                    <a:pt x="60616" y="13990"/>
                    <a:pt x="60922" y="10317"/>
                    <a:pt x="58626" y="8480"/>
                  </a:cubicBezTo>
                  <a:cubicBezTo>
                    <a:pt x="57554" y="7562"/>
                    <a:pt x="56177" y="7102"/>
                    <a:pt x="54799" y="6949"/>
                  </a:cubicBezTo>
                  <a:cubicBezTo>
                    <a:pt x="41329" y="4041"/>
                    <a:pt x="27859" y="1745"/>
                    <a:pt x="14236" y="367"/>
                  </a:cubicBezTo>
                  <a:cubicBezTo>
                    <a:pt x="13195" y="122"/>
                    <a:pt x="12155" y="0"/>
                    <a:pt x="11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2415150" y="1106225"/>
              <a:ext cx="2713150" cy="3743075"/>
            </a:xfrm>
            <a:custGeom>
              <a:avLst/>
              <a:gdLst/>
              <a:ahLst/>
              <a:cxnLst/>
              <a:rect l="l" t="t" r="r" b="b"/>
              <a:pathLst>
                <a:path w="108526" h="149723" extrusionOk="0">
                  <a:moveTo>
                    <a:pt x="19822" y="1"/>
                  </a:moveTo>
                  <a:cubicBezTo>
                    <a:pt x="15018" y="1"/>
                    <a:pt x="14961" y="6020"/>
                    <a:pt x="14236" y="12421"/>
                  </a:cubicBezTo>
                  <a:cubicBezTo>
                    <a:pt x="9797" y="48086"/>
                    <a:pt x="5358" y="83598"/>
                    <a:pt x="766" y="119262"/>
                  </a:cubicBezTo>
                  <a:cubicBezTo>
                    <a:pt x="307" y="123089"/>
                    <a:pt x="1" y="127375"/>
                    <a:pt x="2450" y="130283"/>
                  </a:cubicBezTo>
                  <a:cubicBezTo>
                    <a:pt x="4287" y="132579"/>
                    <a:pt x="7807" y="133345"/>
                    <a:pt x="10716" y="134110"/>
                  </a:cubicBezTo>
                  <a:lnTo>
                    <a:pt x="89392" y="149723"/>
                  </a:lnTo>
                  <a:cubicBezTo>
                    <a:pt x="95362" y="109619"/>
                    <a:pt x="101332" y="69515"/>
                    <a:pt x="107301" y="29258"/>
                  </a:cubicBezTo>
                  <a:cubicBezTo>
                    <a:pt x="108067" y="24207"/>
                    <a:pt x="108526" y="18391"/>
                    <a:pt x="104852" y="14870"/>
                  </a:cubicBezTo>
                  <a:cubicBezTo>
                    <a:pt x="102643" y="12837"/>
                    <a:pt x="99718" y="12233"/>
                    <a:pt x="96669" y="12233"/>
                  </a:cubicBezTo>
                  <a:cubicBezTo>
                    <a:pt x="94438" y="12233"/>
                    <a:pt x="92139" y="12557"/>
                    <a:pt x="90005" y="12880"/>
                  </a:cubicBezTo>
                  <a:cubicBezTo>
                    <a:pt x="84374" y="13700"/>
                    <a:pt x="78704" y="14110"/>
                    <a:pt x="73044" y="14110"/>
                  </a:cubicBezTo>
                  <a:cubicBezTo>
                    <a:pt x="62856" y="14110"/>
                    <a:pt x="52700" y="12782"/>
                    <a:pt x="42860" y="10125"/>
                  </a:cubicBezTo>
                  <a:cubicBezTo>
                    <a:pt x="35513" y="8288"/>
                    <a:pt x="30921" y="4461"/>
                    <a:pt x="24798" y="1400"/>
                  </a:cubicBezTo>
                  <a:cubicBezTo>
                    <a:pt x="22731" y="431"/>
                    <a:pt x="21107" y="1"/>
                    <a:pt x="19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120500" y="835075"/>
              <a:ext cx="3421100" cy="4325150"/>
            </a:xfrm>
            <a:custGeom>
              <a:avLst/>
              <a:gdLst/>
              <a:ahLst/>
              <a:cxnLst/>
              <a:rect l="l" t="t" r="r" b="b"/>
              <a:pathLst>
                <a:path w="136844" h="173006" extrusionOk="0">
                  <a:moveTo>
                    <a:pt x="105717" y="16229"/>
                  </a:moveTo>
                  <a:cubicBezTo>
                    <a:pt x="104402" y="16248"/>
                    <a:pt x="103083" y="16490"/>
                    <a:pt x="101791" y="16991"/>
                  </a:cubicBezTo>
                  <a:cubicBezTo>
                    <a:pt x="103093" y="16724"/>
                    <a:pt x="104403" y="16464"/>
                    <a:pt x="105717" y="16229"/>
                  </a:cubicBezTo>
                  <a:close/>
                  <a:moveTo>
                    <a:pt x="11328" y="1"/>
                  </a:moveTo>
                  <a:cubicBezTo>
                    <a:pt x="7654" y="49595"/>
                    <a:pt x="3980" y="99036"/>
                    <a:pt x="307" y="148630"/>
                  </a:cubicBezTo>
                  <a:cubicBezTo>
                    <a:pt x="1" y="151232"/>
                    <a:pt x="1" y="154293"/>
                    <a:pt x="1837" y="156283"/>
                  </a:cubicBezTo>
                  <a:cubicBezTo>
                    <a:pt x="3368" y="157661"/>
                    <a:pt x="5358" y="158426"/>
                    <a:pt x="7501" y="158426"/>
                  </a:cubicBezTo>
                  <a:lnTo>
                    <a:pt x="99035" y="172661"/>
                  </a:lnTo>
                  <a:cubicBezTo>
                    <a:pt x="99877" y="172891"/>
                    <a:pt x="100719" y="173006"/>
                    <a:pt x="101561" y="173006"/>
                  </a:cubicBezTo>
                  <a:cubicBezTo>
                    <a:pt x="102403" y="173006"/>
                    <a:pt x="103245" y="172891"/>
                    <a:pt x="104087" y="172661"/>
                  </a:cubicBezTo>
                  <a:cubicBezTo>
                    <a:pt x="107913" y="171590"/>
                    <a:pt x="109291" y="167151"/>
                    <a:pt x="110209" y="163171"/>
                  </a:cubicBezTo>
                  <a:lnTo>
                    <a:pt x="118934" y="125057"/>
                  </a:lnTo>
                  <a:cubicBezTo>
                    <a:pt x="125516" y="96893"/>
                    <a:pt x="131945" y="68728"/>
                    <a:pt x="135619" y="40257"/>
                  </a:cubicBezTo>
                  <a:cubicBezTo>
                    <a:pt x="136384" y="35053"/>
                    <a:pt x="136843" y="29696"/>
                    <a:pt x="134700" y="25104"/>
                  </a:cubicBezTo>
                  <a:cubicBezTo>
                    <a:pt x="132098" y="19593"/>
                    <a:pt x="125975" y="16379"/>
                    <a:pt x="119853" y="15460"/>
                  </a:cubicBezTo>
                  <a:cubicBezTo>
                    <a:pt x="118460" y="15282"/>
                    <a:pt x="117059" y="15203"/>
                    <a:pt x="115654" y="15203"/>
                  </a:cubicBezTo>
                  <a:cubicBezTo>
                    <a:pt x="112349" y="15203"/>
                    <a:pt x="109020" y="15638"/>
                    <a:pt x="105717" y="16229"/>
                  </a:cubicBezTo>
                  <a:lnTo>
                    <a:pt x="105717" y="16229"/>
                  </a:lnTo>
                  <a:cubicBezTo>
                    <a:pt x="105774" y="16228"/>
                    <a:pt x="105831" y="16228"/>
                    <a:pt x="105887" y="16228"/>
                  </a:cubicBezTo>
                  <a:cubicBezTo>
                    <a:pt x="112149" y="16228"/>
                    <a:pt x="118287" y="21247"/>
                    <a:pt x="120924" y="27400"/>
                  </a:cubicBezTo>
                  <a:cubicBezTo>
                    <a:pt x="123985" y="34747"/>
                    <a:pt x="122914" y="43166"/>
                    <a:pt x="121842" y="51125"/>
                  </a:cubicBezTo>
                  <a:lnTo>
                    <a:pt x="110362" y="142966"/>
                  </a:lnTo>
                  <a:cubicBezTo>
                    <a:pt x="109444" y="149701"/>
                    <a:pt x="108066" y="157508"/>
                    <a:pt x="102403" y="161181"/>
                  </a:cubicBezTo>
                  <a:cubicBezTo>
                    <a:pt x="99713" y="162922"/>
                    <a:pt x="96654" y="163517"/>
                    <a:pt x="93503" y="163517"/>
                  </a:cubicBezTo>
                  <a:cubicBezTo>
                    <a:pt x="90558" y="163517"/>
                    <a:pt x="87531" y="162997"/>
                    <a:pt x="84647" y="162406"/>
                  </a:cubicBezTo>
                  <a:lnTo>
                    <a:pt x="27706" y="151691"/>
                  </a:lnTo>
                  <a:cubicBezTo>
                    <a:pt x="20818" y="150313"/>
                    <a:pt x="13164" y="148630"/>
                    <a:pt x="9032" y="143119"/>
                  </a:cubicBezTo>
                  <a:cubicBezTo>
                    <a:pt x="4746" y="137456"/>
                    <a:pt x="5205" y="129190"/>
                    <a:pt x="6123" y="121996"/>
                  </a:cubicBezTo>
                  <a:cubicBezTo>
                    <a:pt x="9950" y="88168"/>
                    <a:pt x="13930" y="54493"/>
                    <a:pt x="17910" y="20665"/>
                  </a:cubicBezTo>
                  <a:cubicBezTo>
                    <a:pt x="18216" y="17603"/>
                    <a:pt x="18828" y="14236"/>
                    <a:pt x="21277" y="12399"/>
                  </a:cubicBezTo>
                  <a:cubicBezTo>
                    <a:pt x="22991" y="11419"/>
                    <a:pt x="25098" y="10930"/>
                    <a:pt x="27204" y="10930"/>
                  </a:cubicBezTo>
                  <a:cubicBezTo>
                    <a:pt x="27730" y="10930"/>
                    <a:pt x="28257" y="10960"/>
                    <a:pt x="28777" y="11021"/>
                  </a:cubicBezTo>
                  <a:cubicBezTo>
                    <a:pt x="29008" y="11033"/>
                    <a:pt x="29238" y="11039"/>
                    <a:pt x="29467" y="11039"/>
                  </a:cubicBezTo>
                  <a:cubicBezTo>
                    <a:pt x="35332" y="11039"/>
                    <a:pt x="40639" y="7334"/>
                    <a:pt x="34747" y="3062"/>
                  </a:cubicBezTo>
                  <a:cubicBezTo>
                    <a:pt x="33063" y="1684"/>
                    <a:pt x="11328" y="1072"/>
                    <a:pt x="11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1913875" y="237475"/>
              <a:ext cx="3704250" cy="5066500"/>
            </a:xfrm>
            <a:custGeom>
              <a:avLst/>
              <a:gdLst/>
              <a:ahLst/>
              <a:cxnLst/>
              <a:rect l="l" t="t" r="r" b="b"/>
              <a:pathLst>
                <a:path w="148170" h="202660" extrusionOk="0">
                  <a:moveTo>
                    <a:pt x="86711" y="9172"/>
                  </a:moveTo>
                  <a:cubicBezTo>
                    <a:pt x="87597" y="9172"/>
                    <a:pt x="88448" y="9491"/>
                    <a:pt x="89085" y="10128"/>
                  </a:cubicBezTo>
                  <a:cubicBezTo>
                    <a:pt x="90310" y="11200"/>
                    <a:pt x="91381" y="12578"/>
                    <a:pt x="91994" y="14261"/>
                  </a:cubicBezTo>
                  <a:cubicBezTo>
                    <a:pt x="92453" y="15333"/>
                    <a:pt x="93218" y="16557"/>
                    <a:pt x="92606" y="17629"/>
                  </a:cubicBezTo>
                  <a:cubicBezTo>
                    <a:pt x="92267" y="18104"/>
                    <a:pt x="91777" y="18248"/>
                    <a:pt x="91244" y="18248"/>
                  </a:cubicBezTo>
                  <a:cubicBezTo>
                    <a:pt x="90574" y="18248"/>
                    <a:pt x="89835" y="18020"/>
                    <a:pt x="89238" y="17935"/>
                  </a:cubicBezTo>
                  <a:cubicBezTo>
                    <a:pt x="85565" y="17323"/>
                    <a:pt x="81738" y="16710"/>
                    <a:pt x="77758" y="16098"/>
                  </a:cubicBezTo>
                  <a:cubicBezTo>
                    <a:pt x="79136" y="12578"/>
                    <a:pt x="82350" y="9975"/>
                    <a:pt x="86177" y="9210"/>
                  </a:cubicBezTo>
                  <a:cubicBezTo>
                    <a:pt x="86356" y="9185"/>
                    <a:pt x="86534" y="9172"/>
                    <a:pt x="86711" y="9172"/>
                  </a:cubicBezTo>
                  <a:close/>
                  <a:moveTo>
                    <a:pt x="88735" y="2414"/>
                  </a:moveTo>
                  <a:cubicBezTo>
                    <a:pt x="92176" y="2414"/>
                    <a:pt x="95332" y="4489"/>
                    <a:pt x="96586" y="7832"/>
                  </a:cubicBezTo>
                  <a:cubicBezTo>
                    <a:pt x="97657" y="10282"/>
                    <a:pt x="98269" y="13037"/>
                    <a:pt x="98576" y="15792"/>
                  </a:cubicBezTo>
                  <a:lnTo>
                    <a:pt x="98422" y="15792"/>
                  </a:lnTo>
                  <a:cubicBezTo>
                    <a:pt x="98422" y="16404"/>
                    <a:pt x="98576" y="16710"/>
                    <a:pt x="98576" y="17476"/>
                  </a:cubicBezTo>
                  <a:cubicBezTo>
                    <a:pt x="98576" y="18088"/>
                    <a:pt x="98269" y="18853"/>
                    <a:pt x="97504" y="18853"/>
                  </a:cubicBezTo>
                  <a:cubicBezTo>
                    <a:pt x="97334" y="18853"/>
                    <a:pt x="97156" y="18861"/>
                    <a:pt x="96980" y="18861"/>
                  </a:cubicBezTo>
                  <a:cubicBezTo>
                    <a:pt x="96361" y="18861"/>
                    <a:pt x="95752" y="18768"/>
                    <a:pt x="95514" y="17935"/>
                  </a:cubicBezTo>
                  <a:cubicBezTo>
                    <a:pt x="95208" y="17017"/>
                    <a:pt x="94902" y="15945"/>
                    <a:pt x="94596" y="15027"/>
                  </a:cubicBezTo>
                  <a:cubicBezTo>
                    <a:pt x="94137" y="12884"/>
                    <a:pt x="93065" y="11047"/>
                    <a:pt x="91534" y="9669"/>
                  </a:cubicBezTo>
                  <a:cubicBezTo>
                    <a:pt x="90302" y="7924"/>
                    <a:pt x="88312" y="7005"/>
                    <a:pt x="86258" y="7005"/>
                  </a:cubicBezTo>
                  <a:cubicBezTo>
                    <a:pt x="85250" y="7005"/>
                    <a:pt x="84226" y="7226"/>
                    <a:pt x="83269" y="7679"/>
                  </a:cubicBezTo>
                  <a:cubicBezTo>
                    <a:pt x="80514" y="8751"/>
                    <a:pt x="78218" y="10588"/>
                    <a:pt x="76534" y="13037"/>
                  </a:cubicBezTo>
                  <a:cubicBezTo>
                    <a:pt x="76228" y="13649"/>
                    <a:pt x="75922" y="14108"/>
                    <a:pt x="75615" y="14721"/>
                  </a:cubicBezTo>
                  <a:cubicBezTo>
                    <a:pt x="75171" y="15498"/>
                    <a:pt x="74566" y="15711"/>
                    <a:pt x="73916" y="15711"/>
                  </a:cubicBezTo>
                  <a:cubicBezTo>
                    <a:pt x="73670" y="15711"/>
                    <a:pt x="73418" y="15681"/>
                    <a:pt x="73166" y="15639"/>
                  </a:cubicBezTo>
                  <a:cubicBezTo>
                    <a:pt x="72401" y="15486"/>
                    <a:pt x="71942" y="14874"/>
                    <a:pt x="72095" y="14261"/>
                  </a:cubicBezTo>
                  <a:cubicBezTo>
                    <a:pt x="72248" y="13955"/>
                    <a:pt x="72248" y="13649"/>
                    <a:pt x="72248" y="13496"/>
                  </a:cubicBezTo>
                  <a:cubicBezTo>
                    <a:pt x="75003" y="7067"/>
                    <a:pt x="80973" y="2934"/>
                    <a:pt x="87708" y="2475"/>
                  </a:cubicBezTo>
                  <a:cubicBezTo>
                    <a:pt x="88052" y="2434"/>
                    <a:pt x="88395" y="2414"/>
                    <a:pt x="88735" y="2414"/>
                  </a:cubicBezTo>
                  <a:close/>
                  <a:moveTo>
                    <a:pt x="39556" y="25549"/>
                  </a:moveTo>
                  <a:cubicBezTo>
                    <a:pt x="39635" y="25549"/>
                    <a:pt x="39716" y="25561"/>
                    <a:pt x="39798" y="25588"/>
                  </a:cubicBezTo>
                  <a:cubicBezTo>
                    <a:pt x="40104" y="25741"/>
                    <a:pt x="40410" y="25894"/>
                    <a:pt x="40716" y="26201"/>
                  </a:cubicBezTo>
                  <a:cubicBezTo>
                    <a:pt x="41022" y="26966"/>
                    <a:pt x="41022" y="27731"/>
                    <a:pt x="40869" y="28497"/>
                  </a:cubicBezTo>
                  <a:cubicBezTo>
                    <a:pt x="40732" y="29459"/>
                    <a:pt x="40347" y="30051"/>
                    <a:pt x="39716" y="30051"/>
                  </a:cubicBezTo>
                  <a:cubicBezTo>
                    <a:pt x="39645" y="30051"/>
                    <a:pt x="39570" y="30043"/>
                    <a:pt x="39491" y="30027"/>
                  </a:cubicBezTo>
                  <a:cubicBezTo>
                    <a:pt x="38726" y="29721"/>
                    <a:pt x="38573" y="29109"/>
                    <a:pt x="38573" y="27884"/>
                  </a:cubicBezTo>
                  <a:cubicBezTo>
                    <a:pt x="38573" y="27272"/>
                    <a:pt x="38726" y="26660"/>
                    <a:pt x="38879" y="26201"/>
                  </a:cubicBezTo>
                  <a:cubicBezTo>
                    <a:pt x="38879" y="25823"/>
                    <a:pt x="39190" y="25549"/>
                    <a:pt x="39556" y="25549"/>
                  </a:cubicBezTo>
                  <a:close/>
                  <a:moveTo>
                    <a:pt x="44150" y="26028"/>
                  </a:moveTo>
                  <a:cubicBezTo>
                    <a:pt x="44922" y="26028"/>
                    <a:pt x="45308" y="26800"/>
                    <a:pt x="45308" y="28344"/>
                  </a:cubicBezTo>
                  <a:cubicBezTo>
                    <a:pt x="45461" y="28803"/>
                    <a:pt x="45461" y="29262"/>
                    <a:pt x="45308" y="29874"/>
                  </a:cubicBezTo>
                  <a:cubicBezTo>
                    <a:pt x="45308" y="30333"/>
                    <a:pt x="45155" y="30946"/>
                    <a:pt x="44543" y="30946"/>
                  </a:cubicBezTo>
                  <a:cubicBezTo>
                    <a:pt x="43777" y="30946"/>
                    <a:pt x="43165" y="30487"/>
                    <a:pt x="43165" y="29874"/>
                  </a:cubicBezTo>
                  <a:cubicBezTo>
                    <a:pt x="43012" y="29262"/>
                    <a:pt x="43012" y="28803"/>
                    <a:pt x="43165" y="28344"/>
                  </a:cubicBezTo>
                  <a:cubicBezTo>
                    <a:pt x="43318" y="27425"/>
                    <a:pt x="42706" y="26354"/>
                    <a:pt x="43930" y="26048"/>
                  </a:cubicBezTo>
                  <a:cubicBezTo>
                    <a:pt x="44007" y="26035"/>
                    <a:pt x="44080" y="26028"/>
                    <a:pt x="44150" y="26028"/>
                  </a:cubicBezTo>
                  <a:close/>
                  <a:moveTo>
                    <a:pt x="49135" y="26660"/>
                  </a:moveTo>
                  <a:cubicBezTo>
                    <a:pt x="50512" y="26660"/>
                    <a:pt x="51125" y="27119"/>
                    <a:pt x="51125" y="28191"/>
                  </a:cubicBezTo>
                  <a:cubicBezTo>
                    <a:pt x="51125" y="28803"/>
                    <a:pt x="51125" y="29415"/>
                    <a:pt x="51125" y="30027"/>
                  </a:cubicBezTo>
                  <a:cubicBezTo>
                    <a:pt x="50818" y="31252"/>
                    <a:pt x="50206" y="31711"/>
                    <a:pt x="49135" y="31711"/>
                  </a:cubicBezTo>
                  <a:cubicBezTo>
                    <a:pt x="48216" y="31558"/>
                    <a:pt x="47910" y="30946"/>
                    <a:pt x="47910" y="30027"/>
                  </a:cubicBezTo>
                  <a:lnTo>
                    <a:pt x="47910" y="29874"/>
                  </a:lnTo>
                  <a:cubicBezTo>
                    <a:pt x="47910" y="28803"/>
                    <a:pt x="47910" y="28497"/>
                    <a:pt x="47757" y="28037"/>
                  </a:cubicBezTo>
                  <a:cubicBezTo>
                    <a:pt x="47910" y="26966"/>
                    <a:pt x="47910" y="26660"/>
                    <a:pt x="49135" y="26660"/>
                  </a:cubicBezTo>
                  <a:close/>
                  <a:moveTo>
                    <a:pt x="115560" y="35623"/>
                  </a:moveTo>
                  <a:cubicBezTo>
                    <a:pt x="116025" y="35623"/>
                    <a:pt x="116587" y="35793"/>
                    <a:pt x="117250" y="36150"/>
                  </a:cubicBezTo>
                  <a:cubicBezTo>
                    <a:pt x="117556" y="36303"/>
                    <a:pt x="117709" y="36609"/>
                    <a:pt x="117862" y="36915"/>
                  </a:cubicBezTo>
                  <a:cubicBezTo>
                    <a:pt x="117862" y="37834"/>
                    <a:pt x="117709" y="38752"/>
                    <a:pt x="117556" y="39671"/>
                  </a:cubicBezTo>
                  <a:cubicBezTo>
                    <a:pt x="117403" y="40895"/>
                    <a:pt x="116944" y="41201"/>
                    <a:pt x="115566" y="41201"/>
                  </a:cubicBezTo>
                  <a:cubicBezTo>
                    <a:pt x="115260" y="41048"/>
                    <a:pt x="114954" y="41048"/>
                    <a:pt x="114495" y="40895"/>
                  </a:cubicBezTo>
                  <a:cubicBezTo>
                    <a:pt x="113882" y="40895"/>
                    <a:pt x="113423" y="40130"/>
                    <a:pt x="113423" y="39518"/>
                  </a:cubicBezTo>
                  <a:cubicBezTo>
                    <a:pt x="113576" y="38905"/>
                    <a:pt x="113729" y="38293"/>
                    <a:pt x="113882" y="37528"/>
                  </a:cubicBezTo>
                  <a:cubicBezTo>
                    <a:pt x="114086" y="36303"/>
                    <a:pt x="114631" y="35623"/>
                    <a:pt x="115560" y="35623"/>
                  </a:cubicBezTo>
                  <a:close/>
                  <a:moveTo>
                    <a:pt x="55338" y="15701"/>
                  </a:moveTo>
                  <a:cubicBezTo>
                    <a:pt x="55485" y="15701"/>
                    <a:pt x="55660" y="15732"/>
                    <a:pt x="55870" y="15792"/>
                  </a:cubicBezTo>
                  <a:cubicBezTo>
                    <a:pt x="56788" y="15945"/>
                    <a:pt x="56941" y="16710"/>
                    <a:pt x="56941" y="17476"/>
                  </a:cubicBezTo>
                  <a:cubicBezTo>
                    <a:pt x="56941" y="18853"/>
                    <a:pt x="56941" y="20231"/>
                    <a:pt x="56941" y="21456"/>
                  </a:cubicBezTo>
                  <a:cubicBezTo>
                    <a:pt x="56788" y="22527"/>
                    <a:pt x="56788" y="23445"/>
                    <a:pt x="56941" y="24364"/>
                  </a:cubicBezTo>
                  <a:cubicBezTo>
                    <a:pt x="56941" y="25142"/>
                    <a:pt x="57490" y="25810"/>
                    <a:pt x="58124" y="25810"/>
                  </a:cubicBezTo>
                  <a:cubicBezTo>
                    <a:pt x="58238" y="25810"/>
                    <a:pt x="58355" y="25788"/>
                    <a:pt x="58472" y="25741"/>
                  </a:cubicBezTo>
                  <a:cubicBezTo>
                    <a:pt x="59084" y="25435"/>
                    <a:pt x="59084" y="24670"/>
                    <a:pt x="59084" y="24058"/>
                  </a:cubicBezTo>
                  <a:cubicBezTo>
                    <a:pt x="59237" y="21915"/>
                    <a:pt x="59237" y="19772"/>
                    <a:pt x="59390" y="17782"/>
                  </a:cubicBezTo>
                  <a:cubicBezTo>
                    <a:pt x="59390" y="17170"/>
                    <a:pt x="59543" y="16557"/>
                    <a:pt x="60003" y="16404"/>
                  </a:cubicBezTo>
                  <a:cubicBezTo>
                    <a:pt x="60347" y="16267"/>
                    <a:pt x="60691" y="16191"/>
                    <a:pt x="61035" y="16191"/>
                  </a:cubicBezTo>
                  <a:cubicBezTo>
                    <a:pt x="61456" y="16191"/>
                    <a:pt x="61877" y="16305"/>
                    <a:pt x="62299" y="16557"/>
                  </a:cubicBezTo>
                  <a:cubicBezTo>
                    <a:pt x="62758" y="16863"/>
                    <a:pt x="62911" y="17323"/>
                    <a:pt x="62758" y="17935"/>
                  </a:cubicBezTo>
                  <a:cubicBezTo>
                    <a:pt x="62605" y="19466"/>
                    <a:pt x="62452" y="21149"/>
                    <a:pt x="62145" y="22680"/>
                  </a:cubicBezTo>
                  <a:cubicBezTo>
                    <a:pt x="61992" y="23292"/>
                    <a:pt x="62145" y="24058"/>
                    <a:pt x="62605" y="24517"/>
                  </a:cubicBezTo>
                  <a:cubicBezTo>
                    <a:pt x="62773" y="24685"/>
                    <a:pt x="63125" y="24807"/>
                    <a:pt x="63434" y="24807"/>
                  </a:cubicBezTo>
                  <a:cubicBezTo>
                    <a:pt x="63688" y="24807"/>
                    <a:pt x="63913" y="24724"/>
                    <a:pt x="63982" y="24517"/>
                  </a:cubicBezTo>
                  <a:cubicBezTo>
                    <a:pt x="64135" y="24058"/>
                    <a:pt x="64288" y="23598"/>
                    <a:pt x="64441" y="23139"/>
                  </a:cubicBezTo>
                  <a:cubicBezTo>
                    <a:pt x="64748" y="21609"/>
                    <a:pt x="64901" y="20231"/>
                    <a:pt x="65207" y="18700"/>
                  </a:cubicBezTo>
                  <a:cubicBezTo>
                    <a:pt x="65207" y="17935"/>
                    <a:pt x="65666" y="17170"/>
                    <a:pt x="66431" y="17017"/>
                  </a:cubicBezTo>
                  <a:cubicBezTo>
                    <a:pt x="66496" y="17004"/>
                    <a:pt x="66558" y="16997"/>
                    <a:pt x="66617" y="16997"/>
                  </a:cubicBezTo>
                  <a:cubicBezTo>
                    <a:pt x="67271" y="16997"/>
                    <a:pt x="67656" y="17757"/>
                    <a:pt x="67656" y="19159"/>
                  </a:cubicBezTo>
                  <a:lnTo>
                    <a:pt x="67656" y="21915"/>
                  </a:lnTo>
                  <a:cubicBezTo>
                    <a:pt x="67656" y="22374"/>
                    <a:pt x="67503" y="22986"/>
                    <a:pt x="68421" y="23139"/>
                  </a:cubicBezTo>
                  <a:cubicBezTo>
                    <a:pt x="69340" y="23139"/>
                    <a:pt x="69493" y="22527"/>
                    <a:pt x="69646" y="21915"/>
                  </a:cubicBezTo>
                  <a:cubicBezTo>
                    <a:pt x="69646" y="21762"/>
                    <a:pt x="69646" y="21609"/>
                    <a:pt x="69646" y="21456"/>
                  </a:cubicBezTo>
                  <a:cubicBezTo>
                    <a:pt x="69952" y="20231"/>
                    <a:pt x="69493" y="18547"/>
                    <a:pt x="70564" y="17782"/>
                  </a:cubicBezTo>
                  <a:cubicBezTo>
                    <a:pt x="70872" y="17562"/>
                    <a:pt x="71192" y="17481"/>
                    <a:pt x="71522" y="17481"/>
                  </a:cubicBezTo>
                  <a:cubicBezTo>
                    <a:pt x="72339" y="17481"/>
                    <a:pt x="73212" y="17979"/>
                    <a:pt x="74085" y="18088"/>
                  </a:cubicBezTo>
                  <a:cubicBezTo>
                    <a:pt x="83422" y="19313"/>
                    <a:pt x="92759" y="20690"/>
                    <a:pt x="102096" y="22068"/>
                  </a:cubicBezTo>
                  <a:lnTo>
                    <a:pt x="113882" y="23905"/>
                  </a:lnTo>
                  <a:cubicBezTo>
                    <a:pt x="113882" y="24211"/>
                    <a:pt x="114035" y="24517"/>
                    <a:pt x="114035" y="24823"/>
                  </a:cubicBezTo>
                  <a:cubicBezTo>
                    <a:pt x="112658" y="30640"/>
                    <a:pt x="111739" y="36762"/>
                    <a:pt x="110668" y="42732"/>
                  </a:cubicBezTo>
                  <a:cubicBezTo>
                    <a:pt x="110289" y="44375"/>
                    <a:pt x="109909" y="44766"/>
                    <a:pt x="108754" y="44766"/>
                  </a:cubicBezTo>
                  <a:cubicBezTo>
                    <a:pt x="108511" y="44766"/>
                    <a:pt x="108233" y="44748"/>
                    <a:pt x="107913" y="44722"/>
                  </a:cubicBezTo>
                  <a:cubicBezTo>
                    <a:pt x="103627" y="44416"/>
                    <a:pt x="99494" y="43956"/>
                    <a:pt x="95208" y="43497"/>
                  </a:cubicBezTo>
                  <a:cubicBezTo>
                    <a:pt x="87861" y="42732"/>
                    <a:pt x="80667" y="42120"/>
                    <a:pt x="73319" y="41354"/>
                  </a:cubicBezTo>
                  <a:cubicBezTo>
                    <a:pt x="68421" y="40742"/>
                    <a:pt x="63523" y="40130"/>
                    <a:pt x="58778" y="39518"/>
                  </a:cubicBezTo>
                  <a:cubicBezTo>
                    <a:pt x="57247" y="39211"/>
                    <a:pt x="57094" y="38905"/>
                    <a:pt x="57400" y="37375"/>
                  </a:cubicBezTo>
                  <a:cubicBezTo>
                    <a:pt x="57706" y="35844"/>
                    <a:pt x="58166" y="34313"/>
                    <a:pt x="58319" y="32629"/>
                  </a:cubicBezTo>
                  <a:cubicBezTo>
                    <a:pt x="58472" y="32017"/>
                    <a:pt x="58319" y="31405"/>
                    <a:pt x="58166" y="30793"/>
                  </a:cubicBezTo>
                  <a:cubicBezTo>
                    <a:pt x="58166" y="30640"/>
                    <a:pt x="57860" y="30333"/>
                    <a:pt x="57706" y="30333"/>
                  </a:cubicBezTo>
                  <a:cubicBezTo>
                    <a:pt x="57400" y="30333"/>
                    <a:pt x="57094" y="30487"/>
                    <a:pt x="56941" y="30640"/>
                  </a:cubicBezTo>
                  <a:cubicBezTo>
                    <a:pt x="56482" y="31099"/>
                    <a:pt x="56176" y="31711"/>
                    <a:pt x="56176" y="32323"/>
                  </a:cubicBezTo>
                  <a:cubicBezTo>
                    <a:pt x="55564" y="34313"/>
                    <a:pt x="55104" y="36150"/>
                    <a:pt x="54645" y="38140"/>
                  </a:cubicBezTo>
                  <a:cubicBezTo>
                    <a:pt x="54492" y="38446"/>
                    <a:pt x="54186" y="38752"/>
                    <a:pt x="53727" y="38752"/>
                  </a:cubicBezTo>
                  <a:cubicBezTo>
                    <a:pt x="53114" y="38752"/>
                    <a:pt x="52655" y="38446"/>
                    <a:pt x="52502" y="37834"/>
                  </a:cubicBezTo>
                  <a:cubicBezTo>
                    <a:pt x="52349" y="37528"/>
                    <a:pt x="52349" y="37068"/>
                    <a:pt x="52349" y="36762"/>
                  </a:cubicBezTo>
                  <a:cubicBezTo>
                    <a:pt x="53421" y="30333"/>
                    <a:pt x="54186" y="23752"/>
                    <a:pt x="54492" y="17323"/>
                  </a:cubicBezTo>
                  <a:cubicBezTo>
                    <a:pt x="54615" y="16215"/>
                    <a:pt x="54738" y="15701"/>
                    <a:pt x="55338" y="15701"/>
                  </a:cubicBezTo>
                  <a:close/>
                  <a:moveTo>
                    <a:pt x="22960" y="22986"/>
                  </a:moveTo>
                  <a:cubicBezTo>
                    <a:pt x="23725" y="23445"/>
                    <a:pt x="23419" y="24058"/>
                    <a:pt x="23419" y="24823"/>
                  </a:cubicBezTo>
                  <a:cubicBezTo>
                    <a:pt x="22042" y="34313"/>
                    <a:pt x="20664" y="43650"/>
                    <a:pt x="19440" y="53141"/>
                  </a:cubicBezTo>
                  <a:cubicBezTo>
                    <a:pt x="19296" y="54717"/>
                    <a:pt x="19690" y="55757"/>
                    <a:pt x="20369" y="55757"/>
                  </a:cubicBezTo>
                  <a:cubicBezTo>
                    <a:pt x="20415" y="55757"/>
                    <a:pt x="20462" y="55752"/>
                    <a:pt x="20511" y="55743"/>
                  </a:cubicBezTo>
                  <a:cubicBezTo>
                    <a:pt x="21736" y="55590"/>
                    <a:pt x="21583" y="54518"/>
                    <a:pt x="21736" y="53600"/>
                  </a:cubicBezTo>
                  <a:cubicBezTo>
                    <a:pt x="22960" y="44722"/>
                    <a:pt x="24185" y="35844"/>
                    <a:pt x="25409" y="26966"/>
                  </a:cubicBezTo>
                  <a:cubicBezTo>
                    <a:pt x="25409" y="26354"/>
                    <a:pt x="25409" y="25741"/>
                    <a:pt x="25562" y="24976"/>
                  </a:cubicBezTo>
                  <a:cubicBezTo>
                    <a:pt x="25913" y="24041"/>
                    <a:pt x="26175" y="23641"/>
                    <a:pt x="26961" y="23641"/>
                  </a:cubicBezTo>
                  <a:cubicBezTo>
                    <a:pt x="27204" y="23641"/>
                    <a:pt x="27497" y="23679"/>
                    <a:pt x="27858" y="23752"/>
                  </a:cubicBezTo>
                  <a:cubicBezTo>
                    <a:pt x="30154" y="24058"/>
                    <a:pt x="32297" y="24364"/>
                    <a:pt x="34593" y="24823"/>
                  </a:cubicBezTo>
                  <a:cubicBezTo>
                    <a:pt x="36124" y="25129"/>
                    <a:pt x="36430" y="25588"/>
                    <a:pt x="36430" y="27272"/>
                  </a:cubicBezTo>
                  <a:cubicBezTo>
                    <a:pt x="36430" y="29109"/>
                    <a:pt x="36430" y="29415"/>
                    <a:pt x="34440" y="29415"/>
                  </a:cubicBezTo>
                  <a:cubicBezTo>
                    <a:pt x="32297" y="29415"/>
                    <a:pt x="31532" y="30027"/>
                    <a:pt x="31226" y="32170"/>
                  </a:cubicBezTo>
                  <a:cubicBezTo>
                    <a:pt x="30307" y="39977"/>
                    <a:pt x="29236" y="47936"/>
                    <a:pt x="28164" y="55896"/>
                  </a:cubicBezTo>
                  <a:cubicBezTo>
                    <a:pt x="27093" y="64927"/>
                    <a:pt x="25715" y="73958"/>
                    <a:pt x="24644" y="83142"/>
                  </a:cubicBezTo>
                  <a:cubicBezTo>
                    <a:pt x="23725" y="90030"/>
                    <a:pt x="22960" y="96918"/>
                    <a:pt x="22042" y="103806"/>
                  </a:cubicBezTo>
                  <a:cubicBezTo>
                    <a:pt x="20817" y="113909"/>
                    <a:pt x="19440" y="124011"/>
                    <a:pt x="18215" y="134114"/>
                  </a:cubicBezTo>
                  <a:cubicBezTo>
                    <a:pt x="16991" y="142685"/>
                    <a:pt x="15919" y="151257"/>
                    <a:pt x="14848" y="159829"/>
                  </a:cubicBezTo>
                  <a:cubicBezTo>
                    <a:pt x="14541" y="162890"/>
                    <a:pt x="14082" y="165952"/>
                    <a:pt x="13623" y="169013"/>
                  </a:cubicBezTo>
                  <a:cubicBezTo>
                    <a:pt x="13623" y="169931"/>
                    <a:pt x="13317" y="170544"/>
                    <a:pt x="12245" y="170544"/>
                  </a:cubicBezTo>
                  <a:cubicBezTo>
                    <a:pt x="11021" y="170544"/>
                    <a:pt x="10715" y="171462"/>
                    <a:pt x="10562" y="172381"/>
                  </a:cubicBezTo>
                  <a:cubicBezTo>
                    <a:pt x="9643" y="175901"/>
                    <a:pt x="9184" y="179422"/>
                    <a:pt x="9031" y="183095"/>
                  </a:cubicBezTo>
                  <a:cubicBezTo>
                    <a:pt x="8572" y="183095"/>
                    <a:pt x="7960" y="183095"/>
                    <a:pt x="7500" y="183248"/>
                  </a:cubicBezTo>
                  <a:cubicBezTo>
                    <a:pt x="1225" y="182330"/>
                    <a:pt x="2143" y="182636"/>
                    <a:pt x="2908" y="177432"/>
                  </a:cubicBezTo>
                  <a:cubicBezTo>
                    <a:pt x="4592" y="164268"/>
                    <a:pt x="6429" y="151104"/>
                    <a:pt x="8113" y="137940"/>
                  </a:cubicBezTo>
                  <a:cubicBezTo>
                    <a:pt x="9031" y="129981"/>
                    <a:pt x="9796" y="122021"/>
                    <a:pt x="10715" y="114062"/>
                  </a:cubicBezTo>
                  <a:cubicBezTo>
                    <a:pt x="11939" y="101204"/>
                    <a:pt x="13317" y="88193"/>
                    <a:pt x="15001" y="75182"/>
                  </a:cubicBezTo>
                  <a:cubicBezTo>
                    <a:pt x="16072" y="67376"/>
                    <a:pt x="16837" y="59416"/>
                    <a:pt x="17603" y="51457"/>
                  </a:cubicBezTo>
                  <a:cubicBezTo>
                    <a:pt x="18521" y="43038"/>
                    <a:pt x="19440" y="34619"/>
                    <a:pt x="20358" y="26048"/>
                  </a:cubicBezTo>
                  <a:cubicBezTo>
                    <a:pt x="20358" y="25435"/>
                    <a:pt x="20511" y="24823"/>
                    <a:pt x="20664" y="24211"/>
                  </a:cubicBezTo>
                  <a:cubicBezTo>
                    <a:pt x="21123" y="23445"/>
                    <a:pt x="22042" y="22986"/>
                    <a:pt x="22960" y="22986"/>
                  </a:cubicBezTo>
                  <a:close/>
                  <a:moveTo>
                    <a:pt x="13610" y="173282"/>
                  </a:moveTo>
                  <a:cubicBezTo>
                    <a:pt x="13664" y="173282"/>
                    <a:pt x="13719" y="173287"/>
                    <a:pt x="13776" y="173299"/>
                  </a:cubicBezTo>
                  <a:cubicBezTo>
                    <a:pt x="14541" y="173299"/>
                    <a:pt x="14848" y="174217"/>
                    <a:pt x="14694" y="175442"/>
                  </a:cubicBezTo>
                  <a:cubicBezTo>
                    <a:pt x="14541" y="176054"/>
                    <a:pt x="14235" y="176819"/>
                    <a:pt x="14235" y="177432"/>
                  </a:cubicBezTo>
                  <a:cubicBezTo>
                    <a:pt x="14082" y="178044"/>
                    <a:pt x="14082" y="178656"/>
                    <a:pt x="14082" y="179269"/>
                  </a:cubicBezTo>
                  <a:cubicBezTo>
                    <a:pt x="14082" y="179881"/>
                    <a:pt x="14235" y="180340"/>
                    <a:pt x="15001" y="180340"/>
                  </a:cubicBezTo>
                  <a:cubicBezTo>
                    <a:pt x="15460" y="180340"/>
                    <a:pt x="15766" y="180034"/>
                    <a:pt x="15919" y="179728"/>
                  </a:cubicBezTo>
                  <a:cubicBezTo>
                    <a:pt x="16225" y="178350"/>
                    <a:pt x="16531" y="176819"/>
                    <a:pt x="16991" y="175442"/>
                  </a:cubicBezTo>
                  <a:cubicBezTo>
                    <a:pt x="17144" y="174983"/>
                    <a:pt x="17450" y="174523"/>
                    <a:pt x="17756" y="174217"/>
                  </a:cubicBezTo>
                  <a:cubicBezTo>
                    <a:pt x="17846" y="174172"/>
                    <a:pt x="17922" y="174154"/>
                    <a:pt x="17989" y="174154"/>
                  </a:cubicBezTo>
                  <a:cubicBezTo>
                    <a:pt x="18152" y="174154"/>
                    <a:pt x="18260" y="174262"/>
                    <a:pt x="18368" y="174370"/>
                  </a:cubicBezTo>
                  <a:cubicBezTo>
                    <a:pt x="18674" y="175136"/>
                    <a:pt x="18827" y="176054"/>
                    <a:pt x="18521" y="176973"/>
                  </a:cubicBezTo>
                  <a:cubicBezTo>
                    <a:pt x="18521" y="177891"/>
                    <a:pt x="18368" y="178656"/>
                    <a:pt x="18368" y="179422"/>
                  </a:cubicBezTo>
                  <a:cubicBezTo>
                    <a:pt x="18368" y="180034"/>
                    <a:pt x="18980" y="180340"/>
                    <a:pt x="19593" y="180340"/>
                  </a:cubicBezTo>
                  <a:cubicBezTo>
                    <a:pt x="19899" y="180187"/>
                    <a:pt x="20205" y="179881"/>
                    <a:pt x="20358" y="179575"/>
                  </a:cubicBezTo>
                  <a:cubicBezTo>
                    <a:pt x="20511" y="178962"/>
                    <a:pt x="20664" y="178350"/>
                    <a:pt x="20664" y="177738"/>
                  </a:cubicBezTo>
                  <a:cubicBezTo>
                    <a:pt x="20817" y="176819"/>
                    <a:pt x="20817" y="175901"/>
                    <a:pt x="21123" y="174983"/>
                  </a:cubicBezTo>
                  <a:cubicBezTo>
                    <a:pt x="21429" y="173911"/>
                    <a:pt x="22348" y="173911"/>
                    <a:pt x="23113" y="173911"/>
                  </a:cubicBezTo>
                  <a:cubicBezTo>
                    <a:pt x="23879" y="174064"/>
                    <a:pt x="24491" y="174370"/>
                    <a:pt x="24491" y="175136"/>
                  </a:cubicBezTo>
                  <a:cubicBezTo>
                    <a:pt x="24491" y="176360"/>
                    <a:pt x="24338" y="177585"/>
                    <a:pt x="24185" y="178656"/>
                  </a:cubicBezTo>
                  <a:cubicBezTo>
                    <a:pt x="24185" y="180034"/>
                    <a:pt x="23879" y="180952"/>
                    <a:pt x="23725" y="182636"/>
                  </a:cubicBezTo>
                  <a:cubicBezTo>
                    <a:pt x="23572" y="184320"/>
                    <a:pt x="23572" y="184320"/>
                    <a:pt x="21889" y="184320"/>
                  </a:cubicBezTo>
                  <a:lnTo>
                    <a:pt x="21123" y="184320"/>
                  </a:lnTo>
                  <a:cubicBezTo>
                    <a:pt x="17909" y="184167"/>
                    <a:pt x="14848" y="183861"/>
                    <a:pt x="11786" y="183554"/>
                  </a:cubicBezTo>
                  <a:cubicBezTo>
                    <a:pt x="11732" y="183568"/>
                    <a:pt x="11679" y="183574"/>
                    <a:pt x="11625" y="183574"/>
                  </a:cubicBezTo>
                  <a:cubicBezTo>
                    <a:pt x="11073" y="183574"/>
                    <a:pt x="10589" y="182888"/>
                    <a:pt x="10868" y="182330"/>
                  </a:cubicBezTo>
                  <a:cubicBezTo>
                    <a:pt x="11480" y="179728"/>
                    <a:pt x="11939" y="177279"/>
                    <a:pt x="12398" y="174830"/>
                  </a:cubicBezTo>
                  <a:cubicBezTo>
                    <a:pt x="12540" y="174121"/>
                    <a:pt x="12944" y="173282"/>
                    <a:pt x="13610" y="173282"/>
                  </a:cubicBezTo>
                  <a:close/>
                  <a:moveTo>
                    <a:pt x="34749" y="31880"/>
                  </a:moveTo>
                  <a:cubicBezTo>
                    <a:pt x="35384" y="31880"/>
                    <a:pt x="36337" y="32078"/>
                    <a:pt x="37808" y="32323"/>
                  </a:cubicBezTo>
                  <a:cubicBezTo>
                    <a:pt x="41328" y="32936"/>
                    <a:pt x="45155" y="33395"/>
                    <a:pt x="48676" y="33854"/>
                  </a:cubicBezTo>
                  <a:cubicBezTo>
                    <a:pt x="50053" y="34007"/>
                    <a:pt x="50206" y="34466"/>
                    <a:pt x="50206" y="35691"/>
                  </a:cubicBezTo>
                  <a:cubicBezTo>
                    <a:pt x="50206" y="35844"/>
                    <a:pt x="50206" y="35997"/>
                    <a:pt x="50206" y="36150"/>
                  </a:cubicBezTo>
                  <a:cubicBezTo>
                    <a:pt x="49747" y="40130"/>
                    <a:pt x="50206" y="40742"/>
                    <a:pt x="54186" y="41201"/>
                  </a:cubicBezTo>
                  <a:cubicBezTo>
                    <a:pt x="63370" y="42426"/>
                    <a:pt x="72401" y="43650"/>
                    <a:pt x="81585" y="44416"/>
                  </a:cubicBezTo>
                  <a:cubicBezTo>
                    <a:pt x="90310" y="45028"/>
                    <a:pt x="99035" y="46253"/>
                    <a:pt x="107760" y="47171"/>
                  </a:cubicBezTo>
                  <a:cubicBezTo>
                    <a:pt x="108984" y="47324"/>
                    <a:pt x="109290" y="47783"/>
                    <a:pt x="109443" y="48855"/>
                  </a:cubicBezTo>
                  <a:cubicBezTo>
                    <a:pt x="109443" y="49314"/>
                    <a:pt x="109443" y="49926"/>
                    <a:pt x="110362" y="50079"/>
                  </a:cubicBezTo>
                  <a:cubicBezTo>
                    <a:pt x="111280" y="50079"/>
                    <a:pt x="111433" y="49314"/>
                    <a:pt x="111586" y="48702"/>
                  </a:cubicBezTo>
                  <a:cubicBezTo>
                    <a:pt x="111739" y="47018"/>
                    <a:pt x="112199" y="45334"/>
                    <a:pt x="113117" y="43956"/>
                  </a:cubicBezTo>
                  <a:cubicBezTo>
                    <a:pt x="114801" y="44110"/>
                    <a:pt x="116331" y="44110"/>
                    <a:pt x="117862" y="44416"/>
                  </a:cubicBezTo>
                  <a:cubicBezTo>
                    <a:pt x="122148" y="45028"/>
                    <a:pt x="126587" y="44875"/>
                    <a:pt x="130873" y="45793"/>
                  </a:cubicBezTo>
                  <a:cubicBezTo>
                    <a:pt x="131485" y="45946"/>
                    <a:pt x="131944" y="46099"/>
                    <a:pt x="132557" y="46099"/>
                  </a:cubicBezTo>
                  <a:cubicBezTo>
                    <a:pt x="133322" y="46253"/>
                    <a:pt x="133934" y="47018"/>
                    <a:pt x="133781" y="47783"/>
                  </a:cubicBezTo>
                  <a:cubicBezTo>
                    <a:pt x="133475" y="50691"/>
                    <a:pt x="133169" y="53447"/>
                    <a:pt x="132710" y="56202"/>
                  </a:cubicBezTo>
                  <a:cubicBezTo>
                    <a:pt x="130261" y="73652"/>
                    <a:pt x="127811" y="91254"/>
                    <a:pt x="125362" y="108704"/>
                  </a:cubicBezTo>
                  <a:cubicBezTo>
                    <a:pt x="123066" y="125389"/>
                    <a:pt x="120770" y="142226"/>
                    <a:pt x="118321" y="158911"/>
                  </a:cubicBezTo>
                  <a:cubicBezTo>
                    <a:pt x="117250" y="166564"/>
                    <a:pt x="116178" y="174217"/>
                    <a:pt x="115107" y="181871"/>
                  </a:cubicBezTo>
                  <a:cubicBezTo>
                    <a:pt x="114954" y="182483"/>
                    <a:pt x="114954" y="183095"/>
                    <a:pt x="114954" y="183708"/>
                  </a:cubicBezTo>
                  <a:cubicBezTo>
                    <a:pt x="115255" y="186268"/>
                    <a:pt x="114371" y="186161"/>
                    <a:pt x="112447" y="186302"/>
                  </a:cubicBezTo>
                  <a:lnTo>
                    <a:pt x="112447" y="186302"/>
                  </a:lnTo>
                  <a:cubicBezTo>
                    <a:pt x="107569" y="185694"/>
                    <a:pt x="102843" y="185236"/>
                    <a:pt x="98116" y="184626"/>
                  </a:cubicBezTo>
                  <a:cubicBezTo>
                    <a:pt x="86942" y="183095"/>
                    <a:pt x="75922" y="181105"/>
                    <a:pt x="64901" y="178350"/>
                  </a:cubicBezTo>
                  <a:cubicBezTo>
                    <a:pt x="53574" y="175901"/>
                    <a:pt x="42094" y="174217"/>
                    <a:pt x="30614" y="172687"/>
                  </a:cubicBezTo>
                  <a:cubicBezTo>
                    <a:pt x="26634" y="171768"/>
                    <a:pt x="22501" y="171309"/>
                    <a:pt x="18368" y="171309"/>
                  </a:cubicBezTo>
                  <a:cubicBezTo>
                    <a:pt x="17909" y="171309"/>
                    <a:pt x="17297" y="171156"/>
                    <a:pt x="16837" y="170850"/>
                  </a:cubicBezTo>
                  <a:cubicBezTo>
                    <a:pt x="16378" y="170697"/>
                    <a:pt x="15919" y="170238"/>
                    <a:pt x="16072" y="169625"/>
                  </a:cubicBezTo>
                  <a:cubicBezTo>
                    <a:pt x="16072" y="168554"/>
                    <a:pt x="16072" y="167482"/>
                    <a:pt x="16225" y="166564"/>
                  </a:cubicBezTo>
                  <a:cubicBezTo>
                    <a:pt x="18368" y="149573"/>
                    <a:pt x="20664" y="132583"/>
                    <a:pt x="22807" y="115592"/>
                  </a:cubicBezTo>
                  <a:cubicBezTo>
                    <a:pt x="25256" y="97530"/>
                    <a:pt x="27552" y="79621"/>
                    <a:pt x="29695" y="61712"/>
                  </a:cubicBezTo>
                  <a:cubicBezTo>
                    <a:pt x="30920" y="53294"/>
                    <a:pt x="31838" y="44569"/>
                    <a:pt x="33063" y="35997"/>
                  </a:cubicBezTo>
                  <a:cubicBezTo>
                    <a:pt x="33479" y="32772"/>
                    <a:pt x="33400" y="31880"/>
                    <a:pt x="34749" y="31880"/>
                  </a:cubicBezTo>
                  <a:close/>
                  <a:moveTo>
                    <a:pt x="119546" y="36762"/>
                  </a:moveTo>
                  <a:cubicBezTo>
                    <a:pt x="121383" y="36762"/>
                    <a:pt x="123373" y="37068"/>
                    <a:pt x="125209" y="37528"/>
                  </a:cubicBezTo>
                  <a:lnTo>
                    <a:pt x="141894" y="39211"/>
                  </a:lnTo>
                  <a:cubicBezTo>
                    <a:pt x="142659" y="39364"/>
                    <a:pt x="143424" y="39364"/>
                    <a:pt x="144190" y="39518"/>
                  </a:cubicBezTo>
                  <a:cubicBezTo>
                    <a:pt x="144802" y="39518"/>
                    <a:pt x="145108" y="39977"/>
                    <a:pt x="145108" y="40589"/>
                  </a:cubicBezTo>
                  <a:cubicBezTo>
                    <a:pt x="145108" y="41354"/>
                    <a:pt x="145108" y="42120"/>
                    <a:pt x="144955" y="43038"/>
                  </a:cubicBezTo>
                  <a:cubicBezTo>
                    <a:pt x="142200" y="62478"/>
                    <a:pt x="139445" y="81917"/>
                    <a:pt x="136689" y="101510"/>
                  </a:cubicBezTo>
                  <a:cubicBezTo>
                    <a:pt x="133934" y="121256"/>
                    <a:pt x="131179" y="141155"/>
                    <a:pt x="128424" y="161053"/>
                  </a:cubicBezTo>
                  <a:cubicBezTo>
                    <a:pt x="126740" y="172381"/>
                    <a:pt x="125209" y="183708"/>
                    <a:pt x="123526" y="195035"/>
                  </a:cubicBezTo>
                  <a:cubicBezTo>
                    <a:pt x="123526" y="195800"/>
                    <a:pt x="123373" y="196412"/>
                    <a:pt x="123066" y="197024"/>
                  </a:cubicBezTo>
                  <a:cubicBezTo>
                    <a:pt x="122913" y="197484"/>
                    <a:pt x="122454" y="197943"/>
                    <a:pt x="121995" y="197943"/>
                  </a:cubicBezTo>
                  <a:cubicBezTo>
                    <a:pt x="120770" y="197943"/>
                    <a:pt x="119546" y="197790"/>
                    <a:pt x="118321" y="197790"/>
                  </a:cubicBezTo>
                  <a:cubicBezTo>
                    <a:pt x="102708" y="196259"/>
                    <a:pt x="86942" y="194575"/>
                    <a:pt x="71636" y="191514"/>
                  </a:cubicBezTo>
                  <a:cubicBezTo>
                    <a:pt x="56482" y="188606"/>
                    <a:pt x="41022" y="186310"/>
                    <a:pt x="25256" y="184626"/>
                  </a:cubicBezTo>
                  <a:cubicBezTo>
                    <a:pt x="26634" y="181412"/>
                    <a:pt x="26175" y="178044"/>
                    <a:pt x="27093" y="174983"/>
                  </a:cubicBezTo>
                  <a:cubicBezTo>
                    <a:pt x="27338" y="174738"/>
                    <a:pt x="27632" y="174664"/>
                    <a:pt x="27945" y="174664"/>
                  </a:cubicBezTo>
                  <a:cubicBezTo>
                    <a:pt x="28415" y="174664"/>
                    <a:pt x="28930" y="174830"/>
                    <a:pt x="29389" y="174830"/>
                  </a:cubicBezTo>
                  <a:cubicBezTo>
                    <a:pt x="47145" y="176973"/>
                    <a:pt x="64748" y="180646"/>
                    <a:pt x="82350" y="184473"/>
                  </a:cubicBezTo>
                  <a:cubicBezTo>
                    <a:pt x="91841" y="186463"/>
                    <a:pt x="101484" y="187687"/>
                    <a:pt x="111127" y="188453"/>
                  </a:cubicBezTo>
                  <a:lnTo>
                    <a:pt x="116331" y="188453"/>
                  </a:lnTo>
                  <a:cubicBezTo>
                    <a:pt x="117250" y="188453"/>
                    <a:pt x="117862" y="187687"/>
                    <a:pt x="117709" y="186769"/>
                  </a:cubicBezTo>
                  <a:cubicBezTo>
                    <a:pt x="117097" y="184932"/>
                    <a:pt x="117097" y="182789"/>
                    <a:pt x="117709" y="180952"/>
                  </a:cubicBezTo>
                  <a:cubicBezTo>
                    <a:pt x="120464" y="160288"/>
                    <a:pt x="123373" y="139777"/>
                    <a:pt x="126281" y="119266"/>
                  </a:cubicBezTo>
                  <a:cubicBezTo>
                    <a:pt x="128577" y="102582"/>
                    <a:pt x="131026" y="85744"/>
                    <a:pt x="133322" y="69060"/>
                  </a:cubicBezTo>
                  <a:cubicBezTo>
                    <a:pt x="134393" y="61712"/>
                    <a:pt x="135312" y="54365"/>
                    <a:pt x="136383" y="47018"/>
                  </a:cubicBezTo>
                  <a:cubicBezTo>
                    <a:pt x="136383" y="46865"/>
                    <a:pt x="136383" y="46712"/>
                    <a:pt x="136383" y="46559"/>
                  </a:cubicBezTo>
                  <a:cubicBezTo>
                    <a:pt x="136536" y="44875"/>
                    <a:pt x="136230" y="44263"/>
                    <a:pt x="134700" y="43956"/>
                  </a:cubicBezTo>
                  <a:cubicBezTo>
                    <a:pt x="132710" y="43650"/>
                    <a:pt x="130720" y="43344"/>
                    <a:pt x="128730" y="43038"/>
                  </a:cubicBezTo>
                  <a:cubicBezTo>
                    <a:pt x="128271" y="43038"/>
                    <a:pt x="127658" y="43038"/>
                    <a:pt x="127199" y="42885"/>
                  </a:cubicBezTo>
                  <a:cubicBezTo>
                    <a:pt x="125209" y="41814"/>
                    <a:pt x="123066" y="41507"/>
                    <a:pt x="121076" y="41507"/>
                  </a:cubicBezTo>
                  <a:cubicBezTo>
                    <a:pt x="120997" y="41523"/>
                    <a:pt x="120918" y="41531"/>
                    <a:pt x="120842" y="41531"/>
                  </a:cubicBezTo>
                  <a:cubicBezTo>
                    <a:pt x="120190" y="41531"/>
                    <a:pt x="119699" y="40968"/>
                    <a:pt x="119699" y="40283"/>
                  </a:cubicBezTo>
                  <a:cubicBezTo>
                    <a:pt x="119546" y="39211"/>
                    <a:pt x="119546" y="37987"/>
                    <a:pt x="119546" y="36762"/>
                  </a:cubicBezTo>
                  <a:close/>
                  <a:moveTo>
                    <a:pt x="88630" y="0"/>
                  </a:moveTo>
                  <a:cubicBezTo>
                    <a:pt x="88375" y="0"/>
                    <a:pt x="88119" y="9"/>
                    <a:pt x="87861" y="26"/>
                  </a:cubicBezTo>
                  <a:cubicBezTo>
                    <a:pt x="85106" y="26"/>
                    <a:pt x="82503" y="638"/>
                    <a:pt x="80207" y="2016"/>
                  </a:cubicBezTo>
                  <a:cubicBezTo>
                    <a:pt x="75615" y="4312"/>
                    <a:pt x="72095" y="8139"/>
                    <a:pt x="70105" y="12884"/>
                  </a:cubicBezTo>
                  <a:cubicBezTo>
                    <a:pt x="69511" y="14309"/>
                    <a:pt x="69286" y="14628"/>
                    <a:pt x="68213" y="14628"/>
                  </a:cubicBezTo>
                  <a:cubicBezTo>
                    <a:pt x="67904" y="14628"/>
                    <a:pt x="67524" y="14602"/>
                    <a:pt x="67044" y="14567"/>
                  </a:cubicBezTo>
                  <a:cubicBezTo>
                    <a:pt x="63829" y="14261"/>
                    <a:pt x="60768" y="13802"/>
                    <a:pt x="57553" y="13496"/>
                  </a:cubicBezTo>
                  <a:cubicBezTo>
                    <a:pt x="57018" y="13419"/>
                    <a:pt x="56482" y="13381"/>
                    <a:pt x="55946" y="13381"/>
                  </a:cubicBezTo>
                  <a:cubicBezTo>
                    <a:pt x="55410" y="13381"/>
                    <a:pt x="54875" y="13419"/>
                    <a:pt x="54339" y="13496"/>
                  </a:cubicBezTo>
                  <a:cubicBezTo>
                    <a:pt x="54260" y="13487"/>
                    <a:pt x="54182" y="13483"/>
                    <a:pt x="54106" y="13483"/>
                  </a:cubicBezTo>
                  <a:cubicBezTo>
                    <a:pt x="52843" y="13483"/>
                    <a:pt x="51899" y="14637"/>
                    <a:pt x="52043" y="15792"/>
                  </a:cubicBezTo>
                  <a:cubicBezTo>
                    <a:pt x="51890" y="17323"/>
                    <a:pt x="51890" y="18700"/>
                    <a:pt x="51737" y="20231"/>
                  </a:cubicBezTo>
                  <a:cubicBezTo>
                    <a:pt x="51506" y="23460"/>
                    <a:pt x="51710" y="24256"/>
                    <a:pt x="49795" y="24256"/>
                  </a:cubicBezTo>
                  <a:cubicBezTo>
                    <a:pt x="49169" y="24256"/>
                    <a:pt x="48315" y="24171"/>
                    <a:pt x="47145" y="24058"/>
                  </a:cubicBezTo>
                  <a:cubicBezTo>
                    <a:pt x="38114" y="23292"/>
                    <a:pt x="29083" y="21915"/>
                    <a:pt x="20358" y="19772"/>
                  </a:cubicBezTo>
                  <a:cubicBezTo>
                    <a:pt x="20230" y="19746"/>
                    <a:pt x="20103" y="19733"/>
                    <a:pt x="19978" y="19733"/>
                  </a:cubicBezTo>
                  <a:cubicBezTo>
                    <a:pt x="19355" y="19733"/>
                    <a:pt x="18802" y="20052"/>
                    <a:pt x="18674" y="20690"/>
                  </a:cubicBezTo>
                  <a:cubicBezTo>
                    <a:pt x="18368" y="21609"/>
                    <a:pt x="18215" y="22527"/>
                    <a:pt x="18062" y="23445"/>
                  </a:cubicBezTo>
                  <a:cubicBezTo>
                    <a:pt x="17450" y="28803"/>
                    <a:pt x="16837" y="34160"/>
                    <a:pt x="16378" y="39671"/>
                  </a:cubicBezTo>
                  <a:cubicBezTo>
                    <a:pt x="15154" y="51916"/>
                    <a:pt x="14082" y="64315"/>
                    <a:pt x="12552" y="76560"/>
                  </a:cubicBezTo>
                  <a:cubicBezTo>
                    <a:pt x="11174" y="85744"/>
                    <a:pt x="10409" y="95081"/>
                    <a:pt x="9337" y="104265"/>
                  </a:cubicBezTo>
                  <a:cubicBezTo>
                    <a:pt x="8266" y="113909"/>
                    <a:pt x="7347" y="123705"/>
                    <a:pt x="6276" y="133348"/>
                  </a:cubicBezTo>
                  <a:cubicBezTo>
                    <a:pt x="4286" y="148655"/>
                    <a:pt x="2143" y="163962"/>
                    <a:pt x="306" y="179269"/>
                  </a:cubicBezTo>
                  <a:lnTo>
                    <a:pt x="0" y="181105"/>
                  </a:lnTo>
                  <a:cubicBezTo>
                    <a:pt x="0" y="182177"/>
                    <a:pt x="459" y="183248"/>
                    <a:pt x="1378" y="183861"/>
                  </a:cubicBezTo>
                  <a:cubicBezTo>
                    <a:pt x="1990" y="184473"/>
                    <a:pt x="2908" y="184932"/>
                    <a:pt x="3827" y="184932"/>
                  </a:cubicBezTo>
                  <a:cubicBezTo>
                    <a:pt x="7347" y="185391"/>
                    <a:pt x="10715" y="185850"/>
                    <a:pt x="14235" y="186157"/>
                  </a:cubicBezTo>
                  <a:cubicBezTo>
                    <a:pt x="27093" y="187075"/>
                    <a:pt x="39951" y="188606"/>
                    <a:pt x="52655" y="190596"/>
                  </a:cubicBezTo>
                  <a:cubicBezTo>
                    <a:pt x="62452" y="192279"/>
                    <a:pt x="72248" y="194116"/>
                    <a:pt x="82197" y="195800"/>
                  </a:cubicBezTo>
                  <a:cubicBezTo>
                    <a:pt x="94137" y="197943"/>
                    <a:pt x="106229" y="198708"/>
                    <a:pt x="118168" y="200086"/>
                  </a:cubicBezTo>
                  <a:cubicBezTo>
                    <a:pt x="120158" y="200239"/>
                    <a:pt x="122148" y="200086"/>
                    <a:pt x="123219" y="202382"/>
                  </a:cubicBezTo>
                  <a:cubicBezTo>
                    <a:pt x="123284" y="202574"/>
                    <a:pt x="123482" y="202659"/>
                    <a:pt x="123713" y="202659"/>
                  </a:cubicBezTo>
                  <a:cubicBezTo>
                    <a:pt x="124034" y="202659"/>
                    <a:pt x="124419" y="202496"/>
                    <a:pt x="124597" y="202229"/>
                  </a:cubicBezTo>
                  <a:cubicBezTo>
                    <a:pt x="125209" y="201157"/>
                    <a:pt x="125669" y="199780"/>
                    <a:pt x="125669" y="198402"/>
                  </a:cubicBezTo>
                  <a:cubicBezTo>
                    <a:pt x="125669" y="196718"/>
                    <a:pt x="125822" y="195035"/>
                    <a:pt x="126128" y="193351"/>
                  </a:cubicBezTo>
                  <a:cubicBezTo>
                    <a:pt x="128730" y="174830"/>
                    <a:pt x="131332" y="156461"/>
                    <a:pt x="133934" y="137940"/>
                  </a:cubicBezTo>
                  <a:lnTo>
                    <a:pt x="141894" y="82223"/>
                  </a:lnTo>
                  <a:cubicBezTo>
                    <a:pt x="143730" y="69213"/>
                    <a:pt x="145720" y="56049"/>
                    <a:pt x="147404" y="43038"/>
                  </a:cubicBezTo>
                  <a:cubicBezTo>
                    <a:pt x="148169" y="37834"/>
                    <a:pt x="147098" y="37222"/>
                    <a:pt x="142965" y="36762"/>
                  </a:cubicBezTo>
                  <a:cubicBezTo>
                    <a:pt x="138679" y="36456"/>
                    <a:pt x="134700" y="36303"/>
                    <a:pt x="130107" y="35691"/>
                  </a:cubicBezTo>
                  <a:cubicBezTo>
                    <a:pt x="125669" y="35079"/>
                    <a:pt x="121230" y="34313"/>
                    <a:pt x="116791" y="33395"/>
                  </a:cubicBezTo>
                  <a:cubicBezTo>
                    <a:pt x="115107" y="33089"/>
                    <a:pt x="114801" y="32629"/>
                    <a:pt x="115260" y="30793"/>
                  </a:cubicBezTo>
                  <a:cubicBezTo>
                    <a:pt x="115719" y="28344"/>
                    <a:pt x="116331" y="25894"/>
                    <a:pt x="116944" y="23445"/>
                  </a:cubicBezTo>
                  <a:cubicBezTo>
                    <a:pt x="117403" y="21762"/>
                    <a:pt x="117097" y="21149"/>
                    <a:pt x="115413" y="21149"/>
                  </a:cubicBezTo>
                  <a:cubicBezTo>
                    <a:pt x="111892" y="21149"/>
                    <a:pt x="108525" y="20690"/>
                    <a:pt x="105157" y="20078"/>
                  </a:cubicBezTo>
                  <a:cubicBezTo>
                    <a:pt x="100565" y="19466"/>
                    <a:pt x="101178" y="19313"/>
                    <a:pt x="100872" y="15486"/>
                  </a:cubicBezTo>
                  <a:cubicBezTo>
                    <a:pt x="100718" y="12271"/>
                    <a:pt x="99953" y="9210"/>
                    <a:pt x="98576" y="6302"/>
                  </a:cubicBezTo>
                  <a:cubicBezTo>
                    <a:pt x="96697" y="2401"/>
                    <a:pt x="92910" y="0"/>
                    <a:pt x="88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2801650" y="1730525"/>
              <a:ext cx="2165925" cy="358775"/>
            </a:xfrm>
            <a:custGeom>
              <a:avLst/>
              <a:gdLst/>
              <a:ahLst/>
              <a:cxnLst/>
              <a:rect l="l" t="t" r="r" b="b"/>
              <a:pathLst>
                <a:path w="86637" h="14351" extrusionOk="0">
                  <a:moveTo>
                    <a:pt x="2450" y="0"/>
                  </a:moveTo>
                  <a:cubicBezTo>
                    <a:pt x="1531" y="0"/>
                    <a:pt x="1225" y="0"/>
                    <a:pt x="1072" y="154"/>
                  </a:cubicBezTo>
                  <a:cubicBezTo>
                    <a:pt x="460" y="154"/>
                    <a:pt x="1" y="613"/>
                    <a:pt x="1" y="1072"/>
                  </a:cubicBezTo>
                  <a:cubicBezTo>
                    <a:pt x="1" y="1684"/>
                    <a:pt x="460" y="2143"/>
                    <a:pt x="1072" y="2297"/>
                  </a:cubicBezTo>
                  <a:cubicBezTo>
                    <a:pt x="1531" y="2450"/>
                    <a:pt x="1991" y="2450"/>
                    <a:pt x="2603" y="2450"/>
                  </a:cubicBezTo>
                  <a:cubicBezTo>
                    <a:pt x="6276" y="2909"/>
                    <a:pt x="9950" y="3368"/>
                    <a:pt x="13624" y="3980"/>
                  </a:cubicBezTo>
                  <a:cubicBezTo>
                    <a:pt x="22042" y="5358"/>
                    <a:pt x="30461" y="6735"/>
                    <a:pt x="38880" y="8113"/>
                  </a:cubicBezTo>
                  <a:cubicBezTo>
                    <a:pt x="48676" y="9491"/>
                    <a:pt x="58626" y="10868"/>
                    <a:pt x="68422" y="12246"/>
                  </a:cubicBezTo>
                  <a:lnTo>
                    <a:pt x="83882" y="14236"/>
                  </a:lnTo>
                  <a:cubicBezTo>
                    <a:pt x="84188" y="14312"/>
                    <a:pt x="84494" y="14351"/>
                    <a:pt x="84800" y="14351"/>
                  </a:cubicBezTo>
                  <a:cubicBezTo>
                    <a:pt x="85106" y="14351"/>
                    <a:pt x="85412" y="14312"/>
                    <a:pt x="85719" y="14236"/>
                  </a:cubicBezTo>
                  <a:cubicBezTo>
                    <a:pt x="86178" y="14236"/>
                    <a:pt x="86331" y="13930"/>
                    <a:pt x="86484" y="13624"/>
                  </a:cubicBezTo>
                  <a:cubicBezTo>
                    <a:pt x="86637" y="13164"/>
                    <a:pt x="86484" y="12705"/>
                    <a:pt x="86178" y="12552"/>
                  </a:cubicBezTo>
                  <a:cubicBezTo>
                    <a:pt x="85412" y="12246"/>
                    <a:pt x="84647" y="12093"/>
                    <a:pt x="83882" y="11940"/>
                  </a:cubicBezTo>
                  <a:lnTo>
                    <a:pt x="73932" y="10562"/>
                  </a:lnTo>
                  <a:cubicBezTo>
                    <a:pt x="63983" y="9185"/>
                    <a:pt x="54187" y="7960"/>
                    <a:pt x="43931" y="6429"/>
                  </a:cubicBezTo>
                  <a:cubicBezTo>
                    <a:pt x="33676" y="4899"/>
                    <a:pt x="23573" y="3062"/>
                    <a:pt x="13318" y="1531"/>
                  </a:cubicBezTo>
                  <a:cubicBezTo>
                    <a:pt x="9491" y="919"/>
                    <a:pt x="5664" y="460"/>
                    <a:pt x="2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2824625" y="2270100"/>
              <a:ext cx="1966925" cy="377900"/>
            </a:xfrm>
            <a:custGeom>
              <a:avLst/>
              <a:gdLst/>
              <a:ahLst/>
              <a:cxnLst/>
              <a:rect l="l" t="t" r="r" b="b"/>
              <a:pathLst>
                <a:path w="78677" h="15116" extrusionOk="0">
                  <a:moveTo>
                    <a:pt x="1837" y="0"/>
                  </a:moveTo>
                  <a:cubicBezTo>
                    <a:pt x="1607" y="77"/>
                    <a:pt x="1416" y="77"/>
                    <a:pt x="1263" y="77"/>
                  </a:cubicBezTo>
                  <a:cubicBezTo>
                    <a:pt x="1110" y="77"/>
                    <a:pt x="995" y="77"/>
                    <a:pt x="919" y="153"/>
                  </a:cubicBezTo>
                  <a:cubicBezTo>
                    <a:pt x="612" y="306"/>
                    <a:pt x="306" y="612"/>
                    <a:pt x="153" y="918"/>
                  </a:cubicBezTo>
                  <a:cubicBezTo>
                    <a:pt x="0" y="1531"/>
                    <a:pt x="459" y="1990"/>
                    <a:pt x="919" y="2143"/>
                  </a:cubicBezTo>
                  <a:cubicBezTo>
                    <a:pt x="2449" y="2449"/>
                    <a:pt x="4133" y="2755"/>
                    <a:pt x="5664" y="2908"/>
                  </a:cubicBezTo>
                  <a:cubicBezTo>
                    <a:pt x="12092" y="3980"/>
                    <a:pt x="18521" y="4898"/>
                    <a:pt x="24950" y="5970"/>
                  </a:cubicBezTo>
                  <a:cubicBezTo>
                    <a:pt x="42094" y="8878"/>
                    <a:pt x="59084" y="12092"/>
                    <a:pt x="76381" y="15001"/>
                  </a:cubicBezTo>
                  <a:cubicBezTo>
                    <a:pt x="76534" y="15077"/>
                    <a:pt x="76725" y="15116"/>
                    <a:pt x="76917" y="15116"/>
                  </a:cubicBezTo>
                  <a:cubicBezTo>
                    <a:pt x="77108" y="15116"/>
                    <a:pt x="77299" y="15077"/>
                    <a:pt x="77452" y="15001"/>
                  </a:cubicBezTo>
                  <a:cubicBezTo>
                    <a:pt x="77912" y="15001"/>
                    <a:pt x="78218" y="14695"/>
                    <a:pt x="78371" y="14388"/>
                  </a:cubicBezTo>
                  <a:cubicBezTo>
                    <a:pt x="78677" y="13929"/>
                    <a:pt x="78371" y="13317"/>
                    <a:pt x="77912" y="13164"/>
                  </a:cubicBezTo>
                  <a:cubicBezTo>
                    <a:pt x="76381" y="12705"/>
                    <a:pt x="75003" y="12399"/>
                    <a:pt x="73626" y="12092"/>
                  </a:cubicBezTo>
                  <a:cubicBezTo>
                    <a:pt x="64748" y="10562"/>
                    <a:pt x="56023" y="9337"/>
                    <a:pt x="47298" y="7653"/>
                  </a:cubicBezTo>
                  <a:cubicBezTo>
                    <a:pt x="32757" y="4745"/>
                    <a:pt x="18215" y="2143"/>
                    <a:pt x="3674" y="306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927925" y="2683375"/>
              <a:ext cx="1833025" cy="256400"/>
            </a:xfrm>
            <a:custGeom>
              <a:avLst/>
              <a:gdLst/>
              <a:ahLst/>
              <a:cxnLst/>
              <a:rect l="l" t="t" r="r" b="b"/>
              <a:pathLst>
                <a:path w="73321" h="10256" extrusionOk="0">
                  <a:moveTo>
                    <a:pt x="1532" y="0"/>
                  </a:moveTo>
                  <a:cubicBezTo>
                    <a:pt x="613" y="0"/>
                    <a:pt x="1" y="460"/>
                    <a:pt x="1" y="1072"/>
                  </a:cubicBezTo>
                  <a:cubicBezTo>
                    <a:pt x="154" y="1531"/>
                    <a:pt x="460" y="1990"/>
                    <a:pt x="1072" y="2143"/>
                  </a:cubicBezTo>
                  <a:cubicBezTo>
                    <a:pt x="1532" y="2296"/>
                    <a:pt x="2144" y="2296"/>
                    <a:pt x="2603" y="2449"/>
                  </a:cubicBezTo>
                  <a:cubicBezTo>
                    <a:pt x="5664" y="2756"/>
                    <a:pt x="8726" y="3215"/>
                    <a:pt x="11787" y="3521"/>
                  </a:cubicBezTo>
                  <a:cubicBezTo>
                    <a:pt x="19441" y="4439"/>
                    <a:pt x="27094" y="5205"/>
                    <a:pt x="34747" y="5970"/>
                  </a:cubicBezTo>
                  <a:cubicBezTo>
                    <a:pt x="43778" y="7042"/>
                    <a:pt x="52962" y="8266"/>
                    <a:pt x="61993" y="9338"/>
                  </a:cubicBezTo>
                  <a:cubicBezTo>
                    <a:pt x="65208" y="9644"/>
                    <a:pt x="68269" y="9950"/>
                    <a:pt x="71637" y="10256"/>
                  </a:cubicBezTo>
                  <a:lnTo>
                    <a:pt x="72249" y="10256"/>
                  </a:lnTo>
                  <a:cubicBezTo>
                    <a:pt x="72861" y="10103"/>
                    <a:pt x="73167" y="9644"/>
                    <a:pt x="73320" y="9184"/>
                  </a:cubicBezTo>
                  <a:cubicBezTo>
                    <a:pt x="73320" y="8572"/>
                    <a:pt x="72861" y="8113"/>
                    <a:pt x="72249" y="8113"/>
                  </a:cubicBezTo>
                  <a:cubicBezTo>
                    <a:pt x="71024" y="7960"/>
                    <a:pt x="69647" y="7807"/>
                    <a:pt x="68422" y="7654"/>
                  </a:cubicBezTo>
                  <a:lnTo>
                    <a:pt x="48983" y="5358"/>
                  </a:lnTo>
                  <a:lnTo>
                    <a:pt x="31533" y="3521"/>
                  </a:lnTo>
                  <a:lnTo>
                    <a:pt x="8573" y="766"/>
                  </a:lnTo>
                  <a:cubicBezTo>
                    <a:pt x="6277" y="460"/>
                    <a:pt x="3828" y="307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2927925" y="1416725"/>
              <a:ext cx="1836850" cy="233475"/>
            </a:xfrm>
            <a:custGeom>
              <a:avLst/>
              <a:gdLst/>
              <a:ahLst/>
              <a:cxnLst/>
              <a:rect l="l" t="t" r="r" b="b"/>
              <a:pathLst>
                <a:path w="73474" h="9339" extrusionOk="0">
                  <a:moveTo>
                    <a:pt x="3215" y="1"/>
                  </a:moveTo>
                  <a:lnTo>
                    <a:pt x="3215" y="154"/>
                  </a:lnTo>
                  <a:lnTo>
                    <a:pt x="2756" y="154"/>
                  </a:lnTo>
                  <a:cubicBezTo>
                    <a:pt x="2587" y="182"/>
                    <a:pt x="2412" y="190"/>
                    <a:pt x="2236" y="190"/>
                  </a:cubicBezTo>
                  <a:cubicBezTo>
                    <a:pt x="2045" y="190"/>
                    <a:pt x="1853" y="181"/>
                    <a:pt x="1666" y="181"/>
                  </a:cubicBezTo>
                  <a:cubicBezTo>
                    <a:pt x="1101" y="181"/>
                    <a:pt x="589" y="262"/>
                    <a:pt x="307" y="919"/>
                  </a:cubicBezTo>
                  <a:cubicBezTo>
                    <a:pt x="1" y="1685"/>
                    <a:pt x="919" y="2297"/>
                    <a:pt x="2756" y="2450"/>
                  </a:cubicBezTo>
                  <a:lnTo>
                    <a:pt x="3062" y="2450"/>
                  </a:lnTo>
                  <a:cubicBezTo>
                    <a:pt x="9644" y="2756"/>
                    <a:pt x="16073" y="3828"/>
                    <a:pt x="22502" y="4593"/>
                  </a:cubicBezTo>
                  <a:cubicBezTo>
                    <a:pt x="30155" y="5511"/>
                    <a:pt x="37809" y="6430"/>
                    <a:pt x="45462" y="7348"/>
                  </a:cubicBezTo>
                  <a:cubicBezTo>
                    <a:pt x="51126" y="7960"/>
                    <a:pt x="56789" y="8267"/>
                    <a:pt x="62453" y="8726"/>
                  </a:cubicBezTo>
                  <a:cubicBezTo>
                    <a:pt x="65055" y="9032"/>
                    <a:pt x="67504" y="9185"/>
                    <a:pt x="70106" y="9338"/>
                  </a:cubicBezTo>
                  <a:cubicBezTo>
                    <a:pt x="71024" y="9338"/>
                    <a:pt x="71943" y="9338"/>
                    <a:pt x="72708" y="9185"/>
                  </a:cubicBezTo>
                  <a:cubicBezTo>
                    <a:pt x="73167" y="9032"/>
                    <a:pt x="73320" y="8573"/>
                    <a:pt x="73473" y="8267"/>
                  </a:cubicBezTo>
                  <a:cubicBezTo>
                    <a:pt x="73473" y="7807"/>
                    <a:pt x="73167" y="7501"/>
                    <a:pt x="72861" y="7348"/>
                  </a:cubicBezTo>
                  <a:cubicBezTo>
                    <a:pt x="72402" y="7195"/>
                    <a:pt x="71790" y="7042"/>
                    <a:pt x="71330" y="7042"/>
                  </a:cubicBezTo>
                  <a:cubicBezTo>
                    <a:pt x="63677" y="6430"/>
                    <a:pt x="56024" y="6124"/>
                    <a:pt x="48370" y="5358"/>
                  </a:cubicBezTo>
                  <a:cubicBezTo>
                    <a:pt x="38115" y="4287"/>
                    <a:pt x="27859" y="2909"/>
                    <a:pt x="17451" y="1685"/>
                  </a:cubicBezTo>
                  <a:cubicBezTo>
                    <a:pt x="12859" y="1072"/>
                    <a:pt x="7960" y="460"/>
                    <a:pt x="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2870525" y="2143800"/>
              <a:ext cx="1239875" cy="249500"/>
            </a:xfrm>
            <a:custGeom>
              <a:avLst/>
              <a:gdLst/>
              <a:ahLst/>
              <a:cxnLst/>
              <a:rect l="l" t="t" r="r" b="b"/>
              <a:pathLst>
                <a:path w="49595" h="9980" extrusionOk="0">
                  <a:moveTo>
                    <a:pt x="2144" y="1"/>
                  </a:moveTo>
                  <a:lnTo>
                    <a:pt x="1072" y="154"/>
                  </a:lnTo>
                  <a:cubicBezTo>
                    <a:pt x="613" y="154"/>
                    <a:pt x="1" y="460"/>
                    <a:pt x="1" y="1072"/>
                  </a:cubicBezTo>
                  <a:cubicBezTo>
                    <a:pt x="1" y="1532"/>
                    <a:pt x="307" y="2144"/>
                    <a:pt x="919" y="2144"/>
                  </a:cubicBezTo>
                  <a:cubicBezTo>
                    <a:pt x="1991" y="2297"/>
                    <a:pt x="3062" y="2450"/>
                    <a:pt x="3981" y="2603"/>
                  </a:cubicBezTo>
                  <a:lnTo>
                    <a:pt x="46687" y="9797"/>
                  </a:lnTo>
                  <a:cubicBezTo>
                    <a:pt x="47299" y="9950"/>
                    <a:pt x="47911" y="9950"/>
                    <a:pt x="48523" y="9950"/>
                  </a:cubicBezTo>
                  <a:cubicBezTo>
                    <a:pt x="48604" y="9970"/>
                    <a:pt x="48682" y="9980"/>
                    <a:pt x="48756" y="9980"/>
                  </a:cubicBezTo>
                  <a:cubicBezTo>
                    <a:pt x="49248" y="9980"/>
                    <a:pt x="49595" y="9564"/>
                    <a:pt x="49595" y="9032"/>
                  </a:cubicBezTo>
                  <a:cubicBezTo>
                    <a:pt x="49595" y="8726"/>
                    <a:pt x="49289" y="8267"/>
                    <a:pt x="48983" y="8113"/>
                  </a:cubicBezTo>
                  <a:cubicBezTo>
                    <a:pt x="47605" y="7654"/>
                    <a:pt x="46227" y="7348"/>
                    <a:pt x="44850" y="7042"/>
                  </a:cubicBezTo>
                  <a:lnTo>
                    <a:pt x="4593" y="307"/>
                  </a:lnTo>
                  <a:cubicBezTo>
                    <a:pt x="3675" y="154"/>
                    <a:pt x="2756" y="1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2790175" y="3055525"/>
              <a:ext cx="1155675" cy="227700"/>
            </a:xfrm>
            <a:custGeom>
              <a:avLst/>
              <a:gdLst/>
              <a:ahLst/>
              <a:cxnLst/>
              <a:rect l="l" t="t" r="r" b="b"/>
              <a:pathLst>
                <a:path w="46227" h="9108" extrusionOk="0">
                  <a:moveTo>
                    <a:pt x="1302" y="0"/>
                  </a:moveTo>
                  <a:cubicBezTo>
                    <a:pt x="1110" y="0"/>
                    <a:pt x="919" y="39"/>
                    <a:pt x="766" y="115"/>
                  </a:cubicBezTo>
                  <a:cubicBezTo>
                    <a:pt x="460" y="268"/>
                    <a:pt x="154" y="574"/>
                    <a:pt x="0" y="880"/>
                  </a:cubicBezTo>
                  <a:cubicBezTo>
                    <a:pt x="0" y="1340"/>
                    <a:pt x="154" y="1646"/>
                    <a:pt x="460" y="1952"/>
                  </a:cubicBezTo>
                  <a:cubicBezTo>
                    <a:pt x="1684" y="2258"/>
                    <a:pt x="2756" y="2411"/>
                    <a:pt x="3980" y="2717"/>
                  </a:cubicBezTo>
                  <a:cubicBezTo>
                    <a:pt x="6889" y="3176"/>
                    <a:pt x="9797" y="3483"/>
                    <a:pt x="12705" y="3942"/>
                  </a:cubicBezTo>
                  <a:cubicBezTo>
                    <a:pt x="22808" y="5472"/>
                    <a:pt x="33063" y="6850"/>
                    <a:pt x="43319" y="8993"/>
                  </a:cubicBezTo>
                  <a:cubicBezTo>
                    <a:pt x="43625" y="9070"/>
                    <a:pt x="44007" y="9108"/>
                    <a:pt x="44409" y="9108"/>
                  </a:cubicBezTo>
                  <a:cubicBezTo>
                    <a:pt x="44811" y="9108"/>
                    <a:pt x="45232" y="9070"/>
                    <a:pt x="45615" y="8993"/>
                  </a:cubicBezTo>
                  <a:cubicBezTo>
                    <a:pt x="45921" y="8840"/>
                    <a:pt x="46074" y="8381"/>
                    <a:pt x="46227" y="8075"/>
                  </a:cubicBezTo>
                  <a:cubicBezTo>
                    <a:pt x="45921" y="7615"/>
                    <a:pt x="45768" y="7309"/>
                    <a:pt x="45462" y="7156"/>
                  </a:cubicBezTo>
                  <a:cubicBezTo>
                    <a:pt x="44696" y="7003"/>
                    <a:pt x="43931" y="6850"/>
                    <a:pt x="43166" y="6697"/>
                  </a:cubicBezTo>
                  <a:cubicBezTo>
                    <a:pt x="29389" y="3942"/>
                    <a:pt x="15613" y="1952"/>
                    <a:pt x="1837" y="115"/>
                  </a:cubicBezTo>
                  <a:cubicBezTo>
                    <a:pt x="1684" y="39"/>
                    <a:pt x="1493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3847000" y="1687950"/>
              <a:ext cx="1143550" cy="203325"/>
            </a:xfrm>
            <a:custGeom>
              <a:avLst/>
              <a:gdLst/>
              <a:ahLst/>
              <a:cxnLst/>
              <a:rect l="l" t="t" r="r" b="b"/>
              <a:pathLst>
                <a:path w="45742" h="8133" extrusionOk="0">
                  <a:moveTo>
                    <a:pt x="1954" y="0"/>
                  </a:moveTo>
                  <a:cubicBezTo>
                    <a:pt x="869" y="0"/>
                    <a:pt x="1" y="699"/>
                    <a:pt x="280" y="1397"/>
                  </a:cubicBezTo>
                  <a:cubicBezTo>
                    <a:pt x="433" y="2316"/>
                    <a:pt x="1352" y="2163"/>
                    <a:pt x="2117" y="2316"/>
                  </a:cubicBezTo>
                  <a:lnTo>
                    <a:pt x="30128" y="6296"/>
                  </a:lnTo>
                  <a:cubicBezTo>
                    <a:pt x="34567" y="6908"/>
                    <a:pt x="39159" y="7520"/>
                    <a:pt x="42986" y="8132"/>
                  </a:cubicBezTo>
                  <a:cubicBezTo>
                    <a:pt x="44823" y="8132"/>
                    <a:pt x="45741" y="7520"/>
                    <a:pt x="45588" y="6755"/>
                  </a:cubicBezTo>
                  <a:cubicBezTo>
                    <a:pt x="45282" y="5683"/>
                    <a:pt x="44364" y="5989"/>
                    <a:pt x="43598" y="5836"/>
                  </a:cubicBezTo>
                  <a:cubicBezTo>
                    <a:pt x="43292" y="5683"/>
                    <a:pt x="42833" y="5683"/>
                    <a:pt x="42527" y="5530"/>
                  </a:cubicBezTo>
                  <a:lnTo>
                    <a:pt x="12066" y="1397"/>
                  </a:lnTo>
                  <a:cubicBezTo>
                    <a:pt x="8852" y="938"/>
                    <a:pt x="5638" y="479"/>
                    <a:pt x="2270" y="20"/>
                  </a:cubicBezTo>
                  <a:cubicBezTo>
                    <a:pt x="2163" y="6"/>
                    <a:pt x="2058" y="0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2732775" y="2854000"/>
              <a:ext cx="1082975" cy="235025"/>
            </a:xfrm>
            <a:custGeom>
              <a:avLst/>
              <a:gdLst/>
              <a:ahLst/>
              <a:cxnLst/>
              <a:rect l="l" t="t" r="r" b="b"/>
              <a:pathLst>
                <a:path w="43319" h="9401" extrusionOk="0">
                  <a:moveTo>
                    <a:pt x="1537" y="0"/>
                  </a:moveTo>
                  <a:cubicBezTo>
                    <a:pt x="1275" y="0"/>
                    <a:pt x="982" y="108"/>
                    <a:pt x="766" y="217"/>
                  </a:cubicBezTo>
                  <a:cubicBezTo>
                    <a:pt x="460" y="217"/>
                    <a:pt x="307" y="523"/>
                    <a:pt x="154" y="676"/>
                  </a:cubicBezTo>
                  <a:cubicBezTo>
                    <a:pt x="0" y="982"/>
                    <a:pt x="154" y="1441"/>
                    <a:pt x="460" y="1747"/>
                  </a:cubicBezTo>
                  <a:cubicBezTo>
                    <a:pt x="1837" y="2359"/>
                    <a:pt x="3215" y="2819"/>
                    <a:pt x="4593" y="2972"/>
                  </a:cubicBezTo>
                  <a:cubicBezTo>
                    <a:pt x="16379" y="4962"/>
                    <a:pt x="28318" y="6645"/>
                    <a:pt x="39951" y="9094"/>
                  </a:cubicBezTo>
                  <a:lnTo>
                    <a:pt x="41635" y="9401"/>
                  </a:lnTo>
                  <a:cubicBezTo>
                    <a:pt x="41941" y="9401"/>
                    <a:pt x="42247" y="9401"/>
                    <a:pt x="42706" y="9248"/>
                  </a:cubicBezTo>
                  <a:cubicBezTo>
                    <a:pt x="43012" y="9094"/>
                    <a:pt x="43319" y="8941"/>
                    <a:pt x="43319" y="8482"/>
                  </a:cubicBezTo>
                  <a:cubicBezTo>
                    <a:pt x="43319" y="8176"/>
                    <a:pt x="43166" y="7717"/>
                    <a:pt x="42859" y="7564"/>
                  </a:cubicBezTo>
                  <a:cubicBezTo>
                    <a:pt x="42400" y="7258"/>
                    <a:pt x="41941" y="7105"/>
                    <a:pt x="41482" y="7105"/>
                  </a:cubicBezTo>
                  <a:cubicBezTo>
                    <a:pt x="28318" y="4196"/>
                    <a:pt x="15154" y="2513"/>
                    <a:pt x="1837" y="63"/>
                  </a:cubicBezTo>
                  <a:cubicBezTo>
                    <a:pt x="1748" y="19"/>
                    <a:pt x="1645" y="0"/>
                    <a:pt x="1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417750" y="4420700"/>
              <a:ext cx="979650" cy="159775"/>
            </a:xfrm>
            <a:custGeom>
              <a:avLst/>
              <a:gdLst/>
              <a:ahLst/>
              <a:cxnLst/>
              <a:rect l="l" t="t" r="r" b="b"/>
              <a:pathLst>
                <a:path w="39186" h="6391" extrusionOk="0">
                  <a:moveTo>
                    <a:pt x="2603" y="0"/>
                  </a:moveTo>
                  <a:cubicBezTo>
                    <a:pt x="1990" y="0"/>
                    <a:pt x="1225" y="0"/>
                    <a:pt x="613" y="153"/>
                  </a:cubicBezTo>
                  <a:cubicBezTo>
                    <a:pt x="307" y="459"/>
                    <a:pt x="154" y="766"/>
                    <a:pt x="1" y="1072"/>
                  </a:cubicBezTo>
                  <a:cubicBezTo>
                    <a:pt x="154" y="1531"/>
                    <a:pt x="307" y="1837"/>
                    <a:pt x="766" y="1990"/>
                  </a:cubicBezTo>
                  <a:cubicBezTo>
                    <a:pt x="1072" y="2143"/>
                    <a:pt x="1378" y="2296"/>
                    <a:pt x="1837" y="2296"/>
                  </a:cubicBezTo>
                  <a:cubicBezTo>
                    <a:pt x="13471" y="3215"/>
                    <a:pt x="25104" y="4898"/>
                    <a:pt x="36737" y="6276"/>
                  </a:cubicBezTo>
                  <a:cubicBezTo>
                    <a:pt x="36966" y="6353"/>
                    <a:pt x="37234" y="6391"/>
                    <a:pt x="37502" y="6391"/>
                  </a:cubicBezTo>
                  <a:cubicBezTo>
                    <a:pt x="37770" y="6391"/>
                    <a:pt x="38038" y="6353"/>
                    <a:pt x="38267" y="6276"/>
                  </a:cubicBezTo>
                  <a:cubicBezTo>
                    <a:pt x="38574" y="6123"/>
                    <a:pt x="38880" y="5817"/>
                    <a:pt x="39033" y="5511"/>
                  </a:cubicBezTo>
                  <a:cubicBezTo>
                    <a:pt x="39186" y="5052"/>
                    <a:pt x="39033" y="4592"/>
                    <a:pt x="38574" y="4439"/>
                  </a:cubicBezTo>
                  <a:cubicBezTo>
                    <a:pt x="37349" y="4133"/>
                    <a:pt x="36125" y="3827"/>
                    <a:pt x="34747" y="3674"/>
                  </a:cubicBezTo>
                  <a:cubicBezTo>
                    <a:pt x="28318" y="2909"/>
                    <a:pt x="21889" y="1990"/>
                    <a:pt x="15307" y="1378"/>
                  </a:cubicBezTo>
                  <a:cubicBezTo>
                    <a:pt x="11175" y="766"/>
                    <a:pt x="6889" y="459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727725" y="2584825"/>
              <a:ext cx="918425" cy="178925"/>
            </a:xfrm>
            <a:custGeom>
              <a:avLst/>
              <a:gdLst/>
              <a:ahLst/>
              <a:cxnLst/>
              <a:rect l="l" t="t" r="r" b="b"/>
              <a:pathLst>
                <a:path w="36737" h="7157" extrusionOk="0">
                  <a:moveTo>
                    <a:pt x="3214" y="1"/>
                  </a:moveTo>
                  <a:cubicBezTo>
                    <a:pt x="2487" y="1"/>
                    <a:pt x="1760" y="39"/>
                    <a:pt x="1072" y="116"/>
                  </a:cubicBezTo>
                  <a:cubicBezTo>
                    <a:pt x="459" y="116"/>
                    <a:pt x="0" y="269"/>
                    <a:pt x="0" y="1034"/>
                  </a:cubicBezTo>
                  <a:cubicBezTo>
                    <a:pt x="0" y="1493"/>
                    <a:pt x="459" y="1953"/>
                    <a:pt x="918" y="1953"/>
                  </a:cubicBezTo>
                  <a:cubicBezTo>
                    <a:pt x="1531" y="2106"/>
                    <a:pt x="2296" y="2259"/>
                    <a:pt x="2908" y="2412"/>
                  </a:cubicBezTo>
                  <a:cubicBezTo>
                    <a:pt x="10256" y="3024"/>
                    <a:pt x="17450" y="4095"/>
                    <a:pt x="24644" y="5167"/>
                  </a:cubicBezTo>
                  <a:cubicBezTo>
                    <a:pt x="28164" y="5932"/>
                    <a:pt x="31838" y="6545"/>
                    <a:pt x="35665" y="7157"/>
                  </a:cubicBezTo>
                  <a:cubicBezTo>
                    <a:pt x="35971" y="7157"/>
                    <a:pt x="36430" y="6851"/>
                    <a:pt x="36583" y="6391"/>
                  </a:cubicBezTo>
                  <a:cubicBezTo>
                    <a:pt x="36736" y="5932"/>
                    <a:pt x="36430" y="5167"/>
                    <a:pt x="35665" y="4861"/>
                  </a:cubicBezTo>
                  <a:cubicBezTo>
                    <a:pt x="35053" y="4708"/>
                    <a:pt x="34593" y="4555"/>
                    <a:pt x="34134" y="4555"/>
                  </a:cubicBezTo>
                  <a:cubicBezTo>
                    <a:pt x="24644" y="2718"/>
                    <a:pt x="15001" y="1340"/>
                    <a:pt x="5357" y="116"/>
                  </a:cubicBezTo>
                  <a:cubicBezTo>
                    <a:pt x="4669" y="39"/>
                    <a:pt x="3942" y="1"/>
                    <a:pt x="3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098900" y="2143800"/>
              <a:ext cx="742400" cy="126325"/>
            </a:xfrm>
            <a:custGeom>
              <a:avLst/>
              <a:gdLst/>
              <a:ahLst/>
              <a:cxnLst/>
              <a:rect l="l" t="t" r="r" b="b"/>
              <a:pathLst>
                <a:path w="29696" h="5053" extrusionOk="0">
                  <a:moveTo>
                    <a:pt x="2144" y="1"/>
                  </a:moveTo>
                  <a:cubicBezTo>
                    <a:pt x="1531" y="1"/>
                    <a:pt x="1072" y="154"/>
                    <a:pt x="613" y="307"/>
                  </a:cubicBezTo>
                  <a:cubicBezTo>
                    <a:pt x="307" y="460"/>
                    <a:pt x="154" y="613"/>
                    <a:pt x="154" y="919"/>
                  </a:cubicBezTo>
                  <a:cubicBezTo>
                    <a:pt x="1" y="1378"/>
                    <a:pt x="154" y="1685"/>
                    <a:pt x="613" y="1838"/>
                  </a:cubicBezTo>
                  <a:cubicBezTo>
                    <a:pt x="1837" y="2297"/>
                    <a:pt x="3062" y="2603"/>
                    <a:pt x="4440" y="2603"/>
                  </a:cubicBezTo>
                  <a:cubicBezTo>
                    <a:pt x="11328" y="3062"/>
                    <a:pt x="18369" y="3674"/>
                    <a:pt x="25257" y="4746"/>
                  </a:cubicBezTo>
                  <a:cubicBezTo>
                    <a:pt x="26175" y="4899"/>
                    <a:pt x="26941" y="5052"/>
                    <a:pt x="27859" y="5052"/>
                  </a:cubicBezTo>
                  <a:cubicBezTo>
                    <a:pt x="28165" y="4899"/>
                    <a:pt x="28777" y="4746"/>
                    <a:pt x="29237" y="4593"/>
                  </a:cubicBezTo>
                  <a:cubicBezTo>
                    <a:pt x="29696" y="4440"/>
                    <a:pt x="29696" y="3981"/>
                    <a:pt x="29696" y="3674"/>
                  </a:cubicBezTo>
                  <a:cubicBezTo>
                    <a:pt x="29696" y="3368"/>
                    <a:pt x="29543" y="3215"/>
                    <a:pt x="29390" y="3062"/>
                  </a:cubicBezTo>
                  <a:cubicBezTo>
                    <a:pt x="28930" y="2909"/>
                    <a:pt x="28624" y="2756"/>
                    <a:pt x="28165" y="2756"/>
                  </a:cubicBezTo>
                  <a:cubicBezTo>
                    <a:pt x="23267" y="2144"/>
                    <a:pt x="18216" y="1532"/>
                    <a:pt x="13164" y="919"/>
                  </a:cubicBezTo>
                  <a:cubicBezTo>
                    <a:pt x="9491" y="613"/>
                    <a:pt x="5817" y="307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313200" y="3100475"/>
              <a:ext cx="482175" cy="84225"/>
            </a:xfrm>
            <a:custGeom>
              <a:avLst/>
              <a:gdLst/>
              <a:ahLst/>
              <a:cxnLst/>
              <a:rect l="l" t="t" r="r" b="b"/>
              <a:pathLst>
                <a:path w="19287" h="3369" extrusionOk="0">
                  <a:moveTo>
                    <a:pt x="2449" y="1"/>
                  </a:moveTo>
                  <a:cubicBezTo>
                    <a:pt x="1837" y="1"/>
                    <a:pt x="1378" y="154"/>
                    <a:pt x="766" y="154"/>
                  </a:cubicBezTo>
                  <a:cubicBezTo>
                    <a:pt x="460" y="154"/>
                    <a:pt x="0" y="460"/>
                    <a:pt x="0" y="919"/>
                  </a:cubicBezTo>
                  <a:cubicBezTo>
                    <a:pt x="0" y="1225"/>
                    <a:pt x="153" y="1685"/>
                    <a:pt x="613" y="1838"/>
                  </a:cubicBezTo>
                  <a:cubicBezTo>
                    <a:pt x="1225" y="2144"/>
                    <a:pt x="1837" y="2144"/>
                    <a:pt x="2449" y="2297"/>
                  </a:cubicBezTo>
                  <a:cubicBezTo>
                    <a:pt x="7042" y="2603"/>
                    <a:pt x="11787" y="3062"/>
                    <a:pt x="16379" y="3368"/>
                  </a:cubicBezTo>
                  <a:lnTo>
                    <a:pt x="17909" y="3368"/>
                  </a:lnTo>
                  <a:cubicBezTo>
                    <a:pt x="18675" y="3215"/>
                    <a:pt x="19287" y="2909"/>
                    <a:pt x="19287" y="2144"/>
                  </a:cubicBezTo>
                  <a:cubicBezTo>
                    <a:pt x="19134" y="1685"/>
                    <a:pt x="18675" y="1225"/>
                    <a:pt x="18215" y="1225"/>
                  </a:cubicBezTo>
                  <a:lnTo>
                    <a:pt x="17756" y="1225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343800" y="2316000"/>
              <a:ext cx="443925" cy="111000"/>
            </a:xfrm>
            <a:custGeom>
              <a:avLst/>
              <a:gdLst/>
              <a:ahLst/>
              <a:cxnLst/>
              <a:rect l="l" t="t" r="r" b="b"/>
              <a:pathLst>
                <a:path w="17757" h="4440" extrusionOk="0">
                  <a:moveTo>
                    <a:pt x="766" y="1"/>
                  </a:moveTo>
                  <a:cubicBezTo>
                    <a:pt x="460" y="154"/>
                    <a:pt x="307" y="307"/>
                    <a:pt x="154" y="613"/>
                  </a:cubicBezTo>
                  <a:cubicBezTo>
                    <a:pt x="1" y="919"/>
                    <a:pt x="1" y="1379"/>
                    <a:pt x="307" y="1685"/>
                  </a:cubicBezTo>
                  <a:cubicBezTo>
                    <a:pt x="919" y="1991"/>
                    <a:pt x="1532" y="2297"/>
                    <a:pt x="2144" y="2450"/>
                  </a:cubicBezTo>
                  <a:cubicBezTo>
                    <a:pt x="6736" y="3215"/>
                    <a:pt x="11328" y="3828"/>
                    <a:pt x="15767" y="4440"/>
                  </a:cubicBezTo>
                  <a:lnTo>
                    <a:pt x="16685" y="4440"/>
                  </a:lnTo>
                  <a:cubicBezTo>
                    <a:pt x="17145" y="4287"/>
                    <a:pt x="17604" y="3981"/>
                    <a:pt x="17604" y="3368"/>
                  </a:cubicBezTo>
                  <a:cubicBezTo>
                    <a:pt x="17757" y="2756"/>
                    <a:pt x="17298" y="2297"/>
                    <a:pt x="16685" y="2297"/>
                  </a:cubicBezTo>
                  <a:lnTo>
                    <a:pt x="15920" y="2144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2874350" y="1914200"/>
              <a:ext cx="340600" cy="111000"/>
            </a:xfrm>
            <a:custGeom>
              <a:avLst/>
              <a:gdLst/>
              <a:ahLst/>
              <a:cxnLst/>
              <a:rect l="l" t="t" r="r" b="b"/>
              <a:pathLst>
                <a:path w="13624" h="4440" extrusionOk="0">
                  <a:moveTo>
                    <a:pt x="1072" y="1"/>
                  </a:moveTo>
                  <a:cubicBezTo>
                    <a:pt x="613" y="154"/>
                    <a:pt x="154" y="307"/>
                    <a:pt x="154" y="919"/>
                  </a:cubicBezTo>
                  <a:cubicBezTo>
                    <a:pt x="1" y="1378"/>
                    <a:pt x="154" y="1838"/>
                    <a:pt x="460" y="1991"/>
                  </a:cubicBezTo>
                  <a:cubicBezTo>
                    <a:pt x="919" y="2297"/>
                    <a:pt x="1532" y="2450"/>
                    <a:pt x="1991" y="2603"/>
                  </a:cubicBezTo>
                  <a:cubicBezTo>
                    <a:pt x="5205" y="3215"/>
                    <a:pt x="8420" y="3827"/>
                    <a:pt x="11787" y="4440"/>
                  </a:cubicBezTo>
                  <a:lnTo>
                    <a:pt x="12553" y="4440"/>
                  </a:lnTo>
                  <a:cubicBezTo>
                    <a:pt x="13165" y="4440"/>
                    <a:pt x="13624" y="3981"/>
                    <a:pt x="13624" y="3521"/>
                  </a:cubicBezTo>
                  <a:cubicBezTo>
                    <a:pt x="13624" y="3062"/>
                    <a:pt x="13318" y="2756"/>
                    <a:pt x="13012" y="2603"/>
                  </a:cubicBezTo>
                  <a:cubicBezTo>
                    <a:pt x="12553" y="2297"/>
                    <a:pt x="12093" y="2144"/>
                    <a:pt x="11481" y="1991"/>
                  </a:cubicBezTo>
                  <a:lnTo>
                    <a:pt x="2144" y="154"/>
                  </a:lnTo>
                  <a:cubicBezTo>
                    <a:pt x="1838" y="1"/>
                    <a:pt x="1379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3478975" y="2017525"/>
              <a:ext cx="329125" cy="94750"/>
            </a:xfrm>
            <a:custGeom>
              <a:avLst/>
              <a:gdLst/>
              <a:ahLst/>
              <a:cxnLst/>
              <a:rect l="l" t="t" r="r" b="b"/>
              <a:pathLst>
                <a:path w="13165" h="3790" extrusionOk="0">
                  <a:moveTo>
                    <a:pt x="2144" y="1"/>
                  </a:moveTo>
                  <a:cubicBezTo>
                    <a:pt x="1684" y="1"/>
                    <a:pt x="1531" y="1"/>
                    <a:pt x="919" y="154"/>
                  </a:cubicBezTo>
                  <a:cubicBezTo>
                    <a:pt x="307" y="307"/>
                    <a:pt x="1" y="919"/>
                    <a:pt x="1" y="1225"/>
                  </a:cubicBezTo>
                  <a:cubicBezTo>
                    <a:pt x="1" y="1531"/>
                    <a:pt x="460" y="1837"/>
                    <a:pt x="613" y="2144"/>
                  </a:cubicBezTo>
                  <a:cubicBezTo>
                    <a:pt x="919" y="2144"/>
                    <a:pt x="1225" y="2297"/>
                    <a:pt x="1378" y="2297"/>
                  </a:cubicBezTo>
                  <a:cubicBezTo>
                    <a:pt x="4593" y="2450"/>
                    <a:pt x="7807" y="2909"/>
                    <a:pt x="10868" y="3674"/>
                  </a:cubicBezTo>
                  <a:cubicBezTo>
                    <a:pt x="11098" y="3751"/>
                    <a:pt x="11366" y="3789"/>
                    <a:pt x="11634" y="3789"/>
                  </a:cubicBezTo>
                  <a:cubicBezTo>
                    <a:pt x="11902" y="3789"/>
                    <a:pt x="12170" y="3751"/>
                    <a:pt x="12399" y="3674"/>
                  </a:cubicBezTo>
                  <a:cubicBezTo>
                    <a:pt x="12858" y="3674"/>
                    <a:pt x="13164" y="3521"/>
                    <a:pt x="13164" y="2909"/>
                  </a:cubicBezTo>
                  <a:cubicBezTo>
                    <a:pt x="13164" y="2756"/>
                    <a:pt x="13011" y="2450"/>
                    <a:pt x="13011" y="2297"/>
                  </a:cubicBezTo>
                  <a:cubicBezTo>
                    <a:pt x="12705" y="1990"/>
                    <a:pt x="12246" y="1684"/>
                    <a:pt x="11940" y="1684"/>
                  </a:cubicBezTo>
                  <a:cubicBezTo>
                    <a:pt x="8726" y="766"/>
                    <a:pt x="5358" y="154"/>
                    <a:pt x="2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950900" y="1558325"/>
              <a:ext cx="325300" cy="76550"/>
            </a:xfrm>
            <a:custGeom>
              <a:avLst/>
              <a:gdLst/>
              <a:ahLst/>
              <a:cxnLst/>
              <a:rect l="l" t="t" r="r" b="b"/>
              <a:pathLst>
                <a:path w="13012" h="3062" extrusionOk="0">
                  <a:moveTo>
                    <a:pt x="2602" y="0"/>
                  </a:moveTo>
                  <a:cubicBezTo>
                    <a:pt x="1837" y="0"/>
                    <a:pt x="1531" y="0"/>
                    <a:pt x="1072" y="154"/>
                  </a:cubicBezTo>
                  <a:cubicBezTo>
                    <a:pt x="613" y="154"/>
                    <a:pt x="0" y="307"/>
                    <a:pt x="0" y="919"/>
                  </a:cubicBezTo>
                  <a:cubicBezTo>
                    <a:pt x="0" y="1531"/>
                    <a:pt x="460" y="1837"/>
                    <a:pt x="919" y="2143"/>
                  </a:cubicBezTo>
                  <a:cubicBezTo>
                    <a:pt x="1225" y="2296"/>
                    <a:pt x="1684" y="2296"/>
                    <a:pt x="1990" y="2450"/>
                  </a:cubicBezTo>
                  <a:cubicBezTo>
                    <a:pt x="4592" y="2603"/>
                    <a:pt x="7041" y="2909"/>
                    <a:pt x="9644" y="3062"/>
                  </a:cubicBezTo>
                  <a:cubicBezTo>
                    <a:pt x="10562" y="3062"/>
                    <a:pt x="11480" y="3062"/>
                    <a:pt x="12399" y="2909"/>
                  </a:cubicBezTo>
                  <a:cubicBezTo>
                    <a:pt x="12858" y="2756"/>
                    <a:pt x="13011" y="2296"/>
                    <a:pt x="13011" y="1990"/>
                  </a:cubicBezTo>
                  <a:cubicBezTo>
                    <a:pt x="12858" y="1684"/>
                    <a:pt x="12705" y="1531"/>
                    <a:pt x="12552" y="1378"/>
                  </a:cubicBezTo>
                  <a:cubicBezTo>
                    <a:pt x="12246" y="1072"/>
                    <a:pt x="11787" y="919"/>
                    <a:pt x="11480" y="919"/>
                  </a:cubicBezTo>
                  <a:lnTo>
                    <a:pt x="26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2916450" y="2464300"/>
              <a:ext cx="321475" cy="73675"/>
            </a:xfrm>
            <a:custGeom>
              <a:avLst/>
              <a:gdLst/>
              <a:ahLst/>
              <a:cxnLst/>
              <a:rect l="l" t="t" r="r" b="b"/>
              <a:pathLst>
                <a:path w="12859" h="2947" extrusionOk="0">
                  <a:moveTo>
                    <a:pt x="2771" y="1"/>
                  </a:moveTo>
                  <a:cubicBezTo>
                    <a:pt x="2157" y="1"/>
                    <a:pt x="1540" y="14"/>
                    <a:pt x="919" y="39"/>
                  </a:cubicBezTo>
                  <a:cubicBezTo>
                    <a:pt x="766" y="39"/>
                    <a:pt x="613" y="39"/>
                    <a:pt x="460" y="192"/>
                  </a:cubicBezTo>
                  <a:cubicBezTo>
                    <a:pt x="307" y="345"/>
                    <a:pt x="154" y="498"/>
                    <a:pt x="154" y="804"/>
                  </a:cubicBezTo>
                  <a:cubicBezTo>
                    <a:pt x="1" y="957"/>
                    <a:pt x="154" y="1263"/>
                    <a:pt x="307" y="1416"/>
                  </a:cubicBezTo>
                  <a:cubicBezTo>
                    <a:pt x="613" y="1722"/>
                    <a:pt x="919" y="1875"/>
                    <a:pt x="1378" y="2028"/>
                  </a:cubicBezTo>
                  <a:cubicBezTo>
                    <a:pt x="4593" y="2335"/>
                    <a:pt x="7807" y="2641"/>
                    <a:pt x="10409" y="2947"/>
                  </a:cubicBezTo>
                  <a:lnTo>
                    <a:pt x="11940" y="2947"/>
                  </a:lnTo>
                  <a:cubicBezTo>
                    <a:pt x="12552" y="2794"/>
                    <a:pt x="12858" y="2488"/>
                    <a:pt x="12858" y="1875"/>
                  </a:cubicBezTo>
                  <a:cubicBezTo>
                    <a:pt x="12858" y="1569"/>
                    <a:pt x="12552" y="1263"/>
                    <a:pt x="12246" y="1110"/>
                  </a:cubicBezTo>
                  <a:cubicBezTo>
                    <a:pt x="9040" y="341"/>
                    <a:pt x="5942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4359125" y="4393900"/>
              <a:ext cx="271700" cy="107950"/>
            </a:xfrm>
            <a:custGeom>
              <a:avLst/>
              <a:gdLst/>
              <a:ahLst/>
              <a:cxnLst/>
              <a:rect l="l" t="t" r="r" b="b"/>
              <a:pathLst>
                <a:path w="10868" h="4318" extrusionOk="0">
                  <a:moveTo>
                    <a:pt x="459" y="1"/>
                  </a:moveTo>
                  <a:cubicBezTo>
                    <a:pt x="306" y="307"/>
                    <a:pt x="153" y="307"/>
                    <a:pt x="0" y="613"/>
                  </a:cubicBezTo>
                  <a:cubicBezTo>
                    <a:pt x="0" y="919"/>
                    <a:pt x="0" y="1531"/>
                    <a:pt x="153" y="1685"/>
                  </a:cubicBezTo>
                  <a:cubicBezTo>
                    <a:pt x="612" y="2144"/>
                    <a:pt x="1225" y="2450"/>
                    <a:pt x="1837" y="2603"/>
                  </a:cubicBezTo>
                  <a:cubicBezTo>
                    <a:pt x="3827" y="3062"/>
                    <a:pt x="5664" y="3521"/>
                    <a:pt x="7654" y="3981"/>
                  </a:cubicBezTo>
                  <a:cubicBezTo>
                    <a:pt x="8419" y="4134"/>
                    <a:pt x="9184" y="4287"/>
                    <a:pt x="9950" y="4287"/>
                  </a:cubicBezTo>
                  <a:cubicBezTo>
                    <a:pt x="9991" y="4308"/>
                    <a:pt x="10033" y="4317"/>
                    <a:pt x="10075" y="4317"/>
                  </a:cubicBezTo>
                  <a:cubicBezTo>
                    <a:pt x="10337" y="4317"/>
                    <a:pt x="10583" y="3939"/>
                    <a:pt x="10715" y="3674"/>
                  </a:cubicBezTo>
                  <a:cubicBezTo>
                    <a:pt x="10868" y="3215"/>
                    <a:pt x="10715" y="2756"/>
                    <a:pt x="10409" y="2603"/>
                  </a:cubicBezTo>
                  <a:cubicBezTo>
                    <a:pt x="9950" y="2297"/>
                    <a:pt x="9490" y="1991"/>
                    <a:pt x="9031" y="1838"/>
                  </a:cubicBezTo>
                  <a:cubicBezTo>
                    <a:pt x="6582" y="1378"/>
                    <a:pt x="4133" y="766"/>
                    <a:pt x="1684" y="307"/>
                  </a:cubicBezTo>
                  <a:cubicBezTo>
                    <a:pt x="1225" y="154"/>
                    <a:pt x="919" y="154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892250" y="4343925"/>
              <a:ext cx="283200" cy="87325"/>
            </a:xfrm>
            <a:custGeom>
              <a:avLst/>
              <a:gdLst/>
              <a:ahLst/>
              <a:cxnLst/>
              <a:rect l="l" t="t" r="r" b="b"/>
              <a:pathLst>
                <a:path w="11328" h="3493" extrusionOk="0">
                  <a:moveTo>
                    <a:pt x="1015" y="0"/>
                  </a:moveTo>
                  <a:cubicBezTo>
                    <a:pt x="642" y="0"/>
                    <a:pt x="269" y="86"/>
                    <a:pt x="154" y="775"/>
                  </a:cubicBezTo>
                  <a:cubicBezTo>
                    <a:pt x="1" y="1541"/>
                    <a:pt x="613" y="2000"/>
                    <a:pt x="1226" y="2153"/>
                  </a:cubicBezTo>
                  <a:cubicBezTo>
                    <a:pt x="3981" y="2612"/>
                    <a:pt x="6583" y="3071"/>
                    <a:pt x="9185" y="3377"/>
                  </a:cubicBezTo>
                  <a:cubicBezTo>
                    <a:pt x="9338" y="3454"/>
                    <a:pt x="9529" y="3492"/>
                    <a:pt x="9721" y="3492"/>
                  </a:cubicBezTo>
                  <a:cubicBezTo>
                    <a:pt x="9912" y="3492"/>
                    <a:pt x="10103" y="3454"/>
                    <a:pt x="10256" y="3377"/>
                  </a:cubicBezTo>
                  <a:cubicBezTo>
                    <a:pt x="10716" y="3224"/>
                    <a:pt x="10869" y="3071"/>
                    <a:pt x="11175" y="2765"/>
                  </a:cubicBezTo>
                  <a:cubicBezTo>
                    <a:pt x="11328" y="2153"/>
                    <a:pt x="11022" y="1541"/>
                    <a:pt x="10410" y="1541"/>
                  </a:cubicBezTo>
                  <a:cubicBezTo>
                    <a:pt x="7654" y="928"/>
                    <a:pt x="4746" y="469"/>
                    <a:pt x="2144" y="10"/>
                  </a:cubicBezTo>
                  <a:lnTo>
                    <a:pt x="1379" y="10"/>
                  </a:lnTo>
                  <a:cubicBezTo>
                    <a:pt x="1264" y="10"/>
                    <a:pt x="1139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4550450" y="3425750"/>
              <a:ext cx="241100" cy="84225"/>
            </a:xfrm>
            <a:custGeom>
              <a:avLst/>
              <a:gdLst/>
              <a:ahLst/>
              <a:cxnLst/>
              <a:rect l="l" t="t" r="r" b="b"/>
              <a:pathLst>
                <a:path w="9644" h="3369" extrusionOk="0">
                  <a:moveTo>
                    <a:pt x="919" y="1"/>
                  </a:moveTo>
                  <a:cubicBezTo>
                    <a:pt x="460" y="1"/>
                    <a:pt x="154" y="307"/>
                    <a:pt x="154" y="766"/>
                  </a:cubicBezTo>
                  <a:cubicBezTo>
                    <a:pt x="1" y="1225"/>
                    <a:pt x="307" y="1837"/>
                    <a:pt x="766" y="1990"/>
                  </a:cubicBezTo>
                  <a:cubicBezTo>
                    <a:pt x="3215" y="2450"/>
                    <a:pt x="5664" y="3062"/>
                    <a:pt x="7501" y="3368"/>
                  </a:cubicBezTo>
                  <a:lnTo>
                    <a:pt x="8572" y="3368"/>
                  </a:lnTo>
                  <a:cubicBezTo>
                    <a:pt x="9185" y="3215"/>
                    <a:pt x="9644" y="3062"/>
                    <a:pt x="9644" y="2450"/>
                  </a:cubicBezTo>
                  <a:cubicBezTo>
                    <a:pt x="9644" y="1990"/>
                    <a:pt x="9338" y="1684"/>
                    <a:pt x="9032" y="1531"/>
                  </a:cubicBezTo>
                  <a:cubicBezTo>
                    <a:pt x="6429" y="613"/>
                    <a:pt x="3674" y="154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4531325" y="4554625"/>
              <a:ext cx="202825" cy="77300"/>
            </a:xfrm>
            <a:custGeom>
              <a:avLst/>
              <a:gdLst/>
              <a:ahLst/>
              <a:cxnLst/>
              <a:rect l="l" t="t" r="r" b="b"/>
              <a:pathLst>
                <a:path w="8113" h="3092" extrusionOk="0">
                  <a:moveTo>
                    <a:pt x="1990" y="1"/>
                  </a:moveTo>
                  <a:lnTo>
                    <a:pt x="1072" y="154"/>
                  </a:lnTo>
                  <a:cubicBezTo>
                    <a:pt x="459" y="154"/>
                    <a:pt x="0" y="613"/>
                    <a:pt x="0" y="1225"/>
                  </a:cubicBezTo>
                  <a:cubicBezTo>
                    <a:pt x="153" y="1684"/>
                    <a:pt x="459" y="2144"/>
                    <a:pt x="1072" y="2297"/>
                  </a:cubicBezTo>
                  <a:cubicBezTo>
                    <a:pt x="3062" y="2603"/>
                    <a:pt x="5051" y="2756"/>
                    <a:pt x="6888" y="3062"/>
                  </a:cubicBezTo>
                  <a:cubicBezTo>
                    <a:pt x="6969" y="3082"/>
                    <a:pt x="7047" y="3092"/>
                    <a:pt x="7122" y="3092"/>
                  </a:cubicBezTo>
                  <a:cubicBezTo>
                    <a:pt x="7616" y="3092"/>
                    <a:pt x="7980" y="2675"/>
                    <a:pt x="8113" y="2144"/>
                  </a:cubicBezTo>
                  <a:cubicBezTo>
                    <a:pt x="8113" y="1684"/>
                    <a:pt x="7807" y="1225"/>
                    <a:pt x="7194" y="1072"/>
                  </a:cubicBezTo>
                  <a:cubicBezTo>
                    <a:pt x="5511" y="460"/>
                    <a:pt x="3827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2200875" y="864725"/>
              <a:ext cx="474525" cy="3449875"/>
            </a:xfrm>
            <a:custGeom>
              <a:avLst/>
              <a:gdLst/>
              <a:ahLst/>
              <a:cxnLst/>
              <a:rect l="l" t="t" r="r" b="b"/>
              <a:pathLst>
                <a:path w="18981" h="137995" extrusionOk="0">
                  <a:moveTo>
                    <a:pt x="17909" y="1"/>
                  </a:moveTo>
                  <a:cubicBezTo>
                    <a:pt x="17679" y="1"/>
                    <a:pt x="17450" y="116"/>
                    <a:pt x="17297" y="345"/>
                  </a:cubicBezTo>
                  <a:cubicBezTo>
                    <a:pt x="16684" y="1417"/>
                    <a:pt x="16531" y="2794"/>
                    <a:pt x="16531" y="4172"/>
                  </a:cubicBezTo>
                  <a:cubicBezTo>
                    <a:pt x="16072" y="7080"/>
                    <a:pt x="15766" y="10142"/>
                    <a:pt x="15307" y="13203"/>
                  </a:cubicBezTo>
                  <a:cubicBezTo>
                    <a:pt x="14541" y="20550"/>
                    <a:pt x="13164" y="27898"/>
                    <a:pt x="12552" y="35398"/>
                  </a:cubicBezTo>
                  <a:cubicBezTo>
                    <a:pt x="11786" y="43510"/>
                    <a:pt x="10868" y="51776"/>
                    <a:pt x="9796" y="59889"/>
                  </a:cubicBezTo>
                  <a:cubicBezTo>
                    <a:pt x="9184" y="65246"/>
                    <a:pt x="7960" y="70450"/>
                    <a:pt x="7500" y="75655"/>
                  </a:cubicBezTo>
                  <a:cubicBezTo>
                    <a:pt x="6429" y="87594"/>
                    <a:pt x="4592" y="99380"/>
                    <a:pt x="2602" y="111320"/>
                  </a:cubicBezTo>
                  <a:cubicBezTo>
                    <a:pt x="1378" y="119126"/>
                    <a:pt x="612" y="127086"/>
                    <a:pt x="0" y="135351"/>
                  </a:cubicBezTo>
                  <a:cubicBezTo>
                    <a:pt x="153" y="135810"/>
                    <a:pt x="153" y="136576"/>
                    <a:pt x="459" y="137494"/>
                  </a:cubicBezTo>
                  <a:cubicBezTo>
                    <a:pt x="459" y="137744"/>
                    <a:pt x="765" y="137994"/>
                    <a:pt x="1128" y="137994"/>
                  </a:cubicBezTo>
                  <a:cubicBezTo>
                    <a:pt x="1209" y="137994"/>
                    <a:pt x="1293" y="137981"/>
                    <a:pt x="1378" y="137953"/>
                  </a:cubicBezTo>
                  <a:cubicBezTo>
                    <a:pt x="1531" y="137953"/>
                    <a:pt x="1990" y="137800"/>
                    <a:pt x="1990" y="137647"/>
                  </a:cubicBezTo>
                  <a:cubicBezTo>
                    <a:pt x="2143" y="135963"/>
                    <a:pt x="2449" y="134433"/>
                    <a:pt x="2602" y="132749"/>
                  </a:cubicBezTo>
                  <a:cubicBezTo>
                    <a:pt x="3061" y="124943"/>
                    <a:pt x="3980" y="117136"/>
                    <a:pt x="5357" y="109483"/>
                  </a:cubicBezTo>
                  <a:cubicBezTo>
                    <a:pt x="6582" y="101217"/>
                    <a:pt x="7653" y="93104"/>
                    <a:pt x="8725" y="84839"/>
                  </a:cubicBezTo>
                  <a:cubicBezTo>
                    <a:pt x="9643" y="77645"/>
                    <a:pt x="10409" y="70603"/>
                    <a:pt x="11633" y="63409"/>
                  </a:cubicBezTo>
                  <a:cubicBezTo>
                    <a:pt x="12705" y="57133"/>
                    <a:pt x="13470" y="50552"/>
                    <a:pt x="14082" y="44123"/>
                  </a:cubicBezTo>
                  <a:cubicBezTo>
                    <a:pt x="14848" y="34786"/>
                    <a:pt x="15766" y="25295"/>
                    <a:pt x="17297" y="15958"/>
                  </a:cubicBezTo>
                  <a:cubicBezTo>
                    <a:pt x="18062" y="11519"/>
                    <a:pt x="18521" y="7080"/>
                    <a:pt x="18827" y="2641"/>
                  </a:cubicBezTo>
                  <a:cubicBezTo>
                    <a:pt x="18980" y="1876"/>
                    <a:pt x="18827" y="958"/>
                    <a:pt x="18521" y="345"/>
                  </a:cubicBezTo>
                  <a:cubicBezTo>
                    <a:pt x="18368" y="116"/>
                    <a:pt x="18139" y="1"/>
                    <a:pt x="17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2338625" y="2077750"/>
              <a:ext cx="61250" cy="230625"/>
            </a:xfrm>
            <a:custGeom>
              <a:avLst/>
              <a:gdLst/>
              <a:ahLst/>
              <a:cxnLst/>
              <a:rect l="l" t="t" r="r" b="b"/>
              <a:pathLst>
                <a:path w="2450" h="9225" extrusionOk="0">
                  <a:moveTo>
                    <a:pt x="1705" y="1"/>
                  </a:moveTo>
                  <a:cubicBezTo>
                    <a:pt x="1644" y="1"/>
                    <a:pt x="1585" y="14"/>
                    <a:pt x="1531" y="41"/>
                  </a:cubicBezTo>
                  <a:cubicBezTo>
                    <a:pt x="1072" y="41"/>
                    <a:pt x="766" y="347"/>
                    <a:pt x="613" y="653"/>
                  </a:cubicBezTo>
                  <a:cubicBezTo>
                    <a:pt x="1" y="3255"/>
                    <a:pt x="1" y="5857"/>
                    <a:pt x="307" y="8459"/>
                  </a:cubicBezTo>
                  <a:cubicBezTo>
                    <a:pt x="307" y="8766"/>
                    <a:pt x="766" y="9072"/>
                    <a:pt x="1072" y="9225"/>
                  </a:cubicBezTo>
                  <a:cubicBezTo>
                    <a:pt x="1684" y="9225"/>
                    <a:pt x="2297" y="8919"/>
                    <a:pt x="2297" y="8459"/>
                  </a:cubicBezTo>
                  <a:cubicBezTo>
                    <a:pt x="2450" y="7082"/>
                    <a:pt x="2450" y="5857"/>
                    <a:pt x="2450" y="4939"/>
                  </a:cubicBezTo>
                  <a:cubicBezTo>
                    <a:pt x="2450" y="3102"/>
                    <a:pt x="2450" y="1877"/>
                    <a:pt x="2297" y="653"/>
                  </a:cubicBezTo>
                  <a:cubicBezTo>
                    <a:pt x="2297" y="275"/>
                    <a:pt x="1986" y="1"/>
                    <a:pt x="1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2265925" y="2691025"/>
              <a:ext cx="76550" cy="218150"/>
            </a:xfrm>
            <a:custGeom>
              <a:avLst/>
              <a:gdLst/>
              <a:ahLst/>
              <a:cxnLst/>
              <a:rect l="l" t="t" r="r" b="b"/>
              <a:pathLst>
                <a:path w="3062" h="8726" extrusionOk="0">
                  <a:moveTo>
                    <a:pt x="2143" y="1"/>
                  </a:moveTo>
                  <a:cubicBezTo>
                    <a:pt x="1531" y="1"/>
                    <a:pt x="1072" y="460"/>
                    <a:pt x="919" y="919"/>
                  </a:cubicBezTo>
                  <a:cubicBezTo>
                    <a:pt x="612" y="3062"/>
                    <a:pt x="306" y="5052"/>
                    <a:pt x="0" y="6889"/>
                  </a:cubicBezTo>
                  <a:cubicBezTo>
                    <a:pt x="0" y="7195"/>
                    <a:pt x="0" y="7654"/>
                    <a:pt x="153" y="7960"/>
                  </a:cubicBezTo>
                  <a:cubicBezTo>
                    <a:pt x="306" y="8266"/>
                    <a:pt x="306" y="8725"/>
                    <a:pt x="919" y="8725"/>
                  </a:cubicBezTo>
                  <a:cubicBezTo>
                    <a:pt x="1225" y="8725"/>
                    <a:pt x="1684" y="8419"/>
                    <a:pt x="1837" y="8113"/>
                  </a:cubicBezTo>
                  <a:cubicBezTo>
                    <a:pt x="2602" y="5817"/>
                    <a:pt x="2909" y="3521"/>
                    <a:pt x="3062" y="1072"/>
                  </a:cubicBezTo>
                  <a:cubicBezTo>
                    <a:pt x="3062" y="613"/>
                    <a:pt x="2602" y="154"/>
                    <a:pt x="2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452200" y="932200"/>
              <a:ext cx="72725" cy="118625"/>
            </a:xfrm>
            <a:custGeom>
              <a:avLst/>
              <a:gdLst/>
              <a:ahLst/>
              <a:cxnLst/>
              <a:rect l="l" t="t" r="r" b="b"/>
              <a:pathLst>
                <a:path w="2909" h="4745" extrusionOk="0">
                  <a:moveTo>
                    <a:pt x="1166" y="0"/>
                  </a:moveTo>
                  <a:cubicBezTo>
                    <a:pt x="454" y="0"/>
                    <a:pt x="0" y="1201"/>
                    <a:pt x="0" y="3310"/>
                  </a:cubicBezTo>
                  <a:cubicBezTo>
                    <a:pt x="0" y="3616"/>
                    <a:pt x="0" y="3922"/>
                    <a:pt x="153" y="4228"/>
                  </a:cubicBezTo>
                  <a:cubicBezTo>
                    <a:pt x="306" y="4381"/>
                    <a:pt x="459" y="4534"/>
                    <a:pt x="766" y="4687"/>
                  </a:cubicBezTo>
                  <a:cubicBezTo>
                    <a:pt x="842" y="4726"/>
                    <a:pt x="928" y="4745"/>
                    <a:pt x="1017" y="4745"/>
                  </a:cubicBezTo>
                  <a:cubicBezTo>
                    <a:pt x="1282" y="4745"/>
                    <a:pt x="1569" y="4573"/>
                    <a:pt x="1684" y="4228"/>
                  </a:cubicBezTo>
                  <a:cubicBezTo>
                    <a:pt x="1990" y="3922"/>
                    <a:pt x="2143" y="3616"/>
                    <a:pt x="2143" y="3310"/>
                  </a:cubicBezTo>
                  <a:cubicBezTo>
                    <a:pt x="2296" y="2085"/>
                    <a:pt x="2908" y="861"/>
                    <a:pt x="1531" y="95"/>
                  </a:cubicBezTo>
                  <a:cubicBezTo>
                    <a:pt x="1403" y="32"/>
                    <a:pt x="1281" y="0"/>
                    <a:pt x="1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6CFB-D2CC-B3CA-B79A-39EBA81C6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075" y="271757"/>
            <a:ext cx="3738563" cy="1062037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a. DNA - ADN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FB2D0-14C2-68F7-1980-7E0EF820D4EF}"/>
              </a:ext>
            </a:extLst>
          </p:cNvPr>
          <p:cNvSpPr txBox="1"/>
          <p:nvPr/>
        </p:nvSpPr>
        <p:spPr>
          <a:xfrm>
            <a:off x="748087" y="1206841"/>
            <a:ext cx="364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panose="02030602050306030303" pitchFamily="18" charset="0"/>
              </a:rPr>
              <a:t>- </a:t>
            </a:r>
            <a:r>
              <a:rPr lang="en-US" sz="2000" b="1" i="1" dirty="0" err="1">
                <a:latin typeface="Constantia" panose="02030602050306030303" pitchFamily="18" charset="0"/>
              </a:rPr>
              <a:t>Chức</a:t>
            </a:r>
            <a:r>
              <a:rPr lang="en-US" sz="2000" b="1" i="1" dirty="0">
                <a:latin typeface="Constantia" panose="02030602050306030303" pitchFamily="18" charset="0"/>
              </a:rPr>
              <a:t> </a:t>
            </a:r>
            <a:r>
              <a:rPr lang="en-US" sz="2000" b="1" i="1" dirty="0" err="1">
                <a:latin typeface="Constantia" panose="02030602050306030303" pitchFamily="18" charset="0"/>
              </a:rPr>
              <a:t>năng</a:t>
            </a:r>
            <a:r>
              <a:rPr lang="en-US" sz="2000" i="1" dirty="0">
                <a:latin typeface="Constantia" panose="02030602050306030303" pitchFamily="18" charset="0"/>
              </a:rPr>
              <a:t>: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mang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bảo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quản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và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truyền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thông</a:t>
            </a:r>
            <a:r>
              <a:rPr lang="en-US" sz="2000" dirty="0">
                <a:latin typeface="Constantia" panose="02030602050306030303" pitchFamily="18" charset="0"/>
              </a:rPr>
              <a:t> tin di </a:t>
            </a:r>
            <a:r>
              <a:rPr lang="en-US" sz="2000" dirty="0" err="1">
                <a:latin typeface="Constantia" panose="02030602050306030303" pitchFamily="18" charset="0"/>
              </a:rPr>
              <a:t>truyền</a:t>
            </a:r>
            <a:r>
              <a:rPr lang="en-US" sz="2000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6146" name="Picture 2" descr="Làm cha mẹ - Nơi chia sẻ của các bậc phụ huynh về vấn đề con cái | Huggies">
            <a:extLst>
              <a:ext uri="{FF2B5EF4-FFF2-40B4-BE49-F238E27FC236}">
                <a16:creationId xmlns:a16="http://schemas.microsoft.com/office/drawing/2014/main" id="{34FE356D-FDFC-C298-F72B-28A8F080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63" y="1248165"/>
            <a:ext cx="4099540" cy="31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ài 1 - Gen, mã di truyền và quá trình đôi của ADN - Cơ chế di truyền và  biến dị">
            <a:extLst>
              <a:ext uri="{FF2B5EF4-FFF2-40B4-BE49-F238E27FC236}">
                <a16:creationId xmlns:a16="http://schemas.microsoft.com/office/drawing/2014/main" id="{3E6675F8-6AC9-930C-E7EE-864A7FAA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6" y="2128005"/>
            <a:ext cx="3643423" cy="26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DNA? Summary, Structure, and Importance">
            <a:extLst>
              <a:ext uri="{FF2B5EF4-FFF2-40B4-BE49-F238E27FC236}">
                <a16:creationId xmlns:a16="http://schemas.microsoft.com/office/drawing/2014/main" id="{A1CCEDD0-E977-57CE-4A1F-CCDF29C4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871F4C-D6EB-E948-CF39-38DA8B188409}"/>
              </a:ext>
            </a:extLst>
          </p:cNvPr>
          <p:cNvSpPr txBox="1"/>
          <p:nvPr/>
        </p:nvSpPr>
        <p:spPr>
          <a:xfrm>
            <a:off x="5660067" y="186116"/>
            <a:ext cx="332444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Cấu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trúc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gồm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2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mạch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liên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kết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ngược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chiều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với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nhau</a:t>
            </a:r>
            <a:r>
              <a:rPr lang="en-US" sz="2800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n-US" sz="2000" dirty="0">
              <a:solidFill>
                <a:schemeClr val="accent1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418A1-C6DB-7F48-3429-AAA4C612B0A4}"/>
              </a:ext>
            </a:extLst>
          </p:cNvPr>
          <p:cNvSpPr txBox="1"/>
          <p:nvPr/>
        </p:nvSpPr>
        <p:spPr>
          <a:xfrm>
            <a:off x="4348719" y="2734098"/>
            <a:ext cx="189259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-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Giữa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các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mạch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gồm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4 base : </a:t>
            </a:r>
            <a:r>
              <a:rPr lang="en-US" sz="2000" b="1" i="1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A,T,G,C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 (X)</a:t>
            </a:r>
          </a:p>
        </p:txBody>
      </p:sp>
    </p:spTree>
    <p:extLst>
      <p:ext uri="{BB962C8B-B14F-4D97-AF65-F5344CB8AC3E}">
        <p14:creationId xmlns:p14="http://schemas.microsoft.com/office/powerpoint/2010/main" val="4166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5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4042304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en-US" dirty="0" err="1"/>
              <a:t>Carbonhydrate</a:t>
            </a:r>
            <a:endParaRPr dirty="0"/>
          </a:p>
        </p:txBody>
      </p:sp>
      <p:sp>
        <p:nvSpPr>
          <p:cNvPr id="1245" name="Google Shape;1245;p45"/>
          <p:cNvSpPr txBox="1">
            <a:spLocks noGrp="1"/>
          </p:cNvSpPr>
          <p:nvPr>
            <p:ph type="subTitle" idx="1"/>
          </p:nvPr>
        </p:nvSpPr>
        <p:spPr>
          <a:xfrm>
            <a:off x="829341" y="2516895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>
                <a:solidFill>
                  <a:schemeClr val="accent2"/>
                </a:solidFill>
              </a:rPr>
              <a:t>Đường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đơn</a:t>
            </a:r>
            <a:r>
              <a:rPr lang="en-US" i="1" dirty="0">
                <a:solidFill>
                  <a:schemeClr val="accent2"/>
                </a:solidFill>
              </a:rPr>
              <a:t> – </a:t>
            </a:r>
            <a:r>
              <a:rPr lang="en-US" i="1" dirty="0" err="1">
                <a:solidFill>
                  <a:schemeClr val="accent2"/>
                </a:solidFill>
              </a:rPr>
              <a:t>đôi</a:t>
            </a:r>
            <a:r>
              <a:rPr lang="en-US" i="1" dirty="0">
                <a:solidFill>
                  <a:schemeClr val="accent2"/>
                </a:solidFill>
              </a:rPr>
              <a:t> - </a:t>
            </a:r>
            <a:r>
              <a:rPr lang="en-US" i="1" dirty="0" err="1">
                <a:solidFill>
                  <a:schemeClr val="accent2"/>
                </a:solidFill>
              </a:rPr>
              <a:t>đa</a:t>
            </a:r>
            <a:endParaRPr i="1" dirty="0">
              <a:solidFill>
                <a:schemeClr val="accent2"/>
              </a:solidFill>
            </a:endParaRPr>
          </a:p>
        </p:txBody>
      </p:sp>
      <p:grpSp>
        <p:nvGrpSpPr>
          <p:cNvPr id="1246" name="Google Shape;1246;p45"/>
          <p:cNvGrpSpPr/>
          <p:nvPr/>
        </p:nvGrpSpPr>
        <p:grpSpPr>
          <a:xfrm rot="-1661674">
            <a:off x="7048754" y="2037275"/>
            <a:ext cx="879746" cy="522647"/>
            <a:chOff x="228650" y="628000"/>
            <a:chExt cx="6803150" cy="4041675"/>
          </a:xfrm>
        </p:grpSpPr>
        <p:sp>
          <p:nvSpPr>
            <p:cNvPr id="1247" name="Google Shape;1247;p45"/>
            <p:cNvSpPr/>
            <p:nvPr/>
          </p:nvSpPr>
          <p:spPr>
            <a:xfrm>
              <a:off x="1080225" y="1825400"/>
              <a:ext cx="5109450" cy="1999475"/>
            </a:xfrm>
            <a:custGeom>
              <a:avLst/>
              <a:gdLst/>
              <a:ahLst/>
              <a:cxnLst/>
              <a:rect l="l" t="t" r="r" b="b"/>
              <a:pathLst>
                <a:path w="204378" h="79979" extrusionOk="0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228650" y="628000"/>
              <a:ext cx="6803150" cy="4041675"/>
            </a:xfrm>
            <a:custGeom>
              <a:avLst/>
              <a:gdLst/>
              <a:ahLst/>
              <a:cxnLst/>
              <a:rect l="l" t="t" r="r" b="b"/>
              <a:pathLst>
                <a:path w="272126" h="161667" extrusionOk="0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4505450" y="2168025"/>
              <a:ext cx="1101575" cy="812800"/>
            </a:xfrm>
            <a:custGeom>
              <a:avLst/>
              <a:gdLst/>
              <a:ahLst/>
              <a:cxnLst/>
              <a:rect l="l" t="t" r="r" b="b"/>
              <a:pathLst>
                <a:path w="44063" h="32512" extrusionOk="0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4969075" y="3305075"/>
              <a:ext cx="454200" cy="192900"/>
            </a:xfrm>
            <a:custGeom>
              <a:avLst/>
              <a:gdLst/>
              <a:ahLst/>
              <a:cxnLst/>
              <a:rect l="l" t="t" r="r" b="b"/>
              <a:pathLst>
                <a:path w="18168" h="7716" extrusionOk="0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45"/>
          <p:cNvGrpSpPr/>
          <p:nvPr/>
        </p:nvGrpSpPr>
        <p:grpSpPr>
          <a:xfrm>
            <a:off x="7251916" y="533617"/>
            <a:ext cx="1200378" cy="1100533"/>
            <a:chOff x="828075" y="238325"/>
            <a:chExt cx="5656825" cy="5186300"/>
          </a:xfrm>
        </p:grpSpPr>
        <p:sp>
          <p:nvSpPr>
            <p:cNvPr id="1252" name="Google Shape;1252;p45"/>
            <p:cNvSpPr/>
            <p:nvPr/>
          </p:nvSpPr>
          <p:spPr>
            <a:xfrm>
              <a:off x="1148150" y="747850"/>
              <a:ext cx="4970950" cy="4298825"/>
            </a:xfrm>
            <a:custGeom>
              <a:avLst/>
              <a:gdLst/>
              <a:ahLst/>
              <a:cxnLst/>
              <a:rect l="l" t="t" r="r" b="b"/>
              <a:pathLst>
                <a:path w="198838" h="171953" extrusionOk="0">
                  <a:moveTo>
                    <a:pt x="1" y="25597"/>
                  </a:moveTo>
                  <a:lnTo>
                    <a:pt x="4442" y="29255"/>
                  </a:lnTo>
                  <a:cubicBezTo>
                    <a:pt x="4397" y="29110"/>
                    <a:pt x="4354" y="28966"/>
                    <a:pt x="4313" y="28821"/>
                  </a:cubicBezTo>
                  <a:lnTo>
                    <a:pt x="4313" y="28821"/>
                  </a:lnTo>
                  <a:cubicBezTo>
                    <a:pt x="2879" y="27743"/>
                    <a:pt x="1441" y="26668"/>
                    <a:pt x="1" y="25597"/>
                  </a:cubicBezTo>
                  <a:close/>
                  <a:moveTo>
                    <a:pt x="29998" y="0"/>
                  </a:moveTo>
                  <a:cubicBezTo>
                    <a:pt x="28100" y="0"/>
                    <a:pt x="26197" y="165"/>
                    <a:pt x="24300" y="514"/>
                  </a:cubicBezTo>
                  <a:cubicBezTo>
                    <a:pt x="11645" y="3096"/>
                    <a:pt x="776" y="16402"/>
                    <a:pt x="4313" y="28821"/>
                  </a:cubicBezTo>
                  <a:lnTo>
                    <a:pt x="4313" y="28821"/>
                  </a:lnTo>
                  <a:cubicBezTo>
                    <a:pt x="52572" y="65101"/>
                    <a:pt x="97367" y="105556"/>
                    <a:pt x="138220" y="149707"/>
                  </a:cubicBezTo>
                  <a:cubicBezTo>
                    <a:pt x="144230" y="156762"/>
                    <a:pt x="151284" y="163033"/>
                    <a:pt x="159123" y="167736"/>
                  </a:cubicBezTo>
                  <a:cubicBezTo>
                    <a:pt x="163866" y="170337"/>
                    <a:pt x="169327" y="171953"/>
                    <a:pt x="174665" y="171953"/>
                  </a:cubicBezTo>
                  <a:cubicBezTo>
                    <a:pt x="178441" y="171953"/>
                    <a:pt x="182156" y="171144"/>
                    <a:pt x="185513" y="169303"/>
                  </a:cubicBezTo>
                  <a:cubicBezTo>
                    <a:pt x="195441" y="163555"/>
                    <a:pt x="198838" y="149968"/>
                    <a:pt x="195703" y="138733"/>
                  </a:cubicBezTo>
                  <a:cubicBezTo>
                    <a:pt x="192567" y="127759"/>
                    <a:pt x="183945" y="118876"/>
                    <a:pt x="175584" y="111037"/>
                  </a:cubicBezTo>
                  <a:cubicBezTo>
                    <a:pt x="147365" y="86215"/>
                    <a:pt x="112092" y="69493"/>
                    <a:pt x="86747" y="41797"/>
                  </a:cubicBezTo>
                  <a:cubicBezTo>
                    <a:pt x="77863" y="32129"/>
                    <a:pt x="70286" y="21416"/>
                    <a:pt x="60357" y="12794"/>
                  </a:cubicBezTo>
                  <a:cubicBezTo>
                    <a:pt x="51677" y="5449"/>
                    <a:pt x="40911" y="0"/>
                    <a:pt x="29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828075" y="238325"/>
              <a:ext cx="5656825" cy="5186300"/>
            </a:xfrm>
            <a:custGeom>
              <a:avLst/>
              <a:gdLst/>
              <a:ahLst/>
              <a:cxnLst/>
              <a:rect l="l" t="t" r="r" b="b"/>
              <a:pathLst>
                <a:path w="226273" h="207452" extrusionOk="0">
                  <a:moveTo>
                    <a:pt x="43080" y="4107"/>
                  </a:moveTo>
                  <a:cubicBezTo>
                    <a:pt x="43505" y="4107"/>
                    <a:pt x="43896" y="4303"/>
                    <a:pt x="44158" y="4695"/>
                  </a:cubicBezTo>
                  <a:cubicBezTo>
                    <a:pt x="45464" y="5479"/>
                    <a:pt x="46509" y="6263"/>
                    <a:pt x="47554" y="7308"/>
                  </a:cubicBezTo>
                  <a:cubicBezTo>
                    <a:pt x="49383" y="8876"/>
                    <a:pt x="49383" y="9398"/>
                    <a:pt x="47816" y="11227"/>
                  </a:cubicBezTo>
                  <a:cubicBezTo>
                    <a:pt x="44680" y="14885"/>
                    <a:pt x="41022" y="18543"/>
                    <a:pt x="37626" y="22201"/>
                  </a:cubicBezTo>
                  <a:cubicBezTo>
                    <a:pt x="34752" y="25337"/>
                    <a:pt x="31877" y="28733"/>
                    <a:pt x="29003" y="31869"/>
                  </a:cubicBezTo>
                  <a:cubicBezTo>
                    <a:pt x="28481" y="32653"/>
                    <a:pt x="27958" y="33436"/>
                    <a:pt x="27697" y="34220"/>
                  </a:cubicBezTo>
                  <a:cubicBezTo>
                    <a:pt x="27697" y="34743"/>
                    <a:pt x="27958" y="35527"/>
                    <a:pt x="28481" y="36049"/>
                  </a:cubicBezTo>
                  <a:lnTo>
                    <a:pt x="29787" y="36049"/>
                  </a:lnTo>
                  <a:cubicBezTo>
                    <a:pt x="31355" y="35004"/>
                    <a:pt x="32661" y="33698"/>
                    <a:pt x="33706" y="32130"/>
                  </a:cubicBezTo>
                  <a:cubicBezTo>
                    <a:pt x="39193" y="26120"/>
                    <a:pt x="44942" y="20111"/>
                    <a:pt x="50429" y="14363"/>
                  </a:cubicBezTo>
                  <a:cubicBezTo>
                    <a:pt x="50862" y="13497"/>
                    <a:pt x="51832" y="12990"/>
                    <a:pt x="52747" y="12990"/>
                  </a:cubicBezTo>
                  <a:cubicBezTo>
                    <a:pt x="52936" y="12990"/>
                    <a:pt x="53123" y="13011"/>
                    <a:pt x="53303" y="13056"/>
                  </a:cubicBezTo>
                  <a:cubicBezTo>
                    <a:pt x="55393" y="13317"/>
                    <a:pt x="56438" y="15669"/>
                    <a:pt x="55132" y="17237"/>
                  </a:cubicBezTo>
                  <a:cubicBezTo>
                    <a:pt x="54087" y="18804"/>
                    <a:pt x="52258" y="20895"/>
                    <a:pt x="51474" y="22201"/>
                  </a:cubicBezTo>
                  <a:cubicBezTo>
                    <a:pt x="50429" y="23246"/>
                    <a:pt x="49383" y="24553"/>
                    <a:pt x="48338" y="25859"/>
                  </a:cubicBezTo>
                  <a:cubicBezTo>
                    <a:pt x="47032" y="27949"/>
                    <a:pt x="46771" y="29517"/>
                    <a:pt x="48077" y="30040"/>
                  </a:cubicBezTo>
                  <a:cubicBezTo>
                    <a:pt x="48365" y="30136"/>
                    <a:pt x="48626" y="30179"/>
                    <a:pt x="48866" y="30179"/>
                  </a:cubicBezTo>
                  <a:cubicBezTo>
                    <a:pt x="49932" y="30179"/>
                    <a:pt x="50572" y="29325"/>
                    <a:pt x="51212" y="28472"/>
                  </a:cubicBezTo>
                  <a:cubicBezTo>
                    <a:pt x="53041" y="26382"/>
                    <a:pt x="54609" y="24291"/>
                    <a:pt x="56438" y="22201"/>
                  </a:cubicBezTo>
                  <a:cubicBezTo>
                    <a:pt x="56961" y="21156"/>
                    <a:pt x="57745" y="20372"/>
                    <a:pt x="58790" y="19588"/>
                  </a:cubicBezTo>
                  <a:cubicBezTo>
                    <a:pt x="59051" y="19327"/>
                    <a:pt x="59378" y="19196"/>
                    <a:pt x="59704" y="19196"/>
                  </a:cubicBezTo>
                  <a:cubicBezTo>
                    <a:pt x="60031" y="19196"/>
                    <a:pt x="60357" y="19327"/>
                    <a:pt x="60619" y="19588"/>
                  </a:cubicBezTo>
                  <a:cubicBezTo>
                    <a:pt x="61141" y="20111"/>
                    <a:pt x="61141" y="20633"/>
                    <a:pt x="60880" y="21417"/>
                  </a:cubicBezTo>
                  <a:lnTo>
                    <a:pt x="54870" y="29256"/>
                  </a:lnTo>
                  <a:cubicBezTo>
                    <a:pt x="52258" y="32653"/>
                    <a:pt x="51735" y="34482"/>
                    <a:pt x="53303" y="35004"/>
                  </a:cubicBezTo>
                  <a:cubicBezTo>
                    <a:pt x="53531" y="35055"/>
                    <a:pt x="53746" y="35078"/>
                    <a:pt x="53951" y="35078"/>
                  </a:cubicBezTo>
                  <a:cubicBezTo>
                    <a:pt x="55857" y="35078"/>
                    <a:pt x="56801" y="33023"/>
                    <a:pt x="57745" y="31607"/>
                  </a:cubicBezTo>
                  <a:cubicBezTo>
                    <a:pt x="59835" y="29256"/>
                    <a:pt x="61925" y="26904"/>
                    <a:pt x="64015" y="24291"/>
                  </a:cubicBezTo>
                  <a:cubicBezTo>
                    <a:pt x="64277" y="24030"/>
                    <a:pt x="64538" y="23900"/>
                    <a:pt x="64832" y="23900"/>
                  </a:cubicBezTo>
                  <a:cubicBezTo>
                    <a:pt x="65126" y="23900"/>
                    <a:pt x="65452" y="24030"/>
                    <a:pt x="65844" y="24291"/>
                  </a:cubicBezTo>
                  <a:cubicBezTo>
                    <a:pt x="66628" y="24814"/>
                    <a:pt x="67151" y="25859"/>
                    <a:pt x="66628" y="26643"/>
                  </a:cubicBezTo>
                  <a:cubicBezTo>
                    <a:pt x="65322" y="28211"/>
                    <a:pt x="64015" y="29778"/>
                    <a:pt x="62709" y="31346"/>
                  </a:cubicBezTo>
                  <a:cubicBezTo>
                    <a:pt x="60619" y="33436"/>
                    <a:pt x="58790" y="35527"/>
                    <a:pt x="56699" y="37878"/>
                  </a:cubicBezTo>
                  <a:cubicBezTo>
                    <a:pt x="56177" y="38662"/>
                    <a:pt x="56438" y="39707"/>
                    <a:pt x="57222" y="40230"/>
                  </a:cubicBezTo>
                  <a:cubicBezTo>
                    <a:pt x="57483" y="40360"/>
                    <a:pt x="57810" y="40426"/>
                    <a:pt x="58136" y="40426"/>
                  </a:cubicBezTo>
                  <a:cubicBezTo>
                    <a:pt x="58463" y="40426"/>
                    <a:pt x="58790" y="40360"/>
                    <a:pt x="59051" y="40230"/>
                  </a:cubicBezTo>
                  <a:cubicBezTo>
                    <a:pt x="60357" y="39185"/>
                    <a:pt x="61664" y="38140"/>
                    <a:pt x="62709" y="36833"/>
                  </a:cubicBezTo>
                  <a:cubicBezTo>
                    <a:pt x="64799" y="34743"/>
                    <a:pt x="66890" y="32391"/>
                    <a:pt x="69241" y="30040"/>
                  </a:cubicBezTo>
                  <a:cubicBezTo>
                    <a:pt x="69633" y="29648"/>
                    <a:pt x="70156" y="29452"/>
                    <a:pt x="70678" y="29452"/>
                  </a:cubicBezTo>
                  <a:cubicBezTo>
                    <a:pt x="71201" y="29452"/>
                    <a:pt x="71723" y="29648"/>
                    <a:pt x="72115" y="30040"/>
                  </a:cubicBezTo>
                  <a:cubicBezTo>
                    <a:pt x="73160" y="30562"/>
                    <a:pt x="73683" y="31346"/>
                    <a:pt x="73160" y="32391"/>
                  </a:cubicBezTo>
                  <a:cubicBezTo>
                    <a:pt x="72115" y="33698"/>
                    <a:pt x="71070" y="35265"/>
                    <a:pt x="69764" y="36572"/>
                  </a:cubicBezTo>
                  <a:cubicBezTo>
                    <a:pt x="64799" y="42320"/>
                    <a:pt x="59835" y="47807"/>
                    <a:pt x="54870" y="53294"/>
                  </a:cubicBezTo>
                  <a:cubicBezTo>
                    <a:pt x="53825" y="54600"/>
                    <a:pt x="52780" y="55907"/>
                    <a:pt x="51996" y="57213"/>
                  </a:cubicBezTo>
                  <a:cubicBezTo>
                    <a:pt x="51474" y="57736"/>
                    <a:pt x="51735" y="58258"/>
                    <a:pt x="52258" y="59042"/>
                  </a:cubicBezTo>
                  <a:cubicBezTo>
                    <a:pt x="52519" y="59304"/>
                    <a:pt x="52845" y="59434"/>
                    <a:pt x="53172" y="59434"/>
                  </a:cubicBezTo>
                  <a:cubicBezTo>
                    <a:pt x="53499" y="59434"/>
                    <a:pt x="53825" y="59304"/>
                    <a:pt x="54087" y="59042"/>
                  </a:cubicBezTo>
                  <a:cubicBezTo>
                    <a:pt x="55132" y="58520"/>
                    <a:pt x="56177" y="57475"/>
                    <a:pt x="57222" y="56691"/>
                  </a:cubicBezTo>
                  <a:cubicBezTo>
                    <a:pt x="61925" y="51204"/>
                    <a:pt x="66890" y="45717"/>
                    <a:pt x="71854" y="40230"/>
                  </a:cubicBezTo>
                  <a:cubicBezTo>
                    <a:pt x="72899" y="38923"/>
                    <a:pt x="74205" y="37617"/>
                    <a:pt x="75512" y="36311"/>
                  </a:cubicBezTo>
                  <a:cubicBezTo>
                    <a:pt x="75926" y="35621"/>
                    <a:pt x="76558" y="35295"/>
                    <a:pt x="77216" y="35295"/>
                  </a:cubicBezTo>
                  <a:cubicBezTo>
                    <a:pt x="77805" y="35295"/>
                    <a:pt x="78415" y="35556"/>
                    <a:pt x="78909" y="36049"/>
                  </a:cubicBezTo>
                  <a:cubicBezTo>
                    <a:pt x="80738" y="37356"/>
                    <a:pt x="82567" y="38662"/>
                    <a:pt x="83350" y="40752"/>
                  </a:cubicBezTo>
                  <a:lnTo>
                    <a:pt x="83350" y="41014"/>
                  </a:lnTo>
                  <a:cubicBezTo>
                    <a:pt x="85702" y="42581"/>
                    <a:pt x="85963" y="43365"/>
                    <a:pt x="84918" y="44672"/>
                  </a:cubicBezTo>
                  <a:cubicBezTo>
                    <a:pt x="82828" y="47546"/>
                    <a:pt x="80215" y="50159"/>
                    <a:pt x="78125" y="53033"/>
                  </a:cubicBezTo>
                  <a:cubicBezTo>
                    <a:pt x="76296" y="55123"/>
                    <a:pt x="76034" y="57213"/>
                    <a:pt x="77080" y="57475"/>
                  </a:cubicBezTo>
                  <a:cubicBezTo>
                    <a:pt x="77468" y="57620"/>
                    <a:pt x="77811" y="57685"/>
                    <a:pt x="78120" y="57685"/>
                  </a:cubicBezTo>
                  <a:cubicBezTo>
                    <a:pt x="79470" y="57685"/>
                    <a:pt x="80148" y="56448"/>
                    <a:pt x="80999" y="55384"/>
                  </a:cubicBezTo>
                  <a:cubicBezTo>
                    <a:pt x="83089" y="53033"/>
                    <a:pt x="85179" y="50681"/>
                    <a:pt x="87270" y="48330"/>
                  </a:cubicBezTo>
                  <a:cubicBezTo>
                    <a:pt x="88054" y="47807"/>
                    <a:pt x="88837" y="47284"/>
                    <a:pt x="89621" y="46762"/>
                  </a:cubicBezTo>
                  <a:cubicBezTo>
                    <a:pt x="89621" y="46762"/>
                    <a:pt x="89883" y="46762"/>
                    <a:pt x="90144" y="47023"/>
                  </a:cubicBezTo>
                  <a:cubicBezTo>
                    <a:pt x="90405" y="47284"/>
                    <a:pt x="90666" y="47807"/>
                    <a:pt x="90666" y="48068"/>
                  </a:cubicBezTo>
                  <a:cubicBezTo>
                    <a:pt x="90405" y="49113"/>
                    <a:pt x="89883" y="50159"/>
                    <a:pt x="89099" y="50942"/>
                  </a:cubicBezTo>
                  <a:cubicBezTo>
                    <a:pt x="87008" y="53555"/>
                    <a:pt x="84918" y="55907"/>
                    <a:pt x="82828" y="58258"/>
                  </a:cubicBezTo>
                  <a:cubicBezTo>
                    <a:pt x="82305" y="59042"/>
                    <a:pt x="82044" y="59565"/>
                    <a:pt x="81521" y="60610"/>
                  </a:cubicBezTo>
                  <a:cubicBezTo>
                    <a:pt x="81260" y="61394"/>
                    <a:pt x="81521" y="62439"/>
                    <a:pt x="82305" y="62700"/>
                  </a:cubicBezTo>
                  <a:cubicBezTo>
                    <a:pt x="82630" y="62808"/>
                    <a:pt x="82955" y="62872"/>
                    <a:pt x="83261" y="62872"/>
                  </a:cubicBezTo>
                  <a:cubicBezTo>
                    <a:pt x="83694" y="62872"/>
                    <a:pt x="84089" y="62745"/>
                    <a:pt x="84396" y="62439"/>
                  </a:cubicBezTo>
                  <a:cubicBezTo>
                    <a:pt x="86486" y="60087"/>
                    <a:pt x="88837" y="57213"/>
                    <a:pt x="90928" y="54862"/>
                  </a:cubicBezTo>
                  <a:cubicBezTo>
                    <a:pt x="92234" y="53555"/>
                    <a:pt x="93541" y="52249"/>
                    <a:pt x="94847" y="50942"/>
                  </a:cubicBezTo>
                  <a:cubicBezTo>
                    <a:pt x="95892" y="51465"/>
                    <a:pt x="96415" y="51988"/>
                    <a:pt x="97198" y="52771"/>
                  </a:cubicBezTo>
                  <a:cubicBezTo>
                    <a:pt x="98505" y="53555"/>
                    <a:pt x="98505" y="55384"/>
                    <a:pt x="97198" y="56168"/>
                  </a:cubicBezTo>
                  <a:cubicBezTo>
                    <a:pt x="91973" y="61394"/>
                    <a:pt x="87008" y="66358"/>
                    <a:pt x="82044" y="71584"/>
                  </a:cubicBezTo>
                  <a:cubicBezTo>
                    <a:pt x="80476" y="72890"/>
                    <a:pt x="79431" y="74197"/>
                    <a:pt x="78647" y="76026"/>
                  </a:cubicBezTo>
                  <a:cubicBezTo>
                    <a:pt x="78386" y="76548"/>
                    <a:pt x="78647" y="77332"/>
                    <a:pt x="79170" y="77855"/>
                  </a:cubicBezTo>
                  <a:cubicBezTo>
                    <a:pt x="79431" y="77985"/>
                    <a:pt x="79758" y="78051"/>
                    <a:pt x="80084" y="78051"/>
                  </a:cubicBezTo>
                  <a:cubicBezTo>
                    <a:pt x="80411" y="78051"/>
                    <a:pt x="80738" y="77985"/>
                    <a:pt x="80999" y="77855"/>
                  </a:cubicBezTo>
                  <a:cubicBezTo>
                    <a:pt x="82044" y="76810"/>
                    <a:pt x="83089" y="76026"/>
                    <a:pt x="83873" y="74981"/>
                  </a:cubicBezTo>
                  <a:cubicBezTo>
                    <a:pt x="89099" y="70016"/>
                    <a:pt x="93802" y="65052"/>
                    <a:pt x="98766" y="60087"/>
                  </a:cubicBezTo>
                  <a:cubicBezTo>
                    <a:pt x="100090" y="58764"/>
                    <a:pt x="101309" y="58069"/>
                    <a:pt x="102224" y="58069"/>
                  </a:cubicBezTo>
                  <a:cubicBezTo>
                    <a:pt x="102754" y="58069"/>
                    <a:pt x="103182" y="58302"/>
                    <a:pt x="103469" y="58781"/>
                  </a:cubicBezTo>
                  <a:cubicBezTo>
                    <a:pt x="104776" y="60610"/>
                    <a:pt x="102947" y="61655"/>
                    <a:pt x="102163" y="62962"/>
                  </a:cubicBezTo>
                  <a:cubicBezTo>
                    <a:pt x="100856" y="64529"/>
                    <a:pt x="99027" y="66097"/>
                    <a:pt x="97460" y="67926"/>
                  </a:cubicBezTo>
                  <a:cubicBezTo>
                    <a:pt x="96676" y="68710"/>
                    <a:pt x="96153" y="69755"/>
                    <a:pt x="95631" y="70800"/>
                  </a:cubicBezTo>
                  <a:cubicBezTo>
                    <a:pt x="95369" y="71584"/>
                    <a:pt x="94847" y="72368"/>
                    <a:pt x="95892" y="73152"/>
                  </a:cubicBezTo>
                  <a:cubicBezTo>
                    <a:pt x="96275" y="73247"/>
                    <a:pt x="96657" y="73308"/>
                    <a:pt x="97014" y="73308"/>
                  </a:cubicBezTo>
                  <a:cubicBezTo>
                    <a:pt x="97632" y="73308"/>
                    <a:pt x="98174" y="73126"/>
                    <a:pt x="98505" y="72629"/>
                  </a:cubicBezTo>
                  <a:cubicBezTo>
                    <a:pt x="100073" y="70800"/>
                    <a:pt x="101640" y="69232"/>
                    <a:pt x="103208" y="67665"/>
                  </a:cubicBezTo>
                  <a:cubicBezTo>
                    <a:pt x="103992" y="66881"/>
                    <a:pt x="104776" y="65836"/>
                    <a:pt x="105560" y="65052"/>
                  </a:cubicBezTo>
                  <a:cubicBezTo>
                    <a:pt x="105961" y="64650"/>
                    <a:pt x="106363" y="63323"/>
                    <a:pt x="107120" y="63323"/>
                  </a:cubicBezTo>
                  <a:cubicBezTo>
                    <a:pt x="107348" y="63323"/>
                    <a:pt x="107609" y="63443"/>
                    <a:pt x="107911" y="63745"/>
                  </a:cubicBezTo>
                  <a:cubicBezTo>
                    <a:pt x="109479" y="64791"/>
                    <a:pt x="107911" y="66097"/>
                    <a:pt x="107127" y="66881"/>
                  </a:cubicBezTo>
                  <a:cubicBezTo>
                    <a:pt x="105037" y="69232"/>
                    <a:pt x="103208" y="71584"/>
                    <a:pt x="101379" y="73674"/>
                  </a:cubicBezTo>
                  <a:cubicBezTo>
                    <a:pt x="100856" y="74458"/>
                    <a:pt x="100334" y="75242"/>
                    <a:pt x="99811" y="76026"/>
                  </a:cubicBezTo>
                  <a:cubicBezTo>
                    <a:pt x="99550" y="76548"/>
                    <a:pt x="99550" y="77332"/>
                    <a:pt x="100073" y="77855"/>
                  </a:cubicBezTo>
                  <a:cubicBezTo>
                    <a:pt x="100360" y="78286"/>
                    <a:pt x="100806" y="78480"/>
                    <a:pt x="101280" y="78480"/>
                  </a:cubicBezTo>
                  <a:cubicBezTo>
                    <a:pt x="101667" y="78480"/>
                    <a:pt x="102072" y="78351"/>
                    <a:pt x="102424" y="78116"/>
                  </a:cubicBezTo>
                  <a:cubicBezTo>
                    <a:pt x="103731" y="76548"/>
                    <a:pt x="104776" y="75503"/>
                    <a:pt x="106605" y="73674"/>
                  </a:cubicBezTo>
                  <a:cubicBezTo>
                    <a:pt x="108434" y="71584"/>
                    <a:pt x="110263" y="69494"/>
                    <a:pt x="112092" y="67665"/>
                  </a:cubicBezTo>
                  <a:cubicBezTo>
                    <a:pt x="112245" y="67588"/>
                    <a:pt x="112420" y="67556"/>
                    <a:pt x="112605" y="67556"/>
                  </a:cubicBezTo>
                  <a:cubicBezTo>
                    <a:pt x="113051" y="67556"/>
                    <a:pt x="113551" y="67741"/>
                    <a:pt x="113921" y="67926"/>
                  </a:cubicBezTo>
                  <a:cubicBezTo>
                    <a:pt x="114182" y="68448"/>
                    <a:pt x="114443" y="69494"/>
                    <a:pt x="114182" y="69755"/>
                  </a:cubicBezTo>
                  <a:cubicBezTo>
                    <a:pt x="112614" y="71323"/>
                    <a:pt x="110785" y="73152"/>
                    <a:pt x="109479" y="74719"/>
                  </a:cubicBezTo>
                  <a:cubicBezTo>
                    <a:pt x="108172" y="76287"/>
                    <a:pt x="106343" y="77332"/>
                    <a:pt x="105560" y="79422"/>
                  </a:cubicBezTo>
                  <a:cubicBezTo>
                    <a:pt x="105560" y="80206"/>
                    <a:pt x="105560" y="80990"/>
                    <a:pt x="106082" y="81251"/>
                  </a:cubicBezTo>
                  <a:cubicBezTo>
                    <a:pt x="106474" y="81513"/>
                    <a:pt x="106866" y="81643"/>
                    <a:pt x="107225" y="81643"/>
                  </a:cubicBezTo>
                  <a:cubicBezTo>
                    <a:pt x="107585" y="81643"/>
                    <a:pt x="107911" y="81513"/>
                    <a:pt x="108172" y="81251"/>
                  </a:cubicBezTo>
                  <a:cubicBezTo>
                    <a:pt x="109479" y="80206"/>
                    <a:pt x="110785" y="78900"/>
                    <a:pt x="112092" y="77593"/>
                  </a:cubicBezTo>
                  <a:cubicBezTo>
                    <a:pt x="113921" y="76026"/>
                    <a:pt x="115750" y="74197"/>
                    <a:pt x="117579" y="72629"/>
                  </a:cubicBezTo>
                  <a:cubicBezTo>
                    <a:pt x="117885" y="72399"/>
                    <a:pt x="118168" y="72304"/>
                    <a:pt x="118430" y="72304"/>
                  </a:cubicBezTo>
                  <a:cubicBezTo>
                    <a:pt x="119061" y="72304"/>
                    <a:pt x="119561" y="72859"/>
                    <a:pt x="119930" y="73413"/>
                  </a:cubicBezTo>
                  <a:cubicBezTo>
                    <a:pt x="120192" y="73935"/>
                    <a:pt x="120192" y="74458"/>
                    <a:pt x="119930" y="75242"/>
                  </a:cubicBezTo>
                  <a:cubicBezTo>
                    <a:pt x="117056" y="78377"/>
                    <a:pt x="114705" y="82035"/>
                    <a:pt x="111830" y="85171"/>
                  </a:cubicBezTo>
                  <a:cubicBezTo>
                    <a:pt x="108956" y="88045"/>
                    <a:pt x="106343" y="91180"/>
                    <a:pt x="103469" y="94316"/>
                  </a:cubicBezTo>
                  <a:cubicBezTo>
                    <a:pt x="102947" y="94838"/>
                    <a:pt x="102947" y="96145"/>
                    <a:pt x="103469" y="96667"/>
                  </a:cubicBezTo>
                  <a:cubicBezTo>
                    <a:pt x="103861" y="97059"/>
                    <a:pt x="104318" y="97255"/>
                    <a:pt x="104776" y="97255"/>
                  </a:cubicBezTo>
                  <a:cubicBezTo>
                    <a:pt x="105233" y="97255"/>
                    <a:pt x="105690" y="97059"/>
                    <a:pt x="106082" y="96667"/>
                  </a:cubicBezTo>
                  <a:cubicBezTo>
                    <a:pt x="107127" y="95622"/>
                    <a:pt x="108172" y="94577"/>
                    <a:pt x="109218" y="93532"/>
                  </a:cubicBezTo>
                  <a:cubicBezTo>
                    <a:pt x="113659" y="88829"/>
                    <a:pt x="117840" y="84126"/>
                    <a:pt x="122282" y="79422"/>
                  </a:cubicBezTo>
                  <a:cubicBezTo>
                    <a:pt x="122804" y="78900"/>
                    <a:pt x="123849" y="78377"/>
                    <a:pt x="124633" y="78377"/>
                  </a:cubicBezTo>
                  <a:cubicBezTo>
                    <a:pt x="126462" y="78639"/>
                    <a:pt x="127769" y="80468"/>
                    <a:pt x="126985" y="82297"/>
                  </a:cubicBezTo>
                  <a:cubicBezTo>
                    <a:pt x="125417" y="84387"/>
                    <a:pt x="123849" y="86738"/>
                    <a:pt x="122282" y="88829"/>
                  </a:cubicBezTo>
                  <a:cubicBezTo>
                    <a:pt x="121498" y="89613"/>
                    <a:pt x="120975" y="90396"/>
                    <a:pt x="120714" y="91180"/>
                  </a:cubicBezTo>
                  <a:cubicBezTo>
                    <a:pt x="120453" y="91703"/>
                    <a:pt x="120453" y="92487"/>
                    <a:pt x="120975" y="93009"/>
                  </a:cubicBezTo>
                  <a:cubicBezTo>
                    <a:pt x="121263" y="93441"/>
                    <a:pt x="121709" y="93635"/>
                    <a:pt x="122183" y="93635"/>
                  </a:cubicBezTo>
                  <a:cubicBezTo>
                    <a:pt x="122569" y="93635"/>
                    <a:pt x="122975" y="93505"/>
                    <a:pt x="123327" y="93270"/>
                  </a:cubicBezTo>
                  <a:cubicBezTo>
                    <a:pt x="124372" y="91964"/>
                    <a:pt x="125417" y="90919"/>
                    <a:pt x="126462" y="89613"/>
                  </a:cubicBezTo>
                  <a:cubicBezTo>
                    <a:pt x="127507" y="88045"/>
                    <a:pt x="128553" y="86738"/>
                    <a:pt x="129859" y="85171"/>
                  </a:cubicBezTo>
                  <a:cubicBezTo>
                    <a:pt x="130223" y="84807"/>
                    <a:pt x="130713" y="84316"/>
                    <a:pt x="131330" y="84316"/>
                  </a:cubicBezTo>
                  <a:cubicBezTo>
                    <a:pt x="131600" y="84316"/>
                    <a:pt x="131893" y="84410"/>
                    <a:pt x="132211" y="84648"/>
                  </a:cubicBezTo>
                  <a:cubicBezTo>
                    <a:pt x="132994" y="85432"/>
                    <a:pt x="132733" y="86216"/>
                    <a:pt x="132211" y="87000"/>
                  </a:cubicBezTo>
                  <a:cubicBezTo>
                    <a:pt x="130120" y="89351"/>
                    <a:pt x="128030" y="91442"/>
                    <a:pt x="125940" y="93532"/>
                  </a:cubicBezTo>
                  <a:cubicBezTo>
                    <a:pt x="125417" y="94316"/>
                    <a:pt x="124895" y="95099"/>
                    <a:pt x="124633" y="95883"/>
                  </a:cubicBezTo>
                  <a:cubicBezTo>
                    <a:pt x="124220" y="96916"/>
                    <a:pt x="125114" y="97949"/>
                    <a:pt x="126151" y="97949"/>
                  </a:cubicBezTo>
                  <a:cubicBezTo>
                    <a:pt x="126426" y="97949"/>
                    <a:pt x="126711" y="97876"/>
                    <a:pt x="126985" y="97712"/>
                  </a:cubicBezTo>
                  <a:cubicBezTo>
                    <a:pt x="128030" y="96667"/>
                    <a:pt x="128814" y="95883"/>
                    <a:pt x="130382" y="94316"/>
                  </a:cubicBezTo>
                  <a:cubicBezTo>
                    <a:pt x="131949" y="93009"/>
                    <a:pt x="133517" y="91180"/>
                    <a:pt x="135085" y="89613"/>
                  </a:cubicBezTo>
                  <a:lnTo>
                    <a:pt x="136391" y="89613"/>
                  </a:lnTo>
                  <a:cubicBezTo>
                    <a:pt x="137175" y="89874"/>
                    <a:pt x="137436" y="90658"/>
                    <a:pt x="136914" y="91180"/>
                  </a:cubicBezTo>
                  <a:cubicBezTo>
                    <a:pt x="135085" y="93532"/>
                    <a:pt x="132994" y="95883"/>
                    <a:pt x="131165" y="98235"/>
                  </a:cubicBezTo>
                  <a:cubicBezTo>
                    <a:pt x="129598" y="100325"/>
                    <a:pt x="129075" y="102415"/>
                    <a:pt x="130382" y="102677"/>
                  </a:cubicBezTo>
                  <a:cubicBezTo>
                    <a:pt x="130770" y="102822"/>
                    <a:pt x="131113" y="102887"/>
                    <a:pt x="131422" y="102887"/>
                  </a:cubicBezTo>
                  <a:cubicBezTo>
                    <a:pt x="132772" y="102887"/>
                    <a:pt x="133450" y="101650"/>
                    <a:pt x="134301" y="100586"/>
                  </a:cubicBezTo>
                  <a:cubicBezTo>
                    <a:pt x="136130" y="98496"/>
                    <a:pt x="138220" y="96145"/>
                    <a:pt x="140310" y="94054"/>
                  </a:cubicBezTo>
                  <a:cubicBezTo>
                    <a:pt x="140572" y="93662"/>
                    <a:pt x="140964" y="93466"/>
                    <a:pt x="141388" y="93466"/>
                  </a:cubicBezTo>
                  <a:cubicBezTo>
                    <a:pt x="141813" y="93466"/>
                    <a:pt x="142270" y="93662"/>
                    <a:pt x="142662" y="94054"/>
                  </a:cubicBezTo>
                  <a:cubicBezTo>
                    <a:pt x="143446" y="94838"/>
                    <a:pt x="145014" y="95883"/>
                    <a:pt x="143968" y="97451"/>
                  </a:cubicBezTo>
                  <a:cubicBezTo>
                    <a:pt x="143446" y="98235"/>
                    <a:pt x="142662" y="99280"/>
                    <a:pt x="141878" y="100064"/>
                  </a:cubicBezTo>
                  <a:cubicBezTo>
                    <a:pt x="137175" y="105028"/>
                    <a:pt x="132733" y="109993"/>
                    <a:pt x="128030" y="114957"/>
                  </a:cubicBezTo>
                  <a:cubicBezTo>
                    <a:pt x="126985" y="116002"/>
                    <a:pt x="126201" y="117047"/>
                    <a:pt x="125678" y="118354"/>
                  </a:cubicBezTo>
                  <a:cubicBezTo>
                    <a:pt x="125417" y="118615"/>
                    <a:pt x="125678" y="119660"/>
                    <a:pt x="125940" y="120183"/>
                  </a:cubicBezTo>
                  <a:cubicBezTo>
                    <a:pt x="126246" y="120489"/>
                    <a:pt x="126642" y="120616"/>
                    <a:pt x="127022" y="120616"/>
                  </a:cubicBezTo>
                  <a:cubicBezTo>
                    <a:pt x="127291" y="120616"/>
                    <a:pt x="127552" y="120552"/>
                    <a:pt x="127769" y="120444"/>
                  </a:cubicBezTo>
                  <a:cubicBezTo>
                    <a:pt x="129075" y="119399"/>
                    <a:pt x="130382" y="118354"/>
                    <a:pt x="131427" y="117047"/>
                  </a:cubicBezTo>
                  <a:lnTo>
                    <a:pt x="144491" y="103199"/>
                  </a:lnTo>
                  <a:cubicBezTo>
                    <a:pt x="145275" y="102154"/>
                    <a:pt x="146320" y="101109"/>
                    <a:pt x="147365" y="100325"/>
                  </a:cubicBezTo>
                  <a:cubicBezTo>
                    <a:pt x="147671" y="100096"/>
                    <a:pt x="147977" y="100000"/>
                    <a:pt x="148277" y="100000"/>
                  </a:cubicBezTo>
                  <a:cubicBezTo>
                    <a:pt x="149000" y="100000"/>
                    <a:pt x="149685" y="100555"/>
                    <a:pt x="150239" y="101109"/>
                  </a:cubicBezTo>
                  <a:cubicBezTo>
                    <a:pt x="151023" y="101893"/>
                    <a:pt x="150762" y="102938"/>
                    <a:pt x="150239" y="103461"/>
                  </a:cubicBezTo>
                  <a:cubicBezTo>
                    <a:pt x="148149" y="105551"/>
                    <a:pt x="146059" y="107641"/>
                    <a:pt x="143968" y="109731"/>
                  </a:cubicBezTo>
                  <a:cubicBezTo>
                    <a:pt x="143446" y="110254"/>
                    <a:pt x="143446" y="111299"/>
                    <a:pt x="144230" y="111560"/>
                  </a:cubicBezTo>
                  <a:cubicBezTo>
                    <a:pt x="144612" y="111943"/>
                    <a:pt x="144995" y="112185"/>
                    <a:pt x="145480" y="112185"/>
                  </a:cubicBezTo>
                  <a:cubicBezTo>
                    <a:pt x="145657" y="112185"/>
                    <a:pt x="145849" y="112153"/>
                    <a:pt x="146059" y="112083"/>
                  </a:cubicBezTo>
                  <a:cubicBezTo>
                    <a:pt x="148149" y="111299"/>
                    <a:pt x="149455" y="109470"/>
                    <a:pt x="151284" y="107902"/>
                  </a:cubicBezTo>
                  <a:cubicBezTo>
                    <a:pt x="152329" y="107119"/>
                    <a:pt x="153113" y="105812"/>
                    <a:pt x="154420" y="105551"/>
                  </a:cubicBezTo>
                  <a:lnTo>
                    <a:pt x="155204" y="105551"/>
                  </a:lnTo>
                  <a:cubicBezTo>
                    <a:pt x="155204" y="105812"/>
                    <a:pt x="155204" y="106073"/>
                    <a:pt x="155204" y="106335"/>
                  </a:cubicBezTo>
                  <a:cubicBezTo>
                    <a:pt x="154942" y="107119"/>
                    <a:pt x="154420" y="107902"/>
                    <a:pt x="154158" y="108686"/>
                  </a:cubicBezTo>
                  <a:cubicBezTo>
                    <a:pt x="152591" y="110515"/>
                    <a:pt x="150762" y="112606"/>
                    <a:pt x="149194" y="114435"/>
                  </a:cubicBezTo>
                  <a:cubicBezTo>
                    <a:pt x="148410" y="115218"/>
                    <a:pt x="148149" y="116525"/>
                    <a:pt x="148671" y="117309"/>
                  </a:cubicBezTo>
                  <a:cubicBezTo>
                    <a:pt x="148921" y="117807"/>
                    <a:pt x="149348" y="118127"/>
                    <a:pt x="149898" y="118127"/>
                  </a:cubicBezTo>
                  <a:cubicBezTo>
                    <a:pt x="150500" y="118127"/>
                    <a:pt x="151248" y="117743"/>
                    <a:pt x="152068" y="116786"/>
                  </a:cubicBezTo>
                  <a:cubicBezTo>
                    <a:pt x="153897" y="114957"/>
                    <a:pt x="155204" y="113389"/>
                    <a:pt x="156771" y="111822"/>
                  </a:cubicBezTo>
                  <a:cubicBezTo>
                    <a:pt x="157294" y="111038"/>
                    <a:pt x="158078" y="110515"/>
                    <a:pt x="158600" y="109731"/>
                  </a:cubicBezTo>
                  <a:cubicBezTo>
                    <a:pt x="158810" y="109661"/>
                    <a:pt x="159002" y="109629"/>
                    <a:pt x="159179" y="109629"/>
                  </a:cubicBezTo>
                  <a:cubicBezTo>
                    <a:pt x="159664" y="109629"/>
                    <a:pt x="160047" y="109871"/>
                    <a:pt x="160429" y="110254"/>
                  </a:cubicBezTo>
                  <a:cubicBezTo>
                    <a:pt x="161213" y="110515"/>
                    <a:pt x="161474" y="111299"/>
                    <a:pt x="161213" y="111822"/>
                  </a:cubicBezTo>
                  <a:cubicBezTo>
                    <a:pt x="160429" y="113128"/>
                    <a:pt x="159907" y="114173"/>
                    <a:pt x="159123" y="115218"/>
                  </a:cubicBezTo>
                  <a:cubicBezTo>
                    <a:pt x="157555" y="117309"/>
                    <a:pt x="155987" y="119138"/>
                    <a:pt x="154681" y="121228"/>
                  </a:cubicBezTo>
                  <a:cubicBezTo>
                    <a:pt x="154158" y="122273"/>
                    <a:pt x="154420" y="123318"/>
                    <a:pt x="155204" y="123841"/>
                  </a:cubicBezTo>
                  <a:cubicBezTo>
                    <a:pt x="155503" y="124040"/>
                    <a:pt x="155841" y="124126"/>
                    <a:pt x="156172" y="124126"/>
                  </a:cubicBezTo>
                  <a:cubicBezTo>
                    <a:pt x="156710" y="124126"/>
                    <a:pt x="157232" y="123902"/>
                    <a:pt x="157555" y="123579"/>
                  </a:cubicBezTo>
                  <a:cubicBezTo>
                    <a:pt x="159384" y="121228"/>
                    <a:pt x="160952" y="119138"/>
                    <a:pt x="162520" y="117047"/>
                  </a:cubicBezTo>
                  <a:cubicBezTo>
                    <a:pt x="163042" y="116264"/>
                    <a:pt x="163826" y="115741"/>
                    <a:pt x="164610" y="115218"/>
                  </a:cubicBezTo>
                  <a:cubicBezTo>
                    <a:pt x="164763" y="115142"/>
                    <a:pt x="164938" y="115110"/>
                    <a:pt x="165123" y="115110"/>
                  </a:cubicBezTo>
                  <a:cubicBezTo>
                    <a:pt x="165569" y="115110"/>
                    <a:pt x="166069" y="115295"/>
                    <a:pt x="166439" y="115480"/>
                  </a:cubicBezTo>
                  <a:cubicBezTo>
                    <a:pt x="166961" y="116002"/>
                    <a:pt x="167223" y="116525"/>
                    <a:pt x="167223" y="117309"/>
                  </a:cubicBezTo>
                  <a:cubicBezTo>
                    <a:pt x="166961" y="118615"/>
                    <a:pt x="165916" y="119660"/>
                    <a:pt x="164871" y="120444"/>
                  </a:cubicBezTo>
                  <a:cubicBezTo>
                    <a:pt x="159384" y="126454"/>
                    <a:pt x="153897" y="132202"/>
                    <a:pt x="148671" y="137950"/>
                  </a:cubicBezTo>
                  <a:cubicBezTo>
                    <a:pt x="147104" y="139257"/>
                    <a:pt x="145797" y="141086"/>
                    <a:pt x="145014" y="142915"/>
                  </a:cubicBezTo>
                  <a:cubicBezTo>
                    <a:pt x="145014" y="143698"/>
                    <a:pt x="145275" y="144482"/>
                    <a:pt x="145797" y="144744"/>
                  </a:cubicBezTo>
                  <a:cubicBezTo>
                    <a:pt x="146059" y="145005"/>
                    <a:pt x="146842" y="145005"/>
                    <a:pt x="147104" y="145005"/>
                  </a:cubicBezTo>
                  <a:cubicBezTo>
                    <a:pt x="147888" y="144221"/>
                    <a:pt x="148671" y="143698"/>
                    <a:pt x="149717" y="142915"/>
                  </a:cubicBezTo>
                  <a:cubicBezTo>
                    <a:pt x="155204" y="136905"/>
                    <a:pt x="160429" y="131157"/>
                    <a:pt x="165916" y="125408"/>
                  </a:cubicBezTo>
                  <a:cubicBezTo>
                    <a:pt x="166961" y="124102"/>
                    <a:pt x="168007" y="123057"/>
                    <a:pt x="169313" y="121750"/>
                  </a:cubicBezTo>
                  <a:cubicBezTo>
                    <a:pt x="170097" y="120967"/>
                    <a:pt x="170750" y="120575"/>
                    <a:pt x="171436" y="120575"/>
                  </a:cubicBezTo>
                  <a:cubicBezTo>
                    <a:pt x="172122" y="120575"/>
                    <a:pt x="172840" y="120967"/>
                    <a:pt x="173755" y="121750"/>
                  </a:cubicBezTo>
                  <a:cubicBezTo>
                    <a:pt x="175584" y="123579"/>
                    <a:pt x="175584" y="124363"/>
                    <a:pt x="173755" y="126454"/>
                  </a:cubicBezTo>
                  <a:cubicBezTo>
                    <a:pt x="171926" y="128544"/>
                    <a:pt x="169574" y="129850"/>
                    <a:pt x="168790" y="132724"/>
                  </a:cubicBezTo>
                  <a:cubicBezTo>
                    <a:pt x="168268" y="132986"/>
                    <a:pt x="168529" y="134031"/>
                    <a:pt x="168790" y="134031"/>
                  </a:cubicBezTo>
                  <a:cubicBezTo>
                    <a:pt x="168975" y="134216"/>
                    <a:pt x="169421" y="134400"/>
                    <a:pt x="169851" y="134400"/>
                  </a:cubicBezTo>
                  <a:cubicBezTo>
                    <a:pt x="170030" y="134400"/>
                    <a:pt x="170205" y="134369"/>
                    <a:pt x="170358" y="134292"/>
                  </a:cubicBezTo>
                  <a:cubicBezTo>
                    <a:pt x="171926" y="134031"/>
                    <a:pt x="172971" y="132463"/>
                    <a:pt x="174016" y="131418"/>
                  </a:cubicBezTo>
                  <a:cubicBezTo>
                    <a:pt x="175322" y="130112"/>
                    <a:pt x="176629" y="129066"/>
                    <a:pt x="178197" y="128021"/>
                  </a:cubicBezTo>
                  <a:cubicBezTo>
                    <a:pt x="178426" y="127868"/>
                    <a:pt x="178656" y="127805"/>
                    <a:pt x="178885" y="127805"/>
                  </a:cubicBezTo>
                  <a:cubicBezTo>
                    <a:pt x="179440" y="127805"/>
                    <a:pt x="179994" y="128174"/>
                    <a:pt x="180548" y="128544"/>
                  </a:cubicBezTo>
                  <a:cubicBezTo>
                    <a:pt x="181332" y="129066"/>
                    <a:pt x="181593" y="130373"/>
                    <a:pt x="180809" y="130895"/>
                  </a:cubicBezTo>
                  <a:cubicBezTo>
                    <a:pt x="179503" y="132463"/>
                    <a:pt x="177935" y="134031"/>
                    <a:pt x="176629" y="135337"/>
                  </a:cubicBezTo>
                  <a:cubicBezTo>
                    <a:pt x="175584" y="136121"/>
                    <a:pt x="175061" y="137166"/>
                    <a:pt x="175061" y="138473"/>
                  </a:cubicBezTo>
                  <a:cubicBezTo>
                    <a:pt x="175061" y="138734"/>
                    <a:pt x="175322" y="139257"/>
                    <a:pt x="175584" y="139518"/>
                  </a:cubicBezTo>
                  <a:cubicBezTo>
                    <a:pt x="175845" y="139779"/>
                    <a:pt x="176368" y="139779"/>
                    <a:pt x="176890" y="139779"/>
                  </a:cubicBezTo>
                  <a:cubicBezTo>
                    <a:pt x="177674" y="139257"/>
                    <a:pt x="178458" y="138995"/>
                    <a:pt x="178980" y="138211"/>
                  </a:cubicBezTo>
                  <a:cubicBezTo>
                    <a:pt x="180548" y="137166"/>
                    <a:pt x="181593" y="135599"/>
                    <a:pt x="182900" y="134553"/>
                  </a:cubicBezTo>
                  <a:cubicBezTo>
                    <a:pt x="183476" y="133977"/>
                    <a:pt x="183911" y="133119"/>
                    <a:pt x="184515" y="133119"/>
                  </a:cubicBezTo>
                  <a:cubicBezTo>
                    <a:pt x="184734" y="133119"/>
                    <a:pt x="184974" y="133231"/>
                    <a:pt x="185251" y="133508"/>
                  </a:cubicBezTo>
                  <a:cubicBezTo>
                    <a:pt x="186296" y="134553"/>
                    <a:pt x="184990" y="135599"/>
                    <a:pt x="184467" y="136382"/>
                  </a:cubicBezTo>
                  <a:cubicBezTo>
                    <a:pt x="182900" y="137950"/>
                    <a:pt x="181332" y="139518"/>
                    <a:pt x="179764" y="141347"/>
                  </a:cubicBezTo>
                  <a:cubicBezTo>
                    <a:pt x="179242" y="142131"/>
                    <a:pt x="178719" y="142915"/>
                    <a:pt x="178719" y="143698"/>
                  </a:cubicBezTo>
                  <a:cubicBezTo>
                    <a:pt x="178458" y="144221"/>
                    <a:pt x="178719" y="144744"/>
                    <a:pt x="178980" y="145005"/>
                  </a:cubicBezTo>
                  <a:cubicBezTo>
                    <a:pt x="179242" y="145266"/>
                    <a:pt x="180026" y="145266"/>
                    <a:pt x="180287" y="145266"/>
                  </a:cubicBezTo>
                  <a:cubicBezTo>
                    <a:pt x="181332" y="144744"/>
                    <a:pt x="182116" y="143960"/>
                    <a:pt x="182900" y="143437"/>
                  </a:cubicBezTo>
                  <a:cubicBezTo>
                    <a:pt x="184729" y="141608"/>
                    <a:pt x="186558" y="139779"/>
                    <a:pt x="188387" y="137950"/>
                  </a:cubicBezTo>
                  <a:cubicBezTo>
                    <a:pt x="188648" y="137689"/>
                    <a:pt x="189040" y="137558"/>
                    <a:pt x="189464" y="137558"/>
                  </a:cubicBezTo>
                  <a:cubicBezTo>
                    <a:pt x="189889" y="137558"/>
                    <a:pt x="190346" y="137689"/>
                    <a:pt x="190738" y="137950"/>
                  </a:cubicBezTo>
                  <a:cubicBezTo>
                    <a:pt x="191000" y="138734"/>
                    <a:pt x="191000" y="139257"/>
                    <a:pt x="190738" y="140040"/>
                  </a:cubicBezTo>
                  <a:cubicBezTo>
                    <a:pt x="188387" y="142915"/>
                    <a:pt x="186035" y="146050"/>
                    <a:pt x="183422" y="148663"/>
                  </a:cubicBezTo>
                  <a:cubicBezTo>
                    <a:pt x="179764" y="152582"/>
                    <a:pt x="176106" y="156240"/>
                    <a:pt x="172448" y="160159"/>
                  </a:cubicBezTo>
                  <a:cubicBezTo>
                    <a:pt x="171665" y="160682"/>
                    <a:pt x="171142" y="161466"/>
                    <a:pt x="170619" y="162250"/>
                  </a:cubicBezTo>
                  <a:cubicBezTo>
                    <a:pt x="170097" y="163033"/>
                    <a:pt x="169836" y="164340"/>
                    <a:pt x="170619" y="165124"/>
                  </a:cubicBezTo>
                  <a:cubicBezTo>
                    <a:pt x="170907" y="165412"/>
                    <a:pt x="171231" y="165523"/>
                    <a:pt x="171564" y="165523"/>
                  </a:cubicBezTo>
                  <a:cubicBezTo>
                    <a:pt x="172136" y="165523"/>
                    <a:pt x="172736" y="165193"/>
                    <a:pt x="173232" y="164862"/>
                  </a:cubicBezTo>
                  <a:cubicBezTo>
                    <a:pt x="174277" y="163817"/>
                    <a:pt x="175584" y="162772"/>
                    <a:pt x="176629" y="161466"/>
                  </a:cubicBezTo>
                  <a:cubicBezTo>
                    <a:pt x="182377" y="155456"/>
                    <a:pt x="188125" y="149447"/>
                    <a:pt x="194135" y="143437"/>
                  </a:cubicBezTo>
                  <a:cubicBezTo>
                    <a:pt x="194396" y="142915"/>
                    <a:pt x="194658" y="142915"/>
                    <a:pt x="195180" y="142653"/>
                  </a:cubicBezTo>
                  <a:lnTo>
                    <a:pt x="195180" y="142653"/>
                  </a:lnTo>
                  <a:cubicBezTo>
                    <a:pt x="194919" y="144744"/>
                    <a:pt x="193351" y="146050"/>
                    <a:pt x="192045" y="147879"/>
                  </a:cubicBezTo>
                  <a:cubicBezTo>
                    <a:pt x="191000" y="148924"/>
                    <a:pt x="190477" y="150492"/>
                    <a:pt x="190216" y="152059"/>
                  </a:cubicBezTo>
                  <a:cubicBezTo>
                    <a:pt x="190216" y="152582"/>
                    <a:pt x="190477" y="152843"/>
                    <a:pt x="190738" y="153105"/>
                  </a:cubicBezTo>
                  <a:cubicBezTo>
                    <a:pt x="191000" y="153366"/>
                    <a:pt x="191522" y="153366"/>
                    <a:pt x="192045" y="153366"/>
                  </a:cubicBezTo>
                  <a:cubicBezTo>
                    <a:pt x="193351" y="152843"/>
                    <a:pt x="194135" y="151798"/>
                    <a:pt x="194919" y="150753"/>
                  </a:cubicBezTo>
                  <a:cubicBezTo>
                    <a:pt x="195964" y="149185"/>
                    <a:pt x="197009" y="147879"/>
                    <a:pt x="198316" y="146572"/>
                  </a:cubicBezTo>
                  <a:cubicBezTo>
                    <a:pt x="198446" y="146311"/>
                    <a:pt x="198773" y="146181"/>
                    <a:pt x="199132" y="146181"/>
                  </a:cubicBezTo>
                  <a:cubicBezTo>
                    <a:pt x="199491" y="146181"/>
                    <a:pt x="199883" y="146311"/>
                    <a:pt x="200144" y="146572"/>
                  </a:cubicBezTo>
                  <a:cubicBezTo>
                    <a:pt x="200667" y="146834"/>
                    <a:pt x="200667" y="147618"/>
                    <a:pt x="200406" y="148140"/>
                  </a:cubicBezTo>
                  <a:cubicBezTo>
                    <a:pt x="200144" y="148924"/>
                    <a:pt x="199622" y="149447"/>
                    <a:pt x="199361" y="149969"/>
                  </a:cubicBezTo>
                  <a:cubicBezTo>
                    <a:pt x="198054" y="151014"/>
                    <a:pt x="196748" y="152582"/>
                    <a:pt x="195964" y="153366"/>
                  </a:cubicBezTo>
                  <a:cubicBezTo>
                    <a:pt x="195441" y="154411"/>
                    <a:pt x="194919" y="155456"/>
                    <a:pt x="195964" y="156501"/>
                  </a:cubicBezTo>
                  <a:cubicBezTo>
                    <a:pt x="196312" y="156763"/>
                    <a:pt x="196661" y="156879"/>
                    <a:pt x="197009" y="156879"/>
                  </a:cubicBezTo>
                  <a:cubicBezTo>
                    <a:pt x="197706" y="156879"/>
                    <a:pt x="198403" y="156414"/>
                    <a:pt x="199099" y="155717"/>
                  </a:cubicBezTo>
                  <a:cubicBezTo>
                    <a:pt x="200667" y="154411"/>
                    <a:pt x="202235" y="152843"/>
                    <a:pt x="204064" y="151276"/>
                  </a:cubicBezTo>
                  <a:cubicBezTo>
                    <a:pt x="204217" y="151123"/>
                    <a:pt x="204392" y="151059"/>
                    <a:pt x="204570" y="151059"/>
                  </a:cubicBezTo>
                  <a:cubicBezTo>
                    <a:pt x="205001" y="151059"/>
                    <a:pt x="205447" y="151429"/>
                    <a:pt x="205631" y="151798"/>
                  </a:cubicBezTo>
                  <a:cubicBezTo>
                    <a:pt x="205893" y="152321"/>
                    <a:pt x="205893" y="152582"/>
                    <a:pt x="205631" y="153105"/>
                  </a:cubicBezTo>
                  <a:cubicBezTo>
                    <a:pt x="205370" y="153888"/>
                    <a:pt x="204848" y="154672"/>
                    <a:pt x="204064" y="155195"/>
                  </a:cubicBezTo>
                  <a:cubicBezTo>
                    <a:pt x="203019" y="156501"/>
                    <a:pt x="201712" y="157808"/>
                    <a:pt x="200406" y="159114"/>
                  </a:cubicBezTo>
                  <a:cubicBezTo>
                    <a:pt x="199883" y="159898"/>
                    <a:pt x="199622" y="160682"/>
                    <a:pt x="199361" y="161727"/>
                  </a:cubicBezTo>
                  <a:cubicBezTo>
                    <a:pt x="199361" y="161988"/>
                    <a:pt x="199361" y="162511"/>
                    <a:pt x="199883" y="162772"/>
                  </a:cubicBezTo>
                  <a:cubicBezTo>
                    <a:pt x="200144" y="163033"/>
                    <a:pt x="200667" y="163033"/>
                    <a:pt x="200928" y="163033"/>
                  </a:cubicBezTo>
                  <a:cubicBezTo>
                    <a:pt x="202235" y="162772"/>
                    <a:pt x="203019" y="162250"/>
                    <a:pt x="203802" y="161204"/>
                  </a:cubicBezTo>
                  <a:cubicBezTo>
                    <a:pt x="205370" y="159898"/>
                    <a:pt x="206938" y="158069"/>
                    <a:pt x="208767" y="156501"/>
                  </a:cubicBezTo>
                  <a:cubicBezTo>
                    <a:pt x="209131" y="156228"/>
                    <a:pt x="209496" y="156114"/>
                    <a:pt x="209849" y="156114"/>
                  </a:cubicBezTo>
                  <a:cubicBezTo>
                    <a:pt x="210509" y="156114"/>
                    <a:pt x="211130" y="156513"/>
                    <a:pt x="211641" y="157024"/>
                  </a:cubicBezTo>
                  <a:cubicBezTo>
                    <a:pt x="212686" y="157546"/>
                    <a:pt x="212947" y="159114"/>
                    <a:pt x="212164" y="159898"/>
                  </a:cubicBezTo>
                  <a:cubicBezTo>
                    <a:pt x="211118" y="161204"/>
                    <a:pt x="210073" y="162511"/>
                    <a:pt x="209028" y="163556"/>
                  </a:cubicBezTo>
                  <a:cubicBezTo>
                    <a:pt x="204586" y="167998"/>
                    <a:pt x="200144" y="172178"/>
                    <a:pt x="195964" y="176620"/>
                  </a:cubicBezTo>
                  <a:cubicBezTo>
                    <a:pt x="194919" y="177927"/>
                    <a:pt x="193090" y="178972"/>
                    <a:pt x="192567" y="180801"/>
                  </a:cubicBezTo>
                  <a:cubicBezTo>
                    <a:pt x="192567" y="181585"/>
                    <a:pt x="192829" y="182107"/>
                    <a:pt x="193090" y="182630"/>
                  </a:cubicBezTo>
                  <a:cubicBezTo>
                    <a:pt x="193421" y="183127"/>
                    <a:pt x="193857" y="183309"/>
                    <a:pt x="194266" y="183309"/>
                  </a:cubicBezTo>
                  <a:cubicBezTo>
                    <a:pt x="194501" y="183309"/>
                    <a:pt x="194728" y="183248"/>
                    <a:pt x="194919" y="183152"/>
                  </a:cubicBezTo>
                  <a:cubicBezTo>
                    <a:pt x="195703" y="182630"/>
                    <a:pt x="196225" y="181846"/>
                    <a:pt x="197009" y="181323"/>
                  </a:cubicBezTo>
                  <a:cubicBezTo>
                    <a:pt x="202496" y="175575"/>
                    <a:pt x="208244" y="170088"/>
                    <a:pt x="213731" y="164340"/>
                  </a:cubicBezTo>
                  <a:cubicBezTo>
                    <a:pt x="215134" y="163065"/>
                    <a:pt x="216226" y="162412"/>
                    <a:pt x="217219" y="162412"/>
                  </a:cubicBezTo>
                  <a:cubicBezTo>
                    <a:pt x="218260" y="162412"/>
                    <a:pt x="219193" y="163130"/>
                    <a:pt x="220263" y="164601"/>
                  </a:cubicBezTo>
                  <a:cubicBezTo>
                    <a:pt x="220786" y="165124"/>
                    <a:pt x="220786" y="166430"/>
                    <a:pt x="220263" y="166953"/>
                  </a:cubicBezTo>
                  <a:cubicBezTo>
                    <a:pt x="210596" y="176881"/>
                    <a:pt x="203280" y="188378"/>
                    <a:pt x="193351" y="197784"/>
                  </a:cubicBezTo>
                  <a:cubicBezTo>
                    <a:pt x="190542" y="200459"/>
                    <a:pt x="189377" y="201902"/>
                    <a:pt x="188032" y="201902"/>
                  </a:cubicBezTo>
                  <a:cubicBezTo>
                    <a:pt x="186750" y="201902"/>
                    <a:pt x="185304" y="200590"/>
                    <a:pt x="182116" y="197784"/>
                  </a:cubicBezTo>
                  <a:cubicBezTo>
                    <a:pt x="147626" y="167737"/>
                    <a:pt x="112876" y="137428"/>
                    <a:pt x="78386" y="107380"/>
                  </a:cubicBezTo>
                  <a:lnTo>
                    <a:pt x="9930" y="47807"/>
                  </a:lnTo>
                  <a:cubicBezTo>
                    <a:pt x="9146" y="47023"/>
                    <a:pt x="7839" y="46501"/>
                    <a:pt x="7317" y="44410"/>
                  </a:cubicBezTo>
                  <a:lnTo>
                    <a:pt x="7317" y="44410"/>
                  </a:lnTo>
                  <a:cubicBezTo>
                    <a:pt x="9668" y="45194"/>
                    <a:pt x="12020" y="46762"/>
                    <a:pt x="13588" y="48852"/>
                  </a:cubicBezTo>
                  <a:cubicBezTo>
                    <a:pt x="14233" y="49497"/>
                    <a:pt x="15054" y="49965"/>
                    <a:pt x="15908" y="49965"/>
                  </a:cubicBezTo>
                  <a:cubicBezTo>
                    <a:pt x="16091" y="49965"/>
                    <a:pt x="16277" y="49944"/>
                    <a:pt x="16462" y="49897"/>
                  </a:cubicBezTo>
                  <a:cubicBezTo>
                    <a:pt x="17507" y="49375"/>
                    <a:pt x="17507" y="47546"/>
                    <a:pt x="16462" y="46239"/>
                  </a:cubicBezTo>
                  <a:cubicBezTo>
                    <a:pt x="15155" y="44672"/>
                    <a:pt x="13588" y="43365"/>
                    <a:pt x="11759" y="42059"/>
                  </a:cubicBezTo>
                  <a:cubicBezTo>
                    <a:pt x="10452" y="41014"/>
                    <a:pt x="10452" y="39968"/>
                    <a:pt x="11497" y="38662"/>
                  </a:cubicBezTo>
                  <a:cubicBezTo>
                    <a:pt x="13849" y="35788"/>
                    <a:pt x="16200" y="33175"/>
                    <a:pt x="18813" y="30562"/>
                  </a:cubicBezTo>
                  <a:cubicBezTo>
                    <a:pt x="25345" y="22724"/>
                    <a:pt x="32139" y="15146"/>
                    <a:pt x="38932" y="7569"/>
                  </a:cubicBezTo>
                  <a:cubicBezTo>
                    <a:pt x="39716" y="6524"/>
                    <a:pt x="40761" y="5479"/>
                    <a:pt x="41806" y="4695"/>
                  </a:cubicBezTo>
                  <a:cubicBezTo>
                    <a:pt x="42198" y="4303"/>
                    <a:pt x="42655" y="4107"/>
                    <a:pt x="43080" y="4107"/>
                  </a:cubicBezTo>
                  <a:close/>
                  <a:moveTo>
                    <a:pt x="43151" y="1"/>
                  </a:moveTo>
                  <a:cubicBezTo>
                    <a:pt x="41841" y="1"/>
                    <a:pt x="40526" y="406"/>
                    <a:pt x="39455" y="1298"/>
                  </a:cubicBezTo>
                  <a:cubicBezTo>
                    <a:pt x="38410" y="2605"/>
                    <a:pt x="37364" y="3650"/>
                    <a:pt x="36319" y="4956"/>
                  </a:cubicBezTo>
                  <a:lnTo>
                    <a:pt x="6794" y="38140"/>
                  </a:lnTo>
                  <a:cubicBezTo>
                    <a:pt x="785" y="45194"/>
                    <a:pt x="1" y="44410"/>
                    <a:pt x="7839" y="51204"/>
                  </a:cubicBezTo>
                  <a:lnTo>
                    <a:pt x="85441" y="118876"/>
                  </a:lnTo>
                  <a:cubicBezTo>
                    <a:pt x="112876" y="142915"/>
                    <a:pt x="140572" y="166953"/>
                    <a:pt x="168007" y="190991"/>
                  </a:cubicBezTo>
                  <a:cubicBezTo>
                    <a:pt x="173232" y="195433"/>
                    <a:pt x="178458" y="199874"/>
                    <a:pt x="183422" y="204316"/>
                  </a:cubicBezTo>
                  <a:cubicBezTo>
                    <a:pt x="184467" y="205361"/>
                    <a:pt x="184467" y="207452"/>
                    <a:pt x="186819" y="207452"/>
                  </a:cubicBezTo>
                  <a:cubicBezTo>
                    <a:pt x="188387" y="207190"/>
                    <a:pt x="189693" y="206668"/>
                    <a:pt x="191000" y="205361"/>
                  </a:cubicBezTo>
                  <a:cubicBezTo>
                    <a:pt x="192045" y="204578"/>
                    <a:pt x="192829" y="203532"/>
                    <a:pt x="193874" y="202749"/>
                  </a:cubicBezTo>
                  <a:cubicBezTo>
                    <a:pt x="205109" y="192820"/>
                    <a:pt x="213209" y="179756"/>
                    <a:pt x="223660" y="169043"/>
                  </a:cubicBezTo>
                  <a:cubicBezTo>
                    <a:pt x="226273" y="166691"/>
                    <a:pt x="225750" y="164079"/>
                    <a:pt x="222876" y="161466"/>
                  </a:cubicBezTo>
                  <a:cubicBezTo>
                    <a:pt x="222092" y="160682"/>
                    <a:pt x="221309" y="159898"/>
                    <a:pt x="220525" y="159114"/>
                  </a:cubicBezTo>
                  <a:lnTo>
                    <a:pt x="94847" y="44933"/>
                  </a:lnTo>
                  <a:lnTo>
                    <a:pt x="49906" y="4173"/>
                  </a:lnTo>
                  <a:cubicBezTo>
                    <a:pt x="48600" y="2344"/>
                    <a:pt x="46771" y="1298"/>
                    <a:pt x="44942" y="253"/>
                  </a:cubicBezTo>
                  <a:cubicBezTo>
                    <a:pt x="44363" y="88"/>
                    <a:pt x="43757" y="1"/>
                    <a:pt x="43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2598275" y="1238000"/>
              <a:ext cx="313575" cy="334325"/>
            </a:xfrm>
            <a:custGeom>
              <a:avLst/>
              <a:gdLst/>
              <a:ahLst/>
              <a:cxnLst/>
              <a:rect l="l" t="t" r="r" b="b"/>
              <a:pathLst>
                <a:path w="12543" h="13373" extrusionOk="0">
                  <a:moveTo>
                    <a:pt x="10050" y="0"/>
                  </a:moveTo>
                  <a:cubicBezTo>
                    <a:pt x="9637" y="0"/>
                    <a:pt x="9245" y="143"/>
                    <a:pt x="8884" y="504"/>
                  </a:cubicBezTo>
                  <a:cubicBezTo>
                    <a:pt x="5488" y="3639"/>
                    <a:pt x="2614" y="7036"/>
                    <a:pt x="262" y="10955"/>
                  </a:cubicBezTo>
                  <a:cubicBezTo>
                    <a:pt x="1" y="11478"/>
                    <a:pt x="1" y="12262"/>
                    <a:pt x="523" y="12784"/>
                  </a:cubicBezTo>
                  <a:cubicBezTo>
                    <a:pt x="785" y="13176"/>
                    <a:pt x="1177" y="13372"/>
                    <a:pt x="1601" y="13372"/>
                  </a:cubicBezTo>
                  <a:cubicBezTo>
                    <a:pt x="2026" y="13372"/>
                    <a:pt x="2483" y="13176"/>
                    <a:pt x="2875" y="12784"/>
                  </a:cubicBezTo>
                  <a:cubicBezTo>
                    <a:pt x="6480" y="9179"/>
                    <a:pt x="9831" y="5321"/>
                    <a:pt x="12428" y="958"/>
                  </a:cubicBezTo>
                  <a:lnTo>
                    <a:pt x="12428" y="958"/>
                  </a:lnTo>
                  <a:cubicBezTo>
                    <a:pt x="12466" y="981"/>
                    <a:pt x="12504" y="1004"/>
                    <a:pt x="12542" y="1027"/>
                  </a:cubicBezTo>
                  <a:lnTo>
                    <a:pt x="12542" y="765"/>
                  </a:lnTo>
                  <a:cubicBezTo>
                    <a:pt x="12505" y="830"/>
                    <a:pt x="12466" y="894"/>
                    <a:pt x="12428" y="958"/>
                  </a:cubicBezTo>
                  <a:lnTo>
                    <a:pt x="12428" y="958"/>
                  </a:lnTo>
                  <a:cubicBezTo>
                    <a:pt x="11611" y="469"/>
                    <a:pt x="10797" y="0"/>
                    <a:pt x="10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45"/>
          <p:cNvGrpSpPr/>
          <p:nvPr/>
        </p:nvGrpSpPr>
        <p:grpSpPr>
          <a:xfrm>
            <a:off x="5669675" y="2183400"/>
            <a:ext cx="1193577" cy="1100028"/>
            <a:chOff x="963900" y="238125"/>
            <a:chExt cx="5475125" cy="5046000"/>
          </a:xfrm>
        </p:grpSpPr>
        <p:sp>
          <p:nvSpPr>
            <p:cNvPr id="1256" name="Google Shape;1256;p45"/>
            <p:cNvSpPr/>
            <p:nvPr/>
          </p:nvSpPr>
          <p:spPr>
            <a:xfrm>
              <a:off x="963900" y="238125"/>
              <a:ext cx="5475125" cy="5046000"/>
            </a:xfrm>
            <a:custGeom>
              <a:avLst/>
              <a:gdLst/>
              <a:ahLst/>
              <a:cxnLst/>
              <a:rect l="l" t="t" r="r" b="b"/>
              <a:pathLst>
                <a:path w="219005" h="201840" extrusionOk="0">
                  <a:moveTo>
                    <a:pt x="100234" y="66572"/>
                  </a:moveTo>
                  <a:cubicBezTo>
                    <a:pt x="101559" y="66572"/>
                    <a:pt x="103843" y="67958"/>
                    <a:pt x="104003" y="69078"/>
                  </a:cubicBezTo>
                  <a:cubicBezTo>
                    <a:pt x="104003" y="69271"/>
                    <a:pt x="103810" y="69657"/>
                    <a:pt x="103810" y="70043"/>
                  </a:cubicBezTo>
                  <a:cubicBezTo>
                    <a:pt x="103038" y="71008"/>
                    <a:pt x="102266" y="71780"/>
                    <a:pt x="101108" y="72165"/>
                  </a:cubicBezTo>
                  <a:cubicBezTo>
                    <a:pt x="100929" y="72217"/>
                    <a:pt x="100750" y="72241"/>
                    <a:pt x="100574" y="72241"/>
                  </a:cubicBezTo>
                  <a:cubicBezTo>
                    <a:pt x="99426" y="72241"/>
                    <a:pt x="98433" y="71214"/>
                    <a:pt x="98600" y="70043"/>
                  </a:cubicBezTo>
                  <a:cubicBezTo>
                    <a:pt x="98793" y="69271"/>
                    <a:pt x="98986" y="68306"/>
                    <a:pt x="99179" y="67535"/>
                  </a:cubicBezTo>
                  <a:cubicBezTo>
                    <a:pt x="99179" y="67342"/>
                    <a:pt x="99372" y="67149"/>
                    <a:pt x="99565" y="66763"/>
                  </a:cubicBezTo>
                  <a:cubicBezTo>
                    <a:pt x="99729" y="66631"/>
                    <a:pt x="99962" y="66572"/>
                    <a:pt x="100234" y="66572"/>
                  </a:cubicBezTo>
                  <a:close/>
                  <a:moveTo>
                    <a:pt x="147897" y="113897"/>
                  </a:moveTo>
                  <a:cubicBezTo>
                    <a:pt x="148652" y="113897"/>
                    <a:pt x="149411" y="114069"/>
                    <a:pt x="150119" y="114423"/>
                  </a:cubicBezTo>
                  <a:cubicBezTo>
                    <a:pt x="150505" y="114616"/>
                    <a:pt x="150505" y="115002"/>
                    <a:pt x="150505" y="115388"/>
                  </a:cubicBezTo>
                  <a:cubicBezTo>
                    <a:pt x="149782" y="117194"/>
                    <a:pt x="148045" y="118493"/>
                    <a:pt x="145926" y="118493"/>
                  </a:cubicBezTo>
                  <a:cubicBezTo>
                    <a:pt x="145782" y="118493"/>
                    <a:pt x="145636" y="118487"/>
                    <a:pt x="145488" y="118475"/>
                  </a:cubicBezTo>
                  <a:cubicBezTo>
                    <a:pt x="144330" y="118089"/>
                    <a:pt x="143752" y="116545"/>
                    <a:pt x="144330" y="115388"/>
                  </a:cubicBezTo>
                  <a:cubicBezTo>
                    <a:pt x="145308" y="114410"/>
                    <a:pt x="146595" y="113897"/>
                    <a:pt x="147897" y="113897"/>
                  </a:cubicBezTo>
                  <a:close/>
                  <a:moveTo>
                    <a:pt x="49646" y="125404"/>
                  </a:moveTo>
                  <a:cubicBezTo>
                    <a:pt x="49891" y="125404"/>
                    <a:pt x="50140" y="125467"/>
                    <a:pt x="50361" y="125614"/>
                  </a:cubicBezTo>
                  <a:cubicBezTo>
                    <a:pt x="50747" y="125807"/>
                    <a:pt x="50940" y="126386"/>
                    <a:pt x="50940" y="126579"/>
                  </a:cubicBezTo>
                  <a:lnTo>
                    <a:pt x="51133" y="126579"/>
                  </a:lnTo>
                  <a:cubicBezTo>
                    <a:pt x="51133" y="127930"/>
                    <a:pt x="50361" y="129087"/>
                    <a:pt x="49397" y="129666"/>
                  </a:cubicBezTo>
                  <a:cubicBezTo>
                    <a:pt x="49171" y="129802"/>
                    <a:pt x="48935" y="129863"/>
                    <a:pt x="48708" y="129863"/>
                  </a:cubicBezTo>
                  <a:cubicBezTo>
                    <a:pt x="47964" y="129863"/>
                    <a:pt x="47319" y="129203"/>
                    <a:pt x="47467" y="128316"/>
                  </a:cubicBezTo>
                  <a:cubicBezTo>
                    <a:pt x="47274" y="127351"/>
                    <a:pt x="47853" y="126386"/>
                    <a:pt x="48625" y="125807"/>
                  </a:cubicBezTo>
                  <a:cubicBezTo>
                    <a:pt x="48863" y="125569"/>
                    <a:pt x="49249" y="125404"/>
                    <a:pt x="49646" y="125404"/>
                  </a:cubicBezTo>
                  <a:close/>
                  <a:moveTo>
                    <a:pt x="5403" y="0"/>
                  </a:moveTo>
                  <a:cubicBezTo>
                    <a:pt x="4438" y="0"/>
                    <a:pt x="3666" y="579"/>
                    <a:pt x="3473" y="1544"/>
                  </a:cubicBezTo>
                  <a:cubicBezTo>
                    <a:pt x="2701" y="6175"/>
                    <a:pt x="1930" y="10806"/>
                    <a:pt x="1158" y="15436"/>
                  </a:cubicBezTo>
                  <a:cubicBezTo>
                    <a:pt x="965" y="16015"/>
                    <a:pt x="1351" y="16980"/>
                    <a:pt x="2123" y="16980"/>
                  </a:cubicBezTo>
                  <a:cubicBezTo>
                    <a:pt x="4438" y="16980"/>
                    <a:pt x="4631" y="18331"/>
                    <a:pt x="4631" y="20067"/>
                  </a:cubicBezTo>
                  <a:cubicBezTo>
                    <a:pt x="4631" y="23541"/>
                    <a:pt x="4824" y="26821"/>
                    <a:pt x="4824" y="30101"/>
                  </a:cubicBezTo>
                  <a:cubicBezTo>
                    <a:pt x="4824" y="32802"/>
                    <a:pt x="4824" y="32802"/>
                    <a:pt x="2315" y="33188"/>
                  </a:cubicBezTo>
                  <a:lnTo>
                    <a:pt x="1737" y="33188"/>
                  </a:lnTo>
                  <a:cubicBezTo>
                    <a:pt x="772" y="33188"/>
                    <a:pt x="0" y="33574"/>
                    <a:pt x="0" y="34539"/>
                  </a:cubicBezTo>
                  <a:cubicBezTo>
                    <a:pt x="0" y="35311"/>
                    <a:pt x="579" y="35890"/>
                    <a:pt x="1351" y="35890"/>
                  </a:cubicBezTo>
                  <a:cubicBezTo>
                    <a:pt x="1544" y="36083"/>
                    <a:pt x="1930" y="36083"/>
                    <a:pt x="2315" y="36276"/>
                  </a:cubicBezTo>
                  <a:cubicBezTo>
                    <a:pt x="2414" y="36265"/>
                    <a:pt x="2512" y="36259"/>
                    <a:pt x="2608" y="36259"/>
                  </a:cubicBezTo>
                  <a:cubicBezTo>
                    <a:pt x="4201" y="36259"/>
                    <a:pt x="5392" y="37725"/>
                    <a:pt x="5210" y="39363"/>
                  </a:cubicBezTo>
                  <a:cubicBezTo>
                    <a:pt x="5596" y="49590"/>
                    <a:pt x="5982" y="59623"/>
                    <a:pt x="6368" y="69657"/>
                  </a:cubicBezTo>
                  <a:cubicBezTo>
                    <a:pt x="6368" y="72358"/>
                    <a:pt x="5789" y="72744"/>
                    <a:pt x="3473" y="73709"/>
                  </a:cubicBezTo>
                  <a:cubicBezTo>
                    <a:pt x="2701" y="73902"/>
                    <a:pt x="1737" y="73902"/>
                    <a:pt x="965" y="74288"/>
                  </a:cubicBezTo>
                  <a:cubicBezTo>
                    <a:pt x="386" y="74481"/>
                    <a:pt x="0" y="75253"/>
                    <a:pt x="193" y="76025"/>
                  </a:cubicBezTo>
                  <a:cubicBezTo>
                    <a:pt x="193" y="76603"/>
                    <a:pt x="965" y="77182"/>
                    <a:pt x="1544" y="77182"/>
                  </a:cubicBezTo>
                  <a:cubicBezTo>
                    <a:pt x="2701" y="76989"/>
                    <a:pt x="3666" y="76796"/>
                    <a:pt x="4631" y="76603"/>
                  </a:cubicBezTo>
                  <a:cubicBezTo>
                    <a:pt x="4959" y="76510"/>
                    <a:pt x="5241" y="76462"/>
                    <a:pt x="5483" y="76462"/>
                  </a:cubicBezTo>
                  <a:cubicBezTo>
                    <a:pt x="6240" y="76462"/>
                    <a:pt x="6607" y="76931"/>
                    <a:pt x="6753" y="77954"/>
                  </a:cubicBezTo>
                  <a:lnTo>
                    <a:pt x="6753" y="79305"/>
                  </a:lnTo>
                  <a:cubicBezTo>
                    <a:pt x="7139" y="91075"/>
                    <a:pt x="7525" y="102845"/>
                    <a:pt x="7911" y="114616"/>
                  </a:cubicBezTo>
                  <a:cubicBezTo>
                    <a:pt x="8104" y="117317"/>
                    <a:pt x="7525" y="118861"/>
                    <a:pt x="4631" y="119054"/>
                  </a:cubicBezTo>
                  <a:cubicBezTo>
                    <a:pt x="4245" y="119247"/>
                    <a:pt x="4052" y="119247"/>
                    <a:pt x="3859" y="119633"/>
                  </a:cubicBezTo>
                  <a:cubicBezTo>
                    <a:pt x="3473" y="119826"/>
                    <a:pt x="3280" y="120404"/>
                    <a:pt x="3087" y="120790"/>
                  </a:cubicBezTo>
                  <a:cubicBezTo>
                    <a:pt x="3280" y="121562"/>
                    <a:pt x="3859" y="121948"/>
                    <a:pt x="4438" y="121948"/>
                  </a:cubicBezTo>
                  <a:cubicBezTo>
                    <a:pt x="4577" y="121971"/>
                    <a:pt x="4722" y="121981"/>
                    <a:pt x="4870" y="121981"/>
                  </a:cubicBezTo>
                  <a:cubicBezTo>
                    <a:pt x="5455" y="121981"/>
                    <a:pt x="6095" y="121837"/>
                    <a:pt x="6667" y="121837"/>
                  </a:cubicBezTo>
                  <a:cubicBezTo>
                    <a:pt x="7157" y="121837"/>
                    <a:pt x="7598" y="121942"/>
                    <a:pt x="7911" y="122334"/>
                  </a:cubicBezTo>
                  <a:cubicBezTo>
                    <a:pt x="8490" y="123492"/>
                    <a:pt x="8104" y="124456"/>
                    <a:pt x="8297" y="125807"/>
                  </a:cubicBezTo>
                  <a:cubicBezTo>
                    <a:pt x="8490" y="127158"/>
                    <a:pt x="8490" y="128509"/>
                    <a:pt x="8490" y="129859"/>
                  </a:cubicBezTo>
                  <a:cubicBezTo>
                    <a:pt x="8876" y="136999"/>
                    <a:pt x="9069" y="144331"/>
                    <a:pt x="9262" y="151470"/>
                  </a:cubicBezTo>
                  <a:cubicBezTo>
                    <a:pt x="9455" y="152821"/>
                    <a:pt x="8683" y="154172"/>
                    <a:pt x="7332" y="154558"/>
                  </a:cubicBezTo>
                  <a:cubicBezTo>
                    <a:pt x="6560" y="154751"/>
                    <a:pt x="5789" y="154944"/>
                    <a:pt x="5403" y="155522"/>
                  </a:cubicBezTo>
                  <a:cubicBezTo>
                    <a:pt x="5017" y="155908"/>
                    <a:pt x="4824" y="156294"/>
                    <a:pt x="4824" y="156873"/>
                  </a:cubicBezTo>
                  <a:cubicBezTo>
                    <a:pt x="5017" y="157066"/>
                    <a:pt x="5789" y="157838"/>
                    <a:pt x="5982" y="157838"/>
                  </a:cubicBezTo>
                  <a:lnTo>
                    <a:pt x="6946" y="157838"/>
                  </a:lnTo>
                  <a:cubicBezTo>
                    <a:pt x="9648" y="158031"/>
                    <a:pt x="9648" y="158031"/>
                    <a:pt x="9648" y="160153"/>
                  </a:cubicBezTo>
                  <a:cubicBezTo>
                    <a:pt x="9841" y="170187"/>
                    <a:pt x="10227" y="180028"/>
                    <a:pt x="10420" y="190061"/>
                  </a:cubicBezTo>
                  <a:cubicBezTo>
                    <a:pt x="10420" y="191219"/>
                    <a:pt x="10613" y="191991"/>
                    <a:pt x="11963" y="191991"/>
                  </a:cubicBezTo>
                  <a:lnTo>
                    <a:pt x="40714" y="191991"/>
                  </a:lnTo>
                  <a:cubicBezTo>
                    <a:pt x="42643" y="191991"/>
                    <a:pt x="43029" y="192570"/>
                    <a:pt x="43222" y="194499"/>
                  </a:cubicBezTo>
                  <a:cubicBezTo>
                    <a:pt x="43222" y="196429"/>
                    <a:pt x="43608" y="198552"/>
                    <a:pt x="44380" y="200288"/>
                  </a:cubicBezTo>
                  <a:cubicBezTo>
                    <a:pt x="44681" y="200891"/>
                    <a:pt x="45335" y="201376"/>
                    <a:pt x="45975" y="201376"/>
                  </a:cubicBezTo>
                  <a:cubicBezTo>
                    <a:pt x="46155" y="201376"/>
                    <a:pt x="46333" y="201338"/>
                    <a:pt x="46502" y="201253"/>
                  </a:cubicBezTo>
                  <a:cubicBezTo>
                    <a:pt x="47274" y="201060"/>
                    <a:pt x="47467" y="200288"/>
                    <a:pt x="47274" y="199709"/>
                  </a:cubicBezTo>
                  <a:cubicBezTo>
                    <a:pt x="46502" y="197780"/>
                    <a:pt x="46309" y="195657"/>
                    <a:pt x="46502" y="193728"/>
                  </a:cubicBezTo>
                  <a:cubicBezTo>
                    <a:pt x="46502" y="192956"/>
                    <a:pt x="47081" y="192377"/>
                    <a:pt x="47853" y="192377"/>
                  </a:cubicBezTo>
                  <a:cubicBezTo>
                    <a:pt x="48818" y="192184"/>
                    <a:pt x="49782" y="192184"/>
                    <a:pt x="50747" y="192184"/>
                  </a:cubicBezTo>
                  <a:lnTo>
                    <a:pt x="78533" y="192184"/>
                  </a:lnTo>
                  <a:cubicBezTo>
                    <a:pt x="81234" y="192184"/>
                    <a:pt x="81427" y="192377"/>
                    <a:pt x="82006" y="194692"/>
                  </a:cubicBezTo>
                  <a:cubicBezTo>
                    <a:pt x="82199" y="195657"/>
                    <a:pt x="82392" y="196622"/>
                    <a:pt x="82585" y="197394"/>
                  </a:cubicBezTo>
                  <a:cubicBezTo>
                    <a:pt x="82971" y="198166"/>
                    <a:pt x="83357" y="198552"/>
                    <a:pt x="83935" y="198937"/>
                  </a:cubicBezTo>
                  <a:cubicBezTo>
                    <a:pt x="84128" y="199034"/>
                    <a:pt x="84321" y="199082"/>
                    <a:pt x="84538" y="199082"/>
                  </a:cubicBezTo>
                  <a:cubicBezTo>
                    <a:pt x="84756" y="199082"/>
                    <a:pt x="84997" y="199034"/>
                    <a:pt x="85286" y="198937"/>
                  </a:cubicBezTo>
                  <a:cubicBezTo>
                    <a:pt x="85672" y="198937"/>
                    <a:pt x="86058" y="198359"/>
                    <a:pt x="85865" y="197780"/>
                  </a:cubicBezTo>
                  <a:cubicBezTo>
                    <a:pt x="85286" y="196429"/>
                    <a:pt x="85093" y="194885"/>
                    <a:pt x="84900" y="193342"/>
                  </a:cubicBezTo>
                  <a:cubicBezTo>
                    <a:pt x="84900" y="192763"/>
                    <a:pt x="85479" y="192184"/>
                    <a:pt x="86058" y="191991"/>
                  </a:cubicBezTo>
                  <a:cubicBezTo>
                    <a:pt x="86830" y="191798"/>
                    <a:pt x="87409" y="191798"/>
                    <a:pt x="88180" y="191798"/>
                  </a:cubicBezTo>
                  <a:lnTo>
                    <a:pt x="117896" y="191798"/>
                  </a:lnTo>
                  <a:cubicBezTo>
                    <a:pt x="118860" y="191798"/>
                    <a:pt x="119825" y="192570"/>
                    <a:pt x="119825" y="193535"/>
                  </a:cubicBezTo>
                  <a:cubicBezTo>
                    <a:pt x="120018" y="194692"/>
                    <a:pt x="120404" y="195850"/>
                    <a:pt x="120790" y="197008"/>
                  </a:cubicBezTo>
                  <a:cubicBezTo>
                    <a:pt x="120949" y="197484"/>
                    <a:pt x="121499" y="197830"/>
                    <a:pt x="122120" y="197830"/>
                  </a:cubicBezTo>
                  <a:cubicBezTo>
                    <a:pt x="122253" y="197830"/>
                    <a:pt x="122390" y="197814"/>
                    <a:pt x="122526" y="197780"/>
                  </a:cubicBezTo>
                  <a:cubicBezTo>
                    <a:pt x="122912" y="197587"/>
                    <a:pt x="123298" y="197201"/>
                    <a:pt x="123298" y="196622"/>
                  </a:cubicBezTo>
                  <a:cubicBezTo>
                    <a:pt x="123298" y="195850"/>
                    <a:pt x="123105" y="195078"/>
                    <a:pt x="123105" y="194306"/>
                  </a:cubicBezTo>
                  <a:cubicBezTo>
                    <a:pt x="123105" y="192377"/>
                    <a:pt x="123491" y="191798"/>
                    <a:pt x="125614" y="191798"/>
                  </a:cubicBezTo>
                  <a:lnTo>
                    <a:pt x="168450" y="191798"/>
                  </a:lnTo>
                  <a:cubicBezTo>
                    <a:pt x="169608" y="191798"/>
                    <a:pt x="171151" y="191798"/>
                    <a:pt x="171730" y="192377"/>
                  </a:cubicBezTo>
                  <a:cubicBezTo>
                    <a:pt x="172309" y="193149"/>
                    <a:pt x="172116" y="194306"/>
                    <a:pt x="172309" y="195271"/>
                  </a:cubicBezTo>
                  <a:cubicBezTo>
                    <a:pt x="172309" y="195850"/>
                    <a:pt x="172502" y="196236"/>
                    <a:pt x="172695" y="196815"/>
                  </a:cubicBezTo>
                  <a:cubicBezTo>
                    <a:pt x="172852" y="197130"/>
                    <a:pt x="173267" y="197445"/>
                    <a:pt x="173729" y="197445"/>
                  </a:cubicBezTo>
                  <a:cubicBezTo>
                    <a:pt x="173833" y="197445"/>
                    <a:pt x="173939" y="197429"/>
                    <a:pt x="174045" y="197394"/>
                  </a:cubicBezTo>
                  <a:cubicBezTo>
                    <a:pt x="174624" y="197394"/>
                    <a:pt x="175010" y="197008"/>
                    <a:pt x="175010" y="196622"/>
                  </a:cubicBezTo>
                  <a:cubicBezTo>
                    <a:pt x="175203" y="195464"/>
                    <a:pt x="175396" y="194499"/>
                    <a:pt x="175396" y="193535"/>
                  </a:cubicBezTo>
                  <a:cubicBezTo>
                    <a:pt x="175396" y="192763"/>
                    <a:pt x="175975" y="191991"/>
                    <a:pt x="176940" y="191991"/>
                  </a:cubicBezTo>
                  <a:lnTo>
                    <a:pt x="211479" y="191991"/>
                  </a:lnTo>
                  <a:cubicBezTo>
                    <a:pt x="211672" y="191991"/>
                    <a:pt x="211889" y="191979"/>
                    <a:pt x="212109" y="191979"/>
                  </a:cubicBezTo>
                  <a:cubicBezTo>
                    <a:pt x="212769" y="191979"/>
                    <a:pt x="213457" y="192088"/>
                    <a:pt x="213601" y="192956"/>
                  </a:cubicBezTo>
                  <a:cubicBezTo>
                    <a:pt x="213601" y="193728"/>
                    <a:pt x="212829" y="193921"/>
                    <a:pt x="212251" y="194306"/>
                  </a:cubicBezTo>
                  <a:cubicBezTo>
                    <a:pt x="210514" y="195271"/>
                    <a:pt x="208777" y="196236"/>
                    <a:pt x="207041" y="197394"/>
                  </a:cubicBezTo>
                  <a:cubicBezTo>
                    <a:pt x="206076" y="197973"/>
                    <a:pt x="205111" y="198744"/>
                    <a:pt x="204339" y="199323"/>
                  </a:cubicBezTo>
                  <a:cubicBezTo>
                    <a:pt x="203761" y="199902"/>
                    <a:pt x="203568" y="200674"/>
                    <a:pt x="203954" y="201253"/>
                  </a:cubicBezTo>
                  <a:cubicBezTo>
                    <a:pt x="204203" y="201627"/>
                    <a:pt x="204693" y="201840"/>
                    <a:pt x="205165" y="201840"/>
                  </a:cubicBezTo>
                  <a:cubicBezTo>
                    <a:pt x="205425" y="201840"/>
                    <a:pt x="205678" y="201776"/>
                    <a:pt x="205883" y="201639"/>
                  </a:cubicBezTo>
                  <a:cubicBezTo>
                    <a:pt x="208006" y="200288"/>
                    <a:pt x="210128" y="199130"/>
                    <a:pt x="212251" y="197780"/>
                  </a:cubicBezTo>
                  <a:cubicBezTo>
                    <a:pt x="212829" y="197346"/>
                    <a:pt x="213517" y="197128"/>
                    <a:pt x="214150" y="197128"/>
                  </a:cubicBezTo>
                  <a:cubicBezTo>
                    <a:pt x="214361" y="197128"/>
                    <a:pt x="214566" y="197153"/>
                    <a:pt x="214759" y="197201"/>
                  </a:cubicBezTo>
                  <a:cubicBezTo>
                    <a:pt x="215360" y="197501"/>
                    <a:pt x="215727" y="198153"/>
                    <a:pt x="216407" y="198153"/>
                  </a:cubicBezTo>
                  <a:cubicBezTo>
                    <a:pt x="216600" y="198153"/>
                    <a:pt x="216818" y="198101"/>
                    <a:pt x="217074" y="197973"/>
                  </a:cubicBezTo>
                  <a:cubicBezTo>
                    <a:pt x="218425" y="197394"/>
                    <a:pt x="217846" y="196236"/>
                    <a:pt x="218039" y="195464"/>
                  </a:cubicBezTo>
                  <a:cubicBezTo>
                    <a:pt x="218039" y="194885"/>
                    <a:pt x="218425" y="194499"/>
                    <a:pt x="218425" y="193921"/>
                  </a:cubicBezTo>
                  <a:cubicBezTo>
                    <a:pt x="219004" y="191991"/>
                    <a:pt x="219004" y="191412"/>
                    <a:pt x="217460" y="190640"/>
                  </a:cubicBezTo>
                  <a:cubicBezTo>
                    <a:pt x="213601" y="188711"/>
                    <a:pt x="209549" y="186974"/>
                    <a:pt x="205690" y="185238"/>
                  </a:cubicBezTo>
                  <a:cubicBezTo>
                    <a:pt x="205563" y="185212"/>
                    <a:pt x="205440" y="185200"/>
                    <a:pt x="205321" y="185200"/>
                  </a:cubicBezTo>
                  <a:cubicBezTo>
                    <a:pt x="204536" y="185200"/>
                    <a:pt x="203954" y="185725"/>
                    <a:pt x="203954" y="186395"/>
                  </a:cubicBezTo>
                  <a:cubicBezTo>
                    <a:pt x="203954" y="187167"/>
                    <a:pt x="204146" y="187939"/>
                    <a:pt x="203954" y="188325"/>
                  </a:cubicBezTo>
                  <a:cubicBezTo>
                    <a:pt x="203632" y="188861"/>
                    <a:pt x="203251" y="188980"/>
                    <a:pt x="202810" y="188980"/>
                  </a:cubicBezTo>
                  <a:cubicBezTo>
                    <a:pt x="202458" y="188980"/>
                    <a:pt x="202067" y="188904"/>
                    <a:pt x="201638" y="188904"/>
                  </a:cubicBezTo>
                  <a:lnTo>
                    <a:pt x="198551" y="188904"/>
                  </a:lnTo>
                  <a:cubicBezTo>
                    <a:pt x="187938" y="188904"/>
                    <a:pt x="177133" y="188711"/>
                    <a:pt x="166327" y="188711"/>
                  </a:cubicBezTo>
                  <a:lnTo>
                    <a:pt x="16401" y="188711"/>
                  </a:lnTo>
                  <a:cubicBezTo>
                    <a:pt x="14086" y="188711"/>
                    <a:pt x="13507" y="188325"/>
                    <a:pt x="13507" y="186009"/>
                  </a:cubicBezTo>
                  <a:cubicBezTo>
                    <a:pt x="13121" y="177326"/>
                    <a:pt x="12928" y="168450"/>
                    <a:pt x="12542" y="159574"/>
                  </a:cubicBezTo>
                  <a:cubicBezTo>
                    <a:pt x="12542" y="158803"/>
                    <a:pt x="12735" y="158224"/>
                    <a:pt x="12928" y="157645"/>
                  </a:cubicBezTo>
                  <a:cubicBezTo>
                    <a:pt x="13069" y="157080"/>
                    <a:pt x="13521" y="156722"/>
                    <a:pt x="13980" y="156722"/>
                  </a:cubicBezTo>
                  <a:cubicBezTo>
                    <a:pt x="14148" y="156722"/>
                    <a:pt x="14317" y="156770"/>
                    <a:pt x="14472" y="156873"/>
                  </a:cubicBezTo>
                  <a:cubicBezTo>
                    <a:pt x="14858" y="157066"/>
                    <a:pt x="15243" y="157259"/>
                    <a:pt x="15629" y="157645"/>
                  </a:cubicBezTo>
                  <a:cubicBezTo>
                    <a:pt x="16050" y="157898"/>
                    <a:pt x="16508" y="158040"/>
                    <a:pt x="16939" y="158040"/>
                  </a:cubicBezTo>
                  <a:cubicBezTo>
                    <a:pt x="17495" y="158040"/>
                    <a:pt x="18005" y="157803"/>
                    <a:pt x="18331" y="157259"/>
                  </a:cubicBezTo>
                  <a:cubicBezTo>
                    <a:pt x="18910" y="156487"/>
                    <a:pt x="18138" y="155908"/>
                    <a:pt x="17559" y="155329"/>
                  </a:cubicBezTo>
                  <a:cubicBezTo>
                    <a:pt x="17173" y="154944"/>
                    <a:pt x="16980" y="154751"/>
                    <a:pt x="16980" y="154365"/>
                  </a:cubicBezTo>
                  <a:cubicBezTo>
                    <a:pt x="20839" y="150698"/>
                    <a:pt x="25277" y="147225"/>
                    <a:pt x="29715" y="144138"/>
                  </a:cubicBezTo>
                  <a:cubicBezTo>
                    <a:pt x="34539" y="141051"/>
                    <a:pt x="39170" y="137770"/>
                    <a:pt x="43994" y="134683"/>
                  </a:cubicBezTo>
                  <a:cubicBezTo>
                    <a:pt x="45151" y="133718"/>
                    <a:pt x="46502" y="133332"/>
                    <a:pt x="48046" y="133140"/>
                  </a:cubicBezTo>
                  <a:cubicBezTo>
                    <a:pt x="52098" y="132947"/>
                    <a:pt x="54992" y="129280"/>
                    <a:pt x="53834" y="125421"/>
                  </a:cubicBezTo>
                  <a:cubicBezTo>
                    <a:pt x="53642" y="123878"/>
                    <a:pt x="54220" y="122141"/>
                    <a:pt x="55378" y="121176"/>
                  </a:cubicBezTo>
                  <a:cubicBezTo>
                    <a:pt x="61553" y="114616"/>
                    <a:pt x="67341" y="107669"/>
                    <a:pt x="73902" y="101302"/>
                  </a:cubicBezTo>
                  <a:cubicBezTo>
                    <a:pt x="80269" y="95513"/>
                    <a:pt x="85865" y="88953"/>
                    <a:pt x="90882" y="82006"/>
                  </a:cubicBezTo>
                  <a:cubicBezTo>
                    <a:pt x="91847" y="80463"/>
                    <a:pt x="93197" y="79112"/>
                    <a:pt x="94355" y="77761"/>
                  </a:cubicBezTo>
                  <a:cubicBezTo>
                    <a:pt x="95443" y="76052"/>
                    <a:pt x="96905" y="74593"/>
                    <a:pt x="98945" y="74593"/>
                  </a:cubicBezTo>
                  <a:cubicBezTo>
                    <a:pt x="99438" y="74593"/>
                    <a:pt x="99966" y="74679"/>
                    <a:pt x="100530" y="74867"/>
                  </a:cubicBezTo>
                  <a:cubicBezTo>
                    <a:pt x="100699" y="74923"/>
                    <a:pt x="100869" y="74947"/>
                    <a:pt x="101033" y="74947"/>
                  </a:cubicBezTo>
                  <a:cubicBezTo>
                    <a:pt x="101431" y="74947"/>
                    <a:pt x="101800" y="74810"/>
                    <a:pt x="102073" y="74674"/>
                  </a:cubicBezTo>
                  <a:cubicBezTo>
                    <a:pt x="102671" y="74402"/>
                    <a:pt x="103208" y="74283"/>
                    <a:pt x="103701" y="74283"/>
                  </a:cubicBezTo>
                  <a:cubicBezTo>
                    <a:pt x="104957" y="74283"/>
                    <a:pt x="105927" y="75054"/>
                    <a:pt x="106897" y="76025"/>
                  </a:cubicBezTo>
                  <a:cubicBezTo>
                    <a:pt x="109791" y="79112"/>
                    <a:pt x="112879" y="82006"/>
                    <a:pt x="115966" y="84708"/>
                  </a:cubicBezTo>
                  <a:cubicBezTo>
                    <a:pt x="119053" y="87602"/>
                    <a:pt x="122334" y="90303"/>
                    <a:pt x="125421" y="93198"/>
                  </a:cubicBezTo>
                  <a:cubicBezTo>
                    <a:pt x="131209" y="98407"/>
                    <a:pt x="136998" y="103810"/>
                    <a:pt x="142787" y="109213"/>
                  </a:cubicBezTo>
                  <a:cubicBezTo>
                    <a:pt x="143173" y="109599"/>
                    <a:pt x="143559" y="110178"/>
                    <a:pt x="144330" y="110950"/>
                  </a:cubicBezTo>
                  <a:cubicBezTo>
                    <a:pt x="143173" y="111914"/>
                    <a:pt x="142208" y="113265"/>
                    <a:pt x="141822" y="114616"/>
                  </a:cubicBezTo>
                  <a:cubicBezTo>
                    <a:pt x="140857" y="116352"/>
                    <a:pt x="141243" y="118475"/>
                    <a:pt x="142594" y="119633"/>
                  </a:cubicBezTo>
                  <a:cubicBezTo>
                    <a:pt x="143438" y="120839"/>
                    <a:pt x="144734" y="121442"/>
                    <a:pt x="146106" y="121442"/>
                  </a:cubicBezTo>
                  <a:cubicBezTo>
                    <a:pt x="146929" y="121442"/>
                    <a:pt x="147779" y="121224"/>
                    <a:pt x="148575" y="120790"/>
                  </a:cubicBezTo>
                  <a:cubicBezTo>
                    <a:pt x="149158" y="120426"/>
                    <a:pt x="149823" y="120254"/>
                    <a:pt x="150488" y="120254"/>
                  </a:cubicBezTo>
                  <a:cubicBezTo>
                    <a:pt x="151584" y="120254"/>
                    <a:pt x="152679" y="120721"/>
                    <a:pt x="153399" y="121562"/>
                  </a:cubicBezTo>
                  <a:cubicBezTo>
                    <a:pt x="155522" y="123492"/>
                    <a:pt x="157837" y="125228"/>
                    <a:pt x="160153" y="126965"/>
                  </a:cubicBezTo>
                  <a:cubicBezTo>
                    <a:pt x="173853" y="137963"/>
                    <a:pt x="188324" y="147997"/>
                    <a:pt x="201831" y="159381"/>
                  </a:cubicBezTo>
                  <a:cubicBezTo>
                    <a:pt x="202024" y="159671"/>
                    <a:pt x="202362" y="159816"/>
                    <a:pt x="202699" y="159816"/>
                  </a:cubicBezTo>
                  <a:cubicBezTo>
                    <a:pt x="203037" y="159816"/>
                    <a:pt x="203375" y="159671"/>
                    <a:pt x="203568" y="159381"/>
                  </a:cubicBezTo>
                  <a:cubicBezTo>
                    <a:pt x="204146" y="158803"/>
                    <a:pt x="204146" y="158031"/>
                    <a:pt x="203761" y="157645"/>
                  </a:cubicBezTo>
                  <a:cubicBezTo>
                    <a:pt x="203568" y="157066"/>
                    <a:pt x="203182" y="156680"/>
                    <a:pt x="202796" y="156294"/>
                  </a:cubicBezTo>
                  <a:cubicBezTo>
                    <a:pt x="201638" y="155136"/>
                    <a:pt x="200094" y="153786"/>
                    <a:pt x="198744" y="152628"/>
                  </a:cubicBezTo>
                  <a:cubicBezTo>
                    <a:pt x="186588" y="143559"/>
                    <a:pt x="174624" y="134490"/>
                    <a:pt x="162468" y="125228"/>
                  </a:cubicBezTo>
                  <a:cubicBezTo>
                    <a:pt x="159960" y="123299"/>
                    <a:pt x="157258" y="121176"/>
                    <a:pt x="154750" y="119054"/>
                  </a:cubicBezTo>
                  <a:cubicBezTo>
                    <a:pt x="153785" y="118475"/>
                    <a:pt x="153399" y="117510"/>
                    <a:pt x="153592" y="116352"/>
                  </a:cubicBezTo>
                  <a:cubicBezTo>
                    <a:pt x="154171" y="114037"/>
                    <a:pt x="152820" y="111528"/>
                    <a:pt x="150312" y="110950"/>
                  </a:cubicBezTo>
                  <a:cubicBezTo>
                    <a:pt x="148768" y="110371"/>
                    <a:pt x="147225" y="109406"/>
                    <a:pt x="146067" y="108441"/>
                  </a:cubicBezTo>
                  <a:cubicBezTo>
                    <a:pt x="142401" y="105161"/>
                    <a:pt x="138928" y="101881"/>
                    <a:pt x="135262" y="98600"/>
                  </a:cubicBezTo>
                  <a:cubicBezTo>
                    <a:pt x="129473" y="93391"/>
                    <a:pt x="124070" y="87795"/>
                    <a:pt x="118281" y="82971"/>
                  </a:cubicBezTo>
                  <a:cubicBezTo>
                    <a:pt x="115001" y="80270"/>
                    <a:pt x="112107" y="77182"/>
                    <a:pt x="109020" y="74481"/>
                  </a:cubicBezTo>
                  <a:cubicBezTo>
                    <a:pt x="107476" y="73516"/>
                    <a:pt x="106704" y="71587"/>
                    <a:pt x="107090" y="69657"/>
                  </a:cubicBezTo>
                  <a:cubicBezTo>
                    <a:pt x="107283" y="68499"/>
                    <a:pt x="106897" y="67149"/>
                    <a:pt x="105932" y="66377"/>
                  </a:cubicBezTo>
                  <a:cubicBezTo>
                    <a:pt x="104196" y="64640"/>
                    <a:pt x="102073" y="63675"/>
                    <a:pt x="99565" y="63675"/>
                  </a:cubicBezTo>
                  <a:cubicBezTo>
                    <a:pt x="96863" y="63675"/>
                    <a:pt x="94741" y="66184"/>
                    <a:pt x="95513" y="68692"/>
                  </a:cubicBezTo>
                  <a:cubicBezTo>
                    <a:pt x="95899" y="70429"/>
                    <a:pt x="95320" y="72358"/>
                    <a:pt x="93969" y="73516"/>
                  </a:cubicBezTo>
                  <a:cubicBezTo>
                    <a:pt x="92040" y="75832"/>
                    <a:pt x="89917" y="78147"/>
                    <a:pt x="88180" y="80463"/>
                  </a:cubicBezTo>
                  <a:cubicBezTo>
                    <a:pt x="84321" y="86058"/>
                    <a:pt x="79690" y="91268"/>
                    <a:pt x="74867" y="96092"/>
                  </a:cubicBezTo>
                  <a:cubicBezTo>
                    <a:pt x="67534" y="103231"/>
                    <a:pt x="60588" y="110564"/>
                    <a:pt x="54027" y="118282"/>
                  </a:cubicBezTo>
                  <a:cubicBezTo>
                    <a:pt x="52484" y="120211"/>
                    <a:pt x="50554" y="121755"/>
                    <a:pt x="48239" y="122720"/>
                  </a:cubicBezTo>
                  <a:cubicBezTo>
                    <a:pt x="45537" y="123492"/>
                    <a:pt x="43801" y="126000"/>
                    <a:pt x="43994" y="128894"/>
                  </a:cubicBezTo>
                  <a:cubicBezTo>
                    <a:pt x="44187" y="130245"/>
                    <a:pt x="43415" y="131596"/>
                    <a:pt x="42064" y="132175"/>
                  </a:cubicBezTo>
                  <a:cubicBezTo>
                    <a:pt x="41099" y="132754"/>
                    <a:pt x="40135" y="133525"/>
                    <a:pt x="39170" y="134104"/>
                  </a:cubicBezTo>
                  <a:cubicBezTo>
                    <a:pt x="31259" y="138928"/>
                    <a:pt x="23926" y="144331"/>
                    <a:pt x="16980" y="150506"/>
                  </a:cubicBezTo>
                  <a:cubicBezTo>
                    <a:pt x="16208" y="150891"/>
                    <a:pt x="15629" y="151470"/>
                    <a:pt x="14858" y="152049"/>
                  </a:cubicBezTo>
                  <a:cubicBezTo>
                    <a:pt x="14484" y="152423"/>
                    <a:pt x="13949" y="152636"/>
                    <a:pt x="13357" y="152636"/>
                  </a:cubicBezTo>
                  <a:cubicBezTo>
                    <a:pt x="13033" y="152636"/>
                    <a:pt x="12691" y="152572"/>
                    <a:pt x="12349" y="152435"/>
                  </a:cubicBezTo>
                  <a:cubicBezTo>
                    <a:pt x="12349" y="150891"/>
                    <a:pt x="12156" y="148962"/>
                    <a:pt x="12156" y="147225"/>
                  </a:cubicBezTo>
                  <a:cubicBezTo>
                    <a:pt x="11770" y="139893"/>
                    <a:pt x="11577" y="132561"/>
                    <a:pt x="11384" y="125421"/>
                  </a:cubicBezTo>
                  <a:cubicBezTo>
                    <a:pt x="11191" y="123299"/>
                    <a:pt x="11770" y="120983"/>
                    <a:pt x="11770" y="119054"/>
                  </a:cubicBezTo>
                  <a:cubicBezTo>
                    <a:pt x="11770" y="116931"/>
                    <a:pt x="10805" y="114809"/>
                    <a:pt x="10805" y="112686"/>
                  </a:cubicBezTo>
                  <a:cubicBezTo>
                    <a:pt x="10420" y="102074"/>
                    <a:pt x="10034" y="91461"/>
                    <a:pt x="9648" y="81041"/>
                  </a:cubicBezTo>
                  <a:cubicBezTo>
                    <a:pt x="9069" y="63097"/>
                    <a:pt x="8297" y="45152"/>
                    <a:pt x="7718" y="27207"/>
                  </a:cubicBezTo>
                  <a:cubicBezTo>
                    <a:pt x="7525" y="23348"/>
                    <a:pt x="7525" y="19489"/>
                    <a:pt x="7525" y="15629"/>
                  </a:cubicBezTo>
                  <a:cubicBezTo>
                    <a:pt x="7525" y="15244"/>
                    <a:pt x="7718" y="15051"/>
                    <a:pt x="7911" y="14858"/>
                  </a:cubicBezTo>
                  <a:cubicBezTo>
                    <a:pt x="9262" y="15436"/>
                    <a:pt x="9069" y="16787"/>
                    <a:pt x="9648" y="17752"/>
                  </a:cubicBezTo>
                  <a:cubicBezTo>
                    <a:pt x="9841" y="18331"/>
                    <a:pt x="10227" y="18717"/>
                    <a:pt x="10613" y="19296"/>
                  </a:cubicBezTo>
                  <a:cubicBezTo>
                    <a:pt x="10895" y="19578"/>
                    <a:pt x="11281" y="19757"/>
                    <a:pt x="11695" y="19757"/>
                  </a:cubicBezTo>
                  <a:cubicBezTo>
                    <a:pt x="11846" y="19757"/>
                    <a:pt x="12001" y="19733"/>
                    <a:pt x="12156" y="19681"/>
                  </a:cubicBezTo>
                  <a:cubicBezTo>
                    <a:pt x="12542" y="19681"/>
                    <a:pt x="12928" y="19103"/>
                    <a:pt x="12928" y="18717"/>
                  </a:cubicBezTo>
                  <a:cubicBezTo>
                    <a:pt x="12928" y="17945"/>
                    <a:pt x="12735" y="17366"/>
                    <a:pt x="12542" y="16787"/>
                  </a:cubicBezTo>
                  <a:cubicBezTo>
                    <a:pt x="10805" y="12156"/>
                    <a:pt x="9262" y="7525"/>
                    <a:pt x="7718" y="2894"/>
                  </a:cubicBezTo>
                  <a:cubicBezTo>
                    <a:pt x="7525" y="2315"/>
                    <a:pt x="7139" y="1737"/>
                    <a:pt x="6946" y="1158"/>
                  </a:cubicBezTo>
                  <a:cubicBezTo>
                    <a:pt x="6560" y="386"/>
                    <a:pt x="5982" y="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1914200" y="2231175"/>
              <a:ext cx="308750" cy="1004475"/>
            </a:xfrm>
            <a:custGeom>
              <a:avLst/>
              <a:gdLst/>
              <a:ahLst/>
              <a:cxnLst/>
              <a:rect l="l" t="t" r="r" b="b"/>
              <a:pathLst>
                <a:path w="12350" h="40179" extrusionOk="0">
                  <a:moveTo>
                    <a:pt x="4103" y="1"/>
                  </a:moveTo>
                  <a:cubicBezTo>
                    <a:pt x="3382" y="1"/>
                    <a:pt x="2669" y="420"/>
                    <a:pt x="2316" y="1126"/>
                  </a:cubicBezTo>
                  <a:cubicBezTo>
                    <a:pt x="1351" y="2863"/>
                    <a:pt x="579" y="4793"/>
                    <a:pt x="193" y="6722"/>
                  </a:cubicBezTo>
                  <a:cubicBezTo>
                    <a:pt x="0" y="7687"/>
                    <a:pt x="772" y="8459"/>
                    <a:pt x="2123" y="8459"/>
                  </a:cubicBezTo>
                  <a:lnTo>
                    <a:pt x="3666" y="8459"/>
                  </a:lnTo>
                  <a:cubicBezTo>
                    <a:pt x="3859" y="10195"/>
                    <a:pt x="3859" y="11932"/>
                    <a:pt x="4052" y="13669"/>
                  </a:cubicBezTo>
                  <a:cubicBezTo>
                    <a:pt x="4438" y="20422"/>
                    <a:pt x="4824" y="26983"/>
                    <a:pt x="5210" y="33736"/>
                  </a:cubicBezTo>
                  <a:cubicBezTo>
                    <a:pt x="5210" y="35087"/>
                    <a:pt x="5403" y="36437"/>
                    <a:pt x="5596" y="37788"/>
                  </a:cubicBezTo>
                  <a:cubicBezTo>
                    <a:pt x="5931" y="39129"/>
                    <a:pt x="6557" y="40178"/>
                    <a:pt x="7222" y="40178"/>
                  </a:cubicBezTo>
                  <a:cubicBezTo>
                    <a:pt x="7322" y="40178"/>
                    <a:pt x="7424" y="40154"/>
                    <a:pt x="7525" y="40104"/>
                  </a:cubicBezTo>
                  <a:cubicBezTo>
                    <a:pt x="9069" y="39525"/>
                    <a:pt x="8683" y="38367"/>
                    <a:pt x="8683" y="37209"/>
                  </a:cubicBezTo>
                  <a:cubicBezTo>
                    <a:pt x="8490" y="35859"/>
                    <a:pt x="8297" y="34508"/>
                    <a:pt x="8297" y="33157"/>
                  </a:cubicBezTo>
                  <a:cubicBezTo>
                    <a:pt x="7718" y="25246"/>
                    <a:pt x="7332" y="17335"/>
                    <a:pt x="6754" y="9617"/>
                  </a:cubicBezTo>
                  <a:cubicBezTo>
                    <a:pt x="6754" y="8845"/>
                    <a:pt x="6368" y="7880"/>
                    <a:pt x="7718" y="7494"/>
                  </a:cubicBezTo>
                  <a:cubicBezTo>
                    <a:pt x="8490" y="8266"/>
                    <a:pt x="9262" y="9038"/>
                    <a:pt x="10034" y="9809"/>
                  </a:cubicBezTo>
                  <a:cubicBezTo>
                    <a:pt x="10260" y="10036"/>
                    <a:pt x="10552" y="10129"/>
                    <a:pt x="10833" y="10129"/>
                  </a:cubicBezTo>
                  <a:cubicBezTo>
                    <a:pt x="11032" y="10129"/>
                    <a:pt x="11225" y="10082"/>
                    <a:pt x="11385" y="10002"/>
                  </a:cubicBezTo>
                  <a:cubicBezTo>
                    <a:pt x="12156" y="9809"/>
                    <a:pt x="12349" y="9038"/>
                    <a:pt x="12156" y="8459"/>
                  </a:cubicBezTo>
                  <a:cubicBezTo>
                    <a:pt x="10613" y="5179"/>
                    <a:pt x="8297" y="2477"/>
                    <a:pt x="5403" y="548"/>
                  </a:cubicBezTo>
                  <a:cubicBezTo>
                    <a:pt x="5027" y="172"/>
                    <a:pt x="4563" y="1"/>
                    <a:pt x="4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3520550" y="2403500"/>
              <a:ext cx="308750" cy="916000"/>
            </a:xfrm>
            <a:custGeom>
              <a:avLst/>
              <a:gdLst/>
              <a:ahLst/>
              <a:cxnLst/>
              <a:rect l="l" t="t" r="r" b="b"/>
              <a:pathLst>
                <a:path w="12350" h="36640" extrusionOk="0">
                  <a:moveTo>
                    <a:pt x="5767" y="1"/>
                  </a:moveTo>
                  <a:cubicBezTo>
                    <a:pt x="5710" y="1"/>
                    <a:pt x="5653" y="8"/>
                    <a:pt x="5596" y="22"/>
                  </a:cubicBezTo>
                  <a:cubicBezTo>
                    <a:pt x="4438" y="408"/>
                    <a:pt x="4438" y="1373"/>
                    <a:pt x="4438" y="2338"/>
                  </a:cubicBezTo>
                  <a:lnTo>
                    <a:pt x="4438" y="6969"/>
                  </a:lnTo>
                  <a:cubicBezTo>
                    <a:pt x="4631" y="13529"/>
                    <a:pt x="5017" y="19897"/>
                    <a:pt x="5210" y="26457"/>
                  </a:cubicBezTo>
                  <a:cubicBezTo>
                    <a:pt x="5596" y="27615"/>
                    <a:pt x="5403" y="28773"/>
                    <a:pt x="4631" y="29930"/>
                  </a:cubicBezTo>
                  <a:cubicBezTo>
                    <a:pt x="3087" y="28966"/>
                    <a:pt x="3280" y="26843"/>
                    <a:pt x="2123" y="25878"/>
                  </a:cubicBezTo>
                  <a:cubicBezTo>
                    <a:pt x="1840" y="25596"/>
                    <a:pt x="1454" y="25417"/>
                    <a:pt x="1116" y="25417"/>
                  </a:cubicBezTo>
                  <a:cubicBezTo>
                    <a:pt x="993" y="25417"/>
                    <a:pt x="875" y="25441"/>
                    <a:pt x="772" y="25492"/>
                  </a:cubicBezTo>
                  <a:cubicBezTo>
                    <a:pt x="386" y="25685"/>
                    <a:pt x="193" y="26071"/>
                    <a:pt x="193" y="26264"/>
                  </a:cubicBezTo>
                  <a:cubicBezTo>
                    <a:pt x="0" y="26843"/>
                    <a:pt x="0" y="27615"/>
                    <a:pt x="193" y="28194"/>
                  </a:cubicBezTo>
                  <a:cubicBezTo>
                    <a:pt x="965" y="30509"/>
                    <a:pt x="2123" y="33211"/>
                    <a:pt x="3087" y="35140"/>
                  </a:cubicBezTo>
                  <a:cubicBezTo>
                    <a:pt x="3597" y="36159"/>
                    <a:pt x="4267" y="36640"/>
                    <a:pt x="5014" y="36640"/>
                  </a:cubicBezTo>
                  <a:cubicBezTo>
                    <a:pt x="5682" y="36640"/>
                    <a:pt x="6411" y="36255"/>
                    <a:pt x="7140" y="35526"/>
                  </a:cubicBezTo>
                  <a:cubicBezTo>
                    <a:pt x="9455" y="33018"/>
                    <a:pt x="10420" y="29544"/>
                    <a:pt x="12156" y="26457"/>
                  </a:cubicBezTo>
                  <a:cubicBezTo>
                    <a:pt x="12349" y="26071"/>
                    <a:pt x="11963" y="25492"/>
                    <a:pt x="11770" y="25106"/>
                  </a:cubicBezTo>
                  <a:cubicBezTo>
                    <a:pt x="11532" y="24868"/>
                    <a:pt x="11220" y="24703"/>
                    <a:pt x="10925" y="24703"/>
                  </a:cubicBezTo>
                  <a:cubicBezTo>
                    <a:pt x="10743" y="24703"/>
                    <a:pt x="10567" y="24766"/>
                    <a:pt x="10420" y="24913"/>
                  </a:cubicBezTo>
                  <a:cubicBezTo>
                    <a:pt x="9994" y="25055"/>
                    <a:pt x="9672" y="25511"/>
                    <a:pt x="9071" y="25511"/>
                  </a:cubicBezTo>
                  <a:cubicBezTo>
                    <a:pt x="8855" y="25511"/>
                    <a:pt x="8603" y="25452"/>
                    <a:pt x="8297" y="25299"/>
                  </a:cubicBezTo>
                  <a:cubicBezTo>
                    <a:pt x="8104" y="23949"/>
                    <a:pt x="8104" y="22598"/>
                    <a:pt x="8104" y="21247"/>
                  </a:cubicBezTo>
                  <a:cubicBezTo>
                    <a:pt x="7718" y="15266"/>
                    <a:pt x="7525" y="9477"/>
                    <a:pt x="7140" y="3688"/>
                  </a:cubicBezTo>
                  <a:lnTo>
                    <a:pt x="7140" y="2145"/>
                  </a:lnTo>
                  <a:cubicBezTo>
                    <a:pt x="7140" y="1073"/>
                    <a:pt x="6478" y="1"/>
                    <a:pt x="5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2960975" y="1178625"/>
              <a:ext cx="240125" cy="815400"/>
            </a:xfrm>
            <a:custGeom>
              <a:avLst/>
              <a:gdLst/>
              <a:ahLst/>
              <a:cxnLst/>
              <a:rect l="l" t="t" r="r" b="b"/>
              <a:pathLst>
                <a:path w="9605" h="32616" extrusionOk="0">
                  <a:moveTo>
                    <a:pt x="3949" y="0"/>
                  </a:moveTo>
                  <a:cubicBezTo>
                    <a:pt x="3241" y="0"/>
                    <a:pt x="2541" y="344"/>
                    <a:pt x="2123" y="971"/>
                  </a:cubicBezTo>
                  <a:cubicBezTo>
                    <a:pt x="1737" y="1550"/>
                    <a:pt x="1351" y="2129"/>
                    <a:pt x="1158" y="2708"/>
                  </a:cubicBezTo>
                  <a:cubicBezTo>
                    <a:pt x="386" y="4444"/>
                    <a:pt x="0" y="5988"/>
                    <a:pt x="1930" y="7339"/>
                  </a:cubicBezTo>
                  <a:cubicBezTo>
                    <a:pt x="2895" y="7918"/>
                    <a:pt x="2895" y="9268"/>
                    <a:pt x="2895" y="10426"/>
                  </a:cubicBezTo>
                  <a:lnTo>
                    <a:pt x="2895" y="20074"/>
                  </a:lnTo>
                  <a:lnTo>
                    <a:pt x="2895" y="28950"/>
                  </a:lnTo>
                  <a:cubicBezTo>
                    <a:pt x="3088" y="30107"/>
                    <a:pt x="3088" y="31072"/>
                    <a:pt x="3474" y="32037"/>
                  </a:cubicBezTo>
                  <a:cubicBezTo>
                    <a:pt x="3667" y="32423"/>
                    <a:pt x="4245" y="32616"/>
                    <a:pt x="4631" y="32616"/>
                  </a:cubicBezTo>
                  <a:cubicBezTo>
                    <a:pt x="5210" y="32423"/>
                    <a:pt x="5596" y="32230"/>
                    <a:pt x="5789" y="31844"/>
                  </a:cubicBezTo>
                  <a:cubicBezTo>
                    <a:pt x="6175" y="30686"/>
                    <a:pt x="6175" y="29529"/>
                    <a:pt x="5982" y="28371"/>
                  </a:cubicBezTo>
                  <a:lnTo>
                    <a:pt x="5982" y="10812"/>
                  </a:lnTo>
                  <a:cubicBezTo>
                    <a:pt x="5982" y="9268"/>
                    <a:pt x="6561" y="8496"/>
                    <a:pt x="8105" y="8496"/>
                  </a:cubicBezTo>
                  <a:cubicBezTo>
                    <a:pt x="8177" y="8511"/>
                    <a:pt x="8247" y="8518"/>
                    <a:pt x="8315" y="8518"/>
                  </a:cubicBezTo>
                  <a:cubicBezTo>
                    <a:pt x="9150" y="8518"/>
                    <a:pt x="9605" y="7474"/>
                    <a:pt x="9069" y="6760"/>
                  </a:cubicBezTo>
                  <a:cubicBezTo>
                    <a:pt x="8105" y="4637"/>
                    <a:pt x="6947" y="2515"/>
                    <a:pt x="5596" y="778"/>
                  </a:cubicBezTo>
                  <a:cubicBezTo>
                    <a:pt x="5154" y="247"/>
                    <a:pt x="4549" y="0"/>
                    <a:pt x="3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4702400" y="3453750"/>
              <a:ext cx="255075" cy="778575"/>
            </a:xfrm>
            <a:custGeom>
              <a:avLst/>
              <a:gdLst/>
              <a:ahLst/>
              <a:cxnLst/>
              <a:rect l="l" t="t" r="r" b="b"/>
              <a:pathLst>
                <a:path w="10203" h="31143" extrusionOk="0">
                  <a:moveTo>
                    <a:pt x="1423" y="1"/>
                  </a:moveTo>
                  <a:cubicBezTo>
                    <a:pt x="1275" y="1"/>
                    <a:pt x="1120" y="25"/>
                    <a:pt x="965" y="77"/>
                  </a:cubicBezTo>
                  <a:cubicBezTo>
                    <a:pt x="579" y="77"/>
                    <a:pt x="193" y="462"/>
                    <a:pt x="193" y="1041"/>
                  </a:cubicBezTo>
                  <a:cubicBezTo>
                    <a:pt x="0" y="2006"/>
                    <a:pt x="193" y="2971"/>
                    <a:pt x="386" y="3936"/>
                  </a:cubicBezTo>
                  <a:cubicBezTo>
                    <a:pt x="1544" y="8567"/>
                    <a:pt x="2123" y="13390"/>
                    <a:pt x="2702" y="18214"/>
                  </a:cubicBezTo>
                  <a:cubicBezTo>
                    <a:pt x="2895" y="19951"/>
                    <a:pt x="3473" y="21495"/>
                    <a:pt x="1544" y="22652"/>
                  </a:cubicBezTo>
                  <a:cubicBezTo>
                    <a:pt x="772" y="23231"/>
                    <a:pt x="965" y="24196"/>
                    <a:pt x="1158" y="25161"/>
                  </a:cubicBezTo>
                  <a:cubicBezTo>
                    <a:pt x="1930" y="26704"/>
                    <a:pt x="2702" y="28441"/>
                    <a:pt x="3666" y="29985"/>
                  </a:cubicBezTo>
                  <a:cubicBezTo>
                    <a:pt x="3956" y="30756"/>
                    <a:pt x="4583" y="31142"/>
                    <a:pt x="5210" y="31142"/>
                  </a:cubicBezTo>
                  <a:cubicBezTo>
                    <a:pt x="5837" y="31142"/>
                    <a:pt x="6464" y="30756"/>
                    <a:pt x="6754" y="29985"/>
                  </a:cubicBezTo>
                  <a:cubicBezTo>
                    <a:pt x="8104" y="26897"/>
                    <a:pt x="9262" y="23424"/>
                    <a:pt x="10034" y="20144"/>
                  </a:cubicBezTo>
                  <a:cubicBezTo>
                    <a:pt x="10202" y="19133"/>
                    <a:pt x="9488" y="18564"/>
                    <a:pt x="8534" y="18564"/>
                  </a:cubicBezTo>
                  <a:cubicBezTo>
                    <a:pt x="8395" y="18564"/>
                    <a:pt x="8251" y="18576"/>
                    <a:pt x="8104" y="18600"/>
                  </a:cubicBezTo>
                  <a:cubicBezTo>
                    <a:pt x="7332" y="18793"/>
                    <a:pt x="6754" y="19179"/>
                    <a:pt x="6175" y="19565"/>
                  </a:cubicBezTo>
                  <a:cubicBezTo>
                    <a:pt x="5789" y="17057"/>
                    <a:pt x="5403" y="15127"/>
                    <a:pt x="5017" y="13198"/>
                  </a:cubicBezTo>
                  <a:cubicBezTo>
                    <a:pt x="4438" y="9531"/>
                    <a:pt x="3666" y="5865"/>
                    <a:pt x="3087" y="2392"/>
                  </a:cubicBezTo>
                  <a:cubicBezTo>
                    <a:pt x="2895" y="1620"/>
                    <a:pt x="2702" y="1041"/>
                    <a:pt x="2316" y="462"/>
                  </a:cubicBezTo>
                  <a:cubicBezTo>
                    <a:pt x="2174" y="180"/>
                    <a:pt x="182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5"/>
          <p:cNvGrpSpPr/>
          <p:nvPr/>
        </p:nvGrpSpPr>
        <p:grpSpPr>
          <a:xfrm rot="2700000">
            <a:off x="4771441" y="3837594"/>
            <a:ext cx="1252474" cy="770935"/>
            <a:chOff x="230550" y="540800"/>
            <a:chExt cx="7068100" cy="4350625"/>
          </a:xfrm>
        </p:grpSpPr>
        <p:sp>
          <p:nvSpPr>
            <p:cNvPr id="1262" name="Google Shape;1262;p45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45"/>
          <p:cNvGrpSpPr/>
          <p:nvPr/>
        </p:nvGrpSpPr>
        <p:grpSpPr>
          <a:xfrm>
            <a:off x="7260617" y="3382993"/>
            <a:ext cx="972779" cy="904924"/>
            <a:chOff x="920750" y="240450"/>
            <a:chExt cx="5619750" cy="5227750"/>
          </a:xfrm>
        </p:grpSpPr>
        <p:sp>
          <p:nvSpPr>
            <p:cNvPr id="1272" name="Google Shape;1272;p45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5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5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5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5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5"/>
          <p:cNvGrpSpPr/>
          <p:nvPr/>
        </p:nvGrpSpPr>
        <p:grpSpPr>
          <a:xfrm>
            <a:off x="5226634" y="229035"/>
            <a:ext cx="1311494" cy="1633738"/>
            <a:chOff x="1728250" y="237500"/>
            <a:chExt cx="4090750" cy="5095875"/>
          </a:xfrm>
        </p:grpSpPr>
        <p:sp>
          <p:nvSpPr>
            <p:cNvPr id="1297" name="Google Shape;1297;p45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ấu trúc hóa học của adn gồm những gì?">
            <a:extLst>
              <a:ext uri="{FF2B5EF4-FFF2-40B4-BE49-F238E27FC236}">
                <a16:creationId xmlns:a16="http://schemas.microsoft.com/office/drawing/2014/main" id="{8979CF71-AAA8-BC78-B593-795856A1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2" y="281818"/>
            <a:ext cx="8571456" cy="44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66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6CFB-D2CC-B3CA-B79A-39EBA81C6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340" y="250492"/>
            <a:ext cx="3738563" cy="1062037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a. DNA - ADN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FB2D0-14C2-68F7-1980-7E0EF820D4EF}"/>
              </a:ext>
            </a:extLst>
          </p:cNvPr>
          <p:cNvSpPr txBox="1"/>
          <p:nvPr/>
        </p:nvSpPr>
        <p:spPr>
          <a:xfrm>
            <a:off x="794029" y="1153679"/>
            <a:ext cx="75559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Cấu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tạo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nstantia" panose="02030602050306030303" pitchFamily="18" charset="0"/>
              </a:rPr>
              <a:t>Một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mạch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theo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chiều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3’ -5</a:t>
            </a:r>
            <a:r>
              <a:rPr lang="en-US" sz="2000" dirty="0">
                <a:latin typeface="Constantia" panose="02030602050306030303" pitchFamily="18" charset="0"/>
              </a:rPr>
              <a:t>’ </a:t>
            </a:r>
            <a:r>
              <a:rPr lang="en-US" sz="2000" dirty="0" err="1">
                <a:latin typeface="Constantia" panose="02030602050306030303" pitchFamily="18" charset="0"/>
              </a:rPr>
              <a:t>và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mạch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ngược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lại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5’-3’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tantia" panose="02030602050306030303" pitchFamily="18" charset="0"/>
              </a:rPr>
              <a:t>A </a:t>
            </a:r>
            <a:r>
              <a:rPr lang="en-US" sz="2000" dirty="0" err="1">
                <a:latin typeface="Constantia" panose="02030602050306030303" pitchFamily="18" charset="0"/>
              </a:rPr>
              <a:t>liên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kết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với</a:t>
            </a:r>
            <a:r>
              <a:rPr lang="en-US" sz="2000" dirty="0">
                <a:latin typeface="Constantia" panose="02030602050306030303" pitchFamily="18" charset="0"/>
              </a:rPr>
              <a:t> T </a:t>
            </a:r>
            <a:r>
              <a:rPr lang="en-US" sz="2000" dirty="0" err="1">
                <a:latin typeface="Constantia" panose="02030602050306030303" pitchFamily="18" charset="0"/>
              </a:rPr>
              <a:t>bằng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2 </a:t>
            </a:r>
            <a:r>
              <a:rPr lang="en-US" sz="2000" b="1" dirty="0" err="1">
                <a:latin typeface="Constantia" panose="02030602050306030303" pitchFamily="18" charset="0"/>
              </a:rPr>
              <a:t>liên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kết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hidro</a:t>
            </a:r>
            <a:r>
              <a:rPr lang="en-US" sz="2000" dirty="0">
                <a:latin typeface="Constantia" panose="02030602050306030303" pitchFamily="18" charset="0"/>
              </a:rPr>
              <a:t> ( </a:t>
            </a:r>
            <a:r>
              <a:rPr lang="en-US" sz="2000" i="1" u="sng" dirty="0" err="1">
                <a:latin typeface="Constantia" panose="02030602050306030303" pitchFamily="18" charset="0"/>
              </a:rPr>
              <a:t>số</a:t>
            </a:r>
            <a:r>
              <a:rPr lang="en-US" sz="2000" i="1" u="sng" dirty="0">
                <a:latin typeface="Constantia" panose="02030602050306030303" pitchFamily="18" charset="0"/>
              </a:rPr>
              <a:t> A </a:t>
            </a:r>
            <a:r>
              <a:rPr lang="en-US" sz="2000" i="1" u="sng" dirty="0" err="1">
                <a:latin typeface="Constantia" panose="02030602050306030303" pitchFamily="18" charset="0"/>
              </a:rPr>
              <a:t>luôn</a:t>
            </a:r>
            <a:r>
              <a:rPr lang="en-US" sz="2000" i="1" u="sng" dirty="0">
                <a:latin typeface="Constantia" panose="02030602050306030303" pitchFamily="18" charset="0"/>
              </a:rPr>
              <a:t> </a:t>
            </a:r>
            <a:r>
              <a:rPr lang="en-US" sz="2000" i="1" u="sng" dirty="0" err="1">
                <a:latin typeface="Constantia" panose="02030602050306030303" pitchFamily="18" charset="0"/>
              </a:rPr>
              <a:t>bằng</a:t>
            </a:r>
            <a:r>
              <a:rPr lang="en-US" sz="2000" i="1" u="sng" dirty="0">
                <a:latin typeface="Constantia" panose="02030602050306030303" pitchFamily="18" charset="0"/>
              </a:rPr>
              <a:t> T </a:t>
            </a:r>
            <a:r>
              <a:rPr lang="en-US" sz="2000" i="1" u="sng" dirty="0" err="1">
                <a:latin typeface="Constantia" panose="02030602050306030303" pitchFamily="18" charset="0"/>
              </a:rPr>
              <a:t>trong</a:t>
            </a:r>
            <a:r>
              <a:rPr lang="en-US" sz="2000" i="1" u="sng" dirty="0">
                <a:latin typeface="Constantia" panose="02030602050306030303" pitchFamily="18" charset="0"/>
              </a:rPr>
              <a:t> </a:t>
            </a:r>
            <a:r>
              <a:rPr lang="en-US" sz="2000" i="1" u="sng" dirty="0" err="1">
                <a:latin typeface="Constantia" panose="02030602050306030303" pitchFamily="18" charset="0"/>
              </a:rPr>
              <a:t>mạch</a:t>
            </a:r>
            <a:r>
              <a:rPr lang="en-US" sz="2000" i="1" u="sng" dirty="0">
                <a:latin typeface="Constantia" panose="02030602050306030303" pitchFamily="18" charset="0"/>
              </a:rPr>
              <a:t> 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tantia" panose="02030602050306030303" pitchFamily="18" charset="0"/>
              </a:rPr>
              <a:t>G </a:t>
            </a:r>
            <a:r>
              <a:rPr lang="en-US" sz="2000" dirty="0" err="1">
                <a:latin typeface="Constantia" panose="02030602050306030303" pitchFamily="18" charset="0"/>
              </a:rPr>
              <a:t>liên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kết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với</a:t>
            </a:r>
            <a:r>
              <a:rPr lang="en-US" sz="2000" dirty="0">
                <a:latin typeface="Constantia" panose="02030602050306030303" pitchFamily="18" charset="0"/>
              </a:rPr>
              <a:t> C </a:t>
            </a:r>
            <a:r>
              <a:rPr lang="en-US" sz="2000" dirty="0" err="1">
                <a:latin typeface="Constantia" panose="02030602050306030303" pitchFamily="18" charset="0"/>
              </a:rPr>
              <a:t>bằng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3 </a:t>
            </a:r>
            <a:r>
              <a:rPr lang="en-US" sz="2000" b="1" dirty="0" err="1">
                <a:latin typeface="Constantia" panose="02030602050306030303" pitchFamily="18" charset="0"/>
              </a:rPr>
              <a:t>liên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kết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hidro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dirty="0">
                <a:latin typeface="Constantia" panose="02030602050306030303" pitchFamily="18" charset="0"/>
              </a:rPr>
              <a:t>( </a:t>
            </a:r>
            <a:r>
              <a:rPr lang="en-US" sz="2000" i="1" u="sng" dirty="0" err="1">
                <a:latin typeface="Constantia" panose="02030602050306030303" pitchFamily="18" charset="0"/>
              </a:rPr>
              <a:t>số</a:t>
            </a:r>
            <a:r>
              <a:rPr lang="en-US" sz="2000" i="1" u="sng" dirty="0">
                <a:latin typeface="Constantia" panose="02030602050306030303" pitchFamily="18" charset="0"/>
              </a:rPr>
              <a:t> G </a:t>
            </a:r>
            <a:r>
              <a:rPr lang="en-US" sz="2000" i="1" u="sng" dirty="0" err="1">
                <a:latin typeface="Constantia" panose="02030602050306030303" pitchFamily="18" charset="0"/>
              </a:rPr>
              <a:t>luôn</a:t>
            </a:r>
            <a:r>
              <a:rPr lang="en-US" sz="2000" i="1" u="sng" dirty="0">
                <a:latin typeface="Constantia" panose="02030602050306030303" pitchFamily="18" charset="0"/>
              </a:rPr>
              <a:t> </a:t>
            </a:r>
            <a:r>
              <a:rPr lang="en-US" sz="2000" i="1" u="sng" dirty="0" err="1">
                <a:latin typeface="Constantia" panose="02030602050306030303" pitchFamily="18" charset="0"/>
              </a:rPr>
              <a:t>bằng</a:t>
            </a:r>
            <a:r>
              <a:rPr lang="en-US" sz="2000" i="1" u="sng" dirty="0">
                <a:latin typeface="Constantia" panose="02030602050306030303" pitchFamily="18" charset="0"/>
              </a:rPr>
              <a:t> C </a:t>
            </a:r>
            <a:r>
              <a:rPr lang="en-US" sz="2000" i="1" u="sng" dirty="0" err="1">
                <a:latin typeface="Constantia" panose="02030602050306030303" pitchFamily="18" charset="0"/>
              </a:rPr>
              <a:t>trong</a:t>
            </a:r>
            <a:r>
              <a:rPr lang="en-US" sz="2000" i="1" u="sng" dirty="0">
                <a:latin typeface="Constantia" panose="02030602050306030303" pitchFamily="18" charset="0"/>
              </a:rPr>
              <a:t> </a:t>
            </a:r>
            <a:r>
              <a:rPr lang="en-US" sz="2000" i="1" u="sng" dirty="0" err="1">
                <a:latin typeface="Constantia" panose="02030602050306030303" pitchFamily="18" charset="0"/>
              </a:rPr>
              <a:t>mạch</a:t>
            </a:r>
            <a:r>
              <a:rPr lang="en-US" sz="2000" i="1" u="sng" dirty="0">
                <a:latin typeface="Constantia" panose="02030602050306030303" pitchFamily="18" charset="0"/>
              </a:rPr>
              <a:t> gen )  </a:t>
            </a:r>
          </a:p>
        </p:txBody>
      </p:sp>
      <p:pic>
        <p:nvPicPr>
          <p:cNvPr id="9218" name="Picture 2" descr="Một đoạn mạch đơn của phân tử ADN có trình tự sắp xếp như sau">
            <a:extLst>
              <a:ext uri="{FF2B5EF4-FFF2-40B4-BE49-F238E27FC236}">
                <a16:creationId xmlns:a16="http://schemas.microsoft.com/office/drawing/2014/main" id="{55F55CEE-DC7C-F1CA-DF9C-5E62E82E2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7"/>
          <a:stretch/>
        </p:blipFill>
        <p:spPr bwMode="auto">
          <a:xfrm>
            <a:off x="2783992" y="3154227"/>
            <a:ext cx="5565978" cy="8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C503B-B436-0709-0F06-5E023345BC0D}"/>
              </a:ext>
            </a:extLst>
          </p:cNvPr>
          <p:cNvSpPr txBox="1"/>
          <p:nvPr/>
        </p:nvSpPr>
        <p:spPr>
          <a:xfrm>
            <a:off x="1297171" y="3376279"/>
            <a:ext cx="139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onstantia" panose="02030602050306030303" pitchFamily="18" charset="0"/>
              </a:rPr>
              <a:t>Mạch</a:t>
            </a:r>
            <a:r>
              <a:rPr lang="en-US" sz="1800" b="1" dirty="0">
                <a:latin typeface="Constantia" panose="02030602050306030303" pitchFamily="18" charset="0"/>
              </a:rPr>
              <a:t> </a:t>
            </a:r>
            <a:r>
              <a:rPr lang="en-US" sz="1800" b="1" dirty="0" err="1">
                <a:latin typeface="Constantia" panose="02030602050306030303" pitchFamily="18" charset="0"/>
              </a:rPr>
              <a:t>gốc</a:t>
            </a:r>
            <a:endParaRPr lang="en-US" sz="18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5C61A-31CA-9A35-4AE2-949DDE8CA50A}"/>
              </a:ext>
            </a:extLst>
          </p:cNvPr>
          <p:cNvSpPr txBox="1"/>
          <p:nvPr/>
        </p:nvSpPr>
        <p:spPr>
          <a:xfrm>
            <a:off x="1297170" y="4156000"/>
            <a:ext cx="13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onstantia" panose="02030602050306030303" pitchFamily="18" charset="0"/>
              </a:rPr>
              <a:t>Mạch</a:t>
            </a:r>
            <a:r>
              <a:rPr lang="en-US" sz="1800" b="1" dirty="0">
                <a:latin typeface="Constantia" panose="02030602050306030303" pitchFamily="18" charset="0"/>
              </a:rPr>
              <a:t> </a:t>
            </a:r>
            <a:r>
              <a:rPr lang="en-US" sz="1800" b="1" dirty="0" err="1">
                <a:latin typeface="Constantia" panose="02030602050306030303" pitchFamily="18" charset="0"/>
              </a:rPr>
              <a:t>bổ</a:t>
            </a:r>
            <a:r>
              <a:rPr lang="en-US" sz="1800" b="1" dirty="0">
                <a:latin typeface="Constantia" panose="02030602050306030303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9381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6CFB-D2CC-B3CA-B79A-39EBA81C6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340" y="250492"/>
            <a:ext cx="3738563" cy="1062037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a. RNA - ARN</a:t>
            </a:r>
          </a:p>
        </p:txBody>
      </p:sp>
      <p:pic>
        <p:nvPicPr>
          <p:cNvPr id="10242" name="Picture 2" descr="What is RNA? – YourGenome">
            <a:extLst>
              <a:ext uri="{FF2B5EF4-FFF2-40B4-BE49-F238E27FC236}">
                <a16:creationId xmlns:a16="http://schemas.microsoft.com/office/drawing/2014/main" id="{7CEFBEC2-11D7-B634-8E91-CA15C23D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0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68303F-81D9-35B9-9C0E-36870872196F}"/>
              </a:ext>
            </a:extLst>
          </p:cNvPr>
          <p:cNvSpPr txBox="1"/>
          <p:nvPr/>
        </p:nvSpPr>
        <p:spPr>
          <a:xfrm>
            <a:off x="679665" y="1312529"/>
            <a:ext cx="48412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Cấu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tạo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nstantia" panose="02030602050306030303" pitchFamily="18" charset="0"/>
              </a:rPr>
              <a:t>Gồm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một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mạch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theo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chiều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3’ -5</a:t>
            </a:r>
            <a:r>
              <a:rPr lang="en-US" sz="2000" dirty="0">
                <a:latin typeface="Constantia" panose="02030602050306030303" pitchFamily="18" charset="0"/>
              </a:rPr>
              <a:t>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nstantia" panose="02030602050306030303" pitchFamily="18" charset="0"/>
              </a:rPr>
              <a:t>Gồm</a:t>
            </a:r>
            <a:r>
              <a:rPr lang="en-US" sz="2000" dirty="0">
                <a:latin typeface="Constantia" panose="02030602050306030303" pitchFamily="18" charset="0"/>
              </a:rPr>
              <a:t> 4 base: </a:t>
            </a:r>
            <a:r>
              <a:rPr lang="en-US" sz="2000" b="1" i="1" dirty="0">
                <a:latin typeface="Constantia" panose="02030602050306030303" pitchFamily="18" charset="0"/>
              </a:rPr>
              <a:t>A,U,G,C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tantia" panose="02030602050306030303" pitchFamily="18" charset="0"/>
              </a:rPr>
              <a:t>A </a:t>
            </a:r>
            <a:r>
              <a:rPr lang="en-US" sz="2000" dirty="0" err="1">
                <a:latin typeface="Constantia" panose="02030602050306030303" pitchFamily="18" charset="0"/>
              </a:rPr>
              <a:t>liên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kết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với</a:t>
            </a:r>
            <a:r>
              <a:rPr lang="en-US" sz="2000" dirty="0">
                <a:latin typeface="Constantia" panose="02030602050306030303" pitchFamily="18" charset="0"/>
              </a:rPr>
              <a:t> U </a:t>
            </a:r>
            <a:r>
              <a:rPr lang="en-US" sz="2000" dirty="0" err="1">
                <a:latin typeface="Constantia" panose="02030602050306030303" pitchFamily="18" charset="0"/>
              </a:rPr>
              <a:t>bằng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2 </a:t>
            </a:r>
            <a:r>
              <a:rPr lang="en-US" sz="2000" b="1" dirty="0" err="1">
                <a:latin typeface="Constantia" panose="02030602050306030303" pitchFamily="18" charset="0"/>
              </a:rPr>
              <a:t>liên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kết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hidro</a:t>
            </a:r>
            <a:endParaRPr lang="en-US" sz="20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tantia" panose="02030602050306030303" pitchFamily="18" charset="0"/>
              </a:rPr>
              <a:t>G </a:t>
            </a:r>
            <a:r>
              <a:rPr lang="en-US" sz="2000" dirty="0" err="1">
                <a:latin typeface="Constantia" panose="02030602050306030303" pitchFamily="18" charset="0"/>
              </a:rPr>
              <a:t>liên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kết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với</a:t>
            </a:r>
            <a:r>
              <a:rPr lang="en-US" sz="2000" dirty="0">
                <a:latin typeface="Constantia" panose="02030602050306030303" pitchFamily="18" charset="0"/>
              </a:rPr>
              <a:t> X </a:t>
            </a:r>
            <a:r>
              <a:rPr lang="en-US" sz="2000" dirty="0" err="1">
                <a:latin typeface="Constantia" panose="02030602050306030303" pitchFamily="18" charset="0"/>
              </a:rPr>
              <a:t>bằng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3 </a:t>
            </a:r>
            <a:r>
              <a:rPr lang="en-US" sz="2000" b="1" dirty="0" err="1">
                <a:latin typeface="Constantia" panose="02030602050306030303" pitchFamily="18" charset="0"/>
              </a:rPr>
              <a:t>liên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kết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hidro</a:t>
            </a:r>
            <a:endParaRPr lang="en-US" sz="2000" i="1" u="sng" dirty="0">
              <a:latin typeface="Constantia" panose="02030602050306030303" pitchFamily="18" charset="0"/>
            </a:endParaRPr>
          </a:p>
        </p:txBody>
      </p:sp>
      <p:pic>
        <p:nvPicPr>
          <p:cNvPr id="10244" name="Picture 4" descr="Trình bày mối quan hệ giữa ADN ARN và protein - DINHNGHIA.VN">
            <a:extLst>
              <a:ext uri="{FF2B5EF4-FFF2-40B4-BE49-F238E27FC236}">
                <a16:creationId xmlns:a16="http://schemas.microsoft.com/office/drawing/2014/main" id="{5112FE87-CCC1-8A05-FEE5-976D3344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4" y="3297535"/>
            <a:ext cx="4984012" cy="12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6CFB-D2CC-B3CA-B79A-39EBA81C6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327" y="661323"/>
            <a:ext cx="3738563" cy="1062037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b. RNA - ARN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8303F-81D9-35B9-9C0E-36870872196F}"/>
              </a:ext>
            </a:extLst>
          </p:cNvPr>
          <p:cNvSpPr txBox="1"/>
          <p:nvPr/>
        </p:nvSpPr>
        <p:spPr>
          <a:xfrm>
            <a:off x="499730" y="2065486"/>
            <a:ext cx="4841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Chức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năng</a:t>
            </a:r>
            <a:r>
              <a:rPr lang="en-US" sz="2400" b="1" dirty="0">
                <a:latin typeface="Constantia" panose="02030602050306030303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mRNA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tRNA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rRNA </a:t>
            </a:r>
          </a:p>
          <a:p>
            <a:endParaRPr lang="en-US" sz="2400" b="1" dirty="0">
              <a:latin typeface="Constantia" panose="02030602050306030303" pitchFamily="18" charset="0"/>
            </a:endParaRPr>
          </a:p>
        </p:txBody>
      </p:sp>
      <p:pic>
        <p:nvPicPr>
          <p:cNvPr id="10244" name="Picture 4" descr="Trình bày mối quan hệ giữa ADN ARN và protein - DINHNGHIA.VN">
            <a:extLst>
              <a:ext uri="{FF2B5EF4-FFF2-40B4-BE49-F238E27FC236}">
                <a16:creationId xmlns:a16="http://schemas.microsoft.com/office/drawing/2014/main" id="{5112FE87-CCC1-8A05-FEE5-976D3344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61" y="573494"/>
            <a:ext cx="4984012" cy="12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ình bên dưới mô tả quá trình phiên mã và dịch mã ở tế bào nhân thực. Quan  sát hình và cho biết, có bao nh?">
            <a:extLst>
              <a:ext uri="{FF2B5EF4-FFF2-40B4-BE49-F238E27FC236}">
                <a16:creationId xmlns:a16="http://schemas.microsoft.com/office/drawing/2014/main" id="{F7F119AA-71B9-4C0D-508A-6B21A370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20" y="2065486"/>
            <a:ext cx="38671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6CFB-D2CC-B3CA-B79A-39EBA81C6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327" y="661323"/>
            <a:ext cx="3738563" cy="1062037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10000"/>
                  </a:schemeClr>
                </a:solidFill>
                <a:latin typeface="Constantia" panose="02030602050306030303" pitchFamily="18" charset="0"/>
              </a:rPr>
              <a:t>b. RNA - ARN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8303F-81D9-35B9-9C0E-36870872196F}"/>
              </a:ext>
            </a:extLst>
          </p:cNvPr>
          <p:cNvSpPr txBox="1"/>
          <p:nvPr/>
        </p:nvSpPr>
        <p:spPr>
          <a:xfrm>
            <a:off x="499730" y="2065486"/>
            <a:ext cx="4841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Constantia" panose="02030602050306030303" pitchFamily="18" charset="0"/>
              </a:rPr>
              <a:t>Chức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năng</a:t>
            </a:r>
            <a:r>
              <a:rPr lang="en-US" sz="2400" b="1" dirty="0">
                <a:latin typeface="Constantia" panose="02030602050306030303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mRNA: </a:t>
            </a:r>
            <a:r>
              <a:rPr lang="en-US" sz="2400" b="1" dirty="0" err="1">
                <a:latin typeface="Constantia" panose="02030602050306030303" pitchFamily="18" charset="0"/>
              </a:rPr>
              <a:t>chứa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thông</a:t>
            </a:r>
            <a:r>
              <a:rPr lang="en-US" sz="2400" b="1" dirty="0">
                <a:latin typeface="Constantia" panose="02030602050306030303" pitchFamily="18" charset="0"/>
              </a:rPr>
              <a:t> 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tRNA: </a:t>
            </a:r>
            <a:r>
              <a:rPr lang="en-US" sz="2400" b="1" dirty="0" err="1">
                <a:latin typeface="Constantia" panose="02030602050306030303" pitchFamily="18" charset="0"/>
              </a:rPr>
              <a:t>vận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chuyển</a:t>
            </a: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rRNA : </a:t>
            </a:r>
            <a:r>
              <a:rPr lang="en-US" sz="2400" b="1" dirty="0" err="1">
                <a:latin typeface="Constantia" panose="02030602050306030303" pitchFamily="18" charset="0"/>
              </a:rPr>
              <a:t>tạo</a:t>
            </a:r>
            <a:r>
              <a:rPr lang="en-US" sz="2400" b="1" dirty="0">
                <a:latin typeface="Constantia" panose="02030602050306030303" pitchFamily="18" charset="0"/>
              </a:rPr>
              <a:t> ribosome</a:t>
            </a:r>
          </a:p>
          <a:p>
            <a:endParaRPr lang="en-US" sz="2400" b="1" dirty="0">
              <a:latin typeface="Constantia" panose="02030602050306030303" pitchFamily="18" charset="0"/>
            </a:endParaRPr>
          </a:p>
        </p:txBody>
      </p:sp>
      <p:pic>
        <p:nvPicPr>
          <p:cNvPr id="10244" name="Picture 4" descr="Trình bày mối quan hệ giữa ADN ARN và protein - DINHNGHIA.VN">
            <a:extLst>
              <a:ext uri="{FF2B5EF4-FFF2-40B4-BE49-F238E27FC236}">
                <a16:creationId xmlns:a16="http://schemas.microsoft.com/office/drawing/2014/main" id="{5112FE87-CCC1-8A05-FEE5-976D3344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61" y="573494"/>
            <a:ext cx="4984012" cy="12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ình bên dưới mô tả quá trình phiên mã và dịch mã ở tế bào nhân thực. Quan  sát hình và cho biết, có bao nh?">
            <a:extLst>
              <a:ext uri="{FF2B5EF4-FFF2-40B4-BE49-F238E27FC236}">
                <a16:creationId xmlns:a16="http://schemas.microsoft.com/office/drawing/2014/main" id="{F7F119AA-71B9-4C0D-508A-6B21A370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20" y="2065486"/>
            <a:ext cx="38671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onstantia" panose="02030602050306030303" pitchFamily="18" charset="0"/>
              </a:rPr>
              <a:t>1.1. </a:t>
            </a:r>
            <a:r>
              <a:rPr lang="en-US" sz="3600" b="1" dirty="0" err="1">
                <a:latin typeface="Constantia" panose="02030602050306030303" pitchFamily="18" charset="0"/>
              </a:rPr>
              <a:t>Cấu</a:t>
            </a:r>
            <a:r>
              <a:rPr lang="en-US" sz="3600" b="1" dirty="0">
                <a:latin typeface="Constantia" panose="02030602050306030303" pitchFamily="18" charset="0"/>
              </a:rPr>
              <a:t> </a:t>
            </a:r>
            <a:r>
              <a:rPr lang="en-US" sz="3600" b="1" dirty="0" err="1">
                <a:latin typeface="Constantia" panose="02030602050306030303" pitchFamily="18" charset="0"/>
              </a:rPr>
              <a:t>tạo</a:t>
            </a:r>
            <a:r>
              <a:rPr lang="en-US" sz="3600" b="1" dirty="0">
                <a:latin typeface="Constantia" panose="02030602050306030303" pitchFamily="18" charset="0"/>
              </a:rPr>
              <a:t> </a:t>
            </a:r>
            <a:r>
              <a:rPr lang="en-US" sz="3600" b="1" dirty="0" err="1">
                <a:latin typeface="Constantia" panose="02030602050306030303" pitchFamily="18" charset="0"/>
              </a:rPr>
              <a:t>chung</a:t>
            </a:r>
            <a:endParaRPr sz="3600" b="1" dirty="0">
              <a:latin typeface="Constantia" panose="02030602050306030303" pitchFamily="18" charset="0"/>
            </a:endParaRPr>
          </a:p>
        </p:txBody>
      </p:sp>
      <p:sp>
        <p:nvSpPr>
          <p:cNvPr id="1195" name="Google Shape;1195;p4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001474" cy="1047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6646E"/>
              </a:buClr>
              <a:buSzPts val="440"/>
              <a:buFontTx/>
              <a:buChar char="-"/>
            </a:pPr>
            <a:r>
              <a:rPr lang="en-US" sz="2400" dirty="0"/>
              <a:t>Carbohydrate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C, H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6646E"/>
              </a:buClr>
              <a:buSzPts val="440"/>
              <a:buFontTx/>
              <a:buChar char="-"/>
            </a:pPr>
            <a:endParaRPr sz="2400" dirty="0"/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F60F444-2F6B-F921-AC4A-3915C7712559}"/>
              </a:ext>
            </a:extLst>
          </p:cNvPr>
          <p:cNvSpPr/>
          <p:nvPr/>
        </p:nvSpPr>
        <p:spPr>
          <a:xfrm>
            <a:off x="2582053" y="2039040"/>
            <a:ext cx="5465135" cy="22321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“Carbohydrate </a:t>
            </a:r>
            <a:r>
              <a:rPr lang="en-US" sz="2000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có</a:t>
            </a:r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bản</a:t>
            </a:r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chất</a:t>
            </a:r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chính</a:t>
            </a:r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là</a:t>
            </a:r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đường</a:t>
            </a:r>
            <a:r>
              <a:rPr lang="en-US" sz="2000" i="1" dirty="0">
                <a:solidFill>
                  <a:schemeClr val="accent6"/>
                </a:solidFill>
                <a:latin typeface="Constantia" panose="02030602050306030303" pitchFamily="18" charset="0"/>
              </a:rPr>
              <a:t>”</a:t>
            </a:r>
          </a:p>
          <a:p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Vậy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thì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theo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các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bạn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chúng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ta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có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thể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tìm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thấy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nó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ở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đâu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trong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cơ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thể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thực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Constantia" panose="02030602050306030303" pitchFamily="18" charset="0"/>
              </a:rPr>
              <a:t>vật</a:t>
            </a:r>
            <a:r>
              <a:rPr lang="en-US" sz="2000" dirty="0">
                <a:solidFill>
                  <a:schemeClr val="accent6"/>
                </a:solidFill>
                <a:latin typeface="Constantia" panose="02030602050306030303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7C03A-2519-A95F-6648-B1EA06424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1" y="2535085"/>
            <a:ext cx="2531256" cy="2531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4"/>
          <p:cNvSpPr txBox="1">
            <a:spLocks noGrp="1"/>
          </p:cNvSpPr>
          <p:nvPr>
            <p:ph type="title"/>
          </p:nvPr>
        </p:nvSpPr>
        <p:spPr>
          <a:xfrm>
            <a:off x="2052899" y="1449738"/>
            <a:ext cx="6394057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  <a:latin typeface="Constantia" panose="02030602050306030303" pitchFamily="18" charset="0"/>
              </a:rPr>
              <a:t>a. Monosaccharide</a:t>
            </a:r>
            <a:endParaRPr sz="6000" dirty="0">
              <a:solidFill>
                <a:schemeClr val="accent6"/>
              </a:solidFill>
              <a:latin typeface="Constantia" panose="02030602050306030303" pitchFamily="18" charset="0"/>
            </a:endParaRPr>
          </a:p>
        </p:txBody>
      </p:sp>
      <p:sp>
        <p:nvSpPr>
          <p:cNvPr id="1239" name="Google Shape;1239;p44"/>
          <p:cNvSpPr txBox="1">
            <a:spLocks noGrp="1"/>
          </p:cNvSpPr>
          <p:nvPr>
            <p:ph type="subTitle" idx="1"/>
          </p:nvPr>
        </p:nvSpPr>
        <p:spPr>
          <a:xfrm>
            <a:off x="2052900" y="222121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2"/>
                </a:solidFill>
              </a:rPr>
              <a:t>Glucose – Fructose - galactose</a:t>
            </a:r>
            <a:endParaRPr sz="18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cbohidrat , trắc nghiệm sinh học lớp 10">
            <a:extLst>
              <a:ext uri="{FF2B5EF4-FFF2-40B4-BE49-F238E27FC236}">
                <a16:creationId xmlns:a16="http://schemas.microsoft.com/office/drawing/2014/main" id="{1173EB50-BE90-7687-09C9-EEBB98F41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5" b="67425"/>
          <a:stretch/>
        </p:blipFill>
        <p:spPr bwMode="auto">
          <a:xfrm>
            <a:off x="691116" y="335840"/>
            <a:ext cx="8130016" cy="26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56D99-F410-B854-3B09-5CE439DCE860}"/>
              </a:ext>
            </a:extLst>
          </p:cNvPr>
          <p:cNvSpPr txBox="1"/>
          <p:nvPr/>
        </p:nvSpPr>
        <p:spPr>
          <a:xfrm>
            <a:off x="691116" y="3138263"/>
            <a:ext cx="667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Glucose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loại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cung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cấp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chủ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yếu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năng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lượng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hoạt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động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sống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của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sinh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vật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Nó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còn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được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huyết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.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F56D99-F410-B854-3B09-5CE439DCE860}"/>
              </a:ext>
            </a:extLst>
          </p:cNvPr>
          <p:cNvSpPr txBox="1"/>
          <p:nvPr/>
        </p:nvSpPr>
        <p:spPr>
          <a:xfrm>
            <a:off x="1737537" y="808366"/>
            <a:ext cx="667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Glucose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loại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đường</a:t>
            </a:r>
            <a:r>
              <a:rPr lang="en-US" sz="2400" dirty="0">
                <a:latin typeface="Constantia" panose="02030602050306030303" pitchFamily="18" charset="0"/>
              </a:rPr>
              <a:t>  </a:t>
            </a:r>
            <a:r>
              <a:rPr lang="en-US" sz="2400" dirty="0" err="1">
                <a:latin typeface="Constantia" panose="02030602050306030303" pitchFamily="18" charset="0"/>
              </a:rPr>
              <a:t>cung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cấp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chủ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yếu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năng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lượng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hoạt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động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sống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của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sinh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vật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Tên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thông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huyết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.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BC29B-E013-47AE-756D-F2E2E664E7E3}"/>
              </a:ext>
            </a:extLst>
          </p:cNvPr>
          <p:cNvSpPr txBox="1"/>
          <p:nvPr/>
        </p:nvSpPr>
        <p:spPr>
          <a:xfrm>
            <a:off x="1151195" y="2239142"/>
            <a:ext cx="726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Fructose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loại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ngọt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nhất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Tên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thông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mật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Đây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được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coi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xấu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99668-C5E4-949E-29A2-E23F6C58C8DB}"/>
              </a:ext>
            </a:extLst>
          </p:cNvPr>
          <p:cNvSpPr txBox="1"/>
          <p:nvPr/>
        </p:nvSpPr>
        <p:spPr>
          <a:xfrm>
            <a:off x="877406" y="3393303"/>
            <a:ext cx="667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Galactose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loại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đơn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ít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ngọt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nhất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Tên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thông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thường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được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gọi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là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sữa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97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4"/>
          <p:cNvSpPr txBox="1">
            <a:spLocks noGrp="1"/>
          </p:cNvSpPr>
          <p:nvPr>
            <p:ph type="title"/>
          </p:nvPr>
        </p:nvSpPr>
        <p:spPr>
          <a:xfrm>
            <a:off x="2052899" y="1449738"/>
            <a:ext cx="5891887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  <a:latin typeface="Constantia" panose="02030602050306030303" pitchFamily="18" charset="0"/>
              </a:rPr>
              <a:t>b. Disaccharide</a:t>
            </a:r>
            <a:endParaRPr sz="6000" dirty="0">
              <a:solidFill>
                <a:schemeClr val="accent6"/>
              </a:solidFill>
              <a:latin typeface="Constantia" panose="02030602050306030303" pitchFamily="18" charset="0"/>
            </a:endParaRPr>
          </a:p>
        </p:txBody>
      </p:sp>
      <p:sp>
        <p:nvSpPr>
          <p:cNvPr id="1239" name="Google Shape;1239;p44"/>
          <p:cNvSpPr txBox="1">
            <a:spLocks noGrp="1"/>
          </p:cNvSpPr>
          <p:nvPr>
            <p:ph type="subTitle" idx="1"/>
          </p:nvPr>
        </p:nvSpPr>
        <p:spPr>
          <a:xfrm>
            <a:off x="2127328" y="2168047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2"/>
                </a:solidFill>
              </a:rPr>
              <a:t>Maltose– Lactose - Sucrose</a:t>
            </a:r>
            <a:endParaRPr sz="1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3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48"/>
          <p:cNvGrpSpPr/>
          <p:nvPr/>
        </p:nvGrpSpPr>
        <p:grpSpPr>
          <a:xfrm>
            <a:off x="7950713" y="2219920"/>
            <a:ext cx="1025042" cy="953542"/>
            <a:chOff x="920750" y="240450"/>
            <a:chExt cx="5619750" cy="5227750"/>
          </a:xfrm>
        </p:grpSpPr>
        <p:sp>
          <p:nvSpPr>
            <p:cNvPr id="1366" name="Google Shape;1366;p4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48"/>
          <p:cNvGrpSpPr/>
          <p:nvPr/>
        </p:nvGrpSpPr>
        <p:grpSpPr>
          <a:xfrm rot="1693067">
            <a:off x="173496" y="1931996"/>
            <a:ext cx="1186153" cy="1445273"/>
            <a:chOff x="1728250" y="237500"/>
            <a:chExt cx="4090750" cy="5095875"/>
          </a:xfrm>
        </p:grpSpPr>
        <p:sp>
          <p:nvSpPr>
            <p:cNvPr id="1391" name="Google Shape;1391;p48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2" descr="Cacbohidrat , trắc nghiệm sinh học lớp 10">
            <a:extLst>
              <a:ext uri="{FF2B5EF4-FFF2-40B4-BE49-F238E27FC236}">
                <a16:creationId xmlns:a16="http://schemas.microsoft.com/office/drawing/2014/main" id="{6CFF9D8E-3EFE-0FFA-2692-BFAE52D47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9" r="57797" b="-977"/>
          <a:stretch/>
        </p:blipFill>
        <p:spPr bwMode="auto">
          <a:xfrm>
            <a:off x="2739477" y="304770"/>
            <a:ext cx="4071134" cy="39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6BF80D-1710-993E-8642-7208B5EB232A}"/>
              </a:ext>
            </a:extLst>
          </p:cNvPr>
          <p:cNvSpPr/>
          <p:nvPr/>
        </p:nvSpPr>
        <p:spPr>
          <a:xfrm>
            <a:off x="1630846" y="4342475"/>
            <a:ext cx="6202092" cy="496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chuyển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789</Words>
  <Application>Microsoft Office PowerPoint</Application>
  <PresentationFormat>Trình chiếu Trên màn hình (16:9)</PresentationFormat>
  <Paragraphs>108</Paragraphs>
  <Slides>34</Slides>
  <Notes>20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34</vt:i4>
      </vt:variant>
    </vt:vector>
  </HeadingPairs>
  <TitlesOfParts>
    <vt:vector size="42" baseType="lpstr">
      <vt:lpstr>Barlow Medium</vt:lpstr>
      <vt:lpstr>Constantia</vt:lpstr>
      <vt:lpstr>Fredoka One</vt:lpstr>
      <vt:lpstr>Arial</vt:lpstr>
      <vt:lpstr>Roboto Condensed Light</vt:lpstr>
      <vt:lpstr>Lato</vt:lpstr>
      <vt:lpstr>Barlow SemiBold</vt:lpstr>
      <vt:lpstr>Science Subject for High School - 9th Grade: Cell Biology</vt:lpstr>
      <vt:lpstr>Bài 6 Các phân tử sinh học</vt:lpstr>
      <vt:lpstr>03</vt:lpstr>
      <vt:lpstr>1. Carbonhydrate</vt:lpstr>
      <vt:lpstr>1.1. Cấu tạo chung</vt:lpstr>
      <vt:lpstr>a. Monosaccharide</vt:lpstr>
      <vt:lpstr>Bản trình bày PowerPoint</vt:lpstr>
      <vt:lpstr>Bản trình bày PowerPoint</vt:lpstr>
      <vt:lpstr>b. Disaccharide</vt:lpstr>
      <vt:lpstr>Bản trình bày PowerPoint</vt:lpstr>
      <vt:lpstr>Bản trình bày PowerPoint</vt:lpstr>
      <vt:lpstr>c. Polysaccharide</vt:lpstr>
      <vt:lpstr>Lipid – Chất béo</vt:lpstr>
      <vt:lpstr>CHẤT BÉO</vt:lpstr>
      <vt:lpstr>a. Mỡ và dầu</vt:lpstr>
      <vt:lpstr>a. Mỡ và dầu</vt:lpstr>
      <vt:lpstr>b. Phospholipid</vt:lpstr>
      <vt:lpstr>c. Steroid</vt:lpstr>
      <vt:lpstr>Bản trình bày PowerPoint</vt:lpstr>
      <vt:lpstr>Bản trình bày PowerPoint</vt:lpstr>
      <vt:lpstr>d. Carotenoid</vt:lpstr>
      <vt:lpstr>Protein– Chất đạm</vt:lpstr>
      <vt:lpstr>Bản trình bày PowerPoint</vt:lpstr>
      <vt:lpstr>a. Chức năng</vt:lpstr>
      <vt:lpstr>Bản trình bày PowerPoint</vt:lpstr>
      <vt:lpstr>Bản trình bày PowerPoint</vt:lpstr>
      <vt:lpstr>Bản trình bày PowerPoint</vt:lpstr>
      <vt:lpstr>Nucleic acid</vt:lpstr>
      <vt:lpstr>a. DNA - ADN</vt:lpstr>
      <vt:lpstr>Bản trình bày PowerPoint</vt:lpstr>
      <vt:lpstr>Bản trình bày PowerPoint</vt:lpstr>
      <vt:lpstr>a. DNA - ADN</vt:lpstr>
      <vt:lpstr>a. RNA - ARN</vt:lpstr>
      <vt:lpstr>b. RNA - ARN</vt:lpstr>
      <vt:lpstr>b. RNA - 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phân tử sinh học</dc:title>
  <dc:creator>(Biology Teacher TDS-HP) Nguyễn Thị Quỳnh Hoa</dc:creator>
  <cp:lastModifiedBy>Nguyen Vu Thanh Ha</cp:lastModifiedBy>
  <cp:revision>7</cp:revision>
  <dcterms:modified xsi:type="dcterms:W3CDTF">2023-04-29T05:02:31Z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2023-04-29T05:02:29Z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25797768-b6e4-4b74-843f-ac2db28c93f1</vt:lpwstr>
  </property>
  <property fmtid="{D5CDD505-2E9C-101B-9397-08002B2CF9AE}" pid="7" name="MSIP_Label_defa4170-0d19-0005-0004-bc88714345d2_ActionId">
    <vt:lpwstr>c3d6eacb-bb58-4401-886f-e86d47f406df</vt:lpwstr>
  </property>
  <property fmtid="{D5CDD505-2E9C-101B-9397-08002B2CF9AE}" pid="8" name="MSIP_Label_defa4170-0d19-0005-0004-bc88714345d2_ContentBits">
    <vt:lpwstr>0</vt:lpwstr>
  </property>
</Properties>
</file>