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9" r:id="rId2"/>
    <p:sldId id="354" r:id="rId3"/>
    <p:sldId id="355" r:id="rId4"/>
    <p:sldId id="356" r:id="rId5"/>
    <p:sldId id="357" r:id="rId6"/>
    <p:sldId id="358" r:id="rId7"/>
    <p:sldId id="278" r:id="rId8"/>
    <p:sldId id="281" r:id="rId9"/>
    <p:sldId id="258" r:id="rId10"/>
    <p:sldId id="260" r:id="rId11"/>
    <p:sldId id="359" r:id="rId12"/>
    <p:sldId id="287" r:id="rId13"/>
    <p:sldId id="288" r:id="rId14"/>
    <p:sldId id="265" r:id="rId15"/>
    <p:sldId id="261" r:id="rId16"/>
    <p:sldId id="266" r:id="rId17"/>
    <p:sldId id="362" r:id="rId18"/>
    <p:sldId id="267" r:id="rId19"/>
    <p:sldId id="283" r:id="rId20"/>
    <p:sldId id="270" r:id="rId21"/>
    <p:sldId id="272" r:id="rId22"/>
    <p:sldId id="273" r:id="rId23"/>
    <p:sldId id="363" r:id="rId24"/>
    <p:sldId id="274" r:id="rId25"/>
    <p:sldId id="275" r:id="rId26"/>
    <p:sldId id="280" r:id="rId27"/>
    <p:sldId id="3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1" autoAdjust="0"/>
  </p:normalViewPr>
  <p:slideViewPr>
    <p:cSldViewPr>
      <p:cViewPr varScale="1">
        <p:scale>
          <a:sx n="67" d="100"/>
          <a:sy n="67" d="100"/>
        </p:scale>
        <p:origin x="11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he" userId="d0fdb7a541edaf10" providerId="LiveId" clId="{8DCBDF5B-FA67-44FC-8205-2AFE49A93112}"/>
    <pc:docChg chg="undo custSel addSld delSld modSld sldOrd">
      <pc:chgData name="thu he" userId="d0fdb7a541edaf10" providerId="LiveId" clId="{8DCBDF5B-FA67-44FC-8205-2AFE49A93112}" dt="2022-10-18T04:06:07.351" v="3095" actId="1076"/>
      <pc:docMkLst>
        <pc:docMk/>
      </pc:docMkLst>
      <pc:sldChg chg="delSp modSp del modAnim">
        <pc:chgData name="thu he" userId="d0fdb7a541edaf10" providerId="LiveId" clId="{8DCBDF5B-FA67-44FC-8205-2AFE49A93112}" dt="2022-10-18T03:10:10.595" v="968" actId="47"/>
        <pc:sldMkLst>
          <pc:docMk/>
          <pc:sldMk cId="886004825" sldId="259"/>
        </pc:sldMkLst>
        <pc:spChg chg="del">
          <ac:chgData name="thu he" userId="d0fdb7a541edaf10" providerId="LiveId" clId="{8DCBDF5B-FA67-44FC-8205-2AFE49A93112}" dt="2022-10-17T16:49:56.425" v="433" actId="478"/>
          <ac:spMkLst>
            <pc:docMk/>
            <pc:sldMk cId="886004825" sldId="259"/>
            <ac:spMk id="47115" creationId="{00000000-0000-0000-0000-000000000000}"/>
          </ac:spMkLst>
        </pc:spChg>
        <pc:spChg chg="del">
          <ac:chgData name="thu he" userId="d0fdb7a541edaf10" providerId="LiveId" clId="{8DCBDF5B-FA67-44FC-8205-2AFE49A93112}" dt="2022-10-17T16:49:53.393" v="432" actId="478"/>
          <ac:spMkLst>
            <pc:docMk/>
            <pc:sldMk cId="886004825" sldId="259"/>
            <ac:spMk id="47116" creationId="{00000000-0000-0000-0000-000000000000}"/>
          </ac:spMkLst>
        </pc:spChg>
        <pc:picChg chg="mod">
          <ac:chgData name="thu he" userId="d0fdb7a541edaf10" providerId="LiveId" clId="{8DCBDF5B-FA67-44FC-8205-2AFE49A93112}" dt="2022-10-18T03:08:32.845" v="922" actId="14100"/>
          <ac:picMkLst>
            <pc:docMk/>
            <pc:sldMk cId="886004825" sldId="259"/>
            <ac:picMk id="47108" creationId="{00000000-0000-0000-0000-000000000000}"/>
          </ac:picMkLst>
        </pc:picChg>
      </pc:sldChg>
      <pc:sldChg chg="addSp delSp modSp mod modAnim">
        <pc:chgData name="thu he" userId="d0fdb7a541edaf10" providerId="LiveId" clId="{8DCBDF5B-FA67-44FC-8205-2AFE49A93112}" dt="2022-10-18T03:56:20.670" v="2705" actId="20577"/>
        <pc:sldMkLst>
          <pc:docMk/>
          <pc:sldMk cId="1054835413" sldId="260"/>
        </pc:sldMkLst>
        <pc:spChg chg="del">
          <ac:chgData name="thu he" userId="d0fdb7a541edaf10" providerId="LiveId" clId="{8DCBDF5B-FA67-44FC-8205-2AFE49A93112}" dt="2022-10-17T16:50:27.324" v="447" actId="478"/>
          <ac:spMkLst>
            <pc:docMk/>
            <pc:sldMk cId="1054835413" sldId="260"/>
            <ac:spMk id="4104" creationId="{00000000-0000-0000-0000-000000000000}"/>
          </ac:spMkLst>
        </pc:spChg>
        <pc:spChg chg="mod">
          <ac:chgData name="thu he" userId="d0fdb7a541edaf10" providerId="LiveId" clId="{8DCBDF5B-FA67-44FC-8205-2AFE49A93112}" dt="2022-10-18T03:09:58.769" v="967" actId="403"/>
          <ac:spMkLst>
            <pc:docMk/>
            <pc:sldMk cId="1054835413" sldId="260"/>
            <ac:spMk id="4105" creationId="{00000000-0000-0000-0000-000000000000}"/>
          </ac:spMkLst>
        </pc:spChg>
        <pc:spChg chg="mod">
          <ac:chgData name="thu he" userId="d0fdb7a541edaf10" providerId="LiveId" clId="{8DCBDF5B-FA67-44FC-8205-2AFE49A93112}" dt="2022-10-18T03:56:20.670" v="2705" actId="20577"/>
          <ac:spMkLst>
            <pc:docMk/>
            <pc:sldMk cId="1054835413" sldId="260"/>
            <ac:spMk id="4106" creationId="{00000000-0000-0000-0000-000000000000}"/>
          </ac:spMkLst>
        </pc:spChg>
        <pc:spChg chg="mod">
          <ac:chgData name="thu he" userId="d0fdb7a541edaf10" providerId="LiveId" clId="{8DCBDF5B-FA67-44FC-8205-2AFE49A93112}" dt="2022-10-18T03:08:55.129" v="926" actId="1076"/>
          <ac:spMkLst>
            <pc:docMk/>
            <pc:sldMk cId="1054835413" sldId="260"/>
            <ac:spMk id="4107" creationId="{00000000-0000-0000-0000-000000000000}"/>
          </ac:spMkLst>
        </pc:spChg>
        <pc:spChg chg="del mod">
          <ac:chgData name="thu he" userId="d0fdb7a541edaf10" providerId="LiveId" clId="{8DCBDF5B-FA67-44FC-8205-2AFE49A93112}" dt="2022-10-17T16:50:06.835" v="437" actId="478"/>
          <ac:spMkLst>
            <pc:docMk/>
            <pc:sldMk cId="1054835413" sldId="260"/>
            <ac:spMk id="7173" creationId="{00000000-0000-0000-0000-000000000000}"/>
          </ac:spMkLst>
        </pc:spChg>
        <pc:spChg chg="mod">
          <ac:chgData name="thu he" userId="d0fdb7a541edaf10" providerId="LiveId" clId="{8DCBDF5B-FA67-44FC-8205-2AFE49A93112}" dt="2022-10-18T03:09:07.341" v="930" actId="1076"/>
          <ac:spMkLst>
            <pc:docMk/>
            <pc:sldMk cId="1054835413" sldId="260"/>
            <ac:spMk id="7174" creationId="{00000000-0000-0000-0000-000000000000}"/>
          </ac:spMkLst>
        </pc:spChg>
        <pc:spChg chg="mod">
          <ac:chgData name="thu he" userId="d0fdb7a541edaf10" providerId="LiveId" clId="{8DCBDF5B-FA67-44FC-8205-2AFE49A93112}" dt="2022-10-18T03:09:32.254" v="934" actId="1076"/>
          <ac:spMkLst>
            <pc:docMk/>
            <pc:sldMk cId="1054835413" sldId="260"/>
            <ac:spMk id="7175" creationId="{00000000-0000-0000-0000-000000000000}"/>
          </ac:spMkLst>
        </pc:spChg>
        <pc:spChg chg="mod">
          <ac:chgData name="thu he" userId="d0fdb7a541edaf10" providerId="LiveId" clId="{8DCBDF5B-FA67-44FC-8205-2AFE49A93112}" dt="2022-10-18T03:08:55.129" v="926" actId="1076"/>
          <ac:spMkLst>
            <pc:docMk/>
            <pc:sldMk cId="1054835413" sldId="260"/>
            <ac:spMk id="7176" creationId="{00000000-0000-0000-0000-000000000000}"/>
          </ac:spMkLst>
        </pc:spChg>
        <pc:spChg chg="mod">
          <ac:chgData name="thu he" userId="d0fdb7a541edaf10" providerId="LiveId" clId="{8DCBDF5B-FA67-44FC-8205-2AFE49A93112}" dt="2022-10-18T03:08:55.129" v="926" actId="1076"/>
          <ac:spMkLst>
            <pc:docMk/>
            <pc:sldMk cId="1054835413" sldId="260"/>
            <ac:spMk id="7183" creationId="{00000000-0000-0000-0000-000000000000}"/>
          </ac:spMkLst>
        </pc:spChg>
        <pc:grpChg chg="mod">
          <ac:chgData name="thu he" userId="d0fdb7a541edaf10" providerId="LiveId" clId="{8DCBDF5B-FA67-44FC-8205-2AFE49A93112}" dt="2022-10-18T03:08:55.129" v="926" actId="1076"/>
          <ac:grpSpMkLst>
            <pc:docMk/>
            <pc:sldMk cId="1054835413" sldId="260"/>
            <ac:grpSpMk id="7177" creationId="{00000000-0000-0000-0000-000000000000}"/>
          </ac:grpSpMkLst>
        </pc:grpChg>
        <pc:picChg chg="add mod">
          <ac:chgData name="thu he" userId="d0fdb7a541edaf10" providerId="LiveId" clId="{8DCBDF5B-FA67-44FC-8205-2AFE49A93112}" dt="2022-10-18T03:09:28.821" v="933" actId="14100"/>
          <ac:picMkLst>
            <pc:docMk/>
            <pc:sldMk cId="1054835413" sldId="260"/>
            <ac:picMk id="2" creationId="{B31017C7-0222-CC65-1200-E88A8E28B789}"/>
          </ac:picMkLst>
        </pc:picChg>
      </pc:sldChg>
      <pc:sldChg chg="addSp delSp modSp mod ord delAnim modAnim">
        <pc:chgData name="thu he" userId="d0fdb7a541edaf10" providerId="LiveId" clId="{8DCBDF5B-FA67-44FC-8205-2AFE49A93112}" dt="2022-10-18T04:00:20.339" v="2951"/>
        <pc:sldMkLst>
          <pc:docMk/>
          <pc:sldMk cId="2044009533" sldId="261"/>
        </pc:sldMkLst>
        <pc:spChg chg="add del mod">
          <ac:chgData name="thu he" userId="d0fdb7a541edaf10" providerId="LiveId" clId="{8DCBDF5B-FA67-44FC-8205-2AFE49A93112}" dt="2022-10-18T03:13:41.594" v="1120" actId="478"/>
          <ac:spMkLst>
            <pc:docMk/>
            <pc:sldMk cId="2044009533" sldId="261"/>
            <ac:spMk id="4" creationId="{CC84E7C2-2D04-6A5B-60CF-50F316E09F3F}"/>
          </ac:spMkLst>
        </pc:spChg>
        <pc:spChg chg="mod">
          <ac:chgData name="thu he" userId="d0fdb7a541edaf10" providerId="LiveId" clId="{8DCBDF5B-FA67-44FC-8205-2AFE49A93112}" dt="2022-10-18T03:13:22.189" v="1119" actId="20577"/>
          <ac:spMkLst>
            <pc:docMk/>
            <pc:sldMk cId="2044009533" sldId="261"/>
            <ac:spMk id="84995" creationId="{00000000-0000-0000-0000-000000000000}"/>
          </ac:spMkLst>
        </pc:spChg>
        <pc:spChg chg="mod">
          <ac:chgData name="thu he" userId="d0fdb7a541edaf10" providerId="LiveId" clId="{8DCBDF5B-FA67-44FC-8205-2AFE49A93112}" dt="2022-10-18T03:12:09.661" v="984" actId="1076"/>
          <ac:spMkLst>
            <pc:docMk/>
            <pc:sldMk cId="2044009533" sldId="261"/>
            <ac:spMk id="84996" creationId="{00000000-0000-0000-0000-000000000000}"/>
          </ac:spMkLst>
        </pc:spChg>
        <pc:spChg chg="mod">
          <ac:chgData name="thu he" userId="d0fdb7a541edaf10" providerId="LiveId" clId="{8DCBDF5B-FA67-44FC-8205-2AFE49A93112}" dt="2022-10-18T03:12:11.709" v="985" actId="1076"/>
          <ac:spMkLst>
            <pc:docMk/>
            <pc:sldMk cId="2044009533" sldId="261"/>
            <ac:spMk id="84997" creationId="{00000000-0000-0000-0000-000000000000}"/>
          </ac:spMkLst>
        </pc:spChg>
        <pc:spChg chg="mod">
          <ac:chgData name="thu he" userId="d0fdb7a541edaf10" providerId="LiveId" clId="{8DCBDF5B-FA67-44FC-8205-2AFE49A93112}" dt="2022-10-18T03:12:14.437" v="986" actId="1076"/>
          <ac:spMkLst>
            <pc:docMk/>
            <pc:sldMk cId="2044009533" sldId="261"/>
            <ac:spMk id="84998" creationId="{00000000-0000-0000-0000-000000000000}"/>
          </ac:spMkLst>
        </pc:spChg>
        <pc:cxnChg chg="add del mod">
          <ac:chgData name="thu he" userId="d0fdb7a541edaf10" providerId="LiveId" clId="{8DCBDF5B-FA67-44FC-8205-2AFE49A93112}" dt="2022-10-18T03:03:44.203" v="752" actId="478"/>
          <ac:cxnSpMkLst>
            <pc:docMk/>
            <pc:sldMk cId="2044009533" sldId="261"/>
            <ac:cxnSpMk id="3" creationId="{8657BCCB-2C05-35A7-26AF-4B404F656FF8}"/>
          </ac:cxnSpMkLst>
        </pc:cxnChg>
      </pc:sldChg>
      <pc:sldChg chg="del ord">
        <pc:chgData name="thu he" userId="d0fdb7a541edaf10" providerId="LiveId" clId="{8DCBDF5B-FA67-44FC-8205-2AFE49A93112}" dt="2022-10-18T03:59:32.234" v="2946" actId="47"/>
        <pc:sldMkLst>
          <pc:docMk/>
          <pc:sldMk cId="3635476700" sldId="262"/>
        </pc:sldMkLst>
      </pc:sldChg>
      <pc:sldChg chg="del ord">
        <pc:chgData name="thu he" userId="d0fdb7a541edaf10" providerId="LiveId" clId="{8DCBDF5B-FA67-44FC-8205-2AFE49A93112}" dt="2022-10-18T03:59:29.457" v="2945" actId="47"/>
        <pc:sldMkLst>
          <pc:docMk/>
          <pc:sldMk cId="674879749" sldId="263"/>
        </pc:sldMkLst>
      </pc:sldChg>
      <pc:sldChg chg="del ord">
        <pc:chgData name="thu he" userId="d0fdb7a541edaf10" providerId="LiveId" clId="{8DCBDF5B-FA67-44FC-8205-2AFE49A93112}" dt="2022-10-18T03:59:40.687" v="2947" actId="47"/>
        <pc:sldMkLst>
          <pc:docMk/>
          <pc:sldMk cId="2906949314" sldId="264"/>
        </pc:sldMkLst>
      </pc:sldChg>
      <pc:sldChg chg="delSp ord modAnim">
        <pc:chgData name="thu he" userId="d0fdb7a541edaf10" providerId="LiveId" clId="{8DCBDF5B-FA67-44FC-8205-2AFE49A93112}" dt="2022-10-18T04:00:49.186" v="2953" actId="478"/>
        <pc:sldMkLst>
          <pc:docMk/>
          <pc:sldMk cId="1713565254" sldId="265"/>
        </pc:sldMkLst>
        <pc:spChg chg="del">
          <ac:chgData name="thu he" userId="d0fdb7a541edaf10" providerId="LiveId" clId="{8DCBDF5B-FA67-44FC-8205-2AFE49A93112}" dt="2022-10-18T04:00:49.186" v="2953" actId="478"/>
          <ac:spMkLst>
            <pc:docMk/>
            <pc:sldMk cId="1713565254" sldId="265"/>
            <ac:spMk id="30742" creationId="{00000000-0000-0000-0000-000000000000}"/>
          </ac:spMkLst>
        </pc:spChg>
      </pc:sldChg>
      <pc:sldChg chg="ord">
        <pc:chgData name="thu he" userId="d0fdb7a541edaf10" providerId="LiveId" clId="{8DCBDF5B-FA67-44FC-8205-2AFE49A93112}" dt="2022-10-18T03:10:52.854" v="981"/>
        <pc:sldMkLst>
          <pc:docMk/>
          <pc:sldMk cId="836597397" sldId="266"/>
        </pc:sldMkLst>
      </pc:sldChg>
      <pc:sldChg chg="addSp modSp modAnim">
        <pc:chgData name="thu he" userId="d0fdb7a541edaf10" providerId="LiveId" clId="{8DCBDF5B-FA67-44FC-8205-2AFE49A93112}" dt="2022-10-18T03:15:03.189" v="1166" actId="14100"/>
        <pc:sldMkLst>
          <pc:docMk/>
          <pc:sldMk cId="3347869864" sldId="267"/>
        </pc:sldMkLst>
        <pc:spChg chg="mod">
          <ac:chgData name="thu he" userId="d0fdb7a541edaf10" providerId="LiveId" clId="{8DCBDF5B-FA67-44FC-8205-2AFE49A93112}" dt="2022-10-18T03:13:48.060" v="1121" actId="6549"/>
          <ac:spMkLst>
            <pc:docMk/>
            <pc:sldMk cId="3347869864" sldId="267"/>
            <ac:spMk id="87068" creationId="{00000000-0000-0000-0000-000000000000}"/>
          </ac:spMkLst>
        </pc:spChg>
        <pc:spChg chg="mod">
          <ac:chgData name="thu he" userId="d0fdb7a541edaf10" providerId="LiveId" clId="{8DCBDF5B-FA67-44FC-8205-2AFE49A93112}" dt="2022-10-18T03:14:17.262" v="1146" actId="1076"/>
          <ac:spMkLst>
            <pc:docMk/>
            <pc:sldMk cId="3347869864" sldId="267"/>
            <ac:spMk id="87069" creationId="{00000000-0000-0000-0000-000000000000}"/>
          </ac:spMkLst>
        </pc:spChg>
        <pc:picChg chg="add mod">
          <ac:chgData name="thu he" userId="d0fdb7a541edaf10" providerId="LiveId" clId="{8DCBDF5B-FA67-44FC-8205-2AFE49A93112}" dt="2022-10-18T03:14:49.693" v="1162" actId="14100"/>
          <ac:picMkLst>
            <pc:docMk/>
            <pc:sldMk cId="3347869864" sldId="267"/>
            <ac:picMk id="2" creationId="{1EF29554-1C3B-970F-2E15-C37751EEA58F}"/>
          </ac:picMkLst>
        </pc:picChg>
        <pc:picChg chg="mod">
          <ac:chgData name="thu he" userId="d0fdb7a541edaf10" providerId="LiveId" clId="{8DCBDF5B-FA67-44FC-8205-2AFE49A93112}" dt="2022-10-18T03:15:03.189" v="1166" actId="14100"/>
          <ac:picMkLst>
            <pc:docMk/>
            <pc:sldMk cId="3347869864" sldId="267"/>
            <ac:picMk id="4" creationId="{00000000-0000-0000-0000-000000000000}"/>
          </ac:picMkLst>
        </pc:picChg>
      </pc:sldChg>
      <pc:sldChg chg="del">
        <pc:chgData name="thu he" userId="d0fdb7a541edaf10" providerId="LiveId" clId="{8DCBDF5B-FA67-44FC-8205-2AFE49A93112}" dt="2022-10-18T03:15:10.019" v="1167" actId="47"/>
        <pc:sldMkLst>
          <pc:docMk/>
          <pc:sldMk cId="4090554212" sldId="268"/>
        </pc:sldMkLst>
      </pc:sldChg>
      <pc:sldChg chg="del">
        <pc:chgData name="thu he" userId="d0fdb7a541edaf10" providerId="LiveId" clId="{8DCBDF5B-FA67-44FC-8205-2AFE49A93112}" dt="2022-10-18T03:23:53.771" v="1656" actId="47"/>
        <pc:sldMkLst>
          <pc:docMk/>
          <pc:sldMk cId="3360792463" sldId="269"/>
        </pc:sldMkLst>
      </pc:sldChg>
      <pc:sldChg chg="addSp delSp modSp mod modAnim">
        <pc:chgData name="thu he" userId="d0fdb7a541edaf10" providerId="LiveId" clId="{8DCBDF5B-FA67-44FC-8205-2AFE49A93112}" dt="2022-10-18T03:42:41.992" v="2169"/>
        <pc:sldMkLst>
          <pc:docMk/>
          <pc:sldMk cId="151023877" sldId="270"/>
        </pc:sldMkLst>
        <pc:spChg chg="add mod">
          <ac:chgData name="thu he" userId="d0fdb7a541edaf10" providerId="LiveId" clId="{8DCBDF5B-FA67-44FC-8205-2AFE49A93112}" dt="2022-10-18T03:39:43.808" v="2011" actId="1076"/>
          <ac:spMkLst>
            <pc:docMk/>
            <pc:sldMk cId="151023877" sldId="270"/>
            <ac:spMk id="2" creationId="{B6A97B1E-EF1A-B064-48C9-3DD6A0FAB2C9}"/>
          </ac:spMkLst>
        </pc:spChg>
        <pc:spChg chg="add del mod">
          <ac:chgData name="thu he" userId="d0fdb7a541edaf10" providerId="LiveId" clId="{8DCBDF5B-FA67-44FC-8205-2AFE49A93112}" dt="2022-10-18T03:39:15.532" v="2005" actId="478"/>
          <ac:spMkLst>
            <pc:docMk/>
            <pc:sldMk cId="151023877" sldId="270"/>
            <ac:spMk id="3" creationId="{3404A8CA-9C58-37D4-5A7A-D7389D89270B}"/>
          </ac:spMkLst>
        </pc:spChg>
        <pc:spChg chg="add mod">
          <ac:chgData name="thu he" userId="d0fdb7a541edaf10" providerId="LiveId" clId="{8DCBDF5B-FA67-44FC-8205-2AFE49A93112}" dt="2022-10-18T03:42:22.208" v="2166" actId="207"/>
          <ac:spMkLst>
            <pc:docMk/>
            <pc:sldMk cId="151023877" sldId="270"/>
            <ac:spMk id="5" creationId="{9A42E52A-E91D-9E1E-DC86-3C7BAD504E3F}"/>
          </ac:spMkLst>
        </pc:spChg>
        <pc:spChg chg="mod">
          <ac:chgData name="thu he" userId="d0fdb7a541edaf10" providerId="LiveId" clId="{8DCBDF5B-FA67-44FC-8205-2AFE49A93112}" dt="2022-10-18T03:39:48.034" v="2014" actId="27636"/>
          <ac:spMkLst>
            <pc:docMk/>
            <pc:sldMk cId="151023877" sldId="270"/>
            <ac:spMk id="20485" creationId="{00000000-0000-0000-0000-000000000000}"/>
          </ac:spMkLst>
        </pc:spChg>
        <pc:graphicFrameChg chg="add mod modGraphic">
          <ac:chgData name="thu he" userId="d0fdb7a541edaf10" providerId="LiveId" clId="{8DCBDF5B-FA67-44FC-8205-2AFE49A93112}" dt="2022-10-18T03:40:16.391" v="2026" actId="20577"/>
          <ac:graphicFrameMkLst>
            <pc:docMk/>
            <pc:sldMk cId="151023877" sldId="270"/>
            <ac:graphicFrameMk id="4" creationId="{595BB9E6-9723-478D-1634-C7BC194FEE8B}"/>
          </ac:graphicFrameMkLst>
        </pc:graphicFrameChg>
        <pc:picChg chg="mod">
          <ac:chgData name="thu he" userId="d0fdb7a541edaf10" providerId="LiveId" clId="{8DCBDF5B-FA67-44FC-8205-2AFE49A93112}" dt="2022-10-18T03:39:50.222" v="2015" actId="1076"/>
          <ac:picMkLst>
            <pc:docMk/>
            <pc:sldMk cId="151023877" sldId="270"/>
            <ac:picMk id="18434" creationId="{00000000-0000-0000-0000-000000000000}"/>
          </ac:picMkLst>
        </pc:picChg>
      </pc:sldChg>
      <pc:sldChg chg="del">
        <pc:chgData name="thu he" userId="d0fdb7a541edaf10" providerId="LiveId" clId="{8DCBDF5B-FA67-44FC-8205-2AFE49A93112}" dt="2022-10-18T03:42:47.452" v="2170" actId="47"/>
        <pc:sldMkLst>
          <pc:docMk/>
          <pc:sldMk cId="1930831100" sldId="271"/>
        </pc:sldMkLst>
      </pc:sldChg>
      <pc:sldChg chg="addSp delSp modSp mod modAnim">
        <pc:chgData name="thu he" userId="d0fdb7a541edaf10" providerId="LiveId" clId="{8DCBDF5B-FA67-44FC-8205-2AFE49A93112}" dt="2022-10-18T04:02:06.814" v="2962"/>
        <pc:sldMkLst>
          <pc:docMk/>
          <pc:sldMk cId="3973537783" sldId="272"/>
        </pc:sldMkLst>
        <pc:spChg chg="add mod">
          <ac:chgData name="thu he" userId="d0fdb7a541edaf10" providerId="LiveId" clId="{8DCBDF5B-FA67-44FC-8205-2AFE49A93112}" dt="2022-10-18T03:44:44.535" v="2243" actId="1076"/>
          <ac:spMkLst>
            <pc:docMk/>
            <pc:sldMk cId="3973537783" sldId="272"/>
            <ac:spMk id="5" creationId="{374DF5D5-2484-A18E-6A2F-A62D0FB25D23}"/>
          </ac:spMkLst>
        </pc:spChg>
        <pc:spChg chg="add mod">
          <ac:chgData name="thu he" userId="d0fdb7a541edaf10" providerId="LiveId" clId="{8DCBDF5B-FA67-44FC-8205-2AFE49A93112}" dt="2022-10-18T03:45:15.710" v="2285" actId="20577"/>
          <ac:spMkLst>
            <pc:docMk/>
            <pc:sldMk cId="3973537783" sldId="272"/>
            <ac:spMk id="6" creationId="{D394EC7D-804E-6C50-9096-4E5E5FAC89F6}"/>
          </ac:spMkLst>
        </pc:spChg>
        <pc:spChg chg="add mod">
          <ac:chgData name="thu he" userId="d0fdb7a541edaf10" providerId="LiveId" clId="{8DCBDF5B-FA67-44FC-8205-2AFE49A93112}" dt="2022-10-18T03:47:40.729" v="2581" actId="14100"/>
          <ac:spMkLst>
            <pc:docMk/>
            <pc:sldMk cId="3973537783" sldId="272"/>
            <ac:spMk id="7" creationId="{97E7E349-A684-836C-8F24-26156F56FABB}"/>
          </ac:spMkLst>
        </pc:spChg>
        <pc:spChg chg="add mod">
          <ac:chgData name="thu he" userId="d0fdb7a541edaf10" providerId="LiveId" clId="{8DCBDF5B-FA67-44FC-8205-2AFE49A93112}" dt="2022-10-18T03:46:17.271" v="2423" actId="1076"/>
          <ac:spMkLst>
            <pc:docMk/>
            <pc:sldMk cId="3973537783" sldId="272"/>
            <ac:spMk id="8" creationId="{C63C4454-64E8-BEA0-15D7-7768E405807A}"/>
          </ac:spMkLst>
        </pc:spChg>
        <pc:spChg chg="add mod">
          <ac:chgData name="thu he" userId="d0fdb7a541edaf10" providerId="LiveId" clId="{8DCBDF5B-FA67-44FC-8205-2AFE49A93112}" dt="2022-10-18T03:47:47.356" v="2584" actId="14100"/>
          <ac:spMkLst>
            <pc:docMk/>
            <pc:sldMk cId="3973537783" sldId="272"/>
            <ac:spMk id="9" creationId="{7F73EA47-62E4-3F2C-4DDE-E49DC2E95E10}"/>
          </ac:spMkLst>
        </pc:spChg>
        <pc:spChg chg="add mod">
          <ac:chgData name="thu he" userId="d0fdb7a541edaf10" providerId="LiveId" clId="{8DCBDF5B-FA67-44FC-8205-2AFE49A93112}" dt="2022-10-18T03:48:32.516" v="2623" actId="20577"/>
          <ac:spMkLst>
            <pc:docMk/>
            <pc:sldMk cId="3973537783" sldId="272"/>
            <ac:spMk id="10" creationId="{486AC690-0406-F160-766D-8535BC5B39D4}"/>
          </ac:spMkLst>
        </pc:spChg>
        <pc:spChg chg="add mod">
          <ac:chgData name="thu he" userId="d0fdb7a541edaf10" providerId="LiveId" clId="{8DCBDF5B-FA67-44FC-8205-2AFE49A93112}" dt="2022-10-18T03:48:52.807" v="2643" actId="20577"/>
          <ac:spMkLst>
            <pc:docMk/>
            <pc:sldMk cId="3973537783" sldId="272"/>
            <ac:spMk id="11" creationId="{4F466522-D2AE-5BE4-CD17-43F4E8DDC33D}"/>
          </ac:spMkLst>
        </pc:spChg>
        <pc:spChg chg="add mod">
          <ac:chgData name="thu he" userId="d0fdb7a541edaf10" providerId="LiveId" clId="{8DCBDF5B-FA67-44FC-8205-2AFE49A93112}" dt="2022-10-18T03:51:15.183" v="2671" actId="1076"/>
          <ac:spMkLst>
            <pc:docMk/>
            <pc:sldMk cId="3973537783" sldId="272"/>
            <ac:spMk id="12" creationId="{E6B8C3EC-A09E-CFA4-979C-85BF45DC49CA}"/>
          </ac:spMkLst>
        </pc:spChg>
        <pc:spChg chg="mod">
          <ac:chgData name="thu he" userId="d0fdb7a541edaf10" providerId="LiveId" clId="{8DCBDF5B-FA67-44FC-8205-2AFE49A93112}" dt="2022-10-18T03:43:49.644" v="2178" actId="1076"/>
          <ac:spMkLst>
            <pc:docMk/>
            <pc:sldMk cId="3973537783" sldId="272"/>
            <ac:spMk id="21511" creationId="{00000000-0000-0000-0000-000000000000}"/>
          </ac:spMkLst>
        </pc:spChg>
        <pc:picChg chg="del">
          <ac:chgData name="thu he" userId="d0fdb7a541edaf10" providerId="LiveId" clId="{8DCBDF5B-FA67-44FC-8205-2AFE49A93112}" dt="2022-10-18T03:42:53.419" v="2171" actId="478"/>
          <ac:picMkLst>
            <pc:docMk/>
            <pc:sldMk cId="3973537783" sldId="272"/>
            <ac:picMk id="3" creationId="{ABB9ED31-3338-115A-3644-E527F8433113}"/>
          </ac:picMkLst>
        </pc:picChg>
        <pc:picChg chg="add mod">
          <ac:chgData name="thu he" userId="d0fdb7a541edaf10" providerId="LiveId" clId="{8DCBDF5B-FA67-44FC-8205-2AFE49A93112}" dt="2022-10-18T03:47:41.277" v="2582" actId="1076"/>
          <ac:picMkLst>
            <pc:docMk/>
            <pc:sldMk cId="3973537783" sldId="272"/>
            <ac:picMk id="4" creationId="{E13D81ED-1C83-C633-7411-CA2F9742138B}"/>
          </ac:picMkLst>
        </pc:picChg>
      </pc:sldChg>
      <pc:sldChg chg="del">
        <pc:chgData name="thu he" userId="d0fdb7a541edaf10" providerId="LiveId" clId="{8DCBDF5B-FA67-44FC-8205-2AFE49A93112}" dt="2022-10-18T04:03:56.157" v="3072" actId="47"/>
        <pc:sldMkLst>
          <pc:docMk/>
          <pc:sldMk cId="984926280" sldId="276"/>
        </pc:sldMkLst>
      </pc:sldChg>
      <pc:sldChg chg="modSp mod ord">
        <pc:chgData name="thu he" userId="d0fdb7a541edaf10" providerId="LiveId" clId="{8DCBDF5B-FA67-44FC-8205-2AFE49A93112}" dt="2022-10-18T04:03:13.033" v="3071" actId="403"/>
        <pc:sldMkLst>
          <pc:docMk/>
          <pc:sldMk cId="1723571121" sldId="277"/>
        </pc:sldMkLst>
        <pc:spChg chg="mod">
          <ac:chgData name="thu he" userId="d0fdb7a541edaf10" providerId="LiveId" clId="{8DCBDF5B-FA67-44FC-8205-2AFE49A93112}" dt="2022-10-18T04:03:13.033" v="3071" actId="403"/>
          <ac:spMkLst>
            <pc:docMk/>
            <pc:sldMk cId="1723571121" sldId="277"/>
            <ac:spMk id="8" creationId="{00000000-0000-0000-0000-000000000000}"/>
          </ac:spMkLst>
        </pc:spChg>
      </pc:sldChg>
      <pc:sldChg chg="addSp delSp modSp mod ord delAnim">
        <pc:chgData name="thu he" userId="d0fdb7a541edaf10" providerId="LiveId" clId="{8DCBDF5B-FA67-44FC-8205-2AFE49A93112}" dt="2022-10-18T03:55:10.108" v="2677"/>
        <pc:sldMkLst>
          <pc:docMk/>
          <pc:sldMk cId="165831410" sldId="279"/>
        </pc:sldMkLst>
        <pc:spChg chg="mod">
          <ac:chgData name="thu he" userId="d0fdb7a541edaf10" providerId="LiveId" clId="{8DCBDF5B-FA67-44FC-8205-2AFE49A93112}" dt="2022-10-18T03:53:39.178" v="2675" actId="1076"/>
          <ac:spMkLst>
            <pc:docMk/>
            <pc:sldMk cId="165831410" sldId="279"/>
            <ac:spMk id="4" creationId="{23970144-9E67-9390-2B04-401010097609}"/>
          </ac:spMkLst>
        </pc:spChg>
        <pc:spChg chg="del">
          <ac:chgData name="thu he" userId="d0fdb7a541edaf10" providerId="LiveId" clId="{8DCBDF5B-FA67-44FC-8205-2AFE49A93112}" dt="2022-10-18T03:53:35.049" v="2674" actId="478"/>
          <ac:spMkLst>
            <pc:docMk/>
            <pc:sldMk cId="165831410" sldId="279"/>
            <ac:spMk id="5" creationId="{1E873CE2-2030-48E1-2621-0E30BB9EC3EC}"/>
          </ac:spMkLst>
        </pc:spChg>
        <pc:picChg chg="add mod">
          <ac:chgData name="thu he" userId="d0fdb7a541edaf10" providerId="LiveId" clId="{8DCBDF5B-FA67-44FC-8205-2AFE49A93112}" dt="2022-10-18T03:55:10.108" v="2677"/>
          <ac:picMkLst>
            <pc:docMk/>
            <pc:sldMk cId="165831410" sldId="279"/>
            <ac:picMk id="2" creationId="{F8625F7C-C77F-47F8-1EE2-0E1FEC269016}"/>
          </ac:picMkLst>
        </pc:picChg>
        <pc:picChg chg="add mod">
          <ac:chgData name="thu he" userId="d0fdb7a541edaf10" providerId="LiveId" clId="{8DCBDF5B-FA67-44FC-8205-2AFE49A93112}" dt="2022-10-18T03:55:10.108" v="2677"/>
          <ac:picMkLst>
            <pc:docMk/>
            <pc:sldMk cId="165831410" sldId="279"/>
            <ac:picMk id="3" creationId="{DBB2E67B-05DB-292B-1395-A1485868FD86}"/>
          </ac:picMkLst>
        </pc:picChg>
        <pc:picChg chg="add mod">
          <ac:chgData name="thu he" userId="d0fdb7a541edaf10" providerId="LiveId" clId="{8DCBDF5B-FA67-44FC-8205-2AFE49A93112}" dt="2022-10-18T03:55:10.108" v="2677"/>
          <ac:picMkLst>
            <pc:docMk/>
            <pc:sldMk cId="165831410" sldId="279"/>
            <ac:picMk id="6" creationId="{0922A82B-DEAC-4F46-2458-588BCF5904EC}"/>
          </ac:picMkLst>
        </pc:picChg>
        <pc:picChg chg="add mod">
          <ac:chgData name="thu he" userId="d0fdb7a541edaf10" providerId="LiveId" clId="{8DCBDF5B-FA67-44FC-8205-2AFE49A93112}" dt="2022-10-18T03:55:10.108" v="2677"/>
          <ac:picMkLst>
            <pc:docMk/>
            <pc:sldMk cId="165831410" sldId="279"/>
            <ac:picMk id="7" creationId="{1F4AA898-7B87-6B51-B72F-7EA45FB80458}"/>
          </ac:picMkLst>
        </pc:picChg>
      </pc:sldChg>
      <pc:sldChg chg="addSp modSp mod modAnim">
        <pc:chgData name="thu he" userId="d0fdb7a541edaf10" providerId="LiveId" clId="{8DCBDF5B-FA67-44FC-8205-2AFE49A93112}" dt="2022-10-18T04:04:40.807" v="3082" actId="1076"/>
        <pc:sldMkLst>
          <pc:docMk/>
          <pc:sldMk cId="1658405411" sldId="280"/>
        </pc:sldMkLst>
        <pc:spChg chg="add mod">
          <ac:chgData name="thu he" userId="d0fdb7a541edaf10" providerId="LiveId" clId="{8DCBDF5B-FA67-44FC-8205-2AFE49A93112}" dt="2022-10-18T04:04:37.806" v="3081" actId="207"/>
          <ac:spMkLst>
            <pc:docMk/>
            <pc:sldMk cId="1658405411" sldId="280"/>
            <ac:spMk id="2" creationId="{E91A5FF5-A410-94F9-72DF-ED31892EF1E7}"/>
          </ac:spMkLst>
        </pc:spChg>
        <pc:spChg chg="mod">
          <ac:chgData name="thu he" userId="d0fdb7a541edaf10" providerId="LiveId" clId="{8DCBDF5B-FA67-44FC-8205-2AFE49A93112}" dt="2022-10-18T04:04:32.047" v="3080" actId="1076"/>
          <ac:spMkLst>
            <pc:docMk/>
            <pc:sldMk cId="1658405411" sldId="280"/>
            <ac:spMk id="4" creationId="{FA74FD8E-E254-66C7-B20D-873A6FAB0511}"/>
          </ac:spMkLst>
        </pc:spChg>
        <pc:spChg chg="add mod">
          <ac:chgData name="thu he" userId="d0fdb7a541edaf10" providerId="LiveId" clId="{8DCBDF5B-FA67-44FC-8205-2AFE49A93112}" dt="2022-10-18T04:04:15.856" v="3073"/>
          <ac:spMkLst>
            <pc:docMk/>
            <pc:sldMk cId="1658405411" sldId="280"/>
            <ac:spMk id="5" creationId="{C4970535-5FAE-AA26-FA9A-F03E901FF5B0}"/>
          </ac:spMkLst>
        </pc:spChg>
        <pc:spChg chg="add mod">
          <ac:chgData name="thu he" userId="d0fdb7a541edaf10" providerId="LiveId" clId="{8DCBDF5B-FA67-44FC-8205-2AFE49A93112}" dt="2022-10-18T04:04:15.856" v="3073"/>
          <ac:spMkLst>
            <pc:docMk/>
            <pc:sldMk cId="1658405411" sldId="280"/>
            <ac:spMk id="6" creationId="{14CDE992-D385-E1D7-80FA-2B33A1DD373D}"/>
          </ac:spMkLst>
        </pc:spChg>
        <pc:picChg chg="add mod">
          <ac:chgData name="thu he" userId="d0fdb7a541edaf10" providerId="LiveId" clId="{8DCBDF5B-FA67-44FC-8205-2AFE49A93112}" dt="2022-10-18T04:04:40.807" v="3082" actId="1076"/>
          <ac:picMkLst>
            <pc:docMk/>
            <pc:sldMk cId="1658405411" sldId="280"/>
            <ac:picMk id="3" creationId="{8135380F-114A-451D-C7B3-794EA83FA834}"/>
          </ac:picMkLst>
        </pc:picChg>
      </pc:sldChg>
      <pc:sldChg chg="addSp delSp modSp new mod modClrScheme delAnim modAnim chgLayout">
        <pc:chgData name="thu he" userId="d0fdb7a541edaf10" providerId="LiveId" clId="{8DCBDF5B-FA67-44FC-8205-2AFE49A93112}" dt="2022-10-17T16:49:30.764" v="429" actId="20577"/>
        <pc:sldMkLst>
          <pc:docMk/>
          <pc:sldMk cId="3014366795" sldId="281"/>
        </pc:sldMkLst>
        <pc:spChg chg="del">
          <ac:chgData name="thu he" userId="d0fdb7a541edaf10" providerId="LiveId" clId="{8DCBDF5B-FA67-44FC-8205-2AFE49A93112}" dt="2022-10-17T16:41:49.471" v="6" actId="700"/>
          <ac:spMkLst>
            <pc:docMk/>
            <pc:sldMk cId="3014366795" sldId="281"/>
            <ac:spMk id="2" creationId="{085A04E3-0AEF-2FCD-2937-1DED07543BA9}"/>
          </ac:spMkLst>
        </pc:spChg>
        <pc:spChg chg="del">
          <ac:chgData name="thu he" userId="d0fdb7a541edaf10" providerId="LiveId" clId="{8DCBDF5B-FA67-44FC-8205-2AFE49A93112}" dt="2022-10-17T16:41:49.471" v="6" actId="700"/>
          <ac:spMkLst>
            <pc:docMk/>
            <pc:sldMk cId="3014366795" sldId="281"/>
            <ac:spMk id="3" creationId="{BE417FA5-624B-8C6A-C8CA-0BB3953883F2}"/>
          </ac:spMkLst>
        </pc:spChg>
        <pc:spChg chg="add del mod">
          <ac:chgData name="thu he" userId="d0fdb7a541edaf10" providerId="LiveId" clId="{8DCBDF5B-FA67-44FC-8205-2AFE49A93112}" dt="2022-10-17T16:47:27.534" v="420" actId="207"/>
          <ac:spMkLst>
            <pc:docMk/>
            <pc:sldMk cId="3014366795" sldId="281"/>
            <ac:spMk id="4" creationId="{49790B32-2829-6F3D-D2A4-87638671D18B}"/>
          </ac:spMkLst>
        </pc:spChg>
        <pc:spChg chg="add mod">
          <ac:chgData name="thu he" userId="d0fdb7a541edaf10" providerId="LiveId" clId="{8DCBDF5B-FA67-44FC-8205-2AFE49A93112}" dt="2022-10-17T16:49:25.352" v="425" actId="20577"/>
          <ac:spMkLst>
            <pc:docMk/>
            <pc:sldMk cId="3014366795" sldId="281"/>
            <ac:spMk id="5" creationId="{CE656765-3166-DA20-B32A-CC5B97AA626C}"/>
          </ac:spMkLst>
        </pc:spChg>
        <pc:spChg chg="add mod">
          <ac:chgData name="thu he" userId="d0fdb7a541edaf10" providerId="LiveId" clId="{8DCBDF5B-FA67-44FC-8205-2AFE49A93112}" dt="2022-10-17T16:49:27.276" v="426" actId="20577"/>
          <ac:spMkLst>
            <pc:docMk/>
            <pc:sldMk cId="3014366795" sldId="281"/>
            <ac:spMk id="6" creationId="{432B2AB8-01CA-7949-4064-47882EF4DB29}"/>
          </ac:spMkLst>
        </pc:spChg>
        <pc:spChg chg="add del mod">
          <ac:chgData name="thu he" userId="d0fdb7a541edaf10" providerId="LiveId" clId="{8DCBDF5B-FA67-44FC-8205-2AFE49A93112}" dt="2022-10-17T16:45:15.150" v="135" actId="478"/>
          <ac:spMkLst>
            <pc:docMk/>
            <pc:sldMk cId="3014366795" sldId="281"/>
            <ac:spMk id="7" creationId="{6DE1EEBE-369E-0188-8CEB-DD9844850504}"/>
          </ac:spMkLst>
        </pc:spChg>
        <pc:spChg chg="add del mod">
          <ac:chgData name="thu he" userId="d0fdb7a541edaf10" providerId="LiveId" clId="{8DCBDF5B-FA67-44FC-8205-2AFE49A93112}" dt="2022-10-17T16:45:16.374" v="136" actId="478"/>
          <ac:spMkLst>
            <pc:docMk/>
            <pc:sldMk cId="3014366795" sldId="281"/>
            <ac:spMk id="8" creationId="{77F450C8-5B5D-974F-130D-F61960A0DEB5}"/>
          </ac:spMkLst>
        </pc:spChg>
        <pc:spChg chg="add del mod">
          <ac:chgData name="thu he" userId="d0fdb7a541edaf10" providerId="LiveId" clId="{8DCBDF5B-FA67-44FC-8205-2AFE49A93112}" dt="2022-10-17T16:45:17.833" v="137" actId="478"/>
          <ac:spMkLst>
            <pc:docMk/>
            <pc:sldMk cId="3014366795" sldId="281"/>
            <ac:spMk id="9" creationId="{CEAA67C8-A305-C8D7-83C0-FCFF62DBF3C9}"/>
          </ac:spMkLst>
        </pc:spChg>
        <pc:spChg chg="add del mod">
          <ac:chgData name="thu he" userId="d0fdb7a541edaf10" providerId="LiveId" clId="{8DCBDF5B-FA67-44FC-8205-2AFE49A93112}" dt="2022-10-17T16:45:20.292" v="139" actId="478"/>
          <ac:spMkLst>
            <pc:docMk/>
            <pc:sldMk cId="3014366795" sldId="281"/>
            <ac:spMk id="10" creationId="{F7DB6378-E3C6-FD61-1FF3-28EF5D6B3ACB}"/>
          </ac:spMkLst>
        </pc:spChg>
        <pc:spChg chg="add del mod">
          <ac:chgData name="thu he" userId="d0fdb7a541edaf10" providerId="LiveId" clId="{8DCBDF5B-FA67-44FC-8205-2AFE49A93112}" dt="2022-10-17T16:45:21.569" v="140" actId="478"/>
          <ac:spMkLst>
            <pc:docMk/>
            <pc:sldMk cId="3014366795" sldId="281"/>
            <ac:spMk id="11" creationId="{B9A5B8E9-05B2-ADD6-65EC-511CCF6B98F7}"/>
          </ac:spMkLst>
        </pc:spChg>
        <pc:spChg chg="add del mod">
          <ac:chgData name="thu he" userId="d0fdb7a541edaf10" providerId="LiveId" clId="{8DCBDF5B-FA67-44FC-8205-2AFE49A93112}" dt="2022-10-17T16:45:24.077" v="142" actId="478"/>
          <ac:spMkLst>
            <pc:docMk/>
            <pc:sldMk cId="3014366795" sldId="281"/>
            <ac:spMk id="12" creationId="{0B812EF4-8287-AA1D-5320-794864BD95C4}"/>
          </ac:spMkLst>
        </pc:spChg>
        <pc:spChg chg="add del mod">
          <ac:chgData name="thu he" userId="d0fdb7a541edaf10" providerId="LiveId" clId="{8DCBDF5B-FA67-44FC-8205-2AFE49A93112}" dt="2022-10-17T16:45:25.966" v="143" actId="478"/>
          <ac:spMkLst>
            <pc:docMk/>
            <pc:sldMk cId="3014366795" sldId="281"/>
            <ac:spMk id="13" creationId="{CEEBDD69-3194-D83C-774B-661438C0FA17}"/>
          </ac:spMkLst>
        </pc:spChg>
        <pc:spChg chg="add del mod">
          <ac:chgData name="thu he" userId="d0fdb7a541edaf10" providerId="LiveId" clId="{8DCBDF5B-FA67-44FC-8205-2AFE49A93112}" dt="2022-10-17T16:45:13.923" v="134" actId="478"/>
          <ac:spMkLst>
            <pc:docMk/>
            <pc:sldMk cId="3014366795" sldId="281"/>
            <ac:spMk id="14" creationId="{EF0C1AD7-81EB-2D1B-EEF9-805F98A63AAA}"/>
          </ac:spMkLst>
        </pc:spChg>
        <pc:spChg chg="add del mod">
          <ac:chgData name="thu he" userId="d0fdb7a541edaf10" providerId="LiveId" clId="{8DCBDF5B-FA67-44FC-8205-2AFE49A93112}" dt="2022-10-17T16:45:22.617" v="141" actId="478"/>
          <ac:spMkLst>
            <pc:docMk/>
            <pc:sldMk cId="3014366795" sldId="281"/>
            <ac:spMk id="15" creationId="{A53AE686-2BB6-0C7F-E43E-C9A67EE5B554}"/>
          </ac:spMkLst>
        </pc:spChg>
        <pc:spChg chg="add del mod">
          <ac:chgData name="thu he" userId="d0fdb7a541edaf10" providerId="LiveId" clId="{8DCBDF5B-FA67-44FC-8205-2AFE49A93112}" dt="2022-10-17T16:45:18.974" v="138" actId="478"/>
          <ac:spMkLst>
            <pc:docMk/>
            <pc:sldMk cId="3014366795" sldId="281"/>
            <ac:spMk id="16" creationId="{6F136846-9175-DA04-7067-D4FD507F5F4A}"/>
          </ac:spMkLst>
        </pc:spChg>
        <pc:spChg chg="add mod">
          <ac:chgData name="thu he" userId="d0fdb7a541edaf10" providerId="LiveId" clId="{8DCBDF5B-FA67-44FC-8205-2AFE49A93112}" dt="2022-10-17T16:49:23.636" v="424" actId="20577"/>
          <ac:spMkLst>
            <pc:docMk/>
            <pc:sldMk cId="3014366795" sldId="281"/>
            <ac:spMk id="17" creationId="{B6F46D5D-D174-5657-D289-CF05BB34FAB0}"/>
          </ac:spMkLst>
        </pc:spChg>
        <pc:spChg chg="add mod">
          <ac:chgData name="thu he" userId="d0fdb7a541edaf10" providerId="LiveId" clId="{8DCBDF5B-FA67-44FC-8205-2AFE49A93112}" dt="2022-10-17T16:49:20.644" v="423" actId="20577"/>
          <ac:spMkLst>
            <pc:docMk/>
            <pc:sldMk cId="3014366795" sldId="281"/>
            <ac:spMk id="18" creationId="{0BBEA11A-3A8B-1D8D-BD7A-2C41248ABB69}"/>
          </ac:spMkLst>
        </pc:spChg>
        <pc:spChg chg="add mod">
          <ac:chgData name="thu he" userId="d0fdb7a541edaf10" providerId="LiveId" clId="{8DCBDF5B-FA67-44FC-8205-2AFE49A93112}" dt="2022-10-17T16:49:30.764" v="429" actId="20577"/>
          <ac:spMkLst>
            <pc:docMk/>
            <pc:sldMk cId="3014366795" sldId="281"/>
            <ac:spMk id="19" creationId="{B853D7C6-3433-423F-4BBA-DD5E26EC7ED5}"/>
          </ac:spMkLst>
        </pc:spChg>
      </pc:sldChg>
      <pc:sldChg chg="new del">
        <pc:chgData name="thu he" userId="d0fdb7a541edaf10" providerId="LiveId" clId="{8DCBDF5B-FA67-44FC-8205-2AFE49A93112}" dt="2022-10-18T03:55:17.016" v="2678" actId="47"/>
        <pc:sldMkLst>
          <pc:docMk/>
          <pc:sldMk cId="3256767259" sldId="282"/>
        </pc:sldMkLst>
      </pc:sldChg>
      <pc:sldChg chg="new del">
        <pc:chgData name="thu he" userId="d0fdb7a541edaf10" providerId="LiveId" clId="{8DCBDF5B-FA67-44FC-8205-2AFE49A93112}" dt="2022-10-18T03:10:14.068" v="969" actId="47"/>
        <pc:sldMkLst>
          <pc:docMk/>
          <pc:sldMk cId="1135277735" sldId="283"/>
        </pc:sldMkLst>
      </pc:sldChg>
      <pc:sldChg chg="addSp modSp new mod modAnim">
        <pc:chgData name="thu he" userId="d0fdb7a541edaf10" providerId="LiveId" clId="{8DCBDF5B-FA67-44FC-8205-2AFE49A93112}" dt="2022-10-18T03:23:35.611" v="1655"/>
        <pc:sldMkLst>
          <pc:docMk/>
          <pc:sldMk cId="4097499309" sldId="283"/>
        </pc:sldMkLst>
        <pc:spChg chg="add mod">
          <ac:chgData name="thu he" userId="d0fdb7a541edaf10" providerId="LiveId" clId="{8DCBDF5B-FA67-44FC-8205-2AFE49A93112}" dt="2022-10-18T03:20:38.998" v="1326" actId="1076"/>
          <ac:spMkLst>
            <pc:docMk/>
            <pc:sldMk cId="4097499309" sldId="283"/>
            <ac:spMk id="4" creationId="{D8F54A2B-8ED5-0279-3682-95EAB1182CFD}"/>
          </ac:spMkLst>
        </pc:spChg>
        <pc:spChg chg="add mod">
          <ac:chgData name="thu he" userId="d0fdb7a541edaf10" providerId="LiveId" clId="{8DCBDF5B-FA67-44FC-8205-2AFE49A93112}" dt="2022-10-18T03:20:31.385" v="1324" actId="947"/>
          <ac:spMkLst>
            <pc:docMk/>
            <pc:sldMk cId="4097499309" sldId="283"/>
            <ac:spMk id="5" creationId="{58B01565-63B2-23C3-5E48-DC70C10B08A4}"/>
          </ac:spMkLst>
        </pc:spChg>
        <pc:spChg chg="add mod">
          <ac:chgData name="thu he" userId="d0fdb7a541edaf10" providerId="LiveId" clId="{8DCBDF5B-FA67-44FC-8205-2AFE49A93112}" dt="2022-10-18T03:21:11.862" v="1403" actId="1076"/>
          <ac:spMkLst>
            <pc:docMk/>
            <pc:sldMk cId="4097499309" sldId="283"/>
            <ac:spMk id="6" creationId="{04B301B1-BA75-B562-91E8-760B90B07FA7}"/>
          </ac:spMkLst>
        </pc:spChg>
        <pc:spChg chg="add mod">
          <ac:chgData name="thu he" userId="d0fdb7a541edaf10" providerId="LiveId" clId="{8DCBDF5B-FA67-44FC-8205-2AFE49A93112}" dt="2022-10-18T03:22:46.268" v="1611" actId="1076"/>
          <ac:spMkLst>
            <pc:docMk/>
            <pc:sldMk cId="4097499309" sldId="283"/>
            <ac:spMk id="7" creationId="{BD2972E6-BC71-7691-4298-00127033AF7F}"/>
          </ac:spMkLst>
        </pc:spChg>
        <pc:spChg chg="add mod">
          <ac:chgData name="thu he" userId="d0fdb7a541edaf10" providerId="LiveId" clId="{8DCBDF5B-FA67-44FC-8205-2AFE49A93112}" dt="2022-10-18T03:22:42.686" v="1610" actId="1076"/>
          <ac:spMkLst>
            <pc:docMk/>
            <pc:sldMk cId="4097499309" sldId="283"/>
            <ac:spMk id="8" creationId="{F2DF77D0-0F78-E64B-C564-EAC60F0BA623}"/>
          </ac:spMkLst>
        </pc:spChg>
        <pc:spChg chg="add mod">
          <ac:chgData name="thu he" userId="d0fdb7a541edaf10" providerId="LiveId" clId="{8DCBDF5B-FA67-44FC-8205-2AFE49A93112}" dt="2022-10-18T03:23:07.775" v="1649" actId="20577"/>
          <ac:spMkLst>
            <pc:docMk/>
            <pc:sldMk cId="4097499309" sldId="283"/>
            <ac:spMk id="9" creationId="{302CF380-BF9F-4EF2-7E96-311A575E658E}"/>
          </ac:spMkLst>
        </pc:spChg>
        <pc:picChg chg="add mod">
          <ac:chgData name="thu he" userId="d0fdb7a541edaf10" providerId="LiveId" clId="{8DCBDF5B-FA67-44FC-8205-2AFE49A93112}" dt="2022-10-18T03:18:36.916" v="1171" actId="14100"/>
          <ac:picMkLst>
            <pc:docMk/>
            <pc:sldMk cId="4097499309" sldId="283"/>
            <ac:picMk id="3" creationId="{A6A2236A-AB86-7C73-E09E-57E12CDDD105}"/>
          </ac:picMkLst>
        </pc:picChg>
      </pc:sldChg>
      <pc:sldChg chg="new del">
        <pc:chgData name="thu he" userId="d0fdb7a541edaf10" providerId="LiveId" clId="{8DCBDF5B-FA67-44FC-8205-2AFE49A93112}" dt="2022-10-18T03:53:40.940" v="2676" actId="47"/>
        <pc:sldMkLst>
          <pc:docMk/>
          <pc:sldMk cId="3982343355" sldId="284"/>
        </pc:sldMkLst>
      </pc:sldChg>
      <pc:sldChg chg="addSp delSp modSp new del mod">
        <pc:chgData name="thu he" userId="d0fdb7a541edaf10" providerId="LiveId" clId="{8DCBDF5B-FA67-44FC-8205-2AFE49A93112}" dt="2022-10-18T03:40:28.628" v="2027" actId="47"/>
        <pc:sldMkLst>
          <pc:docMk/>
          <pc:sldMk cId="4132743394" sldId="284"/>
        </pc:sldMkLst>
        <pc:spChg chg="del">
          <ac:chgData name="thu he" userId="d0fdb7a541edaf10" providerId="LiveId" clId="{8DCBDF5B-FA67-44FC-8205-2AFE49A93112}" dt="2022-10-18T03:36:21.239" v="1758" actId="1032"/>
          <ac:spMkLst>
            <pc:docMk/>
            <pc:sldMk cId="4132743394" sldId="284"/>
            <ac:spMk id="3" creationId="{F3550D6C-FA81-D4A9-8A51-53889C7D6DD2}"/>
          </ac:spMkLst>
        </pc:spChg>
        <pc:graphicFrameChg chg="add mod modGraphic">
          <ac:chgData name="thu he" userId="d0fdb7a541edaf10" providerId="LiveId" clId="{8DCBDF5B-FA67-44FC-8205-2AFE49A93112}" dt="2022-10-18T03:39:30.144" v="2008" actId="14100"/>
          <ac:graphicFrameMkLst>
            <pc:docMk/>
            <pc:sldMk cId="4132743394" sldId="284"/>
            <ac:graphicFrameMk id="4" creationId="{A6DB7992-0FD6-015F-C160-8429DDC23B5F}"/>
          </ac:graphicFrameMkLst>
        </pc:graphicFrameChg>
      </pc:sldChg>
      <pc:sldChg chg="modSp add">
        <pc:chgData name="thu he" userId="d0fdb7a541edaf10" providerId="LiveId" clId="{8DCBDF5B-FA67-44FC-8205-2AFE49A93112}" dt="2022-10-18T03:58:42.026" v="2845" actId="14100"/>
        <pc:sldMkLst>
          <pc:docMk/>
          <pc:sldMk cId="0" sldId="287"/>
        </pc:sldMkLst>
        <pc:spChg chg="mod">
          <ac:chgData name="thu he" userId="d0fdb7a541edaf10" providerId="LiveId" clId="{8DCBDF5B-FA67-44FC-8205-2AFE49A93112}" dt="2022-10-18T03:58:42.026" v="2845" actId="14100"/>
          <ac:spMkLst>
            <pc:docMk/>
            <pc:sldMk cId="0" sldId="287"/>
            <ac:spMk id="10247" creationId="{3949F732-609F-4270-25B6-95B0E7F66A42}"/>
          </ac:spMkLst>
        </pc:spChg>
      </pc:sldChg>
      <pc:sldChg chg="delSp modSp add mod">
        <pc:chgData name="thu he" userId="d0fdb7a541edaf10" providerId="LiveId" clId="{8DCBDF5B-FA67-44FC-8205-2AFE49A93112}" dt="2022-10-18T03:59:14.611" v="2944" actId="478"/>
        <pc:sldMkLst>
          <pc:docMk/>
          <pc:sldMk cId="0" sldId="288"/>
        </pc:sldMkLst>
        <pc:spChg chg="del mod">
          <ac:chgData name="thu he" userId="d0fdb7a541edaf10" providerId="LiveId" clId="{8DCBDF5B-FA67-44FC-8205-2AFE49A93112}" dt="2022-10-18T03:59:14.611" v="2944" actId="478"/>
          <ac:spMkLst>
            <pc:docMk/>
            <pc:sldMk cId="0" sldId="288"/>
            <ac:spMk id="10252" creationId="{663812AF-CA33-23EC-6EC7-FFB64EDF039B}"/>
          </ac:spMkLst>
        </pc:spChg>
      </pc:sldChg>
      <pc:sldChg chg="add">
        <pc:chgData name="thu he" userId="d0fdb7a541edaf10" providerId="LiveId" clId="{8DCBDF5B-FA67-44FC-8205-2AFE49A93112}" dt="2022-10-18T03:53:26.823" v="2673"/>
        <pc:sldMkLst>
          <pc:docMk/>
          <pc:sldMk cId="2676324724" sldId="354"/>
        </pc:sldMkLst>
      </pc:sldChg>
      <pc:sldChg chg="add">
        <pc:chgData name="thu he" userId="d0fdb7a541edaf10" providerId="LiveId" clId="{8DCBDF5B-FA67-44FC-8205-2AFE49A93112}" dt="2022-10-18T03:53:26.823" v="2673"/>
        <pc:sldMkLst>
          <pc:docMk/>
          <pc:sldMk cId="2102791186" sldId="355"/>
        </pc:sldMkLst>
      </pc:sldChg>
      <pc:sldChg chg="add">
        <pc:chgData name="thu he" userId="d0fdb7a541edaf10" providerId="LiveId" clId="{8DCBDF5B-FA67-44FC-8205-2AFE49A93112}" dt="2022-10-18T03:53:26.823" v="2673"/>
        <pc:sldMkLst>
          <pc:docMk/>
          <pc:sldMk cId="2220335321" sldId="356"/>
        </pc:sldMkLst>
      </pc:sldChg>
      <pc:sldChg chg="add">
        <pc:chgData name="thu he" userId="d0fdb7a541edaf10" providerId="LiveId" clId="{8DCBDF5B-FA67-44FC-8205-2AFE49A93112}" dt="2022-10-18T03:53:26.823" v="2673"/>
        <pc:sldMkLst>
          <pc:docMk/>
          <pc:sldMk cId="1083677854" sldId="357"/>
        </pc:sldMkLst>
      </pc:sldChg>
      <pc:sldChg chg="add">
        <pc:chgData name="thu he" userId="d0fdb7a541edaf10" providerId="LiveId" clId="{8DCBDF5B-FA67-44FC-8205-2AFE49A93112}" dt="2022-10-18T03:53:26.823" v="2673"/>
        <pc:sldMkLst>
          <pc:docMk/>
          <pc:sldMk cId="521087439" sldId="358"/>
        </pc:sldMkLst>
      </pc:sldChg>
      <pc:sldChg chg="addSp modSp new mod modAnim">
        <pc:chgData name="thu he" userId="d0fdb7a541edaf10" providerId="LiveId" clId="{8DCBDF5B-FA67-44FC-8205-2AFE49A93112}" dt="2022-10-18T04:06:07.351" v="3095" actId="1076"/>
        <pc:sldMkLst>
          <pc:docMk/>
          <pc:sldMk cId="549687771" sldId="359"/>
        </pc:sldMkLst>
        <pc:spChg chg="add mod">
          <ac:chgData name="thu he" userId="d0fdb7a541edaf10" providerId="LiveId" clId="{8DCBDF5B-FA67-44FC-8205-2AFE49A93112}" dt="2022-10-18T04:06:07.351" v="3095" actId="1076"/>
          <ac:spMkLst>
            <pc:docMk/>
            <pc:sldMk cId="549687771" sldId="359"/>
            <ac:spMk id="2" creationId="{F25741E1-ACD7-EA66-81FC-809DE7821E19}"/>
          </ac:spMkLst>
        </pc:spChg>
        <pc:picChg chg="add mod">
          <ac:chgData name="thu he" userId="d0fdb7a541edaf10" providerId="LiveId" clId="{8DCBDF5B-FA67-44FC-8205-2AFE49A93112}" dt="2022-10-18T04:06:03.425" v="3094" actId="1076"/>
          <ac:picMkLst>
            <pc:docMk/>
            <pc:sldMk cId="549687771" sldId="359"/>
            <ac:picMk id="3" creationId="{1661DA75-6604-D8B8-68D6-28F0C1E125CC}"/>
          </ac:picMkLst>
        </pc:picChg>
      </pc:sldChg>
      <pc:sldChg chg="new del">
        <pc:chgData name="thu he" userId="d0fdb7a541edaf10" providerId="LiveId" clId="{8DCBDF5B-FA67-44FC-8205-2AFE49A93112}" dt="2022-10-18T03:58:16.015" v="2785" actId="47"/>
        <pc:sldMkLst>
          <pc:docMk/>
          <pc:sldMk cId="1606713158" sldId="360"/>
        </pc:sldMkLst>
      </pc:sldChg>
      <pc:sldChg chg="new del">
        <pc:chgData name="thu he" userId="d0fdb7a541edaf10" providerId="LiveId" clId="{8DCBDF5B-FA67-44FC-8205-2AFE49A93112}" dt="2022-10-18T04:00:03.508" v="2950" actId="47"/>
        <pc:sldMkLst>
          <pc:docMk/>
          <pc:sldMk cId="4159882626" sldId="360"/>
        </pc:sldMkLst>
      </pc:sldChg>
      <pc:sldChg chg="add">
        <pc:chgData name="thu he" userId="d0fdb7a541edaf10" providerId="LiveId" clId="{8DCBDF5B-FA67-44FC-8205-2AFE49A93112}" dt="2022-10-18T04:00:01.576" v="2949"/>
        <pc:sldMkLst>
          <pc:docMk/>
          <pc:sldMk cId="0" sldId="362"/>
        </pc:sldMkLst>
      </pc:sldChg>
      <pc:sldChg chg="addSp modSp new mod modAnim">
        <pc:chgData name="thu he" userId="d0fdb7a541edaf10" providerId="LiveId" clId="{8DCBDF5B-FA67-44FC-8205-2AFE49A93112}" dt="2022-10-18T04:03:06.871" v="3066" actId="14100"/>
        <pc:sldMkLst>
          <pc:docMk/>
          <pc:sldMk cId="3673343326" sldId="363"/>
        </pc:sldMkLst>
        <pc:spChg chg="add mod">
          <ac:chgData name="thu he" userId="d0fdb7a541edaf10" providerId="LiveId" clId="{8DCBDF5B-FA67-44FC-8205-2AFE49A93112}" dt="2022-10-18T04:03:06.871" v="3066" actId="14100"/>
          <ac:spMkLst>
            <pc:docMk/>
            <pc:sldMk cId="3673343326" sldId="363"/>
            <ac:spMk id="3" creationId="{158C25A9-5D50-9A24-1181-53EEC461C118}"/>
          </ac:spMkLst>
        </pc:spChg>
        <pc:picChg chg="add mod">
          <ac:chgData name="thu he" userId="d0fdb7a541edaf10" providerId="LiveId" clId="{8DCBDF5B-FA67-44FC-8205-2AFE49A93112}" dt="2022-10-18T04:03:02.015" v="3064" actId="14100"/>
          <ac:picMkLst>
            <pc:docMk/>
            <pc:sldMk cId="3673343326" sldId="363"/>
            <ac:picMk id="4" creationId="{11BDED51-5BEA-79E4-46C9-B6076E63AE6C}"/>
          </ac:picMkLst>
        </pc:picChg>
      </pc:sldChg>
      <pc:sldChg chg="new">
        <pc:chgData name="thu he" userId="d0fdb7a541edaf10" providerId="LiveId" clId="{8DCBDF5B-FA67-44FC-8205-2AFE49A93112}" dt="2022-10-18T04:04:46.633" v="3083" actId="680"/>
        <pc:sldMkLst>
          <pc:docMk/>
          <pc:sldMk cId="732389764" sldId="364"/>
        </pc:sldMkLst>
      </pc:sldChg>
    </pc:docChg>
  </pc:docChgLst>
  <pc:docChgLst>
    <pc:chgData name="thu he" userId="d0fdb7a541edaf10" providerId="LiveId" clId="{95B70ED6-ECFA-47CE-81E2-C6C1F487CB76}"/>
    <pc:docChg chg="custSel delSld modSld">
      <pc:chgData name="thu he" userId="d0fdb7a541edaf10" providerId="LiveId" clId="{95B70ED6-ECFA-47CE-81E2-C6C1F487CB76}" dt="2022-11-07T04:19:12.920" v="3" actId="478"/>
      <pc:docMkLst>
        <pc:docMk/>
      </pc:docMkLst>
      <pc:sldChg chg="modSp mod">
        <pc:chgData name="thu he" userId="d0fdb7a541edaf10" providerId="LiveId" clId="{95B70ED6-ECFA-47CE-81E2-C6C1F487CB76}" dt="2022-10-26T06:16:45.036" v="2" actId="1076"/>
        <pc:sldMkLst>
          <pc:docMk/>
          <pc:sldMk cId="3973537783" sldId="272"/>
        </pc:sldMkLst>
        <pc:picChg chg="mod">
          <ac:chgData name="thu he" userId="d0fdb7a541edaf10" providerId="LiveId" clId="{95B70ED6-ECFA-47CE-81E2-C6C1F487CB76}" dt="2022-10-26T06:16:45.036" v="2" actId="1076"/>
          <ac:picMkLst>
            <pc:docMk/>
            <pc:sldMk cId="3973537783" sldId="272"/>
            <ac:picMk id="4" creationId="{E13D81ED-1C83-C633-7411-CA2F9742138B}"/>
          </ac:picMkLst>
        </pc:picChg>
      </pc:sldChg>
      <pc:sldChg chg="del">
        <pc:chgData name="thu he" userId="d0fdb7a541edaf10" providerId="LiveId" clId="{95B70ED6-ECFA-47CE-81E2-C6C1F487CB76}" dt="2022-10-18T04:07:21.070" v="0" actId="47"/>
        <pc:sldMkLst>
          <pc:docMk/>
          <pc:sldMk cId="1723571121" sldId="277"/>
        </pc:sldMkLst>
      </pc:sldChg>
      <pc:sldChg chg="delSp mod">
        <pc:chgData name="thu he" userId="d0fdb7a541edaf10" providerId="LiveId" clId="{95B70ED6-ECFA-47CE-81E2-C6C1F487CB76}" dt="2022-11-07T04:19:12.920" v="3" actId="478"/>
        <pc:sldMkLst>
          <pc:docMk/>
          <pc:sldMk cId="3673343326" sldId="363"/>
        </pc:sldMkLst>
        <pc:spChg chg="del">
          <ac:chgData name="thu he" userId="d0fdb7a541edaf10" providerId="LiveId" clId="{95B70ED6-ECFA-47CE-81E2-C6C1F487CB76}" dt="2022-11-07T04:19:12.920" v="3" actId="478"/>
          <ac:spMkLst>
            <pc:docMk/>
            <pc:sldMk cId="3673343326" sldId="363"/>
            <ac:spMk id="2" creationId="{7DC436A3-CFBC-12FD-828E-6C8C8E96754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8686A-0B54-494A-A4A1-7D4FD1367F0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7358A96-24C9-4A0C-A685-CC743D3E4971}">
      <dgm:prSet phldrT="[Text]" custT="1"/>
      <dgm:spPr/>
      <dgm:t>
        <a:bodyPr/>
        <a:lstStyle/>
        <a:p>
          <a:r>
            <a:rPr lang="en-SG" sz="3200" dirty="0" err="1">
              <a:latin typeface="#9Slide03 Swiss Condensed Bold" panose="02000500000000000000" pitchFamily="2" charset="0"/>
            </a:rPr>
            <a:t>Các</a:t>
          </a:r>
          <a:r>
            <a:rPr lang="en-SG" sz="3200" dirty="0">
              <a:latin typeface="#9Slide03 Swiss Condensed Bold" panose="02000500000000000000" pitchFamily="2" charset="0"/>
            </a:rPr>
            <a:t> </a:t>
          </a:r>
          <a:r>
            <a:rPr lang="en-SG" sz="3200" dirty="0" err="1">
              <a:latin typeface="#9Slide03 Swiss Condensed Bold" panose="02000500000000000000" pitchFamily="2" charset="0"/>
            </a:rPr>
            <a:t>tilacôit</a:t>
          </a:r>
          <a:endParaRPr lang="en-SG" sz="3200" dirty="0">
            <a:latin typeface="#9Slide03 Swiss Condensed Bold" panose="02000500000000000000" pitchFamily="2" charset="0"/>
          </a:endParaRPr>
        </a:p>
      </dgm:t>
    </dgm:pt>
    <dgm:pt modelId="{FD8A233F-5B76-4B79-8AD8-32D650166E6C}" type="parTrans" cxnId="{C3581670-C01E-472F-BC92-8AFFFB0A73CE}">
      <dgm:prSet/>
      <dgm:spPr/>
      <dgm:t>
        <a:bodyPr/>
        <a:lstStyle/>
        <a:p>
          <a:endParaRPr lang="en-SG"/>
        </a:p>
      </dgm:t>
    </dgm:pt>
    <dgm:pt modelId="{BE862E7F-E3D7-443C-A272-BC16745013BB}" type="sibTrans" cxnId="{C3581670-C01E-472F-BC92-8AFFFB0A73CE}">
      <dgm:prSet/>
      <dgm:spPr/>
      <dgm:t>
        <a:bodyPr/>
        <a:lstStyle/>
        <a:p>
          <a:endParaRPr lang="en-SG"/>
        </a:p>
      </dgm:t>
    </dgm:pt>
    <dgm:pt modelId="{7FB1C215-F809-46FE-88BC-8525EAE4A8D3}">
      <dgm:prSet phldrT="[Text]"/>
      <dgm:spPr/>
      <dgm:t>
        <a:bodyPr/>
        <a:lstStyle/>
        <a:p>
          <a:r>
            <a:rPr lang="en-SG" dirty="0" err="1">
              <a:latin typeface="#9Slide03 Swiss Condensed Bold" panose="02000500000000000000" pitchFamily="2" charset="0"/>
            </a:rPr>
            <a:t>Các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hạt</a:t>
          </a:r>
          <a:r>
            <a:rPr lang="en-SG" dirty="0">
              <a:latin typeface="#9Slide03 Swiss Condensed Bold" panose="02000500000000000000" pitchFamily="2" charset="0"/>
            </a:rPr>
            <a:t> grana </a:t>
          </a:r>
          <a:r>
            <a:rPr lang="en-SG" dirty="0" err="1">
              <a:latin typeface="#9Slide03 Swiss Condensed Bold" panose="02000500000000000000" pitchFamily="2" charset="0"/>
            </a:rPr>
            <a:t>chứa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sắc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tố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quang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hợp</a:t>
          </a:r>
          <a:endParaRPr lang="en-SG" dirty="0">
            <a:latin typeface="#9Slide03 Swiss Condensed Bold" panose="02000500000000000000" pitchFamily="2" charset="0"/>
          </a:endParaRPr>
        </a:p>
      </dgm:t>
    </dgm:pt>
    <dgm:pt modelId="{33B978CC-EA44-4EDD-942C-05CF80EB11C7}" type="parTrans" cxnId="{570D4A66-1390-4543-B06E-49E2E10C8286}">
      <dgm:prSet/>
      <dgm:spPr/>
      <dgm:t>
        <a:bodyPr/>
        <a:lstStyle/>
        <a:p>
          <a:endParaRPr lang="en-SG"/>
        </a:p>
      </dgm:t>
    </dgm:pt>
    <dgm:pt modelId="{4FB120AE-D4FD-4B2F-866B-002B73B07156}" type="sibTrans" cxnId="{570D4A66-1390-4543-B06E-49E2E10C8286}">
      <dgm:prSet/>
      <dgm:spPr/>
      <dgm:t>
        <a:bodyPr/>
        <a:lstStyle/>
        <a:p>
          <a:endParaRPr lang="en-SG"/>
        </a:p>
      </dgm:t>
    </dgm:pt>
    <dgm:pt modelId="{C9F2492D-7372-44B8-A7CF-69766DAF3020}">
      <dgm:prSet phldrT="[Text]"/>
      <dgm:spPr/>
      <dgm:t>
        <a:bodyPr/>
        <a:lstStyle/>
        <a:p>
          <a:r>
            <a:rPr lang="en-SG" dirty="0" err="1">
              <a:latin typeface="#9Slide03 Swiss Condensed Bold" panose="02000500000000000000" pitchFamily="2" charset="0"/>
            </a:rPr>
            <a:t>Là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nơi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thực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hiện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pha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sáng</a:t>
          </a:r>
          <a:r>
            <a:rPr lang="en-SG" dirty="0">
              <a:latin typeface="#9Slide03 Swiss Condensed Bold" panose="02000500000000000000" pitchFamily="2" charset="0"/>
            </a:rPr>
            <a:t> QH.</a:t>
          </a:r>
        </a:p>
      </dgm:t>
    </dgm:pt>
    <dgm:pt modelId="{F922770C-3507-4894-B8CA-5E274D0B06EC}" type="parTrans" cxnId="{A8A2C75B-0DA4-4345-AABC-857420A11E48}">
      <dgm:prSet/>
      <dgm:spPr/>
      <dgm:t>
        <a:bodyPr/>
        <a:lstStyle/>
        <a:p>
          <a:endParaRPr lang="en-SG"/>
        </a:p>
      </dgm:t>
    </dgm:pt>
    <dgm:pt modelId="{CB4825D7-768F-4999-B501-AF54645BAF21}" type="sibTrans" cxnId="{A8A2C75B-0DA4-4345-AABC-857420A11E48}">
      <dgm:prSet/>
      <dgm:spPr/>
      <dgm:t>
        <a:bodyPr/>
        <a:lstStyle/>
        <a:p>
          <a:endParaRPr lang="en-SG"/>
        </a:p>
      </dgm:t>
    </dgm:pt>
    <dgm:pt modelId="{2B885CD3-4138-4763-A030-900E8C9FF7F2}">
      <dgm:prSet phldrT="[Text]" custT="1"/>
      <dgm:spPr/>
      <dgm:t>
        <a:bodyPr/>
        <a:lstStyle/>
        <a:p>
          <a:r>
            <a:rPr lang="en-SG" sz="2800" dirty="0" err="1">
              <a:latin typeface="#9Slide03 Swiss Condensed Bold" panose="02000500000000000000" pitchFamily="2" charset="0"/>
            </a:rPr>
            <a:t>Chất</a:t>
          </a:r>
          <a:r>
            <a:rPr lang="en-SG" sz="2800" dirty="0">
              <a:latin typeface="#9Slide03 Swiss Condensed Bold" panose="02000500000000000000" pitchFamily="2" charset="0"/>
            </a:rPr>
            <a:t> </a:t>
          </a:r>
          <a:r>
            <a:rPr lang="en-SG" sz="2800" dirty="0" err="1">
              <a:latin typeface="#9Slide03 Swiss Condensed Bold" panose="02000500000000000000" pitchFamily="2" charset="0"/>
            </a:rPr>
            <a:t>nền</a:t>
          </a:r>
          <a:r>
            <a:rPr lang="en-SG" sz="2800" dirty="0">
              <a:latin typeface="#9Slide03 Swiss Condensed Bold" panose="02000500000000000000" pitchFamily="2" charset="0"/>
            </a:rPr>
            <a:t> (</a:t>
          </a:r>
          <a:r>
            <a:rPr lang="en-SG" sz="2800" dirty="0" err="1">
              <a:latin typeface="#9Slide03 Swiss Condensed Bold" panose="02000500000000000000" pitchFamily="2" charset="0"/>
            </a:rPr>
            <a:t>strôma</a:t>
          </a:r>
          <a:r>
            <a:rPr lang="en-SG" sz="2800" dirty="0">
              <a:latin typeface="#9Slide03 Swiss Condensed Bold" panose="02000500000000000000" pitchFamily="2" charset="0"/>
            </a:rPr>
            <a:t>)</a:t>
          </a:r>
        </a:p>
      </dgm:t>
    </dgm:pt>
    <dgm:pt modelId="{603094DE-B6FE-474A-BAE0-3474C2EBDDED}" type="parTrans" cxnId="{9FE4F9E4-663F-4686-BED6-C6B3B3FD8AE6}">
      <dgm:prSet/>
      <dgm:spPr/>
      <dgm:t>
        <a:bodyPr/>
        <a:lstStyle/>
        <a:p>
          <a:endParaRPr lang="en-SG"/>
        </a:p>
      </dgm:t>
    </dgm:pt>
    <dgm:pt modelId="{10DEF83B-C6FD-4696-B121-92D4FDCF5883}" type="sibTrans" cxnId="{9FE4F9E4-663F-4686-BED6-C6B3B3FD8AE6}">
      <dgm:prSet/>
      <dgm:spPr/>
      <dgm:t>
        <a:bodyPr/>
        <a:lstStyle/>
        <a:p>
          <a:endParaRPr lang="en-SG"/>
        </a:p>
      </dgm:t>
    </dgm:pt>
    <dgm:pt modelId="{7C813A22-382A-436B-AF16-F7B17EE5C1EC}">
      <dgm:prSet phldrT="[Text]"/>
      <dgm:spPr/>
      <dgm:t>
        <a:bodyPr/>
        <a:lstStyle/>
        <a:p>
          <a:r>
            <a:rPr lang="en-SG" dirty="0" err="1">
              <a:latin typeface="#9Slide03 Swiss Condensed Bold" panose="02000500000000000000" pitchFamily="2" charset="0"/>
            </a:rPr>
            <a:t>Dạng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keo</a:t>
          </a:r>
          <a:r>
            <a:rPr lang="en-SG" dirty="0">
              <a:latin typeface="#9Slide03 Swiss Condensed Bold" panose="02000500000000000000" pitchFamily="2" charset="0"/>
            </a:rPr>
            <a:t>, </a:t>
          </a:r>
          <a:r>
            <a:rPr lang="en-SG" dirty="0" err="1">
              <a:latin typeface="#9Slide03 Swiss Condensed Bold" panose="02000500000000000000" pitchFamily="2" charset="0"/>
            </a:rPr>
            <a:t>trong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suốt</a:t>
          </a:r>
          <a:r>
            <a:rPr lang="en-SG" dirty="0">
              <a:latin typeface="#9Slide03 Swiss Condensed Bold" panose="02000500000000000000" pitchFamily="2" charset="0"/>
            </a:rPr>
            <a:t>, </a:t>
          </a:r>
          <a:r>
            <a:rPr lang="en-SG" dirty="0" err="1">
              <a:latin typeface="#9Slide03 Swiss Condensed Bold" panose="02000500000000000000" pitchFamily="2" charset="0"/>
            </a:rPr>
            <a:t>chứa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nhiều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enzim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cacboxyl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hóa</a:t>
          </a:r>
          <a:r>
            <a:rPr lang="en-SG" dirty="0">
              <a:latin typeface="#9Slide03 Swiss Condensed Bold" panose="02000500000000000000" pitchFamily="2" charset="0"/>
            </a:rPr>
            <a:t>.</a:t>
          </a:r>
        </a:p>
      </dgm:t>
    </dgm:pt>
    <dgm:pt modelId="{E8DEC64A-F24E-4314-A673-1EAE27544962}" type="parTrans" cxnId="{71282A71-6026-472F-A5AA-0D06613A65D2}">
      <dgm:prSet/>
      <dgm:spPr/>
      <dgm:t>
        <a:bodyPr/>
        <a:lstStyle/>
        <a:p>
          <a:endParaRPr lang="en-SG"/>
        </a:p>
      </dgm:t>
    </dgm:pt>
    <dgm:pt modelId="{2608057D-9009-4B74-B5C1-38C9786BD294}" type="sibTrans" cxnId="{71282A71-6026-472F-A5AA-0D06613A65D2}">
      <dgm:prSet/>
      <dgm:spPr/>
      <dgm:t>
        <a:bodyPr/>
        <a:lstStyle/>
        <a:p>
          <a:endParaRPr lang="en-SG"/>
        </a:p>
      </dgm:t>
    </dgm:pt>
    <dgm:pt modelId="{F796BF63-2225-4AF3-ACF3-A28D3819FB5A}">
      <dgm:prSet phldrT="[Text]"/>
      <dgm:spPr/>
      <dgm:t>
        <a:bodyPr/>
        <a:lstStyle/>
        <a:p>
          <a:r>
            <a:rPr lang="en-SG" dirty="0" err="1">
              <a:latin typeface="#9Slide03 Swiss Condensed Bold" panose="02000500000000000000" pitchFamily="2" charset="0"/>
            </a:rPr>
            <a:t>Là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nơi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diễn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ra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pha</a:t>
          </a:r>
          <a:r>
            <a:rPr lang="en-SG" dirty="0">
              <a:latin typeface="#9Slide03 Swiss Condensed Bold" panose="02000500000000000000" pitchFamily="2" charset="0"/>
            </a:rPr>
            <a:t> </a:t>
          </a:r>
          <a:r>
            <a:rPr lang="en-SG" dirty="0" err="1">
              <a:latin typeface="#9Slide03 Swiss Condensed Bold" panose="02000500000000000000" pitchFamily="2" charset="0"/>
            </a:rPr>
            <a:t>tối</a:t>
          </a:r>
          <a:r>
            <a:rPr lang="en-SG" dirty="0">
              <a:latin typeface="#9Slide03 Swiss Condensed Bold" panose="02000500000000000000" pitchFamily="2" charset="0"/>
            </a:rPr>
            <a:t> QH.</a:t>
          </a:r>
        </a:p>
      </dgm:t>
    </dgm:pt>
    <dgm:pt modelId="{DDE966E1-062B-49DF-95AC-AAA2BFD43217}" type="parTrans" cxnId="{C56A3A84-54AB-454A-A623-DE841C4C601A}">
      <dgm:prSet/>
      <dgm:spPr/>
      <dgm:t>
        <a:bodyPr/>
        <a:lstStyle/>
        <a:p>
          <a:endParaRPr lang="en-SG"/>
        </a:p>
      </dgm:t>
    </dgm:pt>
    <dgm:pt modelId="{CD2585DA-EDB2-4058-B2AB-A8DCBBE5D3CF}" type="sibTrans" cxnId="{C56A3A84-54AB-454A-A623-DE841C4C601A}">
      <dgm:prSet/>
      <dgm:spPr/>
      <dgm:t>
        <a:bodyPr/>
        <a:lstStyle/>
        <a:p>
          <a:endParaRPr lang="en-SG"/>
        </a:p>
      </dgm:t>
    </dgm:pt>
    <dgm:pt modelId="{1BB7B654-BBA3-4269-B657-2D10F7B8FA98}" type="pres">
      <dgm:prSet presAssocID="{25C8686A-0B54-494A-A4A1-7D4FD1367F0E}" presName="Name0" presStyleCnt="0">
        <dgm:presLayoutVars>
          <dgm:dir/>
          <dgm:animLvl val="lvl"/>
          <dgm:resizeHandles/>
        </dgm:presLayoutVars>
      </dgm:prSet>
      <dgm:spPr/>
    </dgm:pt>
    <dgm:pt modelId="{4A1C7403-4249-419B-BF19-2E64796C672A}" type="pres">
      <dgm:prSet presAssocID="{57358A96-24C9-4A0C-A685-CC743D3E4971}" presName="linNode" presStyleCnt="0"/>
      <dgm:spPr/>
    </dgm:pt>
    <dgm:pt modelId="{DF8CCD45-0DE9-44D9-9D44-AE98F2D312C8}" type="pres">
      <dgm:prSet presAssocID="{57358A96-24C9-4A0C-A685-CC743D3E4971}" presName="parentShp" presStyleLbl="node1" presStyleIdx="0" presStyleCnt="2" custScaleX="71296" custScaleY="78832">
        <dgm:presLayoutVars>
          <dgm:bulletEnabled val="1"/>
        </dgm:presLayoutVars>
      </dgm:prSet>
      <dgm:spPr/>
    </dgm:pt>
    <dgm:pt modelId="{BB572AB1-1303-477F-B2DE-EC719D07609F}" type="pres">
      <dgm:prSet presAssocID="{57358A96-24C9-4A0C-A685-CC743D3E4971}" presName="childShp" presStyleLbl="bgAccFollowNode1" presStyleIdx="0" presStyleCnt="2">
        <dgm:presLayoutVars>
          <dgm:bulletEnabled val="1"/>
        </dgm:presLayoutVars>
      </dgm:prSet>
      <dgm:spPr/>
    </dgm:pt>
    <dgm:pt modelId="{A43926FF-000A-4624-BFE4-03C79C78396B}" type="pres">
      <dgm:prSet presAssocID="{BE862E7F-E3D7-443C-A272-BC16745013BB}" presName="spacing" presStyleCnt="0"/>
      <dgm:spPr/>
    </dgm:pt>
    <dgm:pt modelId="{C0B05942-6E57-4F97-9F30-7466A246E5F6}" type="pres">
      <dgm:prSet presAssocID="{2B885CD3-4138-4763-A030-900E8C9FF7F2}" presName="linNode" presStyleCnt="0"/>
      <dgm:spPr/>
    </dgm:pt>
    <dgm:pt modelId="{B3220C15-50F7-4A1E-9EC7-1D4905D90308}" type="pres">
      <dgm:prSet presAssocID="{2B885CD3-4138-4763-A030-900E8C9FF7F2}" presName="parentShp" presStyleLbl="node1" presStyleIdx="1" presStyleCnt="2" custScaleX="66667" custScaleY="79572">
        <dgm:presLayoutVars>
          <dgm:bulletEnabled val="1"/>
        </dgm:presLayoutVars>
      </dgm:prSet>
      <dgm:spPr/>
    </dgm:pt>
    <dgm:pt modelId="{254EEC9F-34FD-4F70-B78E-11022D04A5EF}" type="pres">
      <dgm:prSet presAssocID="{2B885CD3-4138-4763-A030-900E8C9FF7F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FE38029-9F61-41BC-B964-D06EE0F6F267}" type="presOf" srcId="{7C813A22-382A-436B-AF16-F7B17EE5C1EC}" destId="{254EEC9F-34FD-4F70-B78E-11022D04A5EF}" srcOrd="0" destOrd="0" presId="urn:microsoft.com/office/officeart/2005/8/layout/vList6"/>
    <dgm:cxn modelId="{BB44E42A-B0EE-4936-AD2B-2ACF1548B079}" type="presOf" srcId="{C9F2492D-7372-44B8-A7CF-69766DAF3020}" destId="{BB572AB1-1303-477F-B2DE-EC719D07609F}" srcOrd="0" destOrd="1" presId="urn:microsoft.com/office/officeart/2005/8/layout/vList6"/>
    <dgm:cxn modelId="{A8A2C75B-0DA4-4345-AABC-857420A11E48}" srcId="{57358A96-24C9-4A0C-A685-CC743D3E4971}" destId="{C9F2492D-7372-44B8-A7CF-69766DAF3020}" srcOrd="1" destOrd="0" parTransId="{F922770C-3507-4894-B8CA-5E274D0B06EC}" sibTransId="{CB4825D7-768F-4999-B501-AF54645BAF21}"/>
    <dgm:cxn modelId="{570D4A66-1390-4543-B06E-49E2E10C8286}" srcId="{57358A96-24C9-4A0C-A685-CC743D3E4971}" destId="{7FB1C215-F809-46FE-88BC-8525EAE4A8D3}" srcOrd="0" destOrd="0" parTransId="{33B978CC-EA44-4EDD-942C-05CF80EB11C7}" sibTransId="{4FB120AE-D4FD-4B2F-866B-002B73B07156}"/>
    <dgm:cxn modelId="{00CF2747-FE7D-4E00-AD66-620054292C32}" type="presOf" srcId="{57358A96-24C9-4A0C-A685-CC743D3E4971}" destId="{DF8CCD45-0DE9-44D9-9D44-AE98F2D312C8}" srcOrd="0" destOrd="0" presId="urn:microsoft.com/office/officeart/2005/8/layout/vList6"/>
    <dgm:cxn modelId="{C3581670-C01E-472F-BC92-8AFFFB0A73CE}" srcId="{25C8686A-0B54-494A-A4A1-7D4FD1367F0E}" destId="{57358A96-24C9-4A0C-A685-CC743D3E4971}" srcOrd="0" destOrd="0" parTransId="{FD8A233F-5B76-4B79-8AD8-32D650166E6C}" sibTransId="{BE862E7F-E3D7-443C-A272-BC16745013BB}"/>
    <dgm:cxn modelId="{71282A71-6026-472F-A5AA-0D06613A65D2}" srcId="{2B885CD3-4138-4763-A030-900E8C9FF7F2}" destId="{7C813A22-382A-436B-AF16-F7B17EE5C1EC}" srcOrd="0" destOrd="0" parTransId="{E8DEC64A-F24E-4314-A673-1EAE27544962}" sibTransId="{2608057D-9009-4B74-B5C1-38C9786BD294}"/>
    <dgm:cxn modelId="{C56A3A84-54AB-454A-A623-DE841C4C601A}" srcId="{2B885CD3-4138-4763-A030-900E8C9FF7F2}" destId="{F796BF63-2225-4AF3-ACF3-A28D3819FB5A}" srcOrd="1" destOrd="0" parTransId="{DDE966E1-062B-49DF-95AC-AAA2BFD43217}" sibTransId="{CD2585DA-EDB2-4058-B2AB-A8DCBBE5D3CF}"/>
    <dgm:cxn modelId="{EDCECA8F-9EE5-4CA8-A93A-324E859AE6A5}" type="presOf" srcId="{2B885CD3-4138-4763-A030-900E8C9FF7F2}" destId="{B3220C15-50F7-4A1E-9EC7-1D4905D90308}" srcOrd="0" destOrd="0" presId="urn:microsoft.com/office/officeart/2005/8/layout/vList6"/>
    <dgm:cxn modelId="{F4AB40C1-2BDA-49F2-9388-B4CEFCC6EBE5}" type="presOf" srcId="{25C8686A-0B54-494A-A4A1-7D4FD1367F0E}" destId="{1BB7B654-BBA3-4269-B657-2D10F7B8FA98}" srcOrd="0" destOrd="0" presId="urn:microsoft.com/office/officeart/2005/8/layout/vList6"/>
    <dgm:cxn modelId="{E3D65CE3-6A5A-45F9-9172-24ADB3A24D32}" type="presOf" srcId="{F796BF63-2225-4AF3-ACF3-A28D3819FB5A}" destId="{254EEC9F-34FD-4F70-B78E-11022D04A5EF}" srcOrd="0" destOrd="1" presId="urn:microsoft.com/office/officeart/2005/8/layout/vList6"/>
    <dgm:cxn modelId="{9FE4F9E4-663F-4686-BED6-C6B3B3FD8AE6}" srcId="{25C8686A-0B54-494A-A4A1-7D4FD1367F0E}" destId="{2B885CD3-4138-4763-A030-900E8C9FF7F2}" srcOrd="1" destOrd="0" parTransId="{603094DE-B6FE-474A-BAE0-3474C2EBDDED}" sibTransId="{10DEF83B-C6FD-4696-B121-92D4FDCF5883}"/>
    <dgm:cxn modelId="{025B10F8-6C8B-453D-9EAE-5D1A1684CE0E}" type="presOf" srcId="{7FB1C215-F809-46FE-88BC-8525EAE4A8D3}" destId="{BB572AB1-1303-477F-B2DE-EC719D07609F}" srcOrd="0" destOrd="0" presId="urn:microsoft.com/office/officeart/2005/8/layout/vList6"/>
    <dgm:cxn modelId="{D0ACC259-0BE6-4EF6-A73C-6E3D493F130C}" type="presParOf" srcId="{1BB7B654-BBA3-4269-B657-2D10F7B8FA98}" destId="{4A1C7403-4249-419B-BF19-2E64796C672A}" srcOrd="0" destOrd="0" presId="urn:microsoft.com/office/officeart/2005/8/layout/vList6"/>
    <dgm:cxn modelId="{9CDC2789-100F-4867-9676-23082CA65FDE}" type="presParOf" srcId="{4A1C7403-4249-419B-BF19-2E64796C672A}" destId="{DF8CCD45-0DE9-44D9-9D44-AE98F2D312C8}" srcOrd="0" destOrd="0" presId="urn:microsoft.com/office/officeart/2005/8/layout/vList6"/>
    <dgm:cxn modelId="{6E0B4952-D20E-4F31-8356-106D718F433E}" type="presParOf" srcId="{4A1C7403-4249-419B-BF19-2E64796C672A}" destId="{BB572AB1-1303-477F-B2DE-EC719D07609F}" srcOrd="1" destOrd="0" presId="urn:microsoft.com/office/officeart/2005/8/layout/vList6"/>
    <dgm:cxn modelId="{5A1AE2AA-D3AB-40FF-944E-24CA7DADDA6B}" type="presParOf" srcId="{1BB7B654-BBA3-4269-B657-2D10F7B8FA98}" destId="{A43926FF-000A-4624-BFE4-03C79C78396B}" srcOrd="1" destOrd="0" presId="urn:microsoft.com/office/officeart/2005/8/layout/vList6"/>
    <dgm:cxn modelId="{246C76D9-96B1-43C9-869C-0517FE5ACD14}" type="presParOf" srcId="{1BB7B654-BBA3-4269-B657-2D10F7B8FA98}" destId="{C0B05942-6E57-4F97-9F30-7466A246E5F6}" srcOrd="2" destOrd="0" presId="urn:microsoft.com/office/officeart/2005/8/layout/vList6"/>
    <dgm:cxn modelId="{C8D95282-67AB-4206-B5E4-EF872270F1CF}" type="presParOf" srcId="{C0B05942-6E57-4F97-9F30-7466A246E5F6}" destId="{B3220C15-50F7-4A1E-9EC7-1D4905D90308}" srcOrd="0" destOrd="0" presId="urn:microsoft.com/office/officeart/2005/8/layout/vList6"/>
    <dgm:cxn modelId="{A6E59ACE-F414-4C43-A716-85C95B630A52}" type="presParOf" srcId="{C0B05942-6E57-4F97-9F30-7466A246E5F6}" destId="{254EEC9F-34FD-4F70-B78E-11022D04A5E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72AB1-1303-477F-B2DE-EC719D07609F}">
      <dsp:nvSpPr>
        <dsp:cNvPr id="0" name=""/>
        <dsp:cNvSpPr/>
      </dsp:nvSpPr>
      <dsp:spPr>
        <a:xfrm>
          <a:off x="2845500" y="338"/>
          <a:ext cx="4983480" cy="13203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900" kern="1200" dirty="0" err="1">
              <a:latin typeface="#9Slide03 Swiss Condensed Bold" panose="02000500000000000000" pitchFamily="2" charset="0"/>
            </a:rPr>
            <a:t>Các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hạt</a:t>
          </a:r>
          <a:r>
            <a:rPr lang="en-SG" sz="1900" kern="1200" dirty="0">
              <a:latin typeface="#9Slide03 Swiss Condensed Bold" panose="02000500000000000000" pitchFamily="2" charset="0"/>
            </a:rPr>
            <a:t> grana </a:t>
          </a:r>
          <a:r>
            <a:rPr lang="en-SG" sz="1900" kern="1200" dirty="0" err="1">
              <a:latin typeface="#9Slide03 Swiss Condensed Bold" panose="02000500000000000000" pitchFamily="2" charset="0"/>
            </a:rPr>
            <a:t>chứa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sắc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tố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quang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hợp</a:t>
          </a:r>
          <a:endParaRPr lang="en-SG" sz="1900" kern="1200" dirty="0">
            <a:latin typeface="#9Slide03 Swiss Condensed Bold" panose="02000500000000000000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900" kern="1200" dirty="0" err="1">
              <a:latin typeface="#9Slide03 Swiss Condensed Bold" panose="02000500000000000000" pitchFamily="2" charset="0"/>
            </a:rPr>
            <a:t>Là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nơi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thực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hiện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pha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sáng</a:t>
          </a:r>
          <a:r>
            <a:rPr lang="en-SG" sz="1900" kern="1200" dirty="0">
              <a:latin typeface="#9Slide03 Swiss Condensed Bold" panose="02000500000000000000" pitchFamily="2" charset="0"/>
            </a:rPr>
            <a:t> QH.</a:t>
          </a:r>
        </a:p>
      </dsp:txBody>
      <dsp:txXfrm>
        <a:off x="2845500" y="165379"/>
        <a:ext cx="4488358" cy="990244"/>
      </dsp:txXfrm>
    </dsp:sp>
    <dsp:sp modelId="{DF8CCD45-0DE9-44D9-9D44-AE98F2D312C8}">
      <dsp:nvSpPr>
        <dsp:cNvPr id="0" name=""/>
        <dsp:cNvSpPr/>
      </dsp:nvSpPr>
      <dsp:spPr>
        <a:xfrm>
          <a:off x="476819" y="140081"/>
          <a:ext cx="2368681" cy="1040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 err="1">
              <a:latin typeface="#9Slide03 Swiss Condensed Bold" panose="02000500000000000000" pitchFamily="2" charset="0"/>
            </a:rPr>
            <a:t>Các</a:t>
          </a:r>
          <a:r>
            <a:rPr lang="en-SG" sz="3200" kern="1200" dirty="0">
              <a:latin typeface="#9Slide03 Swiss Condensed Bold" panose="02000500000000000000" pitchFamily="2" charset="0"/>
            </a:rPr>
            <a:t> </a:t>
          </a:r>
          <a:r>
            <a:rPr lang="en-SG" sz="3200" kern="1200" dirty="0" err="1">
              <a:latin typeface="#9Slide03 Swiss Condensed Bold" panose="02000500000000000000" pitchFamily="2" charset="0"/>
            </a:rPr>
            <a:t>tilacôit</a:t>
          </a:r>
          <a:endParaRPr lang="en-SG" sz="3200" kern="1200" dirty="0">
            <a:latin typeface="#9Slide03 Swiss Condensed Bold" panose="02000500000000000000" pitchFamily="2" charset="0"/>
          </a:endParaRPr>
        </a:p>
      </dsp:txBody>
      <dsp:txXfrm>
        <a:off x="527629" y="190891"/>
        <a:ext cx="2267061" cy="939219"/>
      </dsp:txXfrm>
    </dsp:sp>
    <dsp:sp modelId="{254EEC9F-34FD-4F70-B78E-11022D04A5EF}">
      <dsp:nvSpPr>
        <dsp:cNvPr id="0" name=""/>
        <dsp:cNvSpPr/>
      </dsp:nvSpPr>
      <dsp:spPr>
        <a:xfrm>
          <a:off x="2768605" y="1452697"/>
          <a:ext cx="4983480" cy="13203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900" kern="1200" dirty="0" err="1">
              <a:latin typeface="#9Slide03 Swiss Condensed Bold" panose="02000500000000000000" pitchFamily="2" charset="0"/>
            </a:rPr>
            <a:t>Dạng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keo</a:t>
          </a:r>
          <a:r>
            <a:rPr lang="en-SG" sz="1900" kern="1200" dirty="0">
              <a:latin typeface="#9Slide03 Swiss Condensed Bold" panose="02000500000000000000" pitchFamily="2" charset="0"/>
            </a:rPr>
            <a:t>, </a:t>
          </a:r>
          <a:r>
            <a:rPr lang="en-SG" sz="1900" kern="1200" dirty="0" err="1">
              <a:latin typeface="#9Slide03 Swiss Condensed Bold" panose="02000500000000000000" pitchFamily="2" charset="0"/>
            </a:rPr>
            <a:t>trong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suốt</a:t>
          </a:r>
          <a:r>
            <a:rPr lang="en-SG" sz="1900" kern="1200" dirty="0">
              <a:latin typeface="#9Slide03 Swiss Condensed Bold" panose="02000500000000000000" pitchFamily="2" charset="0"/>
            </a:rPr>
            <a:t>, </a:t>
          </a:r>
          <a:r>
            <a:rPr lang="en-SG" sz="1900" kern="1200" dirty="0" err="1">
              <a:latin typeface="#9Slide03 Swiss Condensed Bold" panose="02000500000000000000" pitchFamily="2" charset="0"/>
            </a:rPr>
            <a:t>chứa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nhiều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enzim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cacboxyl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hóa</a:t>
          </a:r>
          <a:r>
            <a:rPr lang="en-SG" sz="1900" kern="1200" dirty="0">
              <a:latin typeface="#9Slide03 Swiss Condensed Bold" panose="02000500000000000000" pitchFamily="2" charset="0"/>
            </a:rPr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900" kern="1200" dirty="0" err="1">
              <a:latin typeface="#9Slide03 Swiss Condensed Bold" panose="02000500000000000000" pitchFamily="2" charset="0"/>
            </a:rPr>
            <a:t>Là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nơi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diễn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ra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pha</a:t>
          </a:r>
          <a:r>
            <a:rPr lang="en-SG" sz="1900" kern="1200" dirty="0">
              <a:latin typeface="#9Slide03 Swiss Condensed Bold" panose="02000500000000000000" pitchFamily="2" charset="0"/>
            </a:rPr>
            <a:t> </a:t>
          </a:r>
          <a:r>
            <a:rPr lang="en-SG" sz="1900" kern="1200" dirty="0" err="1">
              <a:latin typeface="#9Slide03 Swiss Condensed Bold" panose="02000500000000000000" pitchFamily="2" charset="0"/>
            </a:rPr>
            <a:t>tối</a:t>
          </a:r>
          <a:r>
            <a:rPr lang="en-SG" sz="1900" kern="1200" dirty="0">
              <a:latin typeface="#9Slide03 Swiss Condensed Bold" panose="02000500000000000000" pitchFamily="2" charset="0"/>
            </a:rPr>
            <a:t> QH.</a:t>
          </a:r>
        </a:p>
      </dsp:txBody>
      <dsp:txXfrm>
        <a:off x="2768605" y="1617738"/>
        <a:ext cx="4488358" cy="990244"/>
      </dsp:txXfrm>
    </dsp:sp>
    <dsp:sp modelId="{B3220C15-50F7-4A1E-9EC7-1D4905D90308}">
      <dsp:nvSpPr>
        <dsp:cNvPr id="0" name=""/>
        <dsp:cNvSpPr/>
      </dsp:nvSpPr>
      <dsp:spPr>
        <a:xfrm>
          <a:off x="553714" y="1587555"/>
          <a:ext cx="2214891" cy="1050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800" kern="1200" dirty="0" err="1">
              <a:latin typeface="#9Slide03 Swiss Condensed Bold" panose="02000500000000000000" pitchFamily="2" charset="0"/>
            </a:rPr>
            <a:t>Chất</a:t>
          </a:r>
          <a:r>
            <a:rPr lang="en-SG" sz="2800" kern="1200" dirty="0">
              <a:latin typeface="#9Slide03 Swiss Condensed Bold" panose="02000500000000000000" pitchFamily="2" charset="0"/>
            </a:rPr>
            <a:t> </a:t>
          </a:r>
          <a:r>
            <a:rPr lang="en-SG" sz="2800" kern="1200" dirty="0" err="1">
              <a:latin typeface="#9Slide03 Swiss Condensed Bold" panose="02000500000000000000" pitchFamily="2" charset="0"/>
            </a:rPr>
            <a:t>nền</a:t>
          </a:r>
          <a:r>
            <a:rPr lang="en-SG" sz="2800" kern="1200" dirty="0">
              <a:latin typeface="#9Slide03 Swiss Condensed Bold" panose="02000500000000000000" pitchFamily="2" charset="0"/>
            </a:rPr>
            <a:t> (</a:t>
          </a:r>
          <a:r>
            <a:rPr lang="en-SG" sz="2800" kern="1200" dirty="0" err="1">
              <a:latin typeface="#9Slide03 Swiss Condensed Bold" panose="02000500000000000000" pitchFamily="2" charset="0"/>
            </a:rPr>
            <a:t>strôma</a:t>
          </a:r>
          <a:r>
            <a:rPr lang="en-SG" sz="2800" kern="1200" dirty="0">
              <a:latin typeface="#9Slide03 Swiss Condensed Bold" panose="02000500000000000000" pitchFamily="2" charset="0"/>
            </a:rPr>
            <a:t>)</a:t>
          </a:r>
        </a:p>
      </dsp:txBody>
      <dsp:txXfrm>
        <a:off x="605001" y="1638842"/>
        <a:ext cx="2112317" cy="948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9D01B-43A0-49D4-A9BA-AF1679606732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6217-5A62-4CA5-9E5C-680F07CA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7219DEA-1C40-514A-EF1B-CD72C2CC91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6E38171-8E47-07A5-56FC-D40EDB69EB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Quang hợp diễn ra chủ yếu ở cơ quan nào của cây?</a:t>
            </a:r>
            <a:endParaRPr lang="en-GB" altLang="en-US"/>
          </a:p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13976D7-6000-BF10-4D15-31B6B393C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AECBD023-F778-4F04-9023-63262C56BC30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C6D2C9-6636-4692-BE7C-2186D39DF5C0}" type="slidenum">
              <a:rPr lang="en-US" altLang="en-US" smtClean="0">
                <a:cs typeface="Arial" pitchFamily="34" charset="0"/>
              </a:rPr>
              <a:pPr eaLnBrk="1" hangingPunct="1"/>
              <a:t>20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36217-5A62-4CA5-9E5C-680F07CA24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4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A182-CCBD-432C-9431-AAF192A8B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51712-E82F-464A-A8B0-8A8B9FA0A6DE}" type="datetimeFigureOut">
              <a:rPr lang="en-US" smtClean="0"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5073-057F-4A12-9CF8-125AB21C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6.gif"/><Relationship Id="rId3" Type="http://schemas.openxmlformats.org/officeDocument/2006/relationships/image" Target="../media/image4.png"/><Relationship Id="rId21" Type="http://schemas.openxmlformats.org/officeDocument/2006/relationships/image" Target="../media/image19.gif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17.gif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slide" Target="slide5.xml"/><Relationship Id="rId22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970144-9E67-9390-2B04-401010097609}"/>
              </a:ext>
            </a:extLst>
          </p:cNvPr>
          <p:cNvSpPr txBox="1">
            <a:spLocks/>
          </p:cNvSpPr>
          <p:nvPr/>
        </p:nvSpPr>
        <p:spPr>
          <a:xfrm>
            <a:off x="1882423" y="1657856"/>
            <a:ext cx="4778102" cy="1809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" name="Picture 16" descr="WhitecornerFlower">
            <a:extLst>
              <a:ext uri="{FF2B5EF4-FFF2-40B4-BE49-F238E27FC236}">
                <a16:creationId xmlns:a16="http://schemas.microsoft.com/office/drawing/2014/main" id="{F8625F7C-C77F-47F8-1EE2-0E1FEC26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" y="128982"/>
            <a:ext cx="1786001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WhitecornerFlower">
            <a:extLst>
              <a:ext uri="{FF2B5EF4-FFF2-40B4-BE49-F238E27FC236}">
                <a16:creationId xmlns:a16="http://schemas.microsoft.com/office/drawing/2014/main" id="{DBB2E67B-05DB-292B-1395-A1485868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05" y="116048"/>
            <a:ext cx="1566073" cy="15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2A82B-DEAC-4F46-2458-588BCF590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2283" y="4988753"/>
            <a:ext cx="1787851" cy="1692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4AA898-7B87-6B51-B72F-7EA45FB8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46797" y="4797150"/>
            <a:ext cx="1859275" cy="19448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F294EE5-52AF-0DA6-4EF8-4FC8B3B8F5F0}"/>
              </a:ext>
            </a:extLst>
          </p:cNvPr>
          <p:cNvSpPr txBox="1">
            <a:spLocks/>
          </p:cNvSpPr>
          <p:nvPr/>
        </p:nvSpPr>
        <p:spPr>
          <a:xfrm>
            <a:off x="2182949" y="5979952"/>
            <a:ext cx="477810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SINH HỌC 11</a:t>
            </a:r>
          </a:p>
        </p:txBody>
      </p:sp>
    </p:spTree>
    <p:extLst>
      <p:ext uri="{BB962C8B-B14F-4D97-AF65-F5344CB8AC3E}">
        <p14:creationId xmlns:p14="http://schemas.microsoft.com/office/powerpoint/2010/main" val="16583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43600" y="1600200"/>
            <a:ext cx="33832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#9Slide03 Swiss Condensed Bold" panose="02000500000000000000" pitchFamily="2" charset="0"/>
              </a:rPr>
              <a:t>- Quang </a:t>
            </a:r>
            <a:r>
              <a:rPr lang="en-US" sz="2400" dirty="0" err="1">
                <a:latin typeface="#9Slide03 Swiss Condensed Bold" panose="02000500000000000000" pitchFamily="2" charset="0"/>
              </a:rPr>
              <a:t>hợp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là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quá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trình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sử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dụng</a:t>
            </a:r>
            <a:r>
              <a:rPr lang="en-US" sz="2400" dirty="0">
                <a:latin typeface="#9Slide03 Swiss Condensed Bold" panose="02000500000000000000" pitchFamily="2" charset="0"/>
              </a:rPr>
              <a:t> NL </a:t>
            </a:r>
            <a:r>
              <a:rPr lang="en-US" sz="2400" dirty="0" err="1">
                <a:latin typeface="#9Slide03 Swiss Condensed Bold" panose="02000500000000000000" pitchFamily="2" charset="0"/>
              </a:rPr>
              <a:t>ánh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sáng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mặt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trời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đã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được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diệp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lục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hấp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thụ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để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tạo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ra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cacbohiđrat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và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giải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phóng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ôxi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từ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khí</a:t>
            </a:r>
            <a:r>
              <a:rPr lang="en-US" sz="2400" dirty="0">
                <a:latin typeface="#9Slide03 Swiss Condensed Bold" panose="02000500000000000000" pitchFamily="2" charset="0"/>
              </a:rPr>
              <a:t> CO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2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và</a:t>
            </a:r>
            <a:r>
              <a:rPr lang="en-US" sz="2400" dirty="0">
                <a:latin typeface="#9Slide03 Swiss Condensed Bold" panose="02000500000000000000" pitchFamily="2" charset="0"/>
              </a:rPr>
              <a:t> H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2</a:t>
            </a:r>
            <a:r>
              <a:rPr lang="en-US" sz="2400" dirty="0">
                <a:latin typeface="#9Slide03 Swiss Condensed Bold" panose="02000500000000000000" pitchFamily="2" charset="0"/>
              </a:rPr>
              <a:t>O.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1300" y="5059744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* </a:t>
            </a:r>
            <a:r>
              <a:rPr lang="en-US" sz="2400" i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Phương</a:t>
            </a:r>
            <a:r>
              <a:rPr lang="en-US" sz="2400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trình</a:t>
            </a:r>
            <a:r>
              <a:rPr lang="en-US" sz="2400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tổng</a:t>
            </a:r>
            <a:r>
              <a:rPr lang="en-US" sz="2400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i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quát</a:t>
            </a:r>
            <a:r>
              <a:rPr lang="en-US" sz="2400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:</a:t>
            </a:r>
            <a:r>
              <a:rPr lang="en-US" i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57200" y="5791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#9Slide03 Swiss Condensed Bold" panose="02000500000000000000" pitchFamily="2" charset="0"/>
              </a:rPr>
              <a:t>    </a:t>
            </a:r>
            <a:r>
              <a:rPr lang="en-US" sz="2400" dirty="0">
                <a:latin typeface="#9Slide03 Swiss Condensed Bold" panose="02000500000000000000" pitchFamily="2" charset="0"/>
              </a:rPr>
              <a:t>6CO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2</a:t>
            </a:r>
            <a:r>
              <a:rPr lang="en-US" sz="2400" dirty="0">
                <a:latin typeface="#9Slide03 Swiss Condensed Bold" panose="02000500000000000000" pitchFamily="2" charset="0"/>
              </a:rPr>
              <a:t> + 12H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2</a:t>
            </a:r>
            <a:r>
              <a:rPr lang="en-US" sz="2400" dirty="0">
                <a:latin typeface="#9Slide03 Swiss Condensed Bold" panose="02000500000000000000" pitchFamily="2" charset="0"/>
              </a:rPr>
              <a:t>O                        C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6</a:t>
            </a:r>
            <a:r>
              <a:rPr lang="en-US" sz="2400" dirty="0">
                <a:latin typeface="#9Slide03 Swiss Condensed Bold" panose="02000500000000000000" pitchFamily="2" charset="0"/>
              </a:rPr>
              <a:t>H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12</a:t>
            </a:r>
            <a:r>
              <a:rPr lang="en-US" sz="2400" dirty="0">
                <a:latin typeface="#9Slide03 Swiss Condensed Bold" panose="02000500000000000000" pitchFamily="2" charset="0"/>
              </a:rPr>
              <a:t>O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6</a:t>
            </a:r>
            <a:r>
              <a:rPr lang="en-US" sz="2400" dirty="0">
                <a:latin typeface="#9Slide03 Swiss Condensed Bold" panose="02000500000000000000" pitchFamily="2" charset="0"/>
              </a:rPr>
              <a:t>  + 6O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2</a:t>
            </a:r>
            <a:r>
              <a:rPr lang="en-US" sz="2400" dirty="0">
                <a:latin typeface="#9Slide03 Swiss Condensed Bold" panose="02000500000000000000" pitchFamily="2" charset="0"/>
              </a:rPr>
              <a:t> + 6H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2</a:t>
            </a:r>
            <a:r>
              <a:rPr lang="en-US" sz="2400" dirty="0">
                <a:latin typeface="#9Slide03 Swiss Condensed Bold" panose="02000500000000000000" pitchFamily="2" charset="0"/>
              </a:rPr>
              <a:t>O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3238500" y="5720229"/>
            <a:ext cx="1447800" cy="854075"/>
            <a:chOff x="2304" y="2976"/>
            <a:chExt cx="912" cy="538"/>
          </a:xfrm>
        </p:grpSpPr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2304" y="2976"/>
              <a:ext cx="91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i="1" dirty="0">
                  <a:solidFill>
                    <a:srgbClr val="FF9900"/>
                  </a:solidFill>
                  <a:latin typeface="#9Slide03 Swiss Condensed Bold" panose="02000500000000000000" pitchFamily="2" charset="0"/>
                </a:rPr>
                <a:t>NL </a:t>
              </a:r>
              <a:r>
                <a:rPr lang="en-US" sz="2000" i="1" dirty="0" err="1">
                  <a:solidFill>
                    <a:srgbClr val="FF9900"/>
                  </a:solidFill>
                  <a:latin typeface="#9Slide03 Swiss Condensed Bold" panose="02000500000000000000" pitchFamily="2" charset="0"/>
                </a:rPr>
                <a:t>asmt</a:t>
              </a:r>
              <a:endParaRPr lang="en-US" sz="2000" i="1" dirty="0">
                <a:solidFill>
                  <a:srgbClr val="FF9900"/>
                </a:solidFill>
                <a:latin typeface="#9Slide03 Swiss Condensed Bold" panose="02000500000000000000" pitchFamily="2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 i="1" dirty="0">
                  <a:solidFill>
                    <a:srgbClr val="006600"/>
                  </a:solidFill>
                  <a:latin typeface="#9Slide03 Swiss Condensed Bold" panose="02000500000000000000" pitchFamily="2" charset="0"/>
                </a:rPr>
                <a:t>DIỆP LỤC</a:t>
              </a:r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2304" y="321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#9Slide03 Swiss Condensed Bold" panose="02000500000000000000" pitchFamily="2" charset="0"/>
              </a:endParaRPr>
            </a:p>
          </p:txBody>
        </p:sp>
      </p:grp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71500" y="7228354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>
              <a:latin typeface="#9Slide03 Swiss Condensed Bold" panose="02000500000000000000" pitchFamily="2" charset="0"/>
            </a:endParaRPr>
          </a:p>
        </p:txBody>
      </p:sp>
      <p:sp>
        <p:nvSpPr>
          <p:cNvPr id="4105" name="Rectangle 22"/>
          <p:cNvSpPr>
            <a:spLocks noChangeArrowheads="1"/>
          </p:cNvSpPr>
          <p:nvPr/>
        </p:nvSpPr>
        <p:spPr bwMode="auto">
          <a:xfrm>
            <a:off x="6095999" y="815388"/>
            <a:ext cx="28956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Quang </a:t>
            </a:r>
            <a:r>
              <a:rPr lang="en-US" sz="2800" b="1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hợp</a:t>
            </a:r>
            <a:r>
              <a:rPr lang="en-US" sz="2800" b="1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?</a:t>
            </a:r>
          </a:p>
        </p:txBody>
      </p:sp>
      <p:pic>
        <p:nvPicPr>
          <p:cNvPr id="2" name="Picture 4" descr="So do quang hop o cay xanh">
            <a:extLst>
              <a:ext uri="{FF2B5EF4-FFF2-40B4-BE49-F238E27FC236}">
                <a16:creationId xmlns:a16="http://schemas.microsoft.com/office/drawing/2014/main" id="{B31017C7-0222-CC65-1200-E88A8E28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" y="283696"/>
            <a:ext cx="5638801" cy="4516904"/>
          </a:xfrm>
          <a:prstGeom prst="rect">
            <a:avLst/>
          </a:prstGeom>
          <a:noFill/>
          <a:ln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6" grpId="0"/>
      <p:bldP spid="7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25741E1-ACD7-EA66-81FC-809DE7821E19}"/>
              </a:ext>
            </a:extLst>
          </p:cNvPr>
          <p:cNvSpPr/>
          <p:nvPr/>
        </p:nvSpPr>
        <p:spPr>
          <a:xfrm>
            <a:off x="838200" y="76200"/>
            <a:ext cx="6858000" cy="2438400"/>
          </a:xfrm>
          <a:prstGeom prst="cloudCallout">
            <a:avLst>
              <a:gd name="adj1" fmla="val -30344"/>
              <a:gd name="adj2" fmla="val 6795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Nếu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không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cây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xanh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,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điều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gì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xẽ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xảy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ra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?</a:t>
            </a:r>
          </a:p>
        </p:txBody>
      </p:sp>
      <p:pic>
        <p:nvPicPr>
          <p:cNvPr id="3" name="Picture 13" descr="18d8c90f02f3c6f467d2eda1dccb1a0c4g">
            <a:extLst>
              <a:ext uri="{FF2B5EF4-FFF2-40B4-BE49-F238E27FC236}">
                <a16:creationId xmlns:a16="http://schemas.microsoft.com/office/drawing/2014/main" id="{1661DA75-6604-D8B8-68D6-28F0C1E1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5934244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68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1289369585">
            <a:extLst>
              <a:ext uri="{FF2B5EF4-FFF2-40B4-BE49-F238E27FC236}">
                <a16:creationId xmlns:a16="http://schemas.microsoft.com/office/drawing/2014/main" id="{324ECE86-9064-47BD-C578-05EC53D73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 descr="bosua">
            <a:extLst>
              <a:ext uri="{FF2B5EF4-FFF2-40B4-BE49-F238E27FC236}">
                <a16:creationId xmlns:a16="http://schemas.microsoft.com/office/drawing/2014/main" id="{A3B61F3D-DBB5-ACEC-3786-73378138C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riz3_2">
            <a:extLst>
              <a:ext uri="{FF2B5EF4-FFF2-40B4-BE49-F238E27FC236}">
                <a16:creationId xmlns:a16="http://schemas.microsoft.com/office/drawing/2014/main" id="{344DA6A4-03A2-B287-E773-61D9D0EE29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4495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orn">
            <a:extLst>
              <a:ext uri="{FF2B5EF4-FFF2-40B4-BE49-F238E27FC236}">
                <a16:creationId xmlns:a16="http://schemas.microsoft.com/office/drawing/2014/main" id="{438C605E-9CAC-07D6-4F28-202A059F3E9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2900"/>
            <a:ext cx="4572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>
            <a:extLst>
              <a:ext uri="{FF2B5EF4-FFF2-40B4-BE49-F238E27FC236}">
                <a16:creationId xmlns:a16="http://schemas.microsoft.com/office/drawing/2014/main" id="{538BF550-328C-55E6-2A78-864A4DB1D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>
              <a:latin typeface="#9Slide03 Swiss Condensed Bold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247" name="TextBox 7">
            <a:extLst>
              <a:ext uri="{FF2B5EF4-FFF2-40B4-BE49-F238E27FC236}">
                <a16:creationId xmlns:a16="http://schemas.microsoft.com/office/drawing/2014/main" id="{3949F732-609F-4270-25B6-95B0E7F6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198438"/>
            <a:ext cx="6783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32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Cung</a:t>
            </a:r>
            <a:r>
              <a:rPr lang="en-US" altLang="en-US" sz="32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cấp</a:t>
            </a:r>
            <a:r>
              <a:rPr lang="en-US" altLang="en-US" sz="32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lương</a:t>
            </a:r>
            <a:r>
              <a:rPr lang="en-US" altLang="en-US" sz="32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phẩm</a:t>
            </a:r>
            <a:endParaRPr lang="en-US" altLang="en-US" sz="3200" dirty="0">
              <a:solidFill>
                <a:srgbClr val="0000FF"/>
              </a:solidFill>
              <a:latin typeface="#9Slide03 Swiss Condensed Bold" panose="020005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ubber_trees">
            <a:extLst>
              <a:ext uri="{FF2B5EF4-FFF2-40B4-BE49-F238E27FC236}">
                <a16:creationId xmlns:a16="http://schemas.microsoft.com/office/drawing/2014/main" id="{1D7B5750-5B8C-C377-35C2-65B6B176C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1065213"/>
            <a:ext cx="2895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7">
            <a:extLst>
              <a:ext uri="{FF2B5EF4-FFF2-40B4-BE49-F238E27FC236}">
                <a16:creationId xmlns:a16="http://schemas.microsoft.com/office/drawing/2014/main" id="{BAEB754A-4A06-EB46-3423-DAB9A6BAA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3292475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Cây lấy nhựa</a:t>
            </a:r>
          </a:p>
        </p:txBody>
      </p:sp>
      <p:sp>
        <p:nvSpPr>
          <p:cNvPr id="10244" name="Text Box 8">
            <a:extLst>
              <a:ext uri="{FF2B5EF4-FFF2-40B4-BE49-F238E27FC236}">
                <a16:creationId xmlns:a16="http://schemas.microsoft.com/office/drawing/2014/main" id="{57395208-E592-E1A1-FFA5-5959D96F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330676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Cây lấy gỗ</a:t>
            </a:r>
          </a:p>
        </p:txBody>
      </p:sp>
      <p:sp>
        <p:nvSpPr>
          <p:cNvPr id="10245" name="Text Box 9">
            <a:extLst>
              <a:ext uri="{FF2B5EF4-FFF2-40B4-BE49-F238E27FC236}">
                <a16:creationId xmlns:a16="http://schemas.microsoft.com/office/drawing/2014/main" id="{1FDABFCA-347A-2578-4B1E-5FECC5F3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408363"/>
            <a:ext cx="270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Cây lấy đường</a:t>
            </a:r>
          </a:p>
        </p:txBody>
      </p:sp>
      <p:sp>
        <p:nvSpPr>
          <p:cNvPr id="10246" name="Text Box 10">
            <a:extLst>
              <a:ext uri="{FF2B5EF4-FFF2-40B4-BE49-F238E27FC236}">
                <a16:creationId xmlns:a16="http://schemas.microsoft.com/office/drawing/2014/main" id="{794336E5-B250-9022-A209-1539AE28C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6248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Cây làm thuốc</a:t>
            </a:r>
          </a:p>
        </p:txBody>
      </p:sp>
      <p:pic>
        <p:nvPicPr>
          <p:cNvPr id="10247" name="Picture 14" descr="petrified-stumps">
            <a:extLst>
              <a:ext uri="{FF2B5EF4-FFF2-40B4-BE49-F238E27FC236}">
                <a16:creationId xmlns:a16="http://schemas.microsoft.com/office/drawing/2014/main" id="{7C928827-5042-26FC-1EB5-39A3B8F52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079500"/>
            <a:ext cx="2895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http://nongnghiep.vn/Upload/Image/2012/1/9/09012012143638.JPG">
            <a:extLst>
              <a:ext uri="{FF2B5EF4-FFF2-40B4-BE49-F238E27FC236}">
                <a16:creationId xmlns:a16="http://schemas.microsoft.com/office/drawing/2014/main" id="{2C10CCB3-0168-390C-AF74-B8A7FC9D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24313"/>
            <a:ext cx="29718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18" descr="Kết quả hình ảnh cho cu nhan sam">
            <a:extLst>
              <a:ext uri="{FF2B5EF4-FFF2-40B4-BE49-F238E27FC236}">
                <a16:creationId xmlns:a16="http://schemas.microsoft.com/office/drawing/2014/main" id="{AE92ECB8-8FAA-6B8D-BC7A-E5D4508552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0" name="Picture 20" descr="http://meyeucon.org/wp-content/uploads/2010/07/nhan-sam-01.jpg">
            <a:extLst>
              <a:ext uri="{FF2B5EF4-FFF2-40B4-BE49-F238E27FC236}">
                <a16:creationId xmlns:a16="http://schemas.microsoft.com/office/drawing/2014/main" id="{F822E553-539A-7306-F0B7-91A5E13A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2" descr="http://www.2lua.vn/upload/news/trong-mia-1913447.jpg">
            <a:extLst>
              <a:ext uri="{FF2B5EF4-FFF2-40B4-BE49-F238E27FC236}">
                <a16:creationId xmlns:a16="http://schemas.microsoft.com/office/drawing/2014/main" id="{0BE251D0-F1E9-C6C0-6988-3BA60364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31242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5">
            <a:extLst>
              <a:ext uri="{FF2B5EF4-FFF2-40B4-BE49-F238E27FC236}">
                <a16:creationId xmlns:a16="http://schemas.microsoft.com/office/drawing/2014/main" id="{CDB19B48-F075-CFBB-8B9E-4CAD8AF4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932238"/>
            <a:ext cx="29591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imagesCAYOY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810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5"/>
          <a:stretch>
            <a:fillRect/>
          </a:stretch>
        </p:blipFill>
        <p:spPr bwMode="auto">
          <a:xfrm>
            <a:off x="4800600" y="4953000"/>
            <a:ext cx="4121150" cy="1676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11" descr="automobile_traffic_pollution-c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953000"/>
            <a:ext cx="3862387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16"/>
          <p:cNvSpPr txBox="1">
            <a:spLocks noChangeArrowheads="1"/>
          </p:cNvSpPr>
          <p:nvPr/>
        </p:nvSpPr>
        <p:spPr bwMode="auto">
          <a:xfrm>
            <a:off x="3124200" y="44958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Hiệu ứng nhà kính</a:t>
            </a:r>
          </a:p>
        </p:txBody>
      </p:sp>
      <p:sp>
        <p:nvSpPr>
          <p:cNvPr id="9222" name="Line 17"/>
          <p:cNvSpPr>
            <a:spLocks noChangeShapeType="1"/>
          </p:cNvSpPr>
          <p:nvPr/>
        </p:nvSpPr>
        <p:spPr bwMode="auto">
          <a:xfrm flipV="1">
            <a:off x="2819400" y="4572000"/>
            <a:ext cx="304800" cy="304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8"/>
          <p:cNvSpPr>
            <a:spLocks noChangeShapeType="1"/>
          </p:cNvSpPr>
          <p:nvPr/>
        </p:nvSpPr>
        <p:spPr bwMode="auto">
          <a:xfrm flipH="1" flipV="1">
            <a:off x="6172200" y="4648200"/>
            <a:ext cx="4572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9"/>
          <p:cNvSpPr>
            <a:spLocks noChangeShapeType="1"/>
          </p:cNvSpPr>
          <p:nvPr/>
        </p:nvSpPr>
        <p:spPr bwMode="auto">
          <a:xfrm>
            <a:off x="2819400" y="2286000"/>
            <a:ext cx="228600" cy="304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20"/>
          <p:cNvSpPr>
            <a:spLocks noChangeShapeType="1"/>
          </p:cNvSpPr>
          <p:nvPr/>
        </p:nvSpPr>
        <p:spPr bwMode="auto">
          <a:xfrm>
            <a:off x="2743200" y="3581400"/>
            <a:ext cx="304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21"/>
          <p:cNvSpPr>
            <a:spLocks noChangeShapeType="1"/>
          </p:cNvSpPr>
          <p:nvPr/>
        </p:nvSpPr>
        <p:spPr bwMode="auto">
          <a:xfrm flipH="1">
            <a:off x="6096000" y="3581400"/>
            <a:ext cx="228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8" name="Picture 2" descr="http://media.tinmoitruong.vn/public/media/media/picture/03/hieu-ung-%20nha-%20kin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56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55600" y="311766"/>
            <a:ext cx="5691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C00000"/>
                </a:solidFill>
                <a:latin typeface="#9Slide03 Swiss Condensed Bold" panose="02000500000000000000" pitchFamily="2" charset="0"/>
              </a:rPr>
              <a:t>I- </a:t>
            </a:r>
            <a:r>
              <a:rPr lang="en-US" sz="28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</a:rPr>
              <a:t>Vai</a:t>
            </a:r>
            <a:r>
              <a:rPr lang="en-US" sz="2800" b="1" i="1" dirty="0">
                <a:solidFill>
                  <a:srgbClr val="C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</a:rPr>
              <a:t>trò</a:t>
            </a:r>
            <a:r>
              <a:rPr lang="en-US" sz="2800" b="1" i="1" dirty="0">
                <a:solidFill>
                  <a:srgbClr val="C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</a:rPr>
              <a:t>quang</a:t>
            </a:r>
            <a:r>
              <a:rPr lang="en-US" sz="2800" b="1" i="1" dirty="0">
                <a:solidFill>
                  <a:srgbClr val="C0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#9Slide03 Swiss Condensed Bold" panose="02000500000000000000" pitchFamily="2" charset="0"/>
              </a:rPr>
              <a:t>hợp</a:t>
            </a:r>
            <a:r>
              <a:rPr lang="en-US" sz="2800" b="1" i="1" dirty="0">
                <a:solidFill>
                  <a:srgbClr val="C00000"/>
                </a:solidFill>
                <a:latin typeface="#9Slide03 Swiss Condensed Bold" panose="02000500000000000000" pitchFamily="2" charset="0"/>
              </a:rPr>
              <a:t> 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09880" y="1224096"/>
            <a:ext cx="86953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hữu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: </a:t>
            </a:r>
            <a:r>
              <a:rPr lang="en-US" sz="2400" dirty="0">
                <a:latin typeface="#9Slide03 Swiss Condensed Bold" panose="02000500000000000000" pitchFamily="2" charset="0"/>
              </a:rPr>
              <a:t>+ </a:t>
            </a:r>
            <a:r>
              <a:rPr lang="en-US" sz="2400" dirty="0" err="1">
                <a:latin typeface="#9Slide03 Swiss Condensed Bold" panose="02000500000000000000" pitchFamily="2" charset="0"/>
              </a:rPr>
              <a:t>là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thức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ăn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cho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sinh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vật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dị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dưỡng</a:t>
            </a:r>
            <a:r>
              <a:rPr lang="en-US" sz="2400" dirty="0">
                <a:latin typeface="#9Slide03 Swiss Condensed Bold" panose="02000500000000000000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#9Slide03 Swiss Condensed Bold" panose="02000500000000000000" pitchFamily="2" charset="0"/>
              </a:rPr>
              <a:t>                                + </a:t>
            </a:r>
            <a:r>
              <a:rPr lang="en-US" sz="2400" dirty="0" err="1">
                <a:latin typeface="#9Slide03 Swiss Condensed Bold" panose="02000500000000000000" pitchFamily="2" charset="0"/>
              </a:rPr>
              <a:t>là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nguyên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liệu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cho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công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nghiệp</a:t>
            </a:r>
            <a:r>
              <a:rPr lang="en-US" sz="2400" dirty="0">
                <a:latin typeface="#9Slide03 Swiss Condensed Bold" panose="02000500000000000000" pitchFamily="2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#9Slide03 Swiss Condensed Bold" panose="02000500000000000000" pitchFamily="2" charset="0"/>
              </a:rPr>
              <a:t>                                + </a:t>
            </a:r>
            <a:r>
              <a:rPr lang="en-US" sz="2400" dirty="0" err="1">
                <a:latin typeface="#9Slide03 Swiss Condensed Bold" panose="02000500000000000000" pitchFamily="2" charset="0"/>
              </a:rPr>
              <a:t>là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dược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liệu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chữa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bệnh</a:t>
            </a:r>
            <a:r>
              <a:rPr lang="en-US" sz="2400" dirty="0">
                <a:latin typeface="#9Slide03 Swiss Condensed Bold" panose="02000500000000000000" pitchFamily="2" charset="0"/>
              </a:rPr>
              <a:t>.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09880" y="2895600"/>
            <a:ext cx="878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nguồn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NL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duy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trì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HĐ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000" i="1" dirty="0">
                <a:latin typeface="#9Slide03 Swiss Condensed Bold" panose="02000500000000000000" pitchFamily="2" charset="0"/>
              </a:rPr>
              <a:t>(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Nhờ</a:t>
            </a:r>
            <a:r>
              <a:rPr lang="en-US" sz="2000" i="1" dirty="0">
                <a:latin typeface="#9Slide03 Swiss Condensed Bold" panose="02000500000000000000" pitchFamily="2" charset="0"/>
              </a:rPr>
              <a:t> QH,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quang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năng</a:t>
            </a:r>
            <a:r>
              <a:rPr lang="en-US" sz="2000" i="1" dirty="0">
                <a:latin typeface="#9Slide03 Swiss Condensed Bold" panose="02000500000000000000" pitchFamily="2" charset="0"/>
              </a:rPr>
              <a:t> -&gt;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hóa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năng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trong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các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liên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kết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hóa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học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của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các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sản</a:t>
            </a:r>
            <a:r>
              <a:rPr lang="en-US" sz="2000" i="1" dirty="0">
                <a:latin typeface="#9Slide03 Swiss Condensed Bold" panose="02000500000000000000" pitchFamily="2" charset="0"/>
              </a:rPr>
              <a:t> </a:t>
            </a:r>
            <a:r>
              <a:rPr lang="en-US" sz="2000" i="1" dirty="0" err="1">
                <a:latin typeface="#9Slide03 Swiss Condensed Bold" panose="02000500000000000000" pitchFamily="2" charset="0"/>
              </a:rPr>
              <a:t>phẩm</a:t>
            </a:r>
            <a:r>
              <a:rPr lang="en-US" sz="2000" i="1" dirty="0">
                <a:latin typeface="#9Slide03 Swiss Condensed Bold" panose="02000500000000000000" pitchFamily="2" charset="0"/>
              </a:rPr>
              <a:t> QH)</a:t>
            </a:r>
            <a:endParaRPr lang="en-US" sz="2400" i="1" dirty="0">
              <a:latin typeface="#9Slide03 Swiss Condensed Bold" panose="02000500000000000000" pitchFamily="2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25120" y="4038600"/>
            <a:ext cx="858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#9Slide03 Swiss Condensed Bold" panose="02000500000000000000" pitchFamily="2" charset="0"/>
              </a:rPr>
              <a:t>- </a:t>
            </a:r>
            <a:r>
              <a:rPr lang="en-US" sz="2400" dirty="0" err="1">
                <a:latin typeface="#9Slide03 Swiss Condensed Bold" panose="02000500000000000000" pitchFamily="2" charset="0"/>
              </a:rPr>
              <a:t>Hấp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thụ</a:t>
            </a:r>
            <a:r>
              <a:rPr lang="en-US" sz="2400" dirty="0">
                <a:latin typeface="#9Slide03 Swiss Condensed Bold" panose="02000500000000000000" pitchFamily="2" charset="0"/>
              </a:rPr>
              <a:t> CO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2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và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giải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phóng</a:t>
            </a:r>
            <a:r>
              <a:rPr lang="en-US" sz="2400" dirty="0">
                <a:latin typeface="#9Slide03 Swiss Condensed Bold" panose="02000500000000000000" pitchFamily="2" charset="0"/>
              </a:rPr>
              <a:t> O</a:t>
            </a:r>
            <a:r>
              <a:rPr lang="en-US" sz="2400" baseline="-25000" dirty="0">
                <a:latin typeface="#9Slide03 Swiss Condensed Bold" panose="02000500000000000000" pitchFamily="2" charset="0"/>
              </a:rPr>
              <a:t>2</a:t>
            </a:r>
            <a:r>
              <a:rPr lang="en-US" sz="2400" dirty="0">
                <a:latin typeface="#9Slide03 Swiss Condensed Bold" panose="02000500000000000000" pitchFamily="2" charset="0"/>
              </a:rPr>
              <a:t> -&gt; </a:t>
            </a:r>
            <a:r>
              <a:rPr lang="en-US" sz="2400" dirty="0" err="1">
                <a:latin typeface="#9Slide03 Swiss Condensed Bold" panose="02000500000000000000" pitchFamily="2" charset="0"/>
              </a:rPr>
              <a:t>giúp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điều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hoà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khí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dirty="0" err="1">
                <a:latin typeface="#9Slide03 Swiss Condensed Bold" panose="02000500000000000000" pitchFamily="2" charset="0"/>
              </a:rPr>
              <a:t>và</a:t>
            </a:r>
            <a:r>
              <a:rPr lang="en-US" sz="2400" dirty="0"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góp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phần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ngăn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chặn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40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49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7" name="Picture 8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857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9" name="Picture 11" descr="dot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2862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DSC086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1116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9E1D86B-1BE5-8709-E8D5-DDA83E8D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9700"/>
            <a:ext cx="44926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3C5DCEE-2EED-F88C-30F4-052F9C51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9700"/>
            <a:ext cx="41433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300071-1045-77E9-95D0-824ACA3D8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524250"/>
            <a:ext cx="4492625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59C86C6-C660-5660-856A-513BA08E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4250"/>
            <a:ext cx="4143375" cy="30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68" name="Rectangle 28"/>
          <p:cNvSpPr>
            <a:spLocks noChangeArrowheads="1"/>
          </p:cNvSpPr>
          <p:nvPr/>
        </p:nvSpPr>
        <p:spPr bwMode="auto">
          <a:xfrm>
            <a:off x="457200" y="152400"/>
            <a:ext cx="4041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II. </a:t>
            </a:r>
            <a:r>
              <a:rPr lang="en-US" sz="2800" b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Lá</a:t>
            </a:r>
            <a:r>
              <a:rPr lang="en-US" sz="2800" b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cơ</a:t>
            </a:r>
            <a:r>
              <a:rPr lang="en-US" sz="2800" b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quan</a:t>
            </a:r>
            <a:r>
              <a:rPr lang="en-US" sz="2800" b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quang</a:t>
            </a:r>
            <a:r>
              <a:rPr lang="en-US" sz="2800" b="1" dirty="0">
                <a:solidFill>
                  <a:srgbClr val="FF33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#9Slide03 Swiss Condensed Bold" panose="02000500000000000000" pitchFamily="2" charset="0"/>
              </a:rPr>
              <a:t>hợp</a:t>
            </a:r>
            <a:endParaRPr lang="en-US" sz="2800" b="1" dirty="0">
              <a:solidFill>
                <a:srgbClr val="FF33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87069" name="Rectangle 29"/>
          <p:cNvSpPr>
            <a:spLocks noChangeArrowheads="1"/>
          </p:cNvSpPr>
          <p:nvPr/>
        </p:nvSpPr>
        <p:spPr bwMode="auto">
          <a:xfrm>
            <a:off x="323665" y="759767"/>
            <a:ext cx="872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1-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Hình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thái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,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giải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phẫu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lá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thích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nghi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với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chức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năng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quang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hợp</a:t>
            </a:r>
            <a:r>
              <a:rPr lang="en-US" sz="2400" b="1" i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:</a:t>
            </a:r>
          </a:p>
        </p:txBody>
      </p:sp>
      <p:pic>
        <p:nvPicPr>
          <p:cNvPr id="4" name="Picture 19" descr="http://farm6.staticflickr.com/5319/5896496140_9873c1b3c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hinh8.2.jpg">
            <a:hlinkClick r:id="" action="ppaction://noaction"/>
            <a:extLst>
              <a:ext uri="{FF2B5EF4-FFF2-40B4-BE49-F238E27FC236}">
                <a16:creationId xmlns:a16="http://schemas.microsoft.com/office/drawing/2014/main" id="{1EF29554-1C3B-970F-2E15-C37751EEA58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46546"/>
            <a:ext cx="4578411" cy="456753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8" grpId="0"/>
      <p:bldP spid="870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2236A-AB86-7C73-E09E-57E12CDD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5" y="76200"/>
            <a:ext cx="9103497" cy="6781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54A2B-8ED5-0279-3682-95EAB1182CFD}"/>
              </a:ext>
            </a:extLst>
          </p:cNvPr>
          <p:cNvSpPr txBox="1"/>
          <p:nvPr/>
        </p:nvSpPr>
        <p:spPr>
          <a:xfrm>
            <a:off x="2819400" y="1752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Lớn</a:t>
            </a:r>
            <a:endParaRPr lang="en-SG" sz="2000" b="1" dirty="0">
              <a:solidFill>
                <a:srgbClr val="0000FF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01565-63B2-23C3-5E48-DC70C10B08A4}"/>
              </a:ext>
            </a:extLst>
          </p:cNvPr>
          <p:cNvSpPr txBox="1"/>
          <p:nvPr/>
        </p:nvSpPr>
        <p:spPr>
          <a:xfrm>
            <a:off x="4572000" y="2590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Thuận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lợi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cho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các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khí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CO</a:t>
            </a:r>
            <a:r>
              <a:rPr lang="en-SG" sz="2000" b="1" baseline="-250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2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O</a:t>
            </a:r>
            <a:r>
              <a:rPr lang="en-SG" sz="2000" b="1" baseline="-250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2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khuếch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tán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vào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ra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khỏi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lá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dễ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dàng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B301B1-BA75-B562-91E8-760B90B07FA7}"/>
              </a:ext>
            </a:extLst>
          </p:cNvPr>
          <p:cNvSpPr txBox="1"/>
          <p:nvPr/>
        </p:nvSpPr>
        <p:spPr>
          <a:xfrm>
            <a:off x="2324100" y="3475167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nhiều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khí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khổng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(ở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mặt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dưới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lá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972E6-BC71-7691-4298-00127033AF7F}"/>
              </a:ext>
            </a:extLst>
          </p:cNvPr>
          <p:cNvSpPr txBox="1"/>
          <p:nvPr/>
        </p:nvSpPr>
        <p:spPr>
          <a:xfrm>
            <a:off x="4597460" y="4348434"/>
            <a:ext cx="447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Vận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chuyển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nước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ion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khoáng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đến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từng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TB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để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QH.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F77D0-0F78-E64B-C564-EAC60F0BA623}"/>
              </a:ext>
            </a:extLst>
          </p:cNvPr>
          <p:cNvSpPr txBox="1"/>
          <p:nvPr/>
        </p:nvSpPr>
        <p:spPr>
          <a:xfrm>
            <a:off x="4587284" y="5059233"/>
            <a:ext cx="4475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Vận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chuyển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sản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phẩm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QH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ra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khỏi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lá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CF380-BF9F-4EF2-7E96-311A575E658E}"/>
              </a:ext>
            </a:extLst>
          </p:cNvPr>
          <p:cNvSpPr txBox="1"/>
          <p:nvPr/>
        </p:nvSpPr>
        <p:spPr>
          <a:xfrm>
            <a:off x="2324100" y="560321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Chứa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nhiều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lục</a:t>
            </a:r>
            <a:r>
              <a:rPr lang="en-SG" sz="20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000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lạp</a:t>
            </a:r>
            <a:endParaRPr lang="en-SG" sz="2000" b="1" dirty="0">
              <a:solidFill>
                <a:srgbClr val="0000FF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B8D369D8-1E73-E858-AD24-B378D2DF3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720" y="1020170"/>
            <a:ext cx="2461269" cy="2311595"/>
          </a:xfrm>
          <a:prstGeom prst="rect">
            <a:avLst/>
          </a:prstGeom>
        </p:spPr>
      </p:pic>
      <p:pic>
        <p:nvPicPr>
          <p:cNvPr id="9" name="Hình ảnh 8" descr="Ảnh có chứa cây, đáy đại dương&#10;&#10;Mô tả được tạo tự động">
            <a:extLst>
              <a:ext uri="{FF2B5EF4-FFF2-40B4-BE49-F238E27FC236}">
                <a16:creationId xmlns:a16="http://schemas.microsoft.com/office/drawing/2014/main" id="{331F7145-AF89-9CC7-D95F-A5BD235CD6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9" r="51517"/>
          <a:stretch/>
        </p:blipFill>
        <p:spPr>
          <a:xfrm>
            <a:off x="5519596" y="3429800"/>
            <a:ext cx="2449193" cy="222489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C6F077A-ABFC-834D-8B62-4C326B777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002" y="3483216"/>
            <a:ext cx="2403049" cy="2282972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DEE2DCA0-B2CE-7386-1C3A-FAD1A5C22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254" y="1026694"/>
            <a:ext cx="2486918" cy="2305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207"/>
            <a:ext cx="9143996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64" y="1076049"/>
            <a:ext cx="2414225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67" y="1076049"/>
            <a:ext cx="2409653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81" y="3458731"/>
            <a:ext cx="2395936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84" y="3428396"/>
            <a:ext cx="2382218" cy="2225233"/>
          </a:xfrm>
          <a:prstGeom prst="rect">
            <a:avLst/>
          </a:prstGeom>
        </p:spPr>
      </p:pic>
      <p:pic>
        <p:nvPicPr>
          <p:cNvPr id="40" name="1a">
            <a:hlinkClick r:id="rId12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1" y="1077750"/>
            <a:ext cx="2409653" cy="2312293"/>
          </a:xfrm>
          <a:prstGeom prst="rect">
            <a:avLst/>
          </a:prstGeom>
        </p:spPr>
      </p:pic>
      <p:pic>
        <p:nvPicPr>
          <p:cNvPr id="42" name="3a">
            <a:hlinkClick r:id="rId14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80" y="3461358"/>
            <a:ext cx="2382218" cy="2291294"/>
          </a:xfrm>
          <a:prstGeom prst="rect">
            <a:avLst/>
          </a:prstGeom>
        </p:spPr>
      </p:pic>
      <p:pic>
        <p:nvPicPr>
          <p:cNvPr id="43" name="4a">
            <a:hlinkClick r:id="rId16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67" y="3433408"/>
            <a:ext cx="2380094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244201"/>
            <a:ext cx="651482" cy="644243"/>
          </a:xfrm>
          <a:prstGeom prst="rect">
            <a:avLst/>
          </a:prstGeom>
        </p:spPr>
      </p:pic>
      <p:pic>
        <p:nvPicPr>
          <p:cNvPr id="4" name="Picture 3">
            <a:hlinkClick r:id="rId22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pic>
        <p:nvPicPr>
          <p:cNvPr id="41" name="2a">
            <a:hlinkClick r:id="rId24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95" y="1095540"/>
            <a:ext cx="2403902" cy="2305071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88F342AA-3247-0AE5-FDBF-416E5348B0FD}"/>
              </a:ext>
            </a:extLst>
          </p:cNvPr>
          <p:cNvSpPr/>
          <p:nvPr/>
        </p:nvSpPr>
        <p:spPr>
          <a:xfrm>
            <a:off x="7073485" y="5683045"/>
            <a:ext cx="900825" cy="266235"/>
          </a:xfrm>
          <a:prstGeom prst="rect">
            <a:avLst/>
          </a:prstGeom>
          <a:solidFill>
            <a:srgbClr val="B88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22276DC1-AA0A-E786-887A-18E5A96C1BDD}"/>
              </a:ext>
            </a:extLst>
          </p:cNvPr>
          <p:cNvSpPr/>
          <p:nvPr/>
        </p:nvSpPr>
        <p:spPr>
          <a:xfrm>
            <a:off x="8015989" y="5717009"/>
            <a:ext cx="689881" cy="192268"/>
          </a:xfrm>
          <a:prstGeom prst="rect">
            <a:avLst/>
          </a:prstGeom>
          <a:solidFill>
            <a:srgbClr val="BBF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3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3361376b776193c7cd41fed3cda72fd14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3880"/>
            <a:ext cx="6127923" cy="355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7810500" cy="5232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2.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lạp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bào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wiss Condensed Bold" panose="02000500000000000000" pitchFamily="2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97B1E-EF1A-B064-48C9-3DD6A0FAB2C9}"/>
              </a:ext>
            </a:extLst>
          </p:cNvPr>
          <p:cNvSpPr txBox="1"/>
          <p:nvPr/>
        </p:nvSpPr>
        <p:spPr>
          <a:xfrm>
            <a:off x="228600" y="539227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err="1">
                <a:latin typeface="#9Slide03 Swiss Condensed Bold" panose="02000500000000000000" pitchFamily="2" charset="0"/>
              </a:rPr>
              <a:t>Gồm</a:t>
            </a:r>
            <a:r>
              <a:rPr lang="en-SG" sz="2800" b="1" dirty="0">
                <a:latin typeface="#9Slide03 Swiss Condensed Bold" panose="02000500000000000000" pitchFamily="2" charset="0"/>
              </a:rPr>
              <a:t>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5BB9E6-9723-478D-1634-C7BC194FE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961854"/>
              </p:ext>
            </p:extLst>
          </p:nvPr>
        </p:nvGraphicFramePr>
        <p:xfrm>
          <a:off x="838200" y="4155460"/>
          <a:ext cx="8305800" cy="277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A42E52A-E91D-9E1E-DC86-3C7BAD504E3F}"/>
              </a:ext>
            </a:extLst>
          </p:cNvPr>
          <p:cNvSpPr/>
          <p:nvPr/>
        </p:nvSpPr>
        <p:spPr>
          <a:xfrm>
            <a:off x="-609600" y="1025193"/>
            <a:ext cx="3505200" cy="2116935"/>
          </a:xfrm>
          <a:prstGeom prst="cloudCallout">
            <a:avLst>
              <a:gd name="adj1" fmla="val 31878"/>
              <a:gd name="adj2" fmla="val 7420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Mô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tả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cấu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tạo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của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lục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lạp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thích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nghi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với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chức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năng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QH?</a:t>
            </a:r>
          </a:p>
        </p:txBody>
      </p:sp>
    </p:spTree>
    <p:extLst>
      <p:ext uri="{BB962C8B-B14F-4D97-AF65-F5344CB8AC3E}">
        <p14:creationId xmlns:p14="http://schemas.microsoft.com/office/powerpoint/2010/main" val="151023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295400" y="4389438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#9Slide03 Swiss Condensed Bold" panose="02000500000000000000" pitchFamily="2" charset="0"/>
              <a:cs typeface="Arial" pitchFamily="34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447800" y="19431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#9Slide03 Swiss Condensed Bold" panose="02000500000000000000" pitchFamily="2" charset="0"/>
              <a:cs typeface="Arial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051925" y="30003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#9Slide03 Swiss Condensed Bold" panose="02000500000000000000" pitchFamily="2" charset="0"/>
              <a:cs typeface="Arial" pitchFamily="34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600200" y="4922838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#9Slide03 Swiss Condensed Bold" panose="02000500000000000000" pitchFamily="2" charset="0"/>
              <a:cs typeface="Arial" pitchFamily="34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106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#9Slide03 Swiss Condensed Bold" panose="02000500000000000000" pitchFamily="2" charset="0"/>
              <a:cs typeface="Arial" pitchFamily="34" charset="0"/>
            </a:endParaRP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04800" y="104486"/>
            <a:ext cx="46497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r>
              <a:rPr lang="af-ZA" sz="28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3. Hệ sắc tố quang hợp</a:t>
            </a:r>
            <a:endParaRPr lang="en-US" sz="2800" b="1" dirty="0">
              <a:solidFill>
                <a:srgbClr val="0000FF"/>
              </a:solidFill>
              <a:latin typeface="#9Slide03 Swiss Condensed Bold" panose="02000500000000000000" pitchFamily="2" charset="0"/>
            </a:endParaRPr>
          </a:p>
          <a:p>
            <a:pPr marL="342900" indent="-342900">
              <a:lnSpc>
                <a:spcPct val="75000"/>
              </a:lnSpc>
              <a:spcBef>
                <a:spcPct val="25000"/>
              </a:spcBef>
            </a:pPr>
            <a:br>
              <a:rPr lang="en-US" sz="2800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</a:br>
            <a:endParaRPr lang="en-US" sz="2800" b="1" dirty="0">
              <a:solidFill>
                <a:srgbClr val="0000FF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D81ED-1C83-C633-7411-CA2F97421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27231"/>
            <a:ext cx="9525000" cy="655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DF5D5-2484-A18E-6A2F-A62D0FB25D23}"/>
              </a:ext>
            </a:extLst>
          </p:cNvPr>
          <p:cNvSpPr txBox="1"/>
          <p:nvPr/>
        </p:nvSpPr>
        <p:spPr>
          <a:xfrm>
            <a:off x="2856776" y="201799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Diệp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lục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a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diệp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lục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4EC7D-804E-6C50-9096-4E5E5FAC89F6}"/>
              </a:ext>
            </a:extLst>
          </p:cNvPr>
          <p:cNvSpPr txBox="1"/>
          <p:nvPr/>
        </p:nvSpPr>
        <p:spPr>
          <a:xfrm>
            <a:off x="5943600" y="201799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Carôten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xantôphyl</a:t>
            </a:r>
            <a:endParaRPr lang="en-SG" b="1" dirty="0">
              <a:solidFill>
                <a:srgbClr val="0000FF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7E349-A684-836C-8F24-26156F56FABB}"/>
              </a:ext>
            </a:extLst>
          </p:cNvPr>
          <p:cNvSpPr txBox="1"/>
          <p:nvPr/>
        </p:nvSpPr>
        <p:spPr>
          <a:xfrm>
            <a:off x="2438400" y="261666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Làm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cho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lá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cây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màu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xanh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(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lục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C4454-64E8-BEA0-15D7-7768E405807A}"/>
              </a:ext>
            </a:extLst>
          </p:cNvPr>
          <p:cNvSpPr txBox="1"/>
          <p:nvPr/>
        </p:nvSpPr>
        <p:spPr>
          <a:xfrm>
            <a:off x="5791200" y="257988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Làm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cho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lá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cây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,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củ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,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quả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…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màu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vàng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, cam,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đỏ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3EA47-62E4-3F2C-4DDE-E49DC2E95E10}"/>
              </a:ext>
            </a:extLst>
          </p:cNvPr>
          <p:cNvSpPr txBox="1"/>
          <p:nvPr/>
        </p:nvSpPr>
        <p:spPr>
          <a:xfrm>
            <a:off x="2438399" y="3114218"/>
            <a:ext cx="325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Hấp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thụ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chuyển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hóa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quang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năng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thành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hóa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năng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trong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ATP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NADPH (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diệp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lục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a ở TTPƯ)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AC690-0406-F160-766D-8535BC5B39D4}"/>
              </a:ext>
            </a:extLst>
          </p:cNvPr>
          <p:cNvSpPr txBox="1"/>
          <p:nvPr/>
        </p:nvSpPr>
        <p:spPr>
          <a:xfrm>
            <a:off x="2456328" y="3985220"/>
            <a:ext cx="325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Hấp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thụ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chuyển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NL a/s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cho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DL a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DL a ở TTPƯ.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466522-D2AE-5BE4-CD17-43F4E8DDC33D}"/>
              </a:ext>
            </a:extLst>
          </p:cNvPr>
          <p:cNvSpPr txBox="1"/>
          <p:nvPr/>
        </p:nvSpPr>
        <p:spPr>
          <a:xfrm>
            <a:off x="5815479" y="3380666"/>
            <a:ext cx="325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-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Hấp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thụ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và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chuyển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NL a/s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cho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diệp</a:t>
            </a:r>
            <a:r>
              <a:rPr lang="en-SG" b="1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b="1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lục</a:t>
            </a:r>
            <a:endParaRPr lang="en-SG" b="1" dirty="0">
              <a:solidFill>
                <a:srgbClr val="0000FF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8C3EC-A09E-CFA4-979C-85BF45D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81" y="5844051"/>
            <a:ext cx="9067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Carotenoit</a:t>
            </a:r>
            <a:r>
              <a:rPr lang="en-US" altLang="en-US" sz="24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→ DL b → DL a → DL a </a:t>
            </a:r>
            <a:r>
              <a:rPr lang="en-SG" sz="24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ở TTPƯ</a:t>
            </a:r>
            <a:r>
              <a:rPr lang="en-US" altLang="en-US" sz="24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 -&gt; ATP </a:t>
            </a:r>
            <a:r>
              <a:rPr lang="en-US" altLang="en-US" sz="2400" dirty="0" err="1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NADPH </a:t>
            </a:r>
          </a:p>
        </p:txBody>
      </p:sp>
    </p:spTree>
    <p:extLst>
      <p:ext uri="{BB962C8B-B14F-4D97-AF65-F5344CB8AC3E}">
        <p14:creationId xmlns:p14="http://schemas.microsoft.com/office/powerpoint/2010/main" val="39735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y%20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25"/>
            <a:ext cx="405288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5546725"/>
            <a:ext cx="42814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#9Slide03 Swiss Condensed Bold" panose="02000500000000000000" pitchFamily="2" charset="0"/>
                <a:cs typeface="Times New Roman" pitchFamily="18" charset="0"/>
              </a:rPr>
              <a:t>- Diệp lục (diệp lục a và diệp lục b): làm cho lá có màu xanh</a:t>
            </a:r>
          </a:p>
        </p:txBody>
      </p:sp>
      <p:pic>
        <p:nvPicPr>
          <p:cNvPr id="2050" name="Picture 2" descr="D:\Du lieu Tien\hinh nen\New folder\co-linh-lang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7488"/>
            <a:ext cx="403383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u-cai-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17488"/>
            <a:ext cx="45180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076825" y="5589588"/>
            <a:ext cx="4038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#9Slide03 Swiss Condensed Bold" panose="02000500000000000000" pitchFamily="2" charset="0"/>
                <a:cs typeface="Times New Roman" pitchFamily="18" charset="0"/>
              </a:rPr>
              <a:t>- Carotenoit: tạo nên màu đỏ, da cam , vàng của lá, quả, củ</a:t>
            </a:r>
            <a:endParaRPr lang="en-US" sz="2400">
              <a:latin typeface="#9Slide03 Swiss Condensed Bold" panose="02000500000000000000" pitchFamily="2" charset="0"/>
              <a:cs typeface="Times New Roman" pitchFamily="18" charset="0"/>
            </a:endParaRPr>
          </a:p>
        </p:txBody>
      </p:sp>
      <p:sp>
        <p:nvSpPr>
          <p:cNvPr id="225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94412B-18FC-4BA0-B51D-DD8C27611939}" type="slidenum">
              <a:rPr lang="en-US" smtClean="0">
                <a:latin typeface="#9Slide03 Swiss Condensed Bold" panose="02000500000000000000" pitchFamily="2" charset="0"/>
              </a:rPr>
              <a:pPr eaLnBrk="1" hangingPunct="1"/>
              <a:t>22</a:t>
            </a:fld>
            <a:endParaRPr lang="en-US">
              <a:latin typeface="#9Slide03 Swiss Condensed Bold" panose="02000500000000000000" pitchFamily="2" charset="0"/>
            </a:endParaRPr>
          </a:p>
        </p:txBody>
      </p:sp>
      <p:pic>
        <p:nvPicPr>
          <p:cNvPr id="11" name="Picture 2" descr="D:\Du lieu Tien\hinh nen\New folder\la-phong-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7488"/>
            <a:ext cx="45053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Du lieu Tien\hinh nen\New folder\tải xuố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900363"/>
            <a:ext cx="45053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>
            <a:hlinkClick r:id="" action="ppaction://noaction"/>
          </p:cNvPr>
          <p:cNvSpPr/>
          <p:nvPr/>
        </p:nvSpPr>
        <p:spPr>
          <a:xfrm>
            <a:off x="8382000" y="5430838"/>
            <a:ext cx="533400" cy="284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#9Slide03 Swiss Condensed Bold" panose="02000500000000000000" pitchFamily="2" charset="0"/>
            </a:endParaRPr>
          </a:p>
        </p:txBody>
      </p:sp>
      <p:sp>
        <p:nvSpPr>
          <p:cNvPr id="6" name="Right Arrow 5">
            <a:hlinkClick r:id="" action="ppaction://noaction"/>
          </p:cNvPr>
          <p:cNvSpPr/>
          <p:nvPr/>
        </p:nvSpPr>
        <p:spPr>
          <a:xfrm>
            <a:off x="250825" y="4572000"/>
            <a:ext cx="43497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#9Slide03 Swiss Condensed Bold" panose="02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004555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58C25A9-5D50-9A24-1181-53EEC461C118}"/>
              </a:ext>
            </a:extLst>
          </p:cNvPr>
          <p:cNvSpPr/>
          <p:nvPr/>
        </p:nvSpPr>
        <p:spPr>
          <a:xfrm>
            <a:off x="1295400" y="76200"/>
            <a:ext cx="6248400" cy="2116935"/>
          </a:xfrm>
          <a:prstGeom prst="cloudCallout">
            <a:avLst>
              <a:gd name="adj1" fmla="val 15809"/>
              <a:gd name="adj2" fmla="val 5557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Tại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sao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diệp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lục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làm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cho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lá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cây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có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màu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xanh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 </a:t>
            </a:r>
            <a:r>
              <a:rPr lang="en-SG" sz="2400" i="1" dirty="0" err="1">
                <a:solidFill>
                  <a:srgbClr val="FF0000"/>
                </a:solidFill>
                <a:latin typeface="#9Slide03 Swiss Condensed Bold" panose="02000500000000000000" pitchFamily="2" charset="0"/>
              </a:rPr>
              <a:t>lục</a:t>
            </a:r>
            <a:r>
              <a:rPr lang="en-SG" sz="2400" i="1" dirty="0">
                <a:solidFill>
                  <a:srgbClr val="FF0000"/>
                </a:solidFill>
                <a:latin typeface="#9Slide03 Swiss Condensed Bold" panose="02000500000000000000" pitchFamily="2" charset="0"/>
              </a:rPr>
              <a:t>?</a:t>
            </a:r>
          </a:p>
        </p:txBody>
      </p:sp>
      <p:pic>
        <p:nvPicPr>
          <p:cNvPr id="4" name="Picture 2" descr="D:\Du lieu Tien\hinh nen\New folder\co-linh-lang-04.jpg">
            <a:extLst>
              <a:ext uri="{FF2B5EF4-FFF2-40B4-BE49-F238E27FC236}">
                <a16:creationId xmlns:a16="http://schemas.microsoft.com/office/drawing/2014/main" id="{11BDED51-5BEA-79E4-46C9-B6076E63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743200"/>
            <a:ext cx="5786438" cy="324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3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6088" y="6308725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A4F25B7-C256-4AC2-A14E-3D4727420208}" type="slidenum">
              <a:rPr lang="en-US" smtClean="0">
                <a:latin typeface="#9Slide03 Swiss Condensed Bold" panose="02000500000000000000" pitchFamily="2" charset="0"/>
              </a:rPr>
              <a:pPr eaLnBrk="1" hangingPunct="1"/>
              <a:t>24</a:t>
            </a:fld>
            <a:endParaRPr lang="en-US">
              <a:latin typeface="#9Slide03 Swiss Condensed Bold" panose="02000500000000000000" pitchFamily="2" charset="0"/>
            </a:endParaRPr>
          </a:p>
        </p:txBody>
      </p:sp>
      <p:sp>
        <p:nvSpPr>
          <p:cNvPr id="6" name="Rectangle 7"/>
          <p:cNvSpPr txBox="1">
            <a:spLocks noRot="1" noChangeArrowheads="1"/>
          </p:cNvSpPr>
          <p:nvPr/>
        </p:nvSpPr>
        <p:spPr bwMode="auto">
          <a:xfrm>
            <a:off x="582613" y="1628775"/>
            <a:ext cx="83820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800" u="sng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Câu</a:t>
            </a:r>
            <a:r>
              <a:rPr lang="en-US" sz="2800" u="sng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1: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Sắc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tố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nào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sau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đây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tham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gia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trực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tiếp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vào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chuyển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hoá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quang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năng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thành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hoá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năng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trong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sản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phẩm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quang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hợp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ở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cây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xanh</a:t>
            </a:r>
            <a:r>
              <a:rPr lang="en-US" sz="2800" kern="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?</a:t>
            </a:r>
          </a:p>
          <a:p>
            <a:pPr>
              <a:buFontTx/>
              <a:buNone/>
              <a:defRPr/>
            </a:pP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A-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Diệp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a</a:t>
            </a:r>
          </a:p>
          <a:p>
            <a:pPr>
              <a:buFontTx/>
              <a:buNone/>
              <a:defRPr/>
            </a:pP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B-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Diệp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b</a:t>
            </a:r>
          </a:p>
          <a:p>
            <a:pPr>
              <a:buFontTx/>
              <a:buNone/>
              <a:defRPr/>
            </a:pP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C-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Diệp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a,b</a:t>
            </a:r>
            <a:endParaRPr lang="en-US" sz="2800" kern="0" dirty="0">
              <a:solidFill>
                <a:srgbClr val="000099"/>
              </a:solidFill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D-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Diệp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a,b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và</a:t>
            </a:r>
            <a:r>
              <a:rPr lang="en-US" sz="28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carôtenôit</a:t>
            </a:r>
            <a:endParaRPr lang="en-US" sz="2800" kern="0" dirty="0">
              <a:solidFill>
                <a:srgbClr val="000099"/>
              </a:solidFill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en-US" sz="2800" kern="0" dirty="0">
              <a:solidFill>
                <a:srgbClr val="000000"/>
              </a:solidFill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2800" kern="0" dirty="0">
                <a:solidFill>
                  <a:srgbClr val="00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06413" y="2963863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188"/>
            <a:ext cx="1270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32364E9-9B10-3CA2-06E4-5932F534D543}"/>
              </a:ext>
            </a:extLst>
          </p:cNvPr>
          <p:cNvSpPr txBox="1">
            <a:spLocks/>
          </p:cNvSpPr>
          <p:nvPr/>
        </p:nvSpPr>
        <p:spPr>
          <a:xfrm>
            <a:off x="3203848" y="352693"/>
            <a:ext cx="3254102" cy="696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b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873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450A814-5A3E-4EE8-9E21-3FAA6357D6F4}" type="slidenum">
              <a:rPr lang="en-US" smtClean="0">
                <a:latin typeface="#9Slide03 Swiss Condensed Bold" panose="02000500000000000000" pitchFamily="2" charset="0"/>
              </a:rPr>
              <a:pPr eaLnBrk="1" hangingPunct="1"/>
              <a:t>25</a:t>
            </a:fld>
            <a:endParaRPr lang="en-US">
              <a:latin typeface="#9Slide03 Swiss Condensed Bold" panose="02000500000000000000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" name="Title 5"/>
          <p:cNvSpPr>
            <a:spLocks noGrp="1" noRot="1" noChangeArrowheads="1"/>
          </p:cNvSpPr>
          <p:nvPr>
            <p:ph type="title"/>
          </p:nvPr>
        </p:nvSpPr>
        <p:spPr>
          <a:xfrm>
            <a:off x="654050" y="-100013"/>
            <a:ext cx="8382000" cy="1503363"/>
          </a:xfrm>
        </p:spPr>
        <p:txBody>
          <a:bodyPr/>
          <a:lstStyle/>
          <a:p>
            <a:pPr algn="l" eaLnBrk="1" hangingPunct="1"/>
            <a:r>
              <a:rPr lang="en-US" sz="2400" u="sng">
                <a:solidFill>
                  <a:srgbClr val="FF0000"/>
                </a:solidFill>
                <a:latin typeface="#9Slide03 Swiss Condensed Bold" panose="02000500000000000000" pitchFamily="2" charset="0"/>
              </a:rPr>
              <a:t>Câu 2:</a:t>
            </a:r>
            <a:r>
              <a:rPr lang="en-US" sz="2400">
                <a:solidFill>
                  <a:srgbClr val="FF0000"/>
                </a:solidFill>
                <a:latin typeface="#9Slide03 Swiss Condensed Bold" panose="02000500000000000000" pitchFamily="2" charset="0"/>
              </a:rPr>
              <a:t> Cấu tạo ngoài của lá có những đặc điểm nào sau đây thích nghi với chức năng hấp thụ được nhiều ánh sáng?</a:t>
            </a:r>
          </a:p>
        </p:txBody>
      </p:sp>
      <p:sp>
        <p:nvSpPr>
          <p:cNvPr id="7" name="Rectangle 6"/>
          <p:cNvSpPr txBox="1">
            <a:spLocks noRot="1" noChangeArrowheads="1"/>
          </p:cNvSpPr>
          <p:nvPr/>
        </p:nvSpPr>
        <p:spPr bwMode="auto">
          <a:xfrm>
            <a:off x="481013" y="1125538"/>
            <a:ext cx="82883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		A.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Có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cuống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lá</a:t>
            </a:r>
            <a:endParaRPr lang="en-US" sz="2400" kern="0" dirty="0">
              <a:solidFill>
                <a:srgbClr val="000099"/>
              </a:solidFill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		B.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Có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diện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tích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bề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mặt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lá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lớn</a:t>
            </a:r>
            <a:endParaRPr lang="en-US" sz="2400" kern="0" dirty="0">
              <a:solidFill>
                <a:srgbClr val="000099"/>
              </a:solidFill>
              <a:latin typeface="#9Slide03 Swiss Condensed Bold" panose="02000500000000000000" pitchFamily="2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		C.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Phiến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lá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mỏng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          D.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Các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khí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khổng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tập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trung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chủ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yếu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ở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mặt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dưới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của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lá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nên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không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chiếm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mất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diện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tích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hấp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thụ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ánh</a:t>
            </a:r>
            <a:r>
              <a:rPr lang="en-US" sz="2400" kern="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sáng</a:t>
            </a:r>
            <a:endParaRPr lang="en-US" sz="2400" kern="0" dirty="0">
              <a:solidFill>
                <a:srgbClr val="000099"/>
              </a:solidFill>
              <a:latin typeface="#9Slide03 Swiss Condensed Bold" panose="02000500000000000000" pitchFamily="2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301750" y="1557338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8288"/>
            <a:ext cx="1270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8288"/>
            <a:ext cx="1270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3713163"/>
            <a:ext cx="82819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u="sng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3: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FF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A.Vì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diệp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thụ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	B.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diệp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thụ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	C.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carootênôit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thụ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D.Vì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thụ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ánh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lục</a:t>
            </a:r>
            <a:r>
              <a:rPr lang="en-US" sz="2400" dirty="0">
                <a:solidFill>
                  <a:srgbClr val="000099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454150" y="5519738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srgbClr val="000000"/>
              </a:solidFill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2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74FD8E-E254-66C7-B20D-873A6FAB0511}"/>
              </a:ext>
            </a:extLst>
          </p:cNvPr>
          <p:cNvSpPr txBox="1">
            <a:spLocks/>
          </p:cNvSpPr>
          <p:nvPr/>
        </p:nvSpPr>
        <p:spPr>
          <a:xfrm>
            <a:off x="2819400" y="234138"/>
            <a:ext cx="3254102" cy="696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b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1A5FF5-A410-94F9-72DF-ED31892E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013936"/>
            <a:ext cx="95311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(?)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Những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cây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lá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màu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đỏ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có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quang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hợp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được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không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?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Tại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 </a:t>
            </a:r>
            <a:r>
              <a:rPr lang="fr-FR" altLang="en-US" sz="2800" dirty="0" err="1">
                <a:solidFill>
                  <a:srgbClr val="0000FF"/>
                </a:solidFill>
                <a:latin typeface="#9Slide03 Swiss Condensed Bold" panose="02000500000000000000" pitchFamily="2" charset="0"/>
              </a:rPr>
              <a:t>sao</a:t>
            </a:r>
            <a:r>
              <a:rPr lang="fr-FR" altLang="en-US" sz="28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  <a:t>?</a:t>
            </a:r>
            <a:br>
              <a:rPr lang="en-US" altLang="en-US" sz="1400" dirty="0">
                <a:solidFill>
                  <a:srgbClr val="0000FF"/>
                </a:solidFill>
                <a:latin typeface="#9Slide03 Swiss Condensed Bold" panose="02000500000000000000" pitchFamily="2" charset="0"/>
              </a:rPr>
            </a:br>
            <a:endParaRPr lang="en-US" sz="1400" dirty="0">
              <a:solidFill>
                <a:srgbClr val="0000FF"/>
              </a:solidFill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 descr="D:\Du lieu Tien\hinh nen\New folder\tải xuống.jpg">
            <a:extLst>
              <a:ext uri="{FF2B5EF4-FFF2-40B4-BE49-F238E27FC236}">
                <a16:creationId xmlns:a16="http://schemas.microsoft.com/office/drawing/2014/main" id="{8135380F-114A-451D-C7B3-794EA83FA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7082"/>
            <a:ext cx="8455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970535-5FAE-AA26-FA9A-F03E901FF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2576513"/>
            <a:ext cx="8229600" cy="3992562"/>
          </a:xfrm>
        </p:spPr>
        <p:txBody>
          <a:bodyPr/>
          <a:lstStyle/>
          <a:p>
            <a:pPr algn="just" eaLnBrk="1" hangingPunct="1"/>
            <a:r>
              <a:rPr lang="pt-BR" altLang="en-US" sz="3600" dirty="0">
                <a:latin typeface="#9Slide03 Swiss Condensed Bold" panose="02000500000000000000" pitchFamily="2" charset="0"/>
              </a:rPr>
              <a:t>   </a:t>
            </a:r>
            <a:r>
              <a:rPr lang="pt-BR" altLang="en-US" sz="2400" dirty="0">
                <a:latin typeface="#9Slide03 Swiss Condensed Bold" panose="02000500000000000000" pitchFamily="2" charset="0"/>
              </a:rPr>
              <a:t>Những cây lá màu đỏ vẫn tiến hành quang hợp bình thường nhưng cường độ quang hợp không cao.</a:t>
            </a:r>
          </a:p>
          <a:p>
            <a:pPr algn="just" eaLnBrk="1" hangingPunct="1"/>
            <a:r>
              <a:rPr lang="pt-BR" altLang="en-US" sz="2400" dirty="0">
                <a:latin typeface="#9Slide03 Swiss Condensed Bold" panose="02000500000000000000" pitchFamily="2" charset="0"/>
              </a:rPr>
              <a:t>   Vì cây lá đỏ vẫn có nhóm sắc tố màu lục nhưng bị che khuất bởi nhóm sắc tố dịch bào là carotenoit và antôxinanin.</a:t>
            </a:r>
            <a:endParaRPr lang="en-US" altLang="en-US" sz="2400" dirty="0">
              <a:latin typeface="#9Slide03 Swiss Condensed Bold" panose="02000500000000000000" pitchFamily="2" charset="0"/>
            </a:endParaRPr>
          </a:p>
        </p:txBody>
      </p:sp>
      <p:sp>
        <p:nvSpPr>
          <p:cNvPr id="6" name="Left Arrow 1">
            <a:hlinkClick r:id="" action="ppaction://noaction"/>
            <a:extLst>
              <a:ext uri="{FF2B5EF4-FFF2-40B4-BE49-F238E27FC236}">
                <a16:creationId xmlns:a16="http://schemas.microsoft.com/office/drawing/2014/main" id="{14CDE992-D385-E1D7-80FA-2B33A1DD373D}"/>
              </a:ext>
            </a:extLst>
          </p:cNvPr>
          <p:cNvSpPr/>
          <p:nvPr/>
        </p:nvSpPr>
        <p:spPr>
          <a:xfrm>
            <a:off x="685800" y="56388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2FCF-5FD8-3439-D304-81D8DA87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SG" sz="4400" b="1" dirty="0">
                <a:solidFill>
                  <a:srgbClr val="C00000"/>
                </a:solidFill>
                <a:latin typeface="#9Slide03 Swiss Condensed Bold" panose="02000500000000000000" pitchFamily="2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A3797-7840-3DA6-4708-6AC286F2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err="1">
                <a:latin typeface="#9Slide03 Swiss Condensed Bold" panose="02000500000000000000" pitchFamily="2" charset="0"/>
              </a:rPr>
              <a:t>Trả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lời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các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câu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hỏi</a:t>
            </a:r>
            <a:r>
              <a:rPr lang="en-SG" dirty="0">
                <a:latin typeface="#9Slide03 Swiss Condensed Bold" panose="02000500000000000000" pitchFamily="2" charset="0"/>
              </a:rPr>
              <a:t> SGK.</a:t>
            </a:r>
          </a:p>
          <a:p>
            <a:r>
              <a:rPr lang="en-SG" dirty="0" err="1">
                <a:latin typeface="#9Slide03 Swiss Condensed Bold" panose="02000500000000000000" pitchFamily="2" charset="0"/>
              </a:rPr>
              <a:t>Ôn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tập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các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bài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học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từ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bài</a:t>
            </a:r>
            <a:r>
              <a:rPr lang="en-SG" dirty="0">
                <a:latin typeface="#9Slide03 Swiss Condensed Bold" panose="02000500000000000000" pitchFamily="2" charset="0"/>
              </a:rPr>
              <a:t> 1- </a:t>
            </a:r>
            <a:r>
              <a:rPr lang="en-SG" dirty="0" err="1">
                <a:latin typeface="#9Slide03 Swiss Condensed Bold" panose="02000500000000000000" pitchFamily="2" charset="0"/>
              </a:rPr>
              <a:t>bài</a:t>
            </a:r>
            <a:r>
              <a:rPr lang="en-SG" dirty="0">
                <a:latin typeface="#9Slide03 Swiss Condensed Bold" panose="02000500000000000000" pitchFamily="2" charset="0"/>
              </a:rPr>
              <a:t> 8.</a:t>
            </a:r>
          </a:p>
          <a:p>
            <a:r>
              <a:rPr lang="en-SG" dirty="0" err="1">
                <a:latin typeface="#9Slide03 Swiss Condensed Bold" panose="02000500000000000000" pitchFamily="2" charset="0"/>
              </a:rPr>
              <a:t>Trả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lời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các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câu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hỏi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trong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đề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cương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ôn</a:t>
            </a:r>
            <a:r>
              <a:rPr lang="en-SG" dirty="0">
                <a:latin typeface="#9Slide03 Swiss Condensed Bold" panose="02000500000000000000" pitchFamily="2" charset="0"/>
              </a:rPr>
              <a:t> </a:t>
            </a:r>
            <a:r>
              <a:rPr lang="en-SG" dirty="0" err="1">
                <a:latin typeface="#9Slide03 Swiss Condensed Bold" panose="02000500000000000000" pitchFamily="2" charset="0"/>
              </a:rPr>
              <a:t>tập</a:t>
            </a:r>
            <a:r>
              <a:rPr lang="en-SG" dirty="0">
                <a:latin typeface="#9Slide03 Swiss Condensed Bold" panose="02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389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395536" y="548680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Câu hỏi số 1: </a:t>
            </a:r>
            <a:r>
              <a:rPr lang="de-DE" sz="3200" b="1" dirty="0">
                <a:latin typeface="#9Slide03 Swiss Condensed Bold" panose="02000500000000000000" pitchFamily="2" charset="0"/>
                <a:cs typeface="Times New Roman" pitchFamily="18" charset="0"/>
              </a:rPr>
              <a:t>Dạng nitơ nào cây có thể hấp thụ được ?</a:t>
            </a:r>
            <a:endParaRPr lang="en-US" sz="3200" b="1" dirty="0">
              <a:latin typeface="#9Slide03 Swiss Condensed Bold" panose="02000500000000000000" pitchFamily="2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7690" y="1628800"/>
            <a:ext cx="1546478" cy="404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7422" y="2185461"/>
            <a:ext cx="1546478" cy="3794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4757" y="2690890"/>
            <a:ext cx="1546478" cy="3780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ĐÚNG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7422" y="3212976"/>
            <a:ext cx="1546478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62371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A. NO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2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-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 và NO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3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-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11787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B. NO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2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-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 và NH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4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+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. 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262762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#9Slide03 Swiss Condensed Bold" panose="02000500000000000000" pitchFamily="2" charset="0"/>
              </a:rPr>
              <a:t>C.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NO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3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-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 và NH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4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+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. 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1" y="3131676"/>
            <a:ext cx="285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#9Slide03 Swiss Condensed Bold" panose="02000500000000000000" pitchFamily="2" charset="0"/>
              </a:rPr>
              <a:t>D.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NO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2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-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 và N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2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395536" y="599815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Câu hỏi số 2: Cách nhận biết rõ rệt nhất thời điểm cần bón phân là căn cứ vào dấu hiệu bên ngoài của 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7690" y="2194992"/>
            <a:ext cx="1546478" cy="404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7422" y="2751653"/>
            <a:ext cx="1546478" cy="3794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4757" y="3257082"/>
            <a:ext cx="1546478" cy="3780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7422" y="3779168"/>
            <a:ext cx="1546478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ĐÚNG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18991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A. Quả non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2684063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B. Thân cây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1938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#9Slide03 Swiss Condensed Bold" panose="02000500000000000000" pitchFamily="2" charset="0"/>
              </a:rPr>
              <a:t>C.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Hoa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1" y="3697868"/>
            <a:ext cx="285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#9Slide03 Swiss Condensed Bold" panose="02000500000000000000" pitchFamily="2" charset="0"/>
              </a:rPr>
              <a:t>D.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Lá cây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7283192" y="6147051"/>
            <a:ext cx="1623060" cy="64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395536" y="26064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3: 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Trong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đất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nitơ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hữu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cơ trong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xác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sinh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biến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thành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nitơ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dạng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ion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khoáng</a:t>
            </a:r>
            <a:r>
              <a:rPr lang="vi-VN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nhờ</a:t>
            </a:r>
            <a:endParaRPr lang="en-US" sz="2800" b="1" dirty="0">
              <a:latin typeface="#9Slide03 Swiss Condensed Bold" panose="02000500000000000000" pitchFamily="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6477" y="1400164"/>
            <a:ext cx="1296144" cy="404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ĐÚNG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0160" y="2058946"/>
            <a:ext cx="960682" cy="3794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6477" y="2739335"/>
            <a:ext cx="936103" cy="3780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6477" y="3364171"/>
            <a:ext cx="917254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134076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A. </a:t>
            </a:r>
            <a:r>
              <a:rPr lang="en-US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Vi </a:t>
            </a:r>
            <a:r>
              <a:rPr lang="en-US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1990001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B. Độ ẩm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263923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C.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Độ tơi xốp của đất</a:t>
            </a:r>
            <a:endParaRPr lang="en-US" sz="2800" b="1" dirty="0">
              <a:latin typeface="#9Slide03 Swiss Condensed Bold" panose="02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28258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D.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Nhiệt độ</a:t>
            </a:r>
            <a:r>
              <a:rPr lang="en-US" sz="28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36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539552" y="908720"/>
            <a:ext cx="7522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#9Slide03 Swiss Condensed Bold" panose="02000500000000000000" pitchFamily="2" charset="0"/>
                <a:cs typeface="Times New Roman" panose="02020603050405020304" pitchFamily="18" charset="0"/>
              </a:rPr>
              <a:t>Câu hỏi số 4: Khi lá cây có màu vàng thì phun lên lá cây loại ion nào sau đây 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37690" y="2050976"/>
            <a:ext cx="1546478" cy="4044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7422" y="2607637"/>
            <a:ext cx="1546478" cy="3794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9" name="Rectangle 8"/>
          <p:cNvSpPr/>
          <p:nvPr/>
        </p:nvSpPr>
        <p:spPr>
          <a:xfrm>
            <a:off x="4534757" y="3113066"/>
            <a:ext cx="1546478" cy="3780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ĐÚNG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47422" y="3635152"/>
            <a:ext cx="1546478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#9Slide03 Swiss Condensed Bold" panose="02000500000000000000" pitchFamily="2" charset="0"/>
                <a:cs typeface="Times New Roman" pitchFamily="18" charset="0"/>
              </a:rPr>
              <a:t>SAI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04589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A. Mg 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2+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1" y="2540047"/>
            <a:ext cx="3761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B. Ca 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2+</a:t>
            </a:r>
            <a:r>
              <a:rPr lang="en-US" sz="2800" b="1" dirty="0">
                <a:latin typeface="#9Slide03 Swiss Condensed Bold" panose="02000500000000000000" pitchFamily="2" charset="0"/>
              </a:rPr>
              <a:t>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và NH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4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+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. 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06326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#9Slide03 Swiss Condensed Bold" panose="02000500000000000000" pitchFamily="2" charset="0"/>
              </a:rPr>
              <a:t>C.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NO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3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-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 và Mg 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2+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1" y="3553852"/>
            <a:ext cx="285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#9Slide03 Swiss Condensed Bold" panose="02000500000000000000" pitchFamily="2" charset="0"/>
              </a:rPr>
              <a:t>D. 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Na</a:t>
            </a:r>
            <a:r>
              <a:rPr lang="pt-BR" sz="2800" b="1" baseline="30000" dirty="0">
                <a:latin typeface="#9Slide03 Swiss Condensed Bold" panose="02000500000000000000" pitchFamily="2" charset="0"/>
                <a:cs typeface="Times New Roman" pitchFamily="18" charset="0"/>
              </a:rPr>
              <a:t>+</a:t>
            </a:r>
            <a:r>
              <a:rPr lang="pt-BR" sz="2800" b="1" dirty="0">
                <a:latin typeface="#9Slide03 Swiss Condensed Bold" panose="02000500000000000000" pitchFamily="2" charset="0"/>
                <a:cs typeface="Times New Roman" pitchFamily="18" charset="0"/>
              </a:rPr>
              <a:t> và N</a:t>
            </a:r>
            <a:r>
              <a:rPr lang="pt-BR" sz="2800" b="1" baseline="-25000" dirty="0">
                <a:latin typeface="#9Slide03 Swiss Condensed Bold" panose="02000500000000000000" pitchFamily="2" charset="0"/>
                <a:cs typeface="Times New Roman" pitchFamily="18" charset="0"/>
              </a:rPr>
              <a:t>2</a:t>
            </a:r>
            <a:endParaRPr lang="en-US" sz="2800" b="1" dirty="0"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ABA6-5E25-7E6A-168E-347CD2E0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>
              <a:latin typeface="#9Slide03 Swiss Condensed Bold" panose="02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D43BA-B481-74FA-5EF8-AF50EB0582E6}"/>
              </a:ext>
            </a:extLst>
          </p:cNvPr>
          <p:cNvSpPr/>
          <p:nvPr/>
        </p:nvSpPr>
        <p:spPr>
          <a:xfrm>
            <a:off x="1738266" y="1816838"/>
            <a:ext cx="545694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CHỦ ĐỀ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 QUANG HỢP Ở THỰC VẬT</a:t>
            </a:r>
          </a:p>
        </p:txBody>
      </p:sp>
      <p:pic>
        <p:nvPicPr>
          <p:cNvPr id="7" name="Picture 16" descr="WhitecornerFlower">
            <a:extLst>
              <a:ext uri="{FF2B5EF4-FFF2-40B4-BE49-F238E27FC236}">
                <a16:creationId xmlns:a16="http://schemas.microsoft.com/office/drawing/2014/main" id="{FECA7990-B430-F53D-5A9D-D5C77950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" y="128982"/>
            <a:ext cx="1786001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WhitecornerFlower">
            <a:extLst>
              <a:ext uri="{FF2B5EF4-FFF2-40B4-BE49-F238E27FC236}">
                <a16:creationId xmlns:a16="http://schemas.microsoft.com/office/drawing/2014/main" id="{1EDEE344-1E1B-E05A-AC0D-5C73EA7B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05" y="116048"/>
            <a:ext cx="1566073" cy="15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EA002-4D9F-B77F-E287-42D89B6F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5498" y="4988753"/>
            <a:ext cx="1787851" cy="1692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A70A8-3F55-9CAF-C532-05B2949D6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246797" y="4797150"/>
            <a:ext cx="1859275" cy="19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49790B32-2829-6F3D-D2A4-87638671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01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NỘI DUNG CHỦ ĐỀ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656765-3166-DA20-B32A-CC5B97AA6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70" y="2914231"/>
            <a:ext cx="8663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3. ẢNH HƯỞNG CỦA CÁC NHÂN TỐ NGOẠI CẢNH ĐẾN QUANG HỢP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B2AB8-01CA-7949-4064-47882EF4D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70" y="3822121"/>
            <a:ext cx="6993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4. QUANG HỢP VÀ NĂNG SUẤT CÂY TRỒNG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B6F46D5D-D174-5657-D289-CF05BB34F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01" y="1970781"/>
            <a:ext cx="7450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2. QUANG HỢP Ở CÁC NHÓM THỰC VẬT C</a:t>
            </a:r>
            <a:r>
              <a:rPr lang="en-US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3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, C</a:t>
            </a:r>
            <a:r>
              <a:rPr lang="en-US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4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, CAM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BBEA11A-3A8B-1D8D-BD7A-2C41248AB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300" y="1235198"/>
            <a:ext cx="4275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#9Slide03 Swiss Condensed Bold" panose="02000500000000000000" pitchFamily="2" charset="0"/>
                <a:cs typeface="Times New Roman" pitchFamily="18" charset="0"/>
              </a:rPr>
              <a:t>1. QUANG HỢP Ở THỰC VẬT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53D7C6-3433-423F-4BBA-DD5E26EC7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70" y="4730011"/>
            <a:ext cx="6993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5. THỰC HÀNH: PHÁT HIỆN DIỆP LỤC VÀ CAROTENOIT </a:t>
            </a:r>
          </a:p>
        </p:txBody>
      </p:sp>
    </p:spTree>
    <p:extLst>
      <p:ext uri="{BB962C8B-B14F-4D97-AF65-F5344CB8AC3E}">
        <p14:creationId xmlns:p14="http://schemas.microsoft.com/office/powerpoint/2010/main" val="30143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595313" y="457200"/>
            <a:ext cx="52212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400" b="1" u="sng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Tiết</a:t>
            </a:r>
            <a:r>
              <a:rPr lang="en-US" sz="4400" b="1" u="sng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7 - </a:t>
            </a:r>
            <a:r>
              <a:rPr lang="en-US" sz="4400" b="1" u="sng" dirty="0" err="1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C00000"/>
                </a:solidFill>
                <a:latin typeface="#9Slide03 Swiss Condensed Bold" panose="02000500000000000000" pitchFamily="2" charset="0"/>
                <a:cs typeface="Times New Roman" pitchFamily="18" charset="0"/>
              </a:rPr>
              <a:t> 8</a:t>
            </a:r>
          </a:p>
        </p:txBody>
      </p:sp>
      <p:pic>
        <p:nvPicPr>
          <p:cNvPr id="2051" name="Picture 7" descr="chho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chho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786438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chho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5429250"/>
            <a:ext cx="18097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chho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983288"/>
            <a:ext cx="10715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chho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197600"/>
            <a:ext cx="78581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m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571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18d8c90f02f3c6f467d2eda1dccb1a0c4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65532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43000" y="1676400"/>
            <a:ext cx="90010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#9Slide03 Swiss Condensed Bold" panose="02000500000000000000" pitchFamily="2" charset="0"/>
                <a:cs typeface="Times New Roman" pitchFamily="18" charset="0"/>
              </a:rPr>
              <a:t>QUANG HỢP Ở THỰC VẬT</a:t>
            </a:r>
          </a:p>
        </p:txBody>
      </p:sp>
      <p:sp>
        <p:nvSpPr>
          <p:cNvPr id="2" name="Isosceles Triangle 1">
            <a:hlinkClick r:id="" action="ppaction://noaction"/>
          </p:cNvPr>
          <p:cNvSpPr/>
          <p:nvPr/>
        </p:nvSpPr>
        <p:spPr>
          <a:xfrm>
            <a:off x="8534400" y="6384925"/>
            <a:ext cx="228600" cy="3444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#9Slide03 Swiss Condensed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24951"/>
      </p:ext>
    </p:extLst>
  </p:cSld>
  <p:clrMapOvr>
    <a:masterClrMapping/>
  </p:clrMapOvr>
  <p:transition>
    <p:plus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08900097,G:\LƯỜNG VĂN KIM\Presentation1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1094</Words>
  <Application>Microsoft Office PowerPoint</Application>
  <PresentationFormat>On-screen Show (4:3)</PresentationFormat>
  <Paragraphs>130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#9Slide03 Swiss Condensed Bold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QUANG HỢP Ở THỰC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Lục lạp là bào quan quang hợp:</vt:lpstr>
      <vt:lpstr>PowerPoint Presentation</vt:lpstr>
      <vt:lpstr>PowerPoint Presentation</vt:lpstr>
      <vt:lpstr>PowerPoint Presentation</vt:lpstr>
      <vt:lpstr>PowerPoint Presentation</vt:lpstr>
      <vt:lpstr>Câu 2: Cấu tạo ngoài của lá có những đặc điểm nào sau đây thích nghi với chức năng hấp thụ được nhiều ánh sáng?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QUANG HỢP Ở THỰC VẬT</dc:title>
  <dc:creator>admin</dc:creator>
  <cp:lastModifiedBy>thu he</cp:lastModifiedBy>
  <cp:revision>26</cp:revision>
  <cp:lastPrinted>2022-10-17T16:38:23Z</cp:lastPrinted>
  <dcterms:created xsi:type="dcterms:W3CDTF">2018-09-25T14:05:45Z</dcterms:created>
  <dcterms:modified xsi:type="dcterms:W3CDTF">2023-05-06T14:19:43Z</dcterms:modified>
</cp:coreProperties>
</file>