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6"/>
  </p:notesMasterIdLst>
  <p:sldIdLst>
    <p:sldId id="256" r:id="rId3"/>
    <p:sldId id="288" r:id="rId4"/>
    <p:sldId id="314" r:id="rId5"/>
    <p:sldId id="320" r:id="rId6"/>
    <p:sldId id="321" r:id="rId7"/>
    <p:sldId id="322" r:id="rId8"/>
    <p:sldId id="340" r:id="rId9"/>
    <p:sldId id="324" r:id="rId10"/>
    <p:sldId id="326" r:id="rId11"/>
    <p:sldId id="329" r:id="rId12"/>
    <p:sldId id="330" r:id="rId13"/>
    <p:sldId id="341" r:id="rId14"/>
    <p:sldId id="342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40C"/>
    <a:srgbClr val="005696"/>
    <a:srgbClr val="FE8A16"/>
    <a:srgbClr val="FF9900"/>
    <a:srgbClr val="FFEBFF"/>
    <a:srgbClr val="FFCCFF"/>
    <a:srgbClr val="A0508F"/>
    <a:srgbClr val="538C2E"/>
    <a:srgbClr val="88AB24"/>
    <a:srgbClr val="67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audio" Target="../media/media1.mp3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media" Target="../media/media1.mp3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035" y="1634712"/>
            <a:ext cx="5807735" cy="5807735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4473031" y="2142203"/>
            <a:ext cx="73975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zh-CN" sz="4400" b="1" dirty="0">
                <a:ln w="0"/>
                <a:solidFill>
                  <a:schemeClr val="accent1"/>
                </a:solidFill>
                <a:ea typeface="Microsoft YaHei" panose="020B0503020204020204" pitchFamily="82" charset="2"/>
                <a:cs typeface="Times New Roman" panose="02020603050405020304" pitchFamily="18" charset="0"/>
              </a:rPr>
              <a:t>NĂNG LƯỢNG HOẠT HÓA CỦA PHẢN ỨNG HOÁ HỌC</a:t>
            </a:r>
            <a:endParaRPr lang="zh-CN" altLang="en-US" sz="4400" b="1" cap="none" spc="0" dirty="0">
              <a:ln w="0"/>
              <a:solidFill>
                <a:schemeClr val="accent1"/>
              </a:solidFill>
              <a:ea typeface="Microsoft YaHei" panose="020B0503020204020204" pitchFamily="82" charset="2"/>
              <a:cs typeface="Times New Roman" panose="02020603050405020304" pitchFamily="18" charset="0"/>
            </a:endParaRPr>
          </a:p>
        </p:txBody>
      </p:sp>
      <p:sp>
        <p:nvSpPr>
          <p:cNvPr id="8" name="PA_01"/>
          <p:cNvSpPr/>
          <p:nvPr>
            <p:custDataLst>
              <p:tags r:id="rId3"/>
            </p:custDataLst>
          </p:nvPr>
        </p:nvSpPr>
        <p:spPr>
          <a:xfrm>
            <a:off x="2812458" y="1362272"/>
            <a:ext cx="1879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0"/>
                <a:solidFill>
                  <a:schemeClr val="accent1"/>
                </a:solidFill>
                <a:ea typeface="Microsoft YaHei" panose="020B0503020204020204" pitchFamily="82" charset="2"/>
                <a:cs typeface="Times New Roman" panose="02020603050405020304" pitchFamily="18" charset="0"/>
              </a:rPr>
              <a:t>Bài 3: </a:t>
            </a:r>
            <a:endParaRPr lang="zh-CN" altLang="en-US" sz="4400" b="1" cap="none" spc="0" dirty="0">
              <a:ln w="0"/>
              <a:solidFill>
                <a:schemeClr val="accent1"/>
              </a:solidFill>
              <a:ea typeface="Microsoft YaHei" panose="020B0503020204020204" pitchFamily="82" charset="2"/>
              <a:cs typeface="Times New Roman" panose="02020603050405020304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65" y="3471345"/>
            <a:ext cx="7738046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76" y="2066512"/>
            <a:ext cx="7738046" cy="73204"/>
          </a:xfrm>
          <a:prstGeom prst="rect">
            <a:avLst/>
          </a:prstGeom>
        </p:spPr>
      </p:pic>
      <p:pic>
        <p:nvPicPr>
          <p:cNvPr id="13" name="PA_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1526" y="-137018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3173" y="469642"/>
            <a:ext cx="519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CHUYÊN ĐỀ HÓA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161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519" y="2681247"/>
            <a:ext cx="4661719" cy="4661719"/>
          </a:xfrm>
          <a:prstGeom prst="rect">
            <a:avLst/>
          </a:prstGeom>
        </p:spPr>
      </p:pic>
      <p:grpSp>
        <p:nvGrpSpPr>
          <p:cNvPr id="9" name="组合 106"/>
          <p:cNvGrpSpPr/>
          <p:nvPr/>
        </p:nvGrpSpPr>
        <p:grpSpPr>
          <a:xfrm>
            <a:off x="2080923" y="1269475"/>
            <a:ext cx="1412870" cy="1348038"/>
            <a:chOff x="9674578" y="2446144"/>
            <a:chExt cx="1556194" cy="1556194"/>
          </a:xfrm>
        </p:grpSpPr>
        <p:grpSp>
          <p:nvGrpSpPr>
            <p:cNvPr id="10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2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88"/>
          <p:cNvGrpSpPr/>
          <p:nvPr/>
        </p:nvGrpSpPr>
        <p:grpSpPr>
          <a:xfrm>
            <a:off x="3816988" y="2529018"/>
            <a:ext cx="8375012" cy="1031890"/>
            <a:chOff x="7038412" y="5298115"/>
            <a:chExt cx="3099874" cy="517828"/>
          </a:xfrm>
        </p:grpSpPr>
        <p:grpSp>
          <p:nvGrpSpPr>
            <p:cNvPr id="15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18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9"/>
            <p:cNvSpPr txBox="1"/>
            <p:nvPr/>
          </p:nvSpPr>
          <p:spPr>
            <a:xfrm>
              <a:off x="7752953" y="5433395"/>
              <a:ext cx="109842" cy="15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标题 1"/>
          <p:cNvSpPr txBox="1"/>
          <p:nvPr/>
        </p:nvSpPr>
        <p:spPr>
          <a:xfrm>
            <a:off x="4420680" y="2529018"/>
            <a:ext cx="6854744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+mn-lt"/>
                <a:ea typeface="造字工房悦黑（非商用）常规体" pitchFamily="2" charset="-122"/>
                <a:cs typeface="Times New Roman" panose="02020603050405020304" pitchFamily="18" charset="0"/>
              </a:rPr>
              <a:t>II. CHẤT XÚC TÁC</a:t>
            </a:r>
            <a:endParaRPr lang="zh-CN" altLang="en-US" sz="4000" b="1" dirty="0">
              <a:latin typeface="+mn-lt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985628" y="327712"/>
            <a:ext cx="96284" cy="91451"/>
            <a:chOff x="4486616" y="3001075"/>
            <a:chExt cx="274695" cy="274699"/>
          </a:xfrm>
        </p:grpSpPr>
        <p:sp>
          <p:nvSpPr>
            <p:cNvPr id="5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86123" y="327712"/>
            <a:ext cx="96284" cy="91451"/>
            <a:chOff x="4486616" y="3001075"/>
            <a:chExt cx="274695" cy="274699"/>
          </a:xfrm>
        </p:grpSpPr>
        <p:sp>
          <p:nvSpPr>
            <p:cNvPr id="8" name="椭圆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" name="椭圆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752680" y="334670"/>
            <a:ext cx="234183" cy="45719"/>
            <a:chOff x="4318304" y="3089060"/>
            <a:chExt cx="384317" cy="61430"/>
          </a:xfrm>
        </p:grpSpPr>
        <p:sp>
          <p:nvSpPr>
            <p:cNvPr id="11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2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6"/>
          <p:cNvSpPr txBox="1"/>
          <p:nvPr/>
        </p:nvSpPr>
        <p:spPr>
          <a:xfrm>
            <a:off x="1533737" y="158283"/>
            <a:ext cx="3347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 của chất xúc tác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0082" y="343008"/>
            <a:ext cx="5952417" cy="6612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KHÁI NIỆM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62313" y="2732158"/>
            <a:ext cx="917085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340" algn="l"/>
                <a:tab pos="360045" algn="l"/>
                <a:tab pos="540385" algn="l"/>
              </a:tabLst>
            </a:pP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985628" y="327712"/>
            <a:ext cx="96284" cy="91451"/>
            <a:chOff x="4486616" y="3001075"/>
            <a:chExt cx="274695" cy="274699"/>
          </a:xfrm>
        </p:grpSpPr>
        <p:sp>
          <p:nvSpPr>
            <p:cNvPr id="5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86123" y="327712"/>
            <a:ext cx="96284" cy="91451"/>
            <a:chOff x="4486616" y="3001075"/>
            <a:chExt cx="274695" cy="274699"/>
          </a:xfrm>
        </p:grpSpPr>
        <p:sp>
          <p:nvSpPr>
            <p:cNvPr id="8" name="椭圆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" name="椭圆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752680" y="334670"/>
            <a:ext cx="234183" cy="45719"/>
            <a:chOff x="4318304" y="3089060"/>
            <a:chExt cx="384317" cy="61430"/>
          </a:xfrm>
        </p:grpSpPr>
        <p:sp>
          <p:nvSpPr>
            <p:cNvPr id="11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2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6"/>
          <p:cNvSpPr txBox="1"/>
          <p:nvPr/>
        </p:nvSpPr>
        <p:spPr>
          <a:xfrm>
            <a:off x="1533737" y="158283"/>
            <a:ext cx="3347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 của chất xúc tác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0082" y="304279"/>
            <a:ext cx="8849268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ĐẶC ĐIỂM CỦA CHẤT XÚC TÁC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34264" y="1874635"/>
            <a:ext cx="11039725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004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ứng</a:t>
            </a: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xúc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tăng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thay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đổi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chiều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học</a:t>
            </a:r>
            <a:endParaRPr lang="en-US" alt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xúc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lọc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mỗi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xúc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thường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này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mà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tác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+mn-lt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4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985628" y="327712"/>
            <a:ext cx="96284" cy="91451"/>
            <a:chOff x="4486616" y="3001075"/>
            <a:chExt cx="274695" cy="274699"/>
          </a:xfrm>
        </p:grpSpPr>
        <p:sp>
          <p:nvSpPr>
            <p:cNvPr id="5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86123" y="327712"/>
            <a:ext cx="96284" cy="91451"/>
            <a:chOff x="4486616" y="3001075"/>
            <a:chExt cx="274695" cy="274699"/>
          </a:xfrm>
        </p:grpSpPr>
        <p:sp>
          <p:nvSpPr>
            <p:cNvPr id="8" name="椭圆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" name="椭圆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752680" y="334670"/>
            <a:ext cx="234183" cy="45719"/>
            <a:chOff x="4318304" y="3089060"/>
            <a:chExt cx="384317" cy="61430"/>
          </a:xfrm>
        </p:grpSpPr>
        <p:sp>
          <p:nvSpPr>
            <p:cNvPr id="11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2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6"/>
          <p:cNvSpPr txBox="1"/>
          <p:nvPr/>
        </p:nvSpPr>
        <p:spPr>
          <a:xfrm>
            <a:off x="1533737" y="158283"/>
            <a:ext cx="3347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trò của chất xúc tác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0082" y="343008"/>
            <a:ext cx="5952417" cy="6612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VAI TRÒ CỦA CHẤT XÚC TÁC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2639" y="2373876"/>
            <a:ext cx="8447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ứng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hợp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3590565" y="476356"/>
            <a:ext cx="5213316" cy="103189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09842" cy="15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标题 1"/>
          <p:cNvSpPr txBox="1"/>
          <p:nvPr/>
        </p:nvSpPr>
        <p:spPr>
          <a:xfrm>
            <a:off x="4194257" y="476356"/>
            <a:ext cx="4005932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000" b="1" dirty="0">
                <a:latin typeface="+mn-lt"/>
                <a:ea typeface="造字工房悦黑（非商用）常规体" pitchFamily="2" charset="-122"/>
                <a:cs typeface="Times New Roman" panose="02020603050405020304" pitchFamily="18" charset="0"/>
              </a:rPr>
              <a:t>NỘI DUNG</a:t>
            </a:r>
            <a:endParaRPr lang="zh-CN" altLang="en-US" sz="4000" b="1" dirty="0">
              <a:latin typeface="+mn-lt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481029" y="1877402"/>
            <a:ext cx="1412870" cy="1348038"/>
            <a:chOff x="3843955" y="2446144"/>
            <a:chExt cx="1556194" cy="155619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26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1481029" y="4005136"/>
            <a:ext cx="1412870" cy="1348038"/>
            <a:chOff x="6839012" y="2446144"/>
            <a:chExt cx="1556194" cy="1556194"/>
          </a:xfrm>
        </p:grpSpPr>
        <p:grpSp>
          <p:nvGrpSpPr>
            <p:cNvPr id="129" name="组合 128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131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0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63567" y="2287941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 hoạt hoá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3567" y="4310751"/>
            <a:ext cx="8327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5" y="2769721"/>
            <a:ext cx="4992154" cy="4992154"/>
          </a:xfrm>
          <a:prstGeom prst="rect">
            <a:avLst/>
          </a:prstGeom>
        </p:spPr>
      </p:pic>
      <p:grpSp>
        <p:nvGrpSpPr>
          <p:cNvPr id="17" name="组合 111"/>
          <p:cNvGrpSpPr/>
          <p:nvPr/>
        </p:nvGrpSpPr>
        <p:grpSpPr>
          <a:xfrm>
            <a:off x="2421555" y="1016000"/>
            <a:ext cx="1412870" cy="1348038"/>
            <a:chOff x="3843955" y="2446144"/>
            <a:chExt cx="1556194" cy="1556194"/>
          </a:xfrm>
        </p:grpSpPr>
        <p:grpSp>
          <p:nvGrpSpPr>
            <p:cNvPr id="18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31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 Light" panose="020B0502040204020203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组合 88"/>
          <p:cNvGrpSpPr/>
          <p:nvPr/>
        </p:nvGrpSpPr>
        <p:grpSpPr>
          <a:xfrm>
            <a:off x="3590565" y="2557084"/>
            <a:ext cx="8375012" cy="1031890"/>
            <a:chOff x="7038412" y="5298115"/>
            <a:chExt cx="3099874" cy="517828"/>
          </a:xfrm>
        </p:grpSpPr>
        <p:grpSp>
          <p:nvGrpSpPr>
            <p:cNvPr id="35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37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Box 19"/>
            <p:cNvSpPr txBox="1"/>
            <p:nvPr/>
          </p:nvSpPr>
          <p:spPr>
            <a:xfrm>
              <a:off x="7752953" y="5433395"/>
              <a:ext cx="109842" cy="15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标题 1"/>
          <p:cNvSpPr txBox="1"/>
          <p:nvPr/>
        </p:nvSpPr>
        <p:spPr>
          <a:xfrm>
            <a:off x="4194257" y="2557084"/>
            <a:ext cx="7153012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+mn-lt"/>
                <a:ea typeface="造字工房悦黑（非商用）常规体" pitchFamily="2" charset="-122"/>
                <a:cs typeface="Times New Roman" panose="02020603050405020304" pitchFamily="18" charset="0"/>
              </a:rPr>
              <a:t>I. NĂNG LƯỢNG HOẠT HÓA</a:t>
            </a:r>
            <a:endParaRPr lang="zh-CN" altLang="en-US" sz="4000" b="1" dirty="0">
              <a:latin typeface="+mn-lt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313" y="2732158"/>
            <a:ext cx="9170851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340" algn="l"/>
                <a:tab pos="360045" algn="l"/>
                <a:tab pos="540385" algn="l"/>
              </a:tabLst>
            </a:pP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lượng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là năng lượng tối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chất phản ứng cần phải có để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có thể xảy ra.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pSp>
        <p:nvGrpSpPr>
          <p:cNvPr id="37" name="组合 18"/>
          <p:cNvGrpSpPr/>
          <p:nvPr/>
        </p:nvGrpSpPr>
        <p:grpSpPr>
          <a:xfrm>
            <a:off x="2865309" y="146813"/>
            <a:ext cx="2065817" cy="2584754"/>
            <a:chOff x="3295850" y="1895995"/>
            <a:chExt cx="3725149" cy="4660916"/>
          </a:xfrm>
        </p:grpSpPr>
        <p:sp>
          <p:nvSpPr>
            <p:cNvPr id="38" name="圆角矩形 19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9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0" name="圆角矩形 21"/>
            <p:cNvSpPr/>
            <p:nvPr/>
          </p:nvSpPr>
          <p:spPr>
            <a:xfrm rot="2760000">
              <a:off x="3384391" y="2878566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1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42" name="圆角矩形 23"/>
          <p:cNvSpPr/>
          <p:nvPr/>
        </p:nvSpPr>
        <p:spPr>
          <a:xfrm>
            <a:off x="4410849" y="621807"/>
            <a:ext cx="3894951" cy="751080"/>
          </a:xfrm>
          <a:prstGeom prst="roundRect">
            <a:avLst>
              <a:gd name="adj" fmla="val 9976"/>
            </a:avLst>
          </a:prstGeom>
          <a:solidFill>
            <a:srgbClr val="FF000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grpSp>
        <p:nvGrpSpPr>
          <p:cNvPr id="43" name="组合 24"/>
          <p:cNvGrpSpPr/>
          <p:nvPr/>
        </p:nvGrpSpPr>
        <p:grpSpPr>
          <a:xfrm>
            <a:off x="4481138" y="935664"/>
            <a:ext cx="118508" cy="118509"/>
            <a:chOff x="4486616" y="3001075"/>
            <a:chExt cx="274695" cy="274699"/>
          </a:xfrm>
        </p:grpSpPr>
        <p:sp>
          <p:nvSpPr>
            <p:cNvPr id="44" name="椭圆 25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5" name="椭圆 26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27"/>
          <p:cNvGrpSpPr/>
          <p:nvPr/>
        </p:nvGrpSpPr>
        <p:grpSpPr>
          <a:xfrm>
            <a:off x="4181633" y="935664"/>
            <a:ext cx="118508" cy="118509"/>
            <a:chOff x="4486616" y="3001075"/>
            <a:chExt cx="274695" cy="274699"/>
          </a:xfrm>
        </p:grpSpPr>
        <p:sp>
          <p:nvSpPr>
            <p:cNvPr id="47" name="椭圆 2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8" name="椭圆 2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30"/>
          <p:cNvGrpSpPr/>
          <p:nvPr/>
        </p:nvGrpSpPr>
        <p:grpSpPr>
          <a:xfrm>
            <a:off x="4248192" y="969326"/>
            <a:ext cx="288238" cy="46073"/>
            <a:chOff x="4312849" y="3104300"/>
            <a:chExt cx="384317" cy="61430"/>
          </a:xfrm>
        </p:grpSpPr>
        <p:sp>
          <p:nvSpPr>
            <p:cNvPr id="50" name="圆角矩形 31"/>
            <p:cNvSpPr/>
            <p:nvPr/>
          </p:nvSpPr>
          <p:spPr>
            <a:xfrm rot="16200000">
              <a:off x="4493802" y="296236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1" name="圆角矩形 32"/>
            <p:cNvSpPr/>
            <p:nvPr/>
          </p:nvSpPr>
          <p:spPr>
            <a:xfrm rot="16200000">
              <a:off x="4493803" y="292334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55" name="文本框 36"/>
          <p:cNvSpPr txBox="1"/>
          <p:nvPr/>
        </p:nvSpPr>
        <p:spPr>
          <a:xfrm>
            <a:off x="4729976" y="679006"/>
            <a:ext cx="3256696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tabLst>
                <a:tab pos="180340" algn="l"/>
                <a:tab pos="360045" algn="l"/>
                <a:tab pos="540385" algn="l"/>
              </a:tabLst>
            </a:pPr>
            <a:r>
              <a:rPr lang="en-US" sz="3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i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6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KSO_Shape"/>
          <p:cNvSpPr/>
          <p:nvPr/>
        </p:nvSpPr>
        <p:spPr>
          <a:xfrm>
            <a:off x="3191647" y="714887"/>
            <a:ext cx="818990" cy="584213"/>
          </a:xfrm>
          <a:custGeom>
            <a:avLst/>
            <a:gdLst>
              <a:gd name="connsiteX0" fmla="*/ 1331748 w 2590131"/>
              <a:gd name="connsiteY0" fmla="*/ 0 h 1737108"/>
              <a:gd name="connsiteX1" fmla="*/ 1824329 w 2590131"/>
              <a:gd name="connsiteY1" fmla="*/ 269982 h 1737108"/>
              <a:gd name="connsiteX2" fmla="*/ 1989086 w 2590131"/>
              <a:gd name="connsiteY2" fmla="*/ 1299712 h 1737108"/>
              <a:gd name="connsiteX3" fmla="*/ 1981650 w 2590131"/>
              <a:gd name="connsiteY3" fmla="*/ 1301669 h 1737108"/>
              <a:gd name="connsiteX4" fmla="*/ 1981573 w 2590131"/>
              <a:gd name="connsiteY4" fmla="*/ 1302505 h 1737108"/>
              <a:gd name="connsiteX5" fmla="*/ 1912938 w 2590131"/>
              <a:gd name="connsiteY5" fmla="*/ 1531930 h 1737108"/>
              <a:gd name="connsiteX6" fmla="*/ 1486636 w 2590131"/>
              <a:gd name="connsiteY6" fmla="*/ 1737108 h 1737108"/>
              <a:gd name="connsiteX7" fmla="*/ 1696726 w 2590131"/>
              <a:gd name="connsiteY7" fmla="*/ 1399645 h 1737108"/>
              <a:gd name="connsiteX8" fmla="*/ 1687689 w 2590131"/>
              <a:gd name="connsiteY8" fmla="*/ 1379027 h 1737108"/>
              <a:gd name="connsiteX9" fmla="*/ 1676048 w 2590131"/>
              <a:gd name="connsiteY9" fmla="*/ 1382090 h 1737108"/>
              <a:gd name="connsiteX10" fmla="*/ 847095 w 2590131"/>
              <a:gd name="connsiteY10" fmla="*/ 1357865 h 1737108"/>
              <a:gd name="connsiteX11" fmla="*/ 765530 w 2590131"/>
              <a:gd name="connsiteY11" fmla="*/ 1295103 h 1737108"/>
              <a:gd name="connsiteX12" fmla="*/ 762632 w 2590131"/>
              <a:gd name="connsiteY12" fmla="*/ 1296676 h 1737108"/>
              <a:gd name="connsiteX13" fmla="*/ 560291 w 2590131"/>
              <a:gd name="connsiteY13" fmla="*/ 1337526 h 1737108"/>
              <a:gd name="connsiteX14" fmla="*/ 519829 w 2590131"/>
              <a:gd name="connsiteY14" fmla="*/ 1337526 h 1737108"/>
              <a:gd name="connsiteX15" fmla="*/ 0 w 2590131"/>
              <a:gd name="connsiteY15" fmla="*/ 817697 h 1737108"/>
              <a:gd name="connsiteX16" fmla="*/ 0 w 2590131"/>
              <a:gd name="connsiteY16" fmla="*/ 777235 h 1737108"/>
              <a:gd name="connsiteX17" fmla="*/ 519829 w 2590131"/>
              <a:gd name="connsiteY17" fmla="*/ 257406 h 1737108"/>
              <a:gd name="connsiteX18" fmla="*/ 560291 w 2590131"/>
              <a:gd name="connsiteY18" fmla="*/ 257406 h 1737108"/>
              <a:gd name="connsiteX19" fmla="*/ 665055 w 2590131"/>
              <a:gd name="connsiteY19" fmla="*/ 267967 h 1737108"/>
              <a:gd name="connsiteX20" fmla="*/ 760997 w 2590131"/>
              <a:gd name="connsiteY20" fmla="*/ 297749 h 1737108"/>
              <a:gd name="connsiteX21" fmla="*/ 761648 w 2590131"/>
              <a:gd name="connsiteY21" fmla="*/ 278220 h 1737108"/>
              <a:gd name="connsiteX22" fmla="*/ 1331748 w 2590131"/>
              <a:gd name="connsiteY22" fmla="*/ 0 h 1737108"/>
              <a:gd name="connsiteX0-1" fmla="*/ 1331748 w 2590131"/>
              <a:gd name="connsiteY0-2" fmla="*/ 0 h 1737108"/>
              <a:gd name="connsiteX1-3" fmla="*/ 1824329 w 2590131"/>
              <a:gd name="connsiteY1-4" fmla="*/ 269982 h 1737108"/>
              <a:gd name="connsiteX2-5" fmla="*/ 1989086 w 2590131"/>
              <a:gd name="connsiteY2-6" fmla="*/ 1299712 h 1737108"/>
              <a:gd name="connsiteX3-7" fmla="*/ 1981650 w 2590131"/>
              <a:gd name="connsiteY3-8" fmla="*/ 1301669 h 1737108"/>
              <a:gd name="connsiteX4-9" fmla="*/ 1981573 w 2590131"/>
              <a:gd name="connsiteY4-10" fmla="*/ 1302505 h 1737108"/>
              <a:gd name="connsiteX5-11" fmla="*/ 1912938 w 2590131"/>
              <a:gd name="connsiteY5-12" fmla="*/ 1531930 h 1737108"/>
              <a:gd name="connsiteX6-13" fmla="*/ 1486636 w 2590131"/>
              <a:gd name="connsiteY6-14" fmla="*/ 1737108 h 1737108"/>
              <a:gd name="connsiteX7-15" fmla="*/ 1696726 w 2590131"/>
              <a:gd name="connsiteY7-16" fmla="*/ 1399645 h 1737108"/>
              <a:gd name="connsiteX8-17" fmla="*/ 1687689 w 2590131"/>
              <a:gd name="connsiteY8-18" fmla="*/ 1379027 h 1737108"/>
              <a:gd name="connsiteX9-19" fmla="*/ 1676048 w 2590131"/>
              <a:gd name="connsiteY9-20" fmla="*/ 1382090 h 1737108"/>
              <a:gd name="connsiteX10-21" fmla="*/ 847095 w 2590131"/>
              <a:gd name="connsiteY10-22" fmla="*/ 1357865 h 1737108"/>
              <a:gd name="connsiteX11-23" fmla="*/ 765530 w 2590131"/>
              <a:gd name="connsiteY11-24" fmla="*/ 1295103 h 1737108"/>
              <a:gd name="connsiteX12-25" fmla="*/ 762632 w 2590131"/>
              <a:gd name="connsiteY12-26" fmla="*/ 1296676 h 1737108"/>
              <a:gd name="connsiteX13-27" fmla="*/ 560291 w 2590131"/>
              <a:gd name="connsiteY13-28" fmla="*/ 1337526 h 1737108"/>
              <a:gd name="connsiteX14-29" fmla="*/ 519829 w 2590131"/>
              <a:gd name="connsiteY14-30" fmla="*/ 1337526 h 1737108"/>
              <a:gd name="connsiteX15-31" fmla="*/ 0 w 2590131"/>
              <a:gd name="connsiteY15-32" fmla="*/ 817697 h 1737108"/>
              <a:gd name="connsiteX16-33" fmla="*/ 0 w 2590131"/>
              <a:gd name="connsiteY16-34" fmla="*/ 777235 h 1737108"/>
              <a:gd name="connsiteX17-35" fmla="*/ 519829 w 2590131"/>
              <a:gd name="connsiteY17-36" fmla="*/ 257406 h 1737108"/>
              <a:gd name="connsiteX18-37" fmla="*/ 560291 w 2590131"/>
              <a:gd name="connsiteY18-38" fmla="*/ 257406 h 1737108"/>
              <a:gd name="connsiteX19-39" fmla="*/ 665055 w 2590131"/>
              <a:gd name="connsiteY19-40" fmla="*/ 267967 h 1737108"/>
              <a:gd name="connsiteX20-41" fmla="*/ 760997 w 2590131"/>
              <a:gd name="connsiteY20-42" fmla="*/ 297749 h 1737108"/>
              <a:gd name="connsiteX21-43" fmla="*/ 1331748 w 2590131"/>
              <a:gd name="connsiteY21-44" fmla="*/ 0 h 1737108"/>
              <a:gd name="connsiteX0-45" fmla="*/ 1331748 w 2590131"/>
              <a:gd name="connsiteY0-46" fmla="*/ 0 h 1737108"/>
              <a:gd name="connsiteX1-47" fmla="*/ 1824329 w 2590131"/>
              <a:gd name="connsiteY1-48" fmla="*/ 269982 h 1737108"/>
              <a:gd name="connsiteX2-49" fmla="*/ 1989086 w 2590131"/>
              <a:gd name="connsiteY2-50" fmla="*/ 1299712 h 1737108"/>
              <a:gd name="connsiteX3-51" fmla="*/ 1981650 w 2590131"/>
              <a:gd name="connsiteY3-52" fmla="*/ 1301669 h 1737108"/>
              <a:gd name="connsiteX4-53" fmla="*/ 1981573 w 2590131"/>
              <a:gd name="connsiteY4-54" fmla="*/ 1302505 h 1737108"/>
              <a:gd name="connsiteX5-55" fmla="*/ 1912938 w 2590131"/>
              <a:gd name="connsiteY5-56" fmla="*/ 1531930 h 1737108"/>
              <a:gd name="connsiteX6-57" fmla="*/ 1486636 w 2590131"/>
              <a:gd name="connsiteY6-58" fmla="*/ 1737108 h 1737108"/>
              <a:gd name="connsiteX7-59" fmla="*/ 1696726 w 2590131"/>
              <a:gd name="connsiteY7-60" fmla="*/ 1399645 h 1737108"/>
              <a:gd name="connsiteX8-61" fmla="*/ 1687689 w 2590131"/>
              <a:gd name="connsiteY8-62" fmla="*/ 1379027 h 1737108"/>
              <a:gd name="connsiteX9-63" fmla="*/ 1676048 w 2590131"/>
              <a:gd name="connsiteY9-64" fmla="*/ 1382090 h 1737108"/>
              <a:gd name="connsiteX10-65" fmla="*/ 847095 w 2590131"/>
              <a:gd name="connsiteY10-66" fmla="*/ 1357865 h 1737108"/>
              <a:gd name="connsiteX11-67" fmla="*/ 765530 w 2590131"/>
              <a:gd name="connsiteY11-68" fmla="*/ 1295103 h 1737108"/>
              <a:gd name="connsiteX12-69" fmla="*/ 762632 w 2590131"/>
              <a:gd name="connsiteY12-70" fmla="*/ 1296676 h 1737108"/>
              <a:gd name="connsiteX13-71" fmla="*/ 560291 w 2590131"/>
              <a:gd name="connsiteY13-72" fmla="*/ 1337526 h 1737108"/>
              <a:gd name="connsiteX14-73" fmla="*/ 519829 w 2590131"/>
              <a:gd name="connsiteY14-74" fmla="*/ 1337526 h 1737108"/>
              <a:gd name="connsiteX15-75" fmla="*/ 0 w 2590131"/>
              <a:gd name="connsiteY15-76" fmla="*/ 817697 h 1737108"/>
              <a:gd name="connsiteX16-77" fmla="*/ 0 w 2590131"/>
              <a:gd name="connsiteY16-78" fmla="*/ 777235 h 1737108"/>
              <a:gd name="connsiteX17-79" fmla="*/ 519829 w 2590131"/>
              <a:gd name="connsiteY17-80" fmla="*/ 257406 h 1737108"/>
              <a:gd name="connsiteX18-81" fmla="*/ 560291 w 2590131"/>
              <a:gd name="connsiteY18-82" fmla="*/ 257406 h 1737108"/>
              <a:gd name="connsiteX19-83" fmla="*/ 665055 w 2590131"/>
              <a:gd name="connsiteY19-84" fmla="*/ 267967 h 1737108"/>
              <a:gd name="connsiteX20-85" fmla="*/ 760997 w 2590131"/>
              <a:gd name="connsiteY20-86" fmla="*/ 297749 h 1737108"/>
              <a:gd name="connsiteX21-87" fmla="*/ 1331748 w 2590131"/>
              <a:gd name="connsiteY21-88" fmla="*/ 0 h 1737108"/>
              <a:gd name="connsiteX0-89" fmla="*/ 1331748 w 2590131"/>
              <a:gd name="connsiteY0-90" fmla="*/ 3586 h 1740694"/>
              <a:gd name="connsiteX1-91" fmla="*/ 1824329 w 2590131"/>
              <a:gd name="connsiteY1-92" fmla="*/ 273568 h 1740694"/>
              <a:gd name="connsiteX2-93" fmla="*/ 1989086 w 2590131"/>
              <a:gd name="connsiteY2-94" fmla="*/ 1303298 h 1740694"/>
              <a:gd name="connsiteX3-95" fmla="*/ 1981650 w 2590131"/>
              <a:gd name="connsiteY3-96" fmla="*/ 1305255 h 1740694"/>
              <a:gd name="connsiteX4-97" fmla="*/ 1981573 w 2590131"/>
              <a:gd name="connsiteY4-98" fmla="*/ 1306091 h 1740694"/>
              <a:gd name="connsiteX5-99" fmla="*/ 1912938 w 2590131"/>
              <a:gd name="connsiteY5-100" fmla="*/ 1535516 h 1740694"/>
              <a:gd name="connsiteX6-101" fmla="*/ 1486636 w 2590131"/>
              <a:gd name="connsiteY6-102" fmla="*/ 1740694 h 1740694"/>
              <a:gd name="connsiteX7-103" fmla="*/ 1696726 w 2590131"/>
              <a:gd name="connsiteY7-104" fmla="*/ 1403231 h 1740694"/>
              <a:gd name="connsiteX8-105" fmla="*/ 1687689 w 2590131"/>
              <a:gd name="connsiteY8-106" fmla="*/ 1382613 h 1740694"/>
              <a:gd name="connsiteX9-107" fmla="*/ 1676048 w 2590131"/>
              <a:gd name="connsiteY9-108" fmla="*/ 1385676 h 1740694"/>
              <a:gd name="connsiteX10-109" fmla="*/ 847095 w 2590131"/>
              <a:gd name="connsiteY10-110" fmla="*/ 1361451 h 1740694"/>
              <a:gd name="connsiteX11-111" fmla="*/ 765530 w 2590131"/>
              <a:gd name="connsiteY11-112" fmla="*/ 1298689 h 1740694"/>
              <a:gd name="connsiteX12-113" fmla="*/ 762632 w 2590131"/>
              <a:gd name="connsiteY12-114" fmla="*/ 1300262 h 1740694"/>
              <a:gd name="connsiteX13-115" fmla="*/ 560291 w 2590131"/>
              <a:gd name="connsiteY13-116" fmla="*/ 1341112 h 1740694"/>
              <a:gd name="connsiteX14-117" fmla="*/ 519829 w 2590131"/>
              <a:gd name="connsiteY14-118" fmla="*/ 1341112 h 1740694"/>
              <a:gd name="connsiteX15-119" fmla="*/ 0 w 2590131"/>
              <a:gd name="connsiteY15-120" fmla="*/ 821283 h 1740694"/>
              <a:gd name="connsiteX16-121" fmla="*/ 0 w 2590131"/>
              <a:gd name="connsiteY16-122" fmla="*/ 780821 h 1740694"/>
              <a:gd name="connsiteX17-123" fmla="*/ 519829 w 2590131"/>
              <a:gd name="connsiteY17-124" fmla="*/ 260992 h 1740694"/>
              <a:gd name="connsiteX18-125" fmla="*/ 560291 w 2590131"/>
              <a:gd name="connsiteY18-126" fmla="*/ 260992 h 1740694"/>
              <a:gd name="connsiteX19-127" fmla="*/ 665055 w 2590131"/>
              <a:gd name="connsiteY19-128" fmla="*/ 271553 h 1740694"/>
              <a:gd name="connsiteX20-129" fmla="*/ 760997 w 2590131"/>
              <a:gd name="connsiteY20-130" fmla="*/ 301335 h 1740694"/>
              <a:gd name="connsiteX21-131" fmla="*/ 1331748 w 2590131"/>
              <a:gd name="connsiteY21-132" fmla="*/ 3586 h 1740694"/>
              <a:gd name="connsiteX0-133" fmla="*/ 1342153 w 2590131"/>
              <a:gd name="connsiteY0-134" fmla="*/ 0 h 1782197"/>
              <a:gd name="connsiteX1-135" fmla="*/ 1824329 w 2590131"/>
              <a:gd name="connsiteY1-136" fmla="*/ 315071 h 1782197"/>
              <a:gd name="connsiteX2-137" fmla="*/ 1989086 w 2590131"/>
              <a:gd name="connsiteY2-138" fmla="*/ 1344801 h 1782197"/>
              <a:gd name="connsiteX3-139" fmla="*/ 1981650 w 2590131"/>
              <a:gd name="connsiteY3-140" fmla="*/ 1346758 h 1782197"/>
              <a:gd name="connsiteX4-141" fmla="*/ 1981573 w 2590131"/>
              <a:gd name="connsiteY4-142" fmla="*/ 1347594 h 1782197"/>
              <a:gd name="connsiteX5-143" fmla="*/ 1912938 w 2590131"/>
              <a:gd name="connsiteY5-144" fmla="*/ 1577019 h 1782197"/>
              <a:gd name="connsiteX6-145" fmla="*/ 1486636 w 2590131"/>
              <a:gd name="connsiteY6-146" fmla="*/ 1782197 h 1782197"/>
              <a:gd name="connsiteX7-147" fmla="*/ 1696726 w 2590131"/>
              <a:gd name="connsiteY7-148" fmla="*/ 1444734 h 1782197"/>
              <a:gd name="connsiteX8-149" fmla="*/ 1687689 w 2590131"/>
              <a:gd name="connsiteY8-150" fmla="*/ 1424116 h 1782197"/>
              <a:gd name="connsiteX9-151" fmla="*/ 1676048 w 2590131"/>
              <a:gd name="connsiteY9-152" fmla="*/ 1427179 h 1782197"/>
              <a:gd name="connsiteX10-153" fmla="*/ 847095 w 2590131"/>
              <a:gd name="connsiteY10-154" fmla="*/ 1402954 h 1782197"/>
              <a:gd name="connsiteX11-155" fmla="*/ 765530 w 2590131"/>
              <a:gd name="connsiteY11-156" fmla="*/ 1340192 h 1782197"/>
              <a:gd name="connsiteX12-157" fmla="*/ 762632 w 2590131"/>
              <a:gd name="connsiteY12-158" fmla="*/ 1341765 h 1782197"/>
              <a:gd name="connsiteX13-159" fmla="*/ 560291 w 2590131"/>
              <a:gd name="connsiteY13-160" fmla="*/ 1382615 h 1782197"/>
              <a:gd name="connsiteX14-161" fmla="*/ 519829 w 2590131"/>
              <a:gd name="connsiteY14-162" fmla="*/ 1382615 h 1782197"/>
              <a:gd name="connsiteX15-163" fmla="*/ 0 w 2590131"/>
              <a:gd name="connsiteY15-164" fmla="*/ 862786 h 1782197"/>
              <a:gd name="connsiteX16-165" fmla="*/ 0 w 2590131"/>
              <a:gd name="connsiteY16-166" fmla="*/ 822324 h 1782197"/>
              <a:gd name="connsiteX17-167" fmla="*/ 519829 w 2590131"/>
              <a:gd name="connsiteY17-168" fmla="*/ 302495 h 1782197"/>
              <a:gd name="connsiteX18-169" fmla="*/ 560291 w 2590131"/>
              <a:gd name="connsiteY18-170" fmla="*/ 302495 h 1782197"/>
              <a:gd name="connsiteX19-171" fmla="*/ 665055 w 2590131"/>
              <a:gd name="connsiteY19-172" fmla="*/ 313056 h 1782197"/>
              <a:gd name="connsiteX20-173" fmla="*/ 760997 w 2590131"/>
              <a:gd name="connsiteY20-174" fmla="*/ 342838 h 1782197"/>
              <a:gd name="connsiteX21-175" fmla="*/ 1342153 w 2590131"/>
              <a:gd name="connsiteY21-176" fmla="*/ 0 h 1782197"/>
              <a:gd name="connsiteX0-177" fmla="*/ 1342153 w 2590131"/>
              <a:gd name="connsiteY0-178" fmla="*/ 0 h 1782197"/>
              <a:gd name="connsiteX1-179" fmla="*/ 1824329 w 2590131"/>
              <a:gd name="connsiteY1-180" fmla="*/ 315071 h 1782197"/>
              <a:gd name="connsiteX2-181" fmla="*/ 1989086 w 2590131"/>
              <a:gd name="connsiteY2-182" fmla="*/ 1344801 h 1782197"/>
              <a:gd name="connsiteX3-183" fmla="*/ 1981650 w 2590131"/>
              <a:gd name="connsiteY3-184" fmla="*/ 1346758 h 1782197"/>
              <a:gd name="connsiteX4-185" fmla="*/ 1981573 w 2590131"/>
              <a:gd name="connsiteY4-186" fmla="*/ 1347594 h 1782197"/>
              <a:gd name="connsiteX5-187" fmla="*/ 1912938 w 2590131"/>
              <a:gd name="connsiteY5-188" fmla="*/ 1577019 h 1782197"/>
              <a:gd name="connsiteX6-189" fmla="*/ 1486636 w 2590131"/>
              <a:gd name="connsiteY6-190" fmla="*/ 1782197 h 1782197"/>
              <a:gd name="connsiteX7-191" fmla="*/ 1696726 w 2590131"/>
              <a:gd name="connsiteY7-192" fmla="*/ 1444734 h 1782197"/>
              <a:gd name="connsiteX8-193" fmla="*/ 1687689 w 2590131"/>
              <a:gd name="connsiteY8-194" fmla="*/ 1424116 h 1782197"/>
              <a:gd name="connsiteX9-195" fmla="*/ 1676048 w 2590131"/>
              <a:gd name="connsiteY9-196" fmla="*/ 1427179 h 1782197"/>
              <a:gd name="connsiteX10-197" fmla="*/ 847095 w 2590131"/>
              <a:gd name="connsiteY10-198" fmla="*/ 1402954 h 1782197"/>
              <a:gd name="connsiteX11-199" fmla="*/ 765530 w 2590131"/>
              <a:gd name="connsiteY11-200" fmla="*/ 1340192 h 1782197"/>
              <a:gd name="connsiteX12-201" fmla="*/ 762632 w 2590131"/>
              <a:gd name="connsiteY12-202" fmla="*/ 1341765 h 1782197"/>
              <a:gd name="connsiteX13-203" fmla="*/ 560291 w 2590131"/>
              <a:gd name="connsiteY13-204" fmla="*/ 1382615 h 1782197"/>
              <a:gd name="connsiteX14-205" fmla="*/ 519829 w 2590131"/>
              <a:gd name="connsiteY14-206" fmla="*/ 1382615 h 1782197"/>
              <a:gd name="connsiteX15-207" fmla="*/ 0 w 2590131"/>
              <a:gd name="connsiteY15-208" fmla="*/ 862786 h 1782197"/>
              <a:gd name="connsiteX16-209" fmla="*/ 0 w 2590131"/>
              <a:gd name="connsiteY16-210" fmla="*/ 822324 h 1782197"/>
              <a:gd name="connsiteX17-211" fmla="*/ 519829 w 2590131"/>
              <a:gd name="connsiteY17-212" fmla="*/ 302495 h 1782197"/>
              <a:gd name="connsiteX18-213" fmla="*/ 560291 w 2590131"/>
              <a:gd name="connsiteY18-214" fmla="*/ 302495 h 1782197"/>
              <a:gd name="connsiteX19-215" fmla="*/ 665055 w 2590131"/>
              <a:gd name="connsiteY19-216" fmla="*/ 313056 h 1782197"/>
              <a:gd name="connsiteX20-217" fmla="*/ 760997 w 2590131"/>
              <a:gd name="connsiteY20-218" fmla="*/ 342838 h 1782197"/>
              <a:gd name="connsiteX21-219" fmla="*/ 1342153 w 2590131"/>
              <a:gd name="connsiteY21-220" fmla="*/ 0 h 1782197"/>
              <a:gd name="connsiteX0-221" fmla="*/ 1342153 w 2590131"/>
              <a:gd name="connsiteY0-222" fmla="*/ 0 h 1782197"/>
              <a:gd name="connsiteX1-223" fmla="*/ 1824329 w 2590131"/>
              <a:gd name="connsiteY1-224" fmla="*/ 315071 h 1782197"/>
              <a:gd name="connsiteX2-225" fmla="*/ 1989086 w 2590131"/>
              <a:gd name="connsiteY2-226" fmla="*/ 1344801 h 1782197"/>
              <a:gd name="connsiteX3-227" fmla="*/ 1981650 w 2590131"/>
              <a:gd name="connsiteY3-228" fmla="*/ 1346758 h 1782197"/>
              <a:gd name="connsiteX4-229" fmla="*/ 1981573 w 2590131"/>
              <a:gd name="connsiteY4-230" fmla="*/ 1347594 h 1782197"/>
              <a:gd name="connsiteX5-231" fmla="*/ 1912938 w 2590131"/>
              <a:gd name="connsiteY5-232" fmla="*/ 1577019 h 1782197"/>
              <a:gd name="connsiteX6-233" fmla="*/ 1486636 w 2590131"/>
              <a:gd name="connsiteY6-234" fmla="*/ 1782197 h 1782197"/>
              <a:gd name="connsiteX7-235" fmla="*/ 1696726 w 2590131"/>
              <a:gd name="connsiteY7-236" fmla="*/ 1444734 h 1782197"/>
              <a:gd name="connsiteX8-237" fmla="*/ 1687689 w 2590131"/>
              <a:gd name="connsiteY8-238" fmla="*/ 1424116 h 1782197"/>
              <a:gd name="connsiteX9-239" fmla="*/ 1676048 w 2590131"/>
              <a:gd name="connsiteY9-240" fmla="*/ 1427179 h 1782197"/>
              <a:gd name="connsiteX10-241" fmla="*/ 847095 w 2590131"/>
              <a:gd name="connsiteY10-242" fmla="*/ 1402954 h 1782197"/>
              <a:gd name="connsiteX11-243" fmla="*/ 765530 w 2590131"/>
              <a:gd name="connsiteY11-244" fmla="*/ 1340192 h 1782197"/>
              <a:gd name="connsiteX12-245" fmla="*/ 762632 w 2590131"/>
              <a:gd name="connsiteY12-246" fmla="*/ 1341765 h 1782197"/>
              <a:gd name="connsiteX13-247" fmla="*/ 560291 w 2590131"/>
              <a:gd name="connsiteY13-248" fmla="*/ 1382615 h 1782197"/>
              <a:gd name="connsiteX14-249" fmla="*/ 519829 w 2590131"/>
              <a:gd name="connsiteY14-250" fmla="*/ 1382615 h 1782197"/>
              <a:gd name="connsiteX15-251" fmla="*/ 0 w 2590131"/>
              <a:gd name="connsiteY15-252" fmla="*/ 862786 h 1782197"/>
              <a:gd name="connsiteX16-253" fmla="*/ 0 w 2590131"/>
              <a:gd name="connsiteY16-254" fmla="*/ 822324 h 1782197"/>
              <a:gd name="connsiteX17-255" fmla="*/ 519829 w 2590131"/>
              <a:gd name="connsiteY17-256" fmla="*/ 302495 h 1782197"/>
              <a:gd name="connsiteX18-257" fmla="*/ 560291 w 2590131"/>
              <a:gd name="connsiteY18-258" fmla="*/ 302495 h 1782197"/>
              <a:gd name="connsiteX19-259" fmla="*/ 665055 w 2590131"/>
              <a:gd name="connsiteY19-260" fmla="*/ 313056 h 1782197"/>
              <a:gd name="connsiteX20-261" fmla="*/ 760997 w 2590131"/>
              <a:gd name="connsiteY20-262" fmla="*/ 342838 h 1782197"/>
              <a:gd name="connsiteX21-263" fmla="*/ 1342153 w 2590131"/>
              <a:gd name="connsiteY21-264" fmla="*/ 0 h 1782197"/>
              <a:gd name="connsiteX0-265" fmla="*/ 1342153 w 2590131"/>
              <a:gd name="connsiteY0-266" fmla="*/ 0 h 1782197"/>
              <a:gd name="connsiteX1-267" fmla="*/ 1824329 w 2590131"/>
              <a:gd name="connsiteY1-268" fmla="*/ 315071 h 1782197"/>
              <a:gd name="connsiteX2-269" fmla="*/ 1989086 w 2590131"/>
              <a:gd name="connsiteY2-270" fmla="*/ 1344801 h 1782197"/>
              <a:gd name="connsiteX3-271" fmla="*/ 1981650 w 2590131"/>
              <a:gd name="connsiteY3-272" fmla="*/ 1346758 h 1782197"/>
              <a:gd name="connsiteX4-273" fmla="*/ 1981573 w 2590131"/>
              <a:gd name="connsiteY4-274" fmla="*/ 1347594 h 1782197"/>
              <a:gd name="connsiteX5-275" fmla="*/ 1912938 w 2590131"/>
              <a:gd name="connsiteY5-276" fmla="*/ 1577019 h 1782197"/>
              <a:gd name="connsiteX6-277" fmla="*/ 1486636 w 2590131"/>
              <a:gd name="connsiteY6-278" fmla="*/ 1782197 h 1782197"/>
              <a:gd name="connsiteX7-279" fmla="*/ 1696726 w 2590131"/>
              <a:gd name="connsiteY7-280" fmla="*/ 1444734 h 1782197"/>
              <a:gd name="connsiteX8-281" fmla="*/ 1687689 w 2590131"/>
              <a:gd name="connsiteY8-282" fmla="*/ 1424116 h 1782197"/>
              <a:gd name="connsiteX9-283" fmla="*/ 1676048 w 2590131"/>
              <a:gd name="connsiteY9-284" fmla="*/ 1427179 h 1782197"/>
              <a:gd name="connsiteX10-285" fmla="*/ 847095 w 2590131"/>
              <a:gd name="connsiteY10-286" fmla="*/ 1402954 h 1782197"/>
              <a:gd name="connsiteX11-287" fmla="*/ 765530 w 2590131"/>
              <a:gd name="connsiteY11-288" fmla="*/ 1340192 h 1782197"/>
              <a:gd name="connsiteX12-289" fmla="*/ 762632 w 2590131"/>
              <a:gd name="connsiteY12-290" fmla="*/ 1341765 h 1782197"/>
              <a:gd name="connsiteX13-291" fmla="*/ 560291 w 2590131"/>
              <a:gd name="connsiteY13-292" fmla="*/ 1382615 h 1782197"/>
              <a:gd name="connsiteX14-293" fmla="*/ 519829 w 2590131"/>
              <a:gd name="connsiteY14-294" fmla="*/ 1382615 h 1782197"/>
              <a:gd name="connsiteX15-295" fmla="*/ 0 w 2590131"/>
              <a:gd name="connsiteY15-296" fmla="*/ 862786 h 1782197"/>
              <a:gd name="connsiteX16-297" fmla="*/ 0 w 2590131"/>
              <a:gd name="connsiteY16-298" fmla="*/ 822324 h 1782197"/>
              <a:gd name="connsiteX17-299" fmla="*/ 519829 w 2590131"/>
              <a:gd name="connsiteY17-300" fmla="*/ 302495 h 1782197"/>
              <a:gd name="connsiteX18-301" fmla="*/ 560291 w 2590131"/>
              <a:gd name="connsiteY18-302" fmla="*/ 302495 h 1782197"/>
              <a:gd name="connsiteX19-303" fmla="*/ 665055 w 2590131"/>
              <a:gd name="connsiteY19-304" fmla="*/ 313056 h 1782197"/>
              <a:gd name="connsiteX20-305" fmla="*/ 760997 w 2590131"/>
              <a:gd name="connsiteY20-306" fmla="*/ 342838 h 1782197"/>
              <a:gd name="connsiteX21-307" fmla="*/ 1342153 w 2590131"/>
              <a:gd name="connsiteY21-308" fmla="*/ 0 h 1782197"/>
              <a:gd name="connsiteX0-309" fmla="*/ 1286659 w 2590131"/>
              <a:gd name="connsiteY0-310" fmla="*/ 1 h 1750983"/>
              <a:gd name="connsiteX1-311" fmla="*/ 1824329 w 2590131"/>
              <a:gd name="connsiteY1-312" fmla="*/ 283857 h 1750983"/>
              <a:gd name="connsiteX2-313" fmla="*/ 1989086 w 2590131"/>
              <a:gd name="connsiteY2-314" fmla="*/ 1313587 h 1750983"/>
              <a:gd name="connsiteX3-315" fmla="*/ 1981650 w 2590131"/>
              <a:gd name="connsiteY3-316" fmla="*/ 1315544 h 1750983"/>
              <a:gd name="connsiteX4-317" fmla="*/ 1981573 w 2590131"/>
              <a:gd name="connsiteY4-318" fmla="*/ 1316380 h 1750983"/>
              <a:gd name="connsiteX5-319" fmla="*/ 1912938 w 2590131"/>
              <a:gd name="connsiteY5-320" fmla="*/ 1545805 h 1750983"/>
              <a:gd name="connsiteX6-321" fmla="*/ 1486636 w 2590131"/>
              <a:gd name="connsiteY6-322" fmla="*/ 1750983 h 1750983"/>
              <a:gd name="connsiteX7-323" fmla="*/ 1696726 w 2590131"/>
              <a:gd name="connsiteY7-324" fmla="*/ 1413520 h 1750983"/>
              <a:gd name="connsiteX8-325" fmla="*/ 1687689 w 2590131"/>
              <a:gd name="connsiteY8-326" fmla="*/ 1392902 h 1750983"/>
              <a:gd name="connsiteX9-327" fmla="*/ 1676048 w 2590131"/>
              <a:gd name="connsiteY9-328" fmla="*/ 1395965 h 1750983"/>
              <a:gd name="connsiteX10-329" fmla="*/ 847095 w 2590131"/>
              <a:gd name="connsiteY10-330" fmla="*/ 1371740 h 1750983"/>
              <a:gd name="connsiteX11-331" fmla="*/ 765530 w 2590131"/>
              <a:gd name="connsiteY11-332" fmla="*/ 1308978 h 1750983"/>
              <a:gd name="connsiteX12-333" fmla="*/ 762632 w 2590131"/>
              <a:gd name="connsiteY12-334" fmla="*/ 1310551 h 1750983"/>
              <a:gd name="connsiteX13-335" fmla="*/ 560291 w 2590131"/>
              <a:gd name="connsiteY13-336" fmla="*/ 1351401 h 1750983"/>
              <a:gd name="connsiteX14-337" fmla="*/ 519829 w 2590131"/>
              <a:gd name="connsiteY14-338" fmla="*/ 1351401 h 1750983"/>
              <a:gd name="connsiteX15-339" fmla="*/ 0 w 2590131"/>
              <a:gd name="connsiteY15-340" fmla="*/ 831572 h 1750983"/>
              <a:gd name="connsiteX16-341" fmla="*/ 0 w 2590131"/>
              <a:gd name="connsiteY16-342" fmla="*/ 791110 h 1750983"/>
              <a:gd name="connsiteX17-343" fmla="*/ 519829 w 2590131"/>
              <a:gd name="connsiteY17-344" fmla="*/ 271281 h 1750983"/>
              <a:gd name="connsiteX18-345" fmla="*/ 560291 w 2590131"/>
              <a:gd name="connsiteY18-346" fmla="*/ 271281 h 1750983"/>
              <a:gd name="connsiteX19-347" fmla="*/ 665055 w 2590131"/>
              <a:gd name="connsiteY19-348" fmla="*/ 281842 h 1750983"/>
              <a:gd name="connsiteX20-349" fmla="*/ 760997 w 2590131"/>
              <a:gd name="connsiteY20-350" fmla="*/ 311624 h 1750983"/>
              <a:gd name="connsiteX21-351" fmla="*/ 1286659 w 2590131"/>
              <a:gd name="connsiteY21-352" fmla="*/ 1 h 1750983"/>
              <a:gd name="connsiteX0-353" fmla="*/ 1286659 w 2590131"/>
              <a:gd name="connsiteY0-354" fmla="*/ 1 h 1760911"/>
              <a:gd name="connsiteX1-355" fmla="*/ 1824329 w 2590131"/>
              <a:gd name="connsiteY1-356" fmla="*/ 283857 h 1760911"/>
              <a:gd name="connsiteX2-357" fmla="*/ 1989086 w 2590131"/>
              <a:gd name="connsiteY2-358" fmla="*/ 1313587 h 1760911"/>
              <a:gd name="connsiteX3-359" fmla="*/ 1981650 w 2590131"/>
              <a:gd name="connsiteY3-360" fmla="*/ 1315544 h 1760911"/>
              <a:gd name="connsiteX4-361" fmla="*/ 1981573 w 2590131"/>
              <a:gd name="connsiteY4-362" fmla="*/ 1316380 h 1760911"/>
              <a:gd name="connsiteX5-363" fmla="*/ 1912938 w 2590131"/>
              <a:gd name="connsiteY5-364" fmla="*/ 1545805 h 1760911"/>
              <a:gd name="connsiteX6-365" fmla="*/ 1517453 w 2590131"/>
              <a:gd name="connsiteY6-366" fmla="*/ 1760911 h 1760911"/>
              <a:gd name="connsiteX7-367" fmla="*/ 1696726 w 2590131"/>
              <a:gd name="connsiteY7-368" fmla="*/ 1413520 h 1760911"/>
              <a:gd name="connsiteX8-369" fmla="*/ 1687689 w 2590131"/>
              <a:gd name="connsiteY8-370" fmla="*/ 1392902 h 1760911"/>
              <a:gd name="connsiteX9-371" fmla="*/ 1676048 w 2590131"/>
              <a:gd name="connsiteY9-372" fmla="*/ 1395965 h 1760911"/>
              <a:gd name="connsiteX10-373" fmla="*/ 847095 w 2590131"/>
              <a:gd name="connsiteY10-374" fmla="*/ 1371740 h 1760911"/>
              <a:gd name="connsiteX11-375" fmla="*/ 765530 w 2590131"/>
              <a:gd name="connsiteY11-376" fmla="*/ 1308978 h 1760911"/>
              <a:gd name="connsiteX12-377" fmla="*/ 762632 w 2590131"/>
              <a:gd name="connsiteY12-378" fmla="*/ 1310551 h 1760911"/>
              <a:gd name="connsiteX13-379" fmla="*/ 560291 w 2590131"/>
              <a:gd name="connsiteY13-380" fmla="*/ 1351401 h 1760911"/>
              <a:gd name="connsiteX14-381" fmla="*/ 519829 w 2590131"/>
              <a:gd name="connsiteY14-382" fmla="*/ 1351401 h 1760911"/>
              <a:gd name="connsiteX15-383" fmla="*/ 0 w 2590131"/>
              <a:gd name="connsiteY15-384" fmla="*/ 831572 h 1760911"/>
              <a:gd name="connsiteX16-385" fmla="*/ 0 w 2590131"/>
              <a:gd name="connsiteY16-386" fmla="*/ 791110 h 1760911"/>
              <a:gd name="connsiteX17-387" fmla="*/ 519829 w 2590131"/>
              <a:gd name="connsiteY17-388" fmla="*/ 271281 h 1760911"/>
              <a:gd name="connsiteX18-389" fmla="*/ 560291 w 2590131"/>
              <a:gd name="connsiteY18-390" fmla="*/ 271281 h 1760911"/>
              <a:gd name="connsiteX19-391" fmla="*/ 665055 w 2590131"/>
              <a:gd name="connsiteY19-392" fmla="*/ 281842 h 1760911"/>
              <a:gd name="connsiteX20-393" fmla="*/ 760997 w 2590131"/>
              <a:gd name="connsiteY20-394" fmla="*/ 311624 h 1760911"/>
              <a:gd name="connsiteX21-395" fmla="*/ 1286659 w 2590131"/>
              <a:gd name="connsiteY21-396" fmla="*/ 1 h 1760911"/>
              <a:gd name="connsiteX0-397" fmla="*/ 1286659 w 2590131"/>
              <a:gd name="connsiteY0-398" fmla="*/ 1 h 1760911"/>
              <a:gd name="connsiteX1-399" fmla="*/ 1824329 w 2590131"/>
              <a:gd name="connsiteY1-400" fmla="*/ 283857 h 1760911"/>
              <a:gd name="connsiteX2-401" fmla="*/ 1989086 w 2590131"/>
              <a:gd name="connsiteY2-402" fmla="*/ 1313587 h 1760911"/>
              <a:gd name="connsiteX3-403" fmla="*/ 1981650 w 2590131"/>
              <a:gd name="connsiteY3-404" fmla="*/ 1315544 h 1760911"/>
              <a:gd name="connsiteX4-405" fmla="*/ 1981573 w 2590131"/>
              <a:gd name="connsiteY4-406" fmla="*/ 1316380 h 1760911"/>
              <a:gd name="connsiteX5-407" fmla="*/ 1912938 w 2590131"/>
              <a:gd name="connsiteY5-408" fmla="*/ 1545805 h 1760911"/>
              <a:gd name="connsiteX6-409" fmla="*/ 1517453 w 2590131"/>
              <a:gd name="connsiteY6-410" fmla="*/ 1760911 h 1760911"/>
              <a:gd name="connsiteX7-411" fmla="*/ 1696726 w 2590131"/>
              <a:gd name="connsiteY7-412" fmla="*/ 1413520 h 1760911"/>
              <a:gd name="connsiteX8-413" fmla="*/ 1687689 w 2590131"/>
              <a:gd name="connsiteY8-414" fmla="*/ 1392902 h 1760911"/>
              <a:gd name="connsiteX9-415" fmla="*/ 1676048 w 2590131"/>
              <a:gd name="connsiteY9-416" fmla="*/ 1395965 h 1760911"/>
              <a:gd name="connsiteX10-417" fmla="*/ 847095 w 2590131"/>
              <a:gd name="connsiteY10-418" fmla="*/ 1371740 h 1760911"/>
              <a:gd name="connsiteX11-419" fmla="*/ 765530 w 2590131"/>
              <a:gd name="connsiteY11-420" fmla="*/ 1308978 h 1760911"/>
              <a:gd name="connsiteX12-421" fmla="*/ 762632 w 2590131"/>
              <a:gd name="connsiteY12-422" fmla="*/ 1310551 h 1760911"/>
              <a:gd name="connsiteX13-423" fmla="*/ 560291 w 2590131"/>
              <a:gd name="connsiteY13-424" fmla="*/ 1351401 h 1760911"/>
              <a:gd name="connsiteX14-425" fmla="*/ 519829 w 2590131"/>
              <a:gd name="connsiteY14-426" fmla="*/ 1351401 h 1760911"/>
              <a:gd name="connsiteX15-427" fmla="*/ 0 w 2590131"/>
              <a:gd name="connsiteY15-428" fmla="*/ 831572 h 1760911"/>
              <a:gd name="connsiteX16-429" fmla="*/ 0 w 2590131"/>
              <a:gd name="connsiteY16-430" fmla="*/ 791110 h 1760911"/>
              <a:gd name="connsiteX17-431" fmla="*/ 519829 w 2590131"/>
              <a:gd name="connsiteY17-432" fmla="*/ 271281 h 1760911"/>
              <a:gd name="connsiteX18-433" fmla="*/ 560291 w 2590131"/>
              <a:gd name="connsiteY18-434" fmla="*/ 271281 h 1760911"/>
              <a:gd name="connsiteX19-435" fmla="*/ 665055 w 2590131"/>
              <a:gd name="connsiteY19-436" fmla="*/ 281842 h 1760911"/>
              <a:gd name="connsiteX20-437" fmla="*/ 760997 w 2590131"/>
              <a:gd name="connsiteY20-438" fmla="*/ 311624 h 1760911"/>
              <a:gd name="connsiteX21-439" fmla="*/ 1286659 w 2590131"/>
              <a:gd name="connsiteY21-440" fmla="*/ 1 h 1760911"/>
              <a:gd name="connsiteX0-441" fmla="*/ 1286659 w 2590131"/>
              <a:gd name="connsiteY0-442" fmla="*/ 1 h 1760911"/>
              <a:gd name="connsiteX1-443" fmla="*/ 1824329 w 2590131"/>
              <a:gd name="connsiteY1-444" fmla="*/ 283857 h 1760911"/>
              <a:gd name="connsiteX2-445" fmla="*/ 1989086 w 2590131"/>
              <a:gd name="connsiteY2-446" fmla="*/ 1313587 h 1760911"/>
              <a:gd name="connsiteX3-447" fmla="*/ 1981650 w 2590131"/>
              <a:gd name="connsiteY3-448" fmla="*/ 1315544 h 1760911"/>
              <a:gd name="connsiteX4-449" fmla="*/ 1981573 w 2590131"/>
              <a:gd name="connsiteY4-450" fmla="*/ 1316380 h 1760911"/>
              <a:gd name="connsiteX5-451" fmla="*/ 1912938 w 2590131"/>
              <a:gd name="connsiteY5-452" fmla="*/ 1545805 h 1760911"/>
              <a:gd name="connsiteX6-453" fmla="*/ 1517453 w 2590131"/>
              <a:gd name="connsiteY6-454" fmla="*/ 1760911 h 1760911"/>
              <a:gd name="connsiteX7-455" fmla="*/ 1696726 w 2590131"/>
              <a:gd name="connsiteY7-456" fmla="*/ 1413520 h 1760911"/>
              <a:gd name="connsiteX8-457" fmla="*/ 1687689 w 2590131"/>
              <a:gd name="connsiteY8-458" fmla="*/ 1392902 h 1760911"/>
              <a:gd name="connsiteX9-459" fmla="*/ 1676048 w 2590131"/>
              <a:gd name="connsiteY9-460" fmla="*/ 1395965 h 1760911"/>
              <a:gd name="connsiteX10-461" fmla="*/ 847095 w 2590131"/>
              <a:gd name="connsiteY10-462" fmla="*/ 1371740 h 1760911"/>
              <a:gd name="connsiteX11-463" fmla="*/ 765530 w 2590131"/>
              <a:gd name="connsiteY11-464" fmla="*/ 1308978 h 1760911"/>
              <a:gd name="connsiteX12-465" fmla="*/ 762632 w 2590131"/>
              <a:gd name="connsiteY12-466" fmla="*/ 1310551 h 1760911"/>
              <a:gd name="connsiteX13-467" fmla="*/ 560291 w 2590131"/>
              <a:gd name="connsiteY13-468" fmla="*/ 1351401 h 1760911"/>
              <a:gd name="connsiteX14-469" fmla="*/ 519829 w 2590131"/>
              <a:gd name="connsiteY14-470" fmla="*/ 1351401 h 1760911"/>
              <a:gd name="connsiteX15-471" fmla="*/ 0 w 2590131"/>
              <a:gd name="connsiteY15-472" fmla="*/ 831572 h 1760911"/>
              <a:gd name="connsiteX16-473" fmla="*/ 0 w 2590131"/>
              <a:gd name="connsiteY16-474" fmla="*/ 791110 h 1760911"/>
              <a:gd name="connsiteX17-475" fmla="*/ 519829 w 2590131"/>
              <a:gd name="connsiteY17-476" fmla="*/ 271281 h 1760911"/>
              <a:gd name="connsiteX18-477" fmla="*/ 560291 w 2590131"/>
              <a:gd name="connsiteY18-478" fmla="*/ 271281 h 1760911"/>
              <a:gd name="connsiteX19-479" fmla="*/ 665055 w 2590131"/>
              <a:gd name="connsiteY19-480" fmla="*/ 281842 h 1760911"/>
              <a:gd name="connsiteX20-481" fmla="*/ 760997 w 2590131"/>
              <a:gd name="connsiteY20-482" fmla="*/ 311624 h 1760911"/>
              <a:gd name="connsiteX21-483" fmla="*/ 1286659 w 2590131"/>
              <a:gd name="connsiteY21-484" fmla="*/ 1 h 1760911"/>
              <a:gd name="connsiteX0-485" fmla="*/ 1286659 w 2590131"/>
              <a:gd name="connsiteY0-486" fmla="*/ 1 h 1760911"/>
              <a:gd name="connsiteX1-487" fmla="*/ 1824329 w 2590131"/>
              <a:gd name="connsiteY1-488" fmla="*/ 283857 h 1760911"/>
              <a:gd name="connsiteX2-489" fmla="*/ 1989086 w 2590131"/>
              <a:gd name="connsiteY2-490" fmla="*/ 1313587 h 1760911"/>
              <a:gd name="connsiteX3-491" fmla="*/ 1981650 w 2590131"/>
              <a:gd name="connsiteY3-492" fmla="*/ 1315544 h 1760911"/>
              <a:gd name="connsiteX4-493" fmla="*/ 1981573 w 2590131"/>
              <a:gd name="connsiteY4-494" fmla="*/ 1316380 h 1760911"/>
              <a:gd name="connsiteX5-495" fmla="*/ 1912938 w 2590131"/>
              <a:gd name="connsiteY5-496" fmla="*/ 1545805 h 1760911"/>
              <a:gd name="connsiteX6-497" fmla="*/ 1517453 w 2590131"/>
              <a:gd name="connsiteY6-498" fmla="*/ 1760911 h 1760911"/>
              <a:gd name="connsiteX7-499" fmla="*/ 1696726 w 2590131"/>
              <a:gd name="connsiteY7-500" fmla="*/ 1413520 h 1760911"/>
              <a:gd name="connsiteX8-501" fmla="*/ 1687689 w 2590131"/>
              <a:gd name="connsiteY8-502" fmla="*/ 1392902 h 1760911"/>
              <a:gd name="connsiteX9-503" fmla="*/ 1676048 w 2590131"/>
              <a:gd name="connsiteY9-504" fmla="*/ 1395965 h 1760911"/>
              <a:gd name="connsiteX10-505" fmla="*/ 854235 w 2590131"/>
              <a:gd name="connsiteY10-506" fmla="*/ 1368430 h 1760911"/>
              <a:gd name="connsiteX11-507" fmla="*/ 765530 w 2590131"/>
              <a:gd name="connsiteY11-508" fmla="*/ 1308978 h 1760911"/>
              <a:gd name="connsiteX12-509" fmla="*/ 762632 w 2590131"/>
              <a:gd name="connsiteY12-510" fmla="*/ 1310551 h 1760911"/>
              <a:gd name="connsiteX13-511" fmla="*/ 560291 w 2590131"/>
              <a:gd name="connsiteY13-512" fmla="*/ 1351401 h 1760911"/>
              <a:gd name="connsiteX14-513" fmla="*/ 519829 w 2590131"/>
              <a:gd name="connsiteY14-514" fmla="*/ 1351401 h 1760911"/>
              <a:gd name="connsiteX15-515" fmla="*/ 0 w 2590131"/>
              <a:gd name="connsiteY15-516" fmla="*/ 831572 h 1760911"/>
              <a:gd name="connsiteX16-517" fmla="*/ 0 w 2590131"/>
              <a:gd name="connsiteY16-518" fmla="*/ 791110 h 1760911"/>
              <a:gd name="connsiteX17-519" fmla="*/ 519829 w 2590131"/>
              <a:gd name="connsiteY17-520" fmla="*/ 271281 h 1760911"/>
              <a:gd name="connsiteX18-521" fmla="*/ 560291 w 2590131"/>
              <a:gd name="connsiteY18-522" fmla="*/ 271281 h 1760911"/>
              <a:gd name="connsiteX19-523" fmla="*/ 665055 w 2590131"/>
              <a:gd name="connsiteY19-524" fmla="*/ 281842 h 1760911"/>
              <a:gd name="connsiteX20-525" fmla="*/ 760997 w 2590131"/>
              <a:gd name="connsiteY20-526" fmla="*/ 311624 h 1760911"/>
              <a:gd name="connsiteX21-527" fmla="*/ 1286659 w 2590131"/>
              <a:gd name="connsiteY21-528" fmla="*/ 1 h 1760911"/>
              <a:gd name="connsiteX0-529" fmla="*/ 1279519 w 2590131"/>
              <a:gd name="connsiteY0-530" fmla="*/ 1 h 1717890"/>
              <a:gd name="connsiteX1-531" fmla="*/ 1824329 w 2590131"/>
              <a:gd name="connsiteY1-532" fmla="*/ 240836 h 1717890"/>
              <a:gd name="connsiteX2-533" fmla="*/ 1989086 w 2590131"/>
              <a:gd name="connsiteY2-534" fmla="*/ 1270566 h 1717890"/>
              <a:gd name="connsiteX3-535" fmla="*/ 1981650 w 2590131"/>
              <a:gd name="connsiteY3-536" fmla="*/ 1272523 h 1717890"/>
              <a:gd name="connsiteX4-537" fmla="*/ 1981573 w 2590131"/>
              <a:gd name="connsiteY4-538" fmla="*/ 1273359 h 1717890"/>
              <a:gd name="connsiteX5-539" fmla="*/ 1912938 w 2590131"/>
              <a:gd name="connsiteY5-540" fmla="*/ 1502784 h 1717890"/>
              <a:gd name="connsiteX6-541" fmla="*/ 1517453 w 2590131"/>
              <a:gd name="connsiteY6-542" fmla="*/ 1717890 h 1717890"/>
              <a:gd name="connsiteX7-543" fmla="*/ 1696726 w 2590131"/>
              <a:gd name="connsiteY7-544" fmla="*/ 1370499 h 1717890"/>
              <a:gd name="connsiteX8-545" fmla="*/ 1687689 w 2590131"/>
              <a:gd name="connsiteY8-546" fmla="*/ 1349881 h 1717890"/>
              <a:gd name="connsiteX9-547" fmla="*/ 1676048 w 2590131"/>
              <a:gd name="connsiteY9-548" fmla="*/ 1352944 h 1717890"/>
              <a:gd name="connsiteX10-549" fmla="*/ 854235 w 2590131"/>
              <a:gd name="connsiteY10-550" fmla="*/ 1325409 h 1717890"/>
              <a:gd name="connsiteX11-551" fmla="*/ 765530 w 2590131"/>
              <a:gd name="connsiteY11-552" fmla="*/ 1265957 h 1717890"/>
              <a:gd name="connsiteX12-553" fmla="*/ 762632 w 2590131"/>
              <a:gd name="connsiteY12-554" fmla="*/ 1267530 h 1717890"/>
              <a:gd name="connsiteX13-555" fmla="*/ 560291 w 2590131"/>
              <a:gd name="connsiteY13-556" fmla="*/ 1308380 h 1717890"/>
              <a:gd name="connsiteX14-557" fmla="*/ 519829 w 2590131"/>
              <a:gd name="connsiteY14-558" fmla="*/ 1308380 h 1717890"/>
              <a:gd name="connsiteX15-559" fmla="*/ 0 w 2590131"/>
              <a:gd name="connsiteY15-560" fmla="*/ 788551 h 1717890"/>
              <a:gd name="connsiteX16-561" fmla="*/ 0 w 2590131"/>
              <a:gd name="connsiteY16-562" fmla="*/ 748089 h 1717890"/>
              <a:gd name="connsiteX17-563" fmla="*/ 519829 w 2590131"/>
              <a:gd name="connsiteY17-564" fmla="*/ 228260 h 1717890"/>
              <a:gd name="connsiteX18-565" fmla="*/ 560291 w 2590131"/>
              <a:gd name="connsiteY18-566" fmla="*/ 228260 h 1717890"/>
              <a:gd name="connsiteX19-567" fmla="*/ 665055 w 2590131"/>
              <a:gd name="connsiteY19-568" fmla="*/ 238821 h 1717890"/>
              <a:gd name="connsiteX20-569" fmla="*/ 760997 w 2590131"/>
              <a:gd name="connsiteY20-570" fmla="*/ 268603 h 1717890"/>
              <a:gd name="connsiteX21-571" fmla="*/ 1279519 w 2590131"/>
              <a:gd name="connsiteY21-572" fmla="*/ 1 h 1717890"/>
              <a:gd name="connsiteX0-573" fmla="*/ 1308079 w 2590131"/>
              <a:gd name="connsiteY0-574" fmla="*/ 1 h 1711271"/>
              <a:gd name="connsiteX1-575" fmla="*/ 1824329 w 2590131"/>
              <a:gd name="connsiteY1-576" fmla="*/ 234217 h 1711271"/>
              <a:gd name="connsiteX2-577" fmla="*/ 1989086 w 2590131"/>
              <a:gd name="connsiteY2-578" fmla="*/ 1263947 h 1711271"/>
              <a:gd name="connsiteX3-579" fmla="*/ 1981650 w 2590131"/>
              <a:gd name="connsiteY3-580" fmla="*/ 1265904 h 1711271"/>
              <a:gd name="connsiteX4-581" fmla="*/ 1981573 w 2590131"/>
              <a:gd name="connsiteY4-582" fmla="*/ 1266740 h 1711271"/>
              <a:gd name="connsiteX5-583" fmla="*/ 1912938 w 2590131"/>
              <a:gd name="connsiteY5-584" fmla="*/ 1496165 h 1711271"/>
              <a:gd name="connsiteX6-585" fmla="*/ 1517453 w 2590131"/>
              <a:gd name="connsiteY6-586" fmla="*/ 1711271 h 1711271"/>
              <a:gd name="connsiteX7-587" fmla="*/ 1696726 w 2590131"/>
              <a:gd name="connsiteY7-588" fmla="*/ 1363880 h 1711271"/>
              <a:gd name="connsiteX8-589" fmla="*/ 1687689 w 2590131"/>
              <a:gd name="connsiteY8-590" fmla="*/ 1343262 h 1711271"/>
              <a:gd name="connsiteX9-591" fmla="*/ 1676048 w 2590131"/>
              <a:gd name="connsiteY9-592" fmla="*/ 1346325 h 1711271"/>
              <a:gd name="connsiteX10-593" fmla="*/ 854235 w 2590131"/>
              <a:gd name="connsiteY10-594" fmla="*/ 1318790 h 1711271"/>
              <a:gd name="connsiteX11-595" fmla="*/ 765530 w 2590131"/>
              <a:gd name="connsiteY11-596" fmla="*/ 1259338 h 1711271"/>
              <a:gd name="connsiteX12-597" fmla="*/ 762632 w 2590131"/>
              <a:gd name="connsiteY12-598" fmla="*/ 1260911 h 1711271"/>
              <a:gd name="connsiteX13-599" fmla="*/ 560291 w 2590131"/>
              <a:gd name="connsiteY13-600" fmla="*/ 1301761 h 1711271"/>
              <a:gd name="connsiteX14-601" fmla="*/ 519829 w 2590131"/>
              <a:gd name="connsiteY14-602" fmla="*/ 1301761 h 1711271"/>
              <a:gd name="connsiteX15-603" fmla="*/ 0 w 2590131"/>
              <a:gd name="connsiteY15-604" fmla="*/ 781932 h 1711271"/>
              <a:gd name="connsiteX16-605" fmla="*/ 0 w 2590131"/>
              <a:gd name="connsiteY16-606" fmla="*/ 741470 h 1711271"/>
              <a:gd name="connsiteX17-607" fmla="*/ 519829 w 2590131"/>
              <a:gd name="connsiteY17-608" fmla="*/ 221641 h 1711271"/>
              <a:gd name="connsiteX18-609" fmla="*/ 560291 w 2590131"/>
              <a:gd name="connsiteY18-610" fmla="*/ 221641 h 1711271"/>
              <a:gd name="connsiteX19-611" fmla="*/ 665055 w 2590131"/>
              <a:gd name="connsiteY19-612" fmla="*/ 232202 h 1711271"/>
              <a:gd name="connsiteX20-613" fmla="*/ 760997 w 2590131"/>
              <a:gd name="connsiteY20-614" fmla="*/ 261984 h 1711271"/>
              <a:gd name="connsiteX21-615" fmla="*/ 1308079 w 2590131"/>
              <a:gd name="connsiteY21-616" fmla="*/ 1 h 17112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2590131" h="1711271">
                <a:moveTo>
                  <a:pt x="1308079" y="1"/>
                </a:moveTo>
                <a:cubicBezTo>
                  <a:pt x="1566396" y="-107"/>
                  <a:pt x="1752248" y="158703"/>
                  <a:pt x="1824329" y="234217"/>
                </a:cubicBezTo>
                <a:cubicBezTo>
                  <a:pt x="2958405" y="74951"/>
                  <a:pt x="2675572" y="1414975"/>
                  <a:pt x="1989086" y="1263947"/>
                </a:cubicBezTo>
                <a:lnTo>
                  <a:pt x="1981650" y="1265904"/>
                </a:lnTo>
                <a:cubicBezTo>
                  <a:pt x="1981624" y="1266183"/>
                  <a:pt x="1981599" y="1266461"/>
                  <a:pt x="1981573" y="1266740"/>
                </a:cubicBezTo>
                <a:cubicBezTo>
                  <a:pt x="1969032" y="1345227"/>
                  <a:pt x="1945334" y="1429962"/>
                  <a:pt x="1912938" y="1496165"/>
                </a:cubicBezTo>
                <a:cubicBezTo>
                  <a:pt x="1870183" y="1579875"/>
                  <a:pt x="1838329" y="1707330"/>
                  <a:pt x="1517453" y="1711271"/>
                </a:cubicBezTo>
                <a:cubicBezTo>
                  <a:pt x="1626176" y="1677603"/>
                  <a:pt x="1749492" y="1546894"/>
                  <a:pt x="1696726" y="1363880"/>
                </a:cubicBezTo>
                <a:lnTo>
                  <a:pt x="1687689" y="1343262"/>
                </a:lnTo>
                <a:lnTo>
                  <a:pt x="1676048" y="1346325"/>
                </a:lnTo>
                <a:cubicBezTo>
                  <a:pt x="1501091" y="1409580"/>
                  <a:pt x="1382653" y="1608349"/>
                  <a:pt x="854235" y="1318790"/>
                </a:cubicBezTo>
                <a:lnTo>
                  <a:pt x="765530" y="1259338"/>
                </a:lnTo>
                <a:lnTo>
                  <a:pt x="762632" y="1260911"/>
                </a:lnTo>
                <a:cubicBezTo>
                  <a:pt x="700440" y="1287215"/>
                  <a:pt x="632064" y="1301761"/>
                  <a:pt x="560291" y="1301761"/>
                </a:cubicBezTo>
                <a:lnTo>
                  <a:pt x="519829" y="1301761"/>
                </a:lnTo>
                <a:cubicBezTo>
                  <a:pt x="232735" y="1301761"/>
                  <a:pt x="0" y="1069026"/>
                  <a:pt x="0" y="781932"/>
                </a:cubicBezTo>
                <a:lnTo>
                  <a:pt x="0" y="741470"/>
                </a:lnTo>
                <a:cubicBezTo>
                  <a:pt x="0" y="454376"/>
                  <a:pt x="232735" y="221641"/>
                  <a:pt x="519829" y="221641"/>
                </a:cubicBezTo>
                <a:lnTo>
                  <a:pt x="560291" y="221641"/>
                </a:lnTo>
                <a:cubicBezTo>
                  <a:pt x="596178" y="221641"/>
                  <a:pt x="631215" y="225278"/>
                  <a:pt x="665055" y="232202"/>
                </a:cubicBezTo>
                <a:lnTo>
                  <a:pt x="760997" y="261984"/>
                </a:lnTo>
                <a:cubicBezTo>
                  <a:pt x="873847" y="209808"/>
                  <a:pt x="1049762" y="109"/>
                  <a:pt x="130807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6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20" fill="hold">
                                              <p:stCondLst>
                                                <p:cond delay="12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20" fill="hold">
                                              <p:stCondLst>
                                                <p:cond delay="24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20" fill="hold">
                                              <p:stCondLst>
                                                <p:cond delay="36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2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50" decel="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2" grpId="0" animBg="1"/>
          <p:bldP spid="55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6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20" fill="hold">
                                              <p:stCondLst>
                                                <p:cond delay="12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20" fill="hold">
                                              <p:stCondLst>
                                                <p:cond delay="24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20" fill="hold">
                                              <p:stCondLst>
                                                <p:cond delay="36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2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50" decel="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2" grpId="0" animBg="1"/>
          <p:bldP spid="55" grpId="0"/>
          <p:bldP spid="5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745" y="2845921"/>
            <a:ext cx="4992154" cy="4992154"/>
          </a:xfrm>
          <a:prstGeom prst="rect">
            <a:avLst/>
          </a:prstGeom>
        </p:spPr>
      </p:pic>
      <p:grpSp>
        <p:nvGrpSpPr>
          <p:cNvPr id="34" name="组合 127"/>
          <p:cNvGrpSpPr/>
          <p:nvPr/>
        </p:nvGrpSpPr>
        <p:grpSpPr>
          <a:xfrm>
            <a:off x="1378012" y="952500"/>
            <a:ext cx="1412870" cy="1348038"/>
            <a:chOff x="6839012" y="2446144"/>
            <a:chExt cx="1556194" cy="1556194"/>
          </a:xfrm>
        </p:grpSpPr>
        <p:grpSp>
          <p:nvGrpSpPr>
            <p:cNvPr id="35" name="组合 128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37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962983" y="952500"/>
            <a:ext cx="8308919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ẢNH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 CỦA NĂNG LƯỢNG HOẠT HÓA VÀ NHIỆT ĐỘ ĐẾN TỐC ĐỘ PHẢN ỨNG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/>
          <p:cNvSpPr/>
          <p:nvPr/>
        </p:nvSpPr>
        <p:spPr>
          <a:xfrm>
            <a:off x="915339" y="158283"/>
            <a:ext cx="10963152" cy="1204921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3" name="组合 7"/>
          <p:cNvGrpSpPr/>
          <p:nvPr/>
        </p:nvGrpSpPr>
        <p:grpSpPr>
          <a:xfrm>
            <a:off x="985628" y="327712"/>
            <a:ext cx="96284" cy="91451"/>
            <a:chOff x="4486616" y="3001075"/>
            <a:chExt cx="274695" cy="274699"/>
          </a:xfrm>
        </p:grpSpPr>
        <p:sp>
          <p:nvSpPr>
            <p:cNvPr id="4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10"/>
          <p:cNvGrpSpPr/>
          <p:nvPr/>
        </p:nvGrpSpPr>
        <p:grpSpPr>
          <a:xfrm>
            <a:off x="686123" y="327712"/>
            <a:ext cx="96284" cy="91451"/>
            <a:chOff x="4486616" y="3001075"/>
            <a:chExt cx="274695" cy="274699"/>
          </a:xfrm>
        </p:grpSpPr>
        <p:sp>
          <p:nvSpPr>
            <p:cNvPr id="7" name="椭圆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" name="椭圆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3"/>
          <p:cNvGrpSpPr/>
          <p:nvPr/>
        </p:nvGrpSpPr>
        <p:grpSpPr>
          <a:xfrm>
            <a:off x="752680" y="334670"/>
            <a:ext cx="234183" cy="45719"/>
            <a:chOff x="4318304" y="3089060"/>
            <a:chExt cx="384317" cy="61430"/>
          </a:xfrm>
        </p:grpSpPr>
        <p:sp>
          <p:nvSpPr>
            <p:cNvPr id="10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1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6"/>
          <p:cNvSpPr txBox="1"/>
          <p:nvPr/>
        </p:nvSpPr>
        <p:spPr>
          <a:xfrm>
            <a:off x="1858932" y="207447"/>
            <a:ext cx="908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 hưởng của năng lượng hoạt hóa và nhiệt độ đến tốc độ phản ứng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组合 26"/>
          <p:cNvGrpSpPr/>
          <p:nvPr/>
        </p:nvGrpSpPr>
        <p:grpSpPr>
          <a:xfrm>
            <a:off x="1119793" y="348275"/>
            <a:ext cx="738354" cy="724380"/>
            <a:chOff x="5035960" y="2884106"/>
            <a:chExt cx="601529" cy="562742"/>
          </a:xfrm>
        </p:grpSpPr>
        <p:sp>
          <p:nvSpPr>
            <p:cNvPr id="14" name="椭圆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文本框 28"/>
            <p:cNvSpPr txBox="1"/>
            <p:nvPr/>
          </p:nvSpPr>
          <p:spPr>
            <a:xfrm>
              <a:off x="5035960" y="2924555"/>
              <a:ext cx="601529" cy="45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B850"/>
                  </a:solidFill>
                </a:rPr>
                <a:t>2</a:t>
              </a:r>
              <a:endParaRPr lang="zh-CN" altLang="en-US" sz="3200" dirty="0">
                <a:solidFill>
                  <a:srgbClr val="FFB850"/>
                </a:solidFill>
              </a:endParaRP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34264" y="1899259"/>
            <a:ext cx="4804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hương trình Arrhenius: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10552"/>
              </p:ext>
            </p:extLst>
          </p:nvPr>
        </p:nvGraphicFramePr>
        <p:xfrm>
          <a:off x="5538592" y="1605262"/>
          <a:ext cx="3518313" cy="117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3" imgW="761365" imgH="304800" progId="Equation.DSMT4">
                  <p:embed/>
                </p:oleObj>
              </mc:Choice>
              <mc:Fallback>
                <p:oleObj r:id="rId3" imgW="761365" imgH="30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592" y="1605262"/>
                        <a:ext cx="3518313" cy="117277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072639" y="2887682"/>
            <a:ext cx="8447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k: </a:t>
            </a:r>
            <a:r>
              <a:rPr lang="en-US" sz="2800" dirty="0" err="1" smtClean="0"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ứng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A: </a:t>
            </a:r>
            <a:r>
              <a:rPr lang="en-US" sz="2800" dirty="0" err="1" smtClean="0"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trưng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ứng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e = 2,7183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cs typeface="Times New Roman" panose="02020603050405020304" pitchFamily="18" charset="0"/>
              </a:rPr>
              <a:t>E</a:t>
            </a:r>
            <a:r>
              <a:rPr lang="en-US" sz="2800" baseline="-25000" dirty="0" err="1">
                <a:cs typeface="Times New Roman" panose="02020603050405020304" pitchFamily="18" charset="0"/>
              </a:rPr>
              <a:t>a</a:t>
            </a:r>
            <a:r>
              <a:rPr lang="en-US" sz="2800" dirty="0"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cs typeface="Times New Roman" panose="02020603050405020304" pitchFamily="18" charset="0"/>
              </a:rPr>
              <a:t>Năng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hoạt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hóa</a:t>
            </a:r>
            <a:r>
              <a:rPr lang="en-US" sz="2800" dirty="0">
                <a:cs typeface="Times New Roman" panose="02020603050405020304" pitchFamily="18" charset="0"/>
              </a:rPr>
              <a:t> (J/</a:t>
            </a:r>
            <a:r>
              <a:rPr lang="en-US" sz="2800" dirty="0" err="1">
                <a:cs typeface="Times New Roman" panose="02020603050405020304" pitchFamily="18" charset="0"/>
              </a:rPr>
              <a:t>mol</a:t>
            </a:r>
            <a:r>
              <a:rPr lang="en-US" sz="2800" dirty="0"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R: </a:t>
            </a:r>
            <a:r>
              <a:rPr lang="en-US" sz="2800" dirty="0" err="1" smtClean="0"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cs typeface="Times New Roman" panose="02020603050405020304" pitchFamily="18" charset="0"/>
              </a:rPr>
              <a:t> ( R = 8,314 J/</a:t>
            </a:r>
            <a:r>
              <a:rPr lang="en-US" sz="2800" dirty="0" err="1" smtClean="0">
                <a:cs typeface="Times New Roman" panose="02020603050405020304" pitchFamily="18" charset="0"/>
              </a:rPr>
              <a:t>mol.K</a:t>
            </a:r>
            <a:r>
              <a:rPr lang="en-US" sz="2800" dirty="0" smtClean="0"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cs typeface="Times New Roman" panose="02020603050405020304" pitchFamily="18" charset="0"/>
              </a:rPr>
              <a:t>T: </a:t>
            </a:r>
            <a:r>
              <a:rPr lang="en-US" sz="2800" dirty="0" err="1" smtClean="0"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cs typeface="Times New Roman" panose="02020603050405020304" pitchFamily="18" charset="0"/>
              </a:rPr>
              <a:t> (Kelvin – K)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7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7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2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1076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2152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47853" y="1891062"/>
            <a:ext cx="10496293" cy="2968321"/>
            <a:chOff x="322687" y="1740455"/>
            <a:chExt cx="10496293" cy="2968321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322687" y="1740455"/>
              <a:ext cx="10496293" cy="10833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88900" marR="0" indent="25400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2800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 Arrhenius được viết lại cho 2 nhiệt độ T</a:t>
              </a:r>
              <a:r>
                <a:rPr lang="en-US" sz="28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và T</a:t>
              </a:r>
              <a:r>
                <a:rPr lang="en-US" sz="28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xác định, ứng với 2 hằng số tốc độ k</a:t>
              </a:r>
              <a:r>
                <a:rPr lang="en-US" sz="28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và k</a:t>
              </a:r>
              <a:r>
                <a:rPr lang="en-US" sz="28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308446"/>
                </p:ext>
              </p:extLst>
            </p:nvPr>
          </p:nvGraphicFramePr>
          <p:xfrm>
            <a:off x="2264096" y="3181366"/>
            <a:ext cx="5767980" cy="1527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r:id="rId3" imgW="1409065" imgH="482600" progId="Equation.DSMT4">
                    <p:embed/>
                  </p:oleObj>
                </mc:Choice>
                <mc:Fallback>
                  <p:oleObj r:id="rId3" imgW="1409065" imgH="48260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096" y="3181366"/>
                          <a:ext cx="5767980" cy="15274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圆角矩形 6"/>
          <p:cNvSpPr/>
          <p:nvPr/>
        </p:nvSpPr>
        <p:spPr>
          <a:xfrm>
            <a:off x="915339" y="158283"/>
            <a:ext cx="10963152" cy="1204921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34" name="组合 7"/>
          <p:cNvGrpSpPr/>
          <p:nvPr/>
        </p:nvGrpSpPr>
        <p:grpSpPr>
          <a:xfrm>
            <a:off x="985628" y="327712"/>
            <a:ext cx="96284" cy="91451"/>
            <a:chOff x="4486616" y="3001075"/>
            <a:chExt cx="274695" cy="274699"/>
          </a:xfrm>
        </p:grpSpPr>
        <p:sp>
          <p:nvSpPr>
            <p:cNvPr id="35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6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10"/>
          <p:cNvGrpSpPr/>
          <p:nvPr/>
        </p:nvGrpSpPr>
        <p:grpSpPr>
          <a:xfrm>
            <a:off x="686123" y="327712"/>
            <a:ext cx="96284" cy="91451"/>
            <a:chOff x="4486616" y="3001075"/>
            <a:chExt cx="274695" cy="274699"/>
          </a:xfrm>
        </p:grpSpPr>
        <p:sp>
          <p:nvSpPr>
            <p:cNvPr id="38" name="椭圆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9" name="椭圆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13"/>
          <p:cNvGrpSpPr/>
          <p:nvPr/>
        </p:nvGrpSpPr>
        <p:grpSpPr>
          <a:xfrm>
            <a:off x="752680" y="334670"/>
            <a:ext cx="234183" cy="45719"/>
            <a:chOff x="4318304" y="3089060"/>
            <a:chExt cx="384317" cy="61430"/>
          </a:xfrm>
        </p:grpSpPr>
        <p:sp>
          <p:nvSpPr>
            <p:cNvPr id="41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2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43" name="文本框 16"/>
          <p:cNvSpPr txBox="1"/>
          <p:nvPr/>
        </p:nvSpPr>
        <p:spPr>
          <a:xfrm>
            <a:off x="1858932" y="207447"/>
            <a:ext cx="908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 hưởng của năng lượng hoạt hóa và nhiệt độ đến tốc độ phản ứng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4" name="组合 26"/>
          <p:cNvGrpSpPr/>
          <p:nvPr/>
        </p:nvGrpSpPr>
        <p:grpSpPr>
          <a:xfrm>
            <a:off x="1119793" y="348275"/>
            <a:ext cx="738354" cy="724380"/>
            <a:chOff x="5035960" y="2884106"/>
            <a:chExt cx="601529" cy="562742"/>
          </a:xfrm>
        </p:grpSpPr>
        <p:sp>
          <p:nvSpPr>
            <p:cNvPr id="45" name="椭圆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6" name="文本框 28"/>
            <p:cNvSpPr txBox="1"/>
            <p:nvPr/>
          </p:nvSpPr>
          <p:spPr>
            <a:xfrm>
              <a:off x="5035960" y="2924555"/>
              <a:ext cx="601529" cy="45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B850"/>
                  </a:solidFill>
                </a:rPr>
                <a:t>2</a:t>
              </a:r>
              <a:endParaRPr lang="zh-CN" altLang="en-US" sz="3200" dirty="0">
                <a:solidFill>
                  <a:srgbClr val="FFB8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8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7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7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4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72"/>
              <p:cNvSpPr/>
              <p:nvPr/>
            </p:nvSpPr>
            <p:spPr>
              <a:xfrm>
                <a:off x="536642" y="185273"/>
                <a:ext cx="11334182" cy="2192168"/>
              </a:xfrm>
              <a:prstGeom prst="roundRect">
                <a:avLst>
                  <a:gd name="adj" fmla="val 2111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spcAft>
                    <a:spcPts val="200"/>
                  </a:spcAft>
                </a:pPr>
                <a:r>
                  <a:rPr lang="en-US" sz="2800" b="1" i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Câu</a:t>
                </a:r>
                <a:r>
                  <a:rPr lang="en-US" sz="2800" b="1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 </a:t>
                </a:r>
                <a:r>
                  <a:rPr lang="en-US" sz="2800" b="1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Phản ứng phân huỷ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xảy ra ở 45 °C theo phương trình </a:t>
                </a:r>
                <a:r>
                  <a:rPr lang="en-US" sz="28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      N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5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(g) → N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(g)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(g)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a.Tốc độ phản ứng thay đổi thế nào khi tăng nhiệt độ phản ứng lên 65°C? Biết năng lượng hoạt hoá của phản ứng là 103,5 kj/mol.</a:t>
                </a:r>
              </a:p>
            </p:txBody>
          </p:sp>
        </mc:Choice>
        <mc:Fallback xmlns="">
          <p:sp>
            <p:nvSpPr>
              <p:cNvPr id="22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42" y="185273"/>
                <a:ext cx="11334182" cy="2192168"/>
              </a:xfrm>
              <a:prstGeom prst="roundRect">
                <a:avLst>
                  <a:gd name="adj" fmla="val 21110"/>
                </a:avLst>
              </a:prstGeom>
              <a:blipFill>
                <a:blip r:embed="rId3"/>
                <a:stretch>
                  <a:fillRect b="-36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138274" y="2557791"/>
            <a:ext cx="10339925" cy="3947234"/>
            <a:chOff x="1138274" y="2557791"/>
            <a:chExt cx="10339925" cy="3947234"/>
          </a:xfrm>
        </p:grpSpPr>
        <p:sp>
          <p:nvSpPr>
            <p:cNvPr id="23" name="文本框 8"/>
            <p:cNvSpPr txBox="1"/>
            <p:nvPr/>
          </p:nvSpPr>
          <p:spPr>
            <a:xfrm>
              <a:off x="1138274" y="2557791"/>
              <a:ext cx="10339925" cy="39472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cs typeface="Times New Roman" panose="02020603050405020304" pitchFamily="18" charset="0"/>
                </a:rPr>
                <a:t>a. </a:t>
              </a:r>
              <a:r>
                <a:rPr lang="en-US" sz="2800" dirty="0">
                  <a:cs typeface="Times New Roman" panose="02020603050405020304" pitchFamily="18" charset="0"/>
                </a:rPr>
                <a:t>Phương trình Arrhenius viết cho phản ứng trên như sau:</a:t>
              </a: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cs typeface="Times New Roman" panose="02020603050405020304" pitchFamily="18" charset="0"/>
                </a:rPr>
                <a:t>Vậy, khi tăng nhiệt độ từ 45 °C lên 65 °C, tốc độ phản ứng tăng 10,1 lần.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7198659"/>
                </p:ext>
              </p:extLst>
            </p:nvPr>
          </p:nvGraphicFramePr>
          <p:xfrm>
            <a:off x="1649329" y="3265117"/>
            <a:ext cx="3744301" cy="860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4" r:id="rId4" imgW="1409065" imgH="482600" progId="Equation.DSMT4">
                    <p:embed/>
                  </p:oleObj>
                </mc:Choice>
                <mc:Fallback>
                  <p:oleObj r:id="rId4" imgW="1409065" imgH="482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9329" y="3265117"/>
                          <a:ext cx="3744301" cy="8603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1235471" y="4412577"/>
            <a:ext cx="7378152" cy="772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r:id="rId6" imgW="3314700" imgH="457200" progId="Equation.DSMT4">
                    <p:embed/>
                  </p:oleObj>
                </mc:Choice>
                <mc:Fallback>
                  <p:oleObj r:id="rId6" imgW="3314700" imgH="4572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471" y="4412577"/>
                          <a:ext cx="7378152" cy="7721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8771030" y="4412577"/>
            <a:ext cx="2094407" cy="805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r:id="rId8" imgW="774065" imgH="431800" progId="Equation.DSMT4">
                    <p:embed/>
                  </p:oleObj>
                </mc:Choice>
                <mc:Fallback>
                  <p:oleObj r:id="rId8" imgW="774065" imgH="431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1030" y="4412577"/>
                          <a:ext cx="2094407" cy="8055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0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72"/>
              <p:cNvSpPr/>
              <p:nvPr/>
            </p:nvSpPr>
            <p:spPr>
              <a:xfrm>
                <a:off x="575837" y="156754"/>
                <a:ext cx="11311363" cy="2400277"/>
              </a:xfrm>
              <a:prstGeom prst="roundRect">
                <a:avLst>
                  <a:gd name="adj" fmla="val 2111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spcAft>
                    <a:spcPts val="200"/>
                  </a:spcAft>
                </a:pPr>
                <a:r>
                  <a:rPr lang="en-US" sz="2800" b="1" i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Câu</a:t>
                </a:r>
                <a:r>
                  <a:rPr lang="en-US" sz="2800" b="1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 </a:t>
                </a:r>
                <a:r>
                  <a:rPr lang="en-US" sz="2800" b="1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Phản ứng phân huỷ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5 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xảy ra ở 45°C theo phương trình </a:t>
                </a:r>
                <a:r>
                  <a:rPr lang="en-US" sz="28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   N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5</a:t>
                </a:r>
                <a:r>
                  <a:rPr lang="en-US" sz="28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(g) → N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(g)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(g)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b.Tốc độ phản ứng phân huỷ N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thay đổi như thế nào khi giảm nhiệt độ về 25°C ? Nhận xét sự ảnh hưởng cùa nhiệt độ đến tốc độ phản ứng</a:t>
                </a:r>
              </a:p>
            </p:txBody>
          </p:sp>
        </mc:Choice>
        <mc:Fallback xmlns="">
          <p:sp>
            <p:nvSpPr>
              <p:cNvPr id="22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7" y="156754"/>
                <a:ext cx="11311363" cy="2400277"/>
              </a:xfrm>
              <a:prstGeom prst="roundRect">
                <a:avLst>
                  <a:gd name="adj" fmla="val 21110"/>
                </a:avLst>
              </a:prstGeom>
              <a:blipFill>
                <a:blip r:embed="rId3"/>
                <a:stretch>
                  <a:fillRect t="-3817" b="-81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904022" y="2739911"/>
            <a:ext cx="10983178" cy="3947234"/>
            <a:chOff x="919989" y="2557031"/>
            <a:chExt cx="9724591" cy="3947234"/>
          </a:xfrm>
        </p:grpSpPr>
        <p:sp>
          <p:nvSpPr>
            <p:cNvPr id="23" name="文本框 8"/>
            <p:cNvSpPr txBox="1"/>
            <p:nvPr/>
          </p:nvSpPr>
          <p:spPr>
            <a:xfrm>
              <a:off x="919989" y="2557031"/>
              <a:ext cx="9724591" cy="39472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cs typeface="Times New Roman" panose="02020603050405020304" pitchFamily="18" charset="0"/>
                </a:rPr>
                <a:t>b. Phương trình Arrhenius viết cho phản ứng trên như sau:</a:t>
              </a: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endParaRPr lang="en-US" sz="2800" dirty="0">
                <a:cs typeface="Times New Roman" panose="02020603050405020304" pitchFamily="18" charset="0"/>
              </a:endParaRPr>
            </a:p>
            <a:p>
              <a:r>
                <a:rPr lang="en-US" sz="2800" dirty="0">
                  <a:cs typeface="Times New Roman" panose="02020603050405020304" pitchFamily="18" charset="0"/>
                </a:rPr>
                <a:t>- Tốc độ phản ứng giảm 13,89 lần khi giảm nhiệt độ của phản ứng từ 45 °C về 25 °C.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1449763" y="3214075"/>
            <a:ext cx="3350837" cy="677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5" r:id="rId4" imgW="1409065" imgH="482600" progId="Equation.DSMT4">
                    <p:embed/>
                  </p:oleObj>
                </mc:Choice>
                <mc:Fallback>
                  <p:oleObj r:id="rId4" imgW="1409065" imgH="482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9763" y="3214075"/>
                          <a:ext cx="3350837" cy="6771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276171" y="3991250"/>
            <a:ext cx="7029629" cy="732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6" r:id="rId6" imgW="3403600" imgH="457200" progId="Equation.DSMT4">
                    <p:embed/>
                  </p:oleObj>
                </mc:Choice>
                <mc:Fallback>
                  <p:oleObj r:id="rId6" imgW="3403600" imgH="457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171" y="3991250"/>
                          <a:ext cx="7029629" cy="7322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276171" y="4802594"/>
            <a:ext cx="4083229" cy="673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7" r:id="rId8" imgW="1828800" imgH="431800" progId="Equation.DSMT4">
                    <p:embed/>
                  </p:oleObj>
                </mc:Choice>
                <mc:Fallback>
                  <p:oleObj r:id="rId8" imgW="18288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171" y="4802594"/>
                          <a:ext cx="4083229" cy="6737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492</Words>
  <Application>Microsoft Office PowerPoint</Application>
  <PresentationFormat>Widescreen</PresentationFormat>
  <Paragraphs>60</Paragraphs>
  <Slides>13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Microsoft YaHei</vt:lpstr>
      <vt:lpstr>Microsoft YaHei Light</vt:lpstr>
      <vt:lpstr>宋体</vt:lpstr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造字工房悦黑（非商用）常规体</vt:lpstr>
      <vt:lpstr>Office 主题</vt:lpstr>
      <vt:lpstr>1_Custom Design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TV-STEMTV-STEM</Manager>
  <Company>TV-STEM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</dc:title>
  <dc:subject>TV-STEM</dc:subject>
  <dc:creator>TV-STEM</dc:creator>
  <cp:keywords>TV-STEM</cp:keywords>
  <dc:description>TV-STEM</dc:description>
  <cp:lastModifiedBy>Admin</cp:lastModifiedBy>
  <cp:revision>97</cp:revision>
  <dcterms:created xsi:type="dcterms:W3CDTF">2015-05-05T08:02:00Z</dcterms:created>
  <dcterms:modified xsi:type="dcterms:W3CDTF">2023-03-28T02:13:06Z</dcterms:modified>
  <cp:category>TV-STEM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D0F2DD452E11404E87CA3E091B310779</vt:lpwstr>
  </property>
  <property fmtid="{D5CDD505-2E9C-101B-9397-08002B2CF9AE}" pid="3" name="KSOProductBuildVer">
    <vt:lpwstr>1033-11.2.0.11254</vt:lpwstr>
  </property>
</Properties>
</file>