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97" r:id="rId2"/>
  </p:sldMasterIdLst>
  <p:notesMasterIdLst>
    <p:notesMasterId r:id="rId22"/>
  </p:notesMasterIdLst>
  <p:sldIdLst>
    <p:sldId id="370" r:id="rId3"/>
    <p:sldId id="330" r:id="rId4"/>
    <p:sldId id="257" r:id="rId5"/>
    <p:sldId id="258" r:id="rId6"/>
    <p:sldId id="325" r:id="rId7"/>
    <p:sldId id="260" r:id="rId8"/>
    <p:sldId id="429" r:id="rId9"/>
    <p:sldId id="430" r:id="rId10"/>
    <p:sldId id="431" r:id="rId11"/>
    <p:sldId id="428" r:id="rId12"/>
    <p:sldId id="432" r:id="rId13"/>
    <p:sldId id="264" r:id="rId14"/>
    <p:sldId id="265" r:id="rId15"/>
    <p:sldId id="266" r:id="rId16"/>
    <p:sldId id="267" r:id="rId17"/>
    <p:sldId id="433" r:id="rId18"/>
    <p:sldId id="434" r:id="rId19"/>
    <p:sldId id="269" r:id="rId20"/>
    <p:sldId id="270"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7" d="100"/>
          <a:sy n="47" d="100"/>
        </p:scale>
        <p:origin x="54" y="6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C6FCD7-EFBD-4423-A572-392E990DAE12}" type="datetimeFigureOut">
              <a:rPr lang="en-US" smtClean="0"/>
              <a:t>5/13/2023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37FF0D-3108-4406-A6C2-4DB64F82457E}" type="slidenum">
              <a:rPr lang="en-US" smtClean="0"/>
              <a:t>‹#›</a:t>
            </a:fld>
            <a:endParaRPr lang="en-US"/>
          </a:p>
        </p:txBody>
      </p:sp>
    </p:spTree>
    <p:extLst>
      <p:ext uri="{BB962C8B-B14F-4D97-AF65-F5344CB8AC3E}">
        <p14:creationId xmlns:p14="http://schemas.microsoft.com/office/powerpoint/2010/main" val="2667416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9C31A07-1989-A1AD-9B09-258E4DC2C645}"/>
              </a:ext>
            </a:extLst>
          </p:cNvPr>
          <p:cNvSpPr>
            <a:spLocks noGrp="1" noChangeArrowheads="1"/>
          </p:cNvSpPr>
          <p:nvPr>
            <p:ph type="sldNum" sz="quarter" idx="5"/>
          </p:nvPr>
        </p:nvSpPr>
        <p:spPr>
          <a:ln/>
        </p:spPr>
        <p:txBody>
          <a:bodyPr/>
          <a:lstStyle/>
          <a:p>
            <a:fld id="{4BA9BB18-D6DC-4C1E-BCA7-5AC6C07EF86F}" type="slidenum">
              <a:rPr lang="en-US" altLang="en-US"/>
              <a:pPr/>
              <a:t>1</a:t>
            </a:fld>
            <a:endParaRPr lang="en-US" altLang="en-US"/>
          </a:p>
        </p:txBody>
      </p:sp>
      <p:sp>
        <p:nvSpPr>
          <p:cNvPr id="421890" name="Rectangle 2">
            <a:extLst>
              <a:ext uri="{FF2B5EF4-FFF2-40B4-BE49-F238E27FC236}">
                <a16:creationId xmlns:a16="http://schemas.microsoft.com/office/drawing/2014/main" id="{AB171BC7-C2EE-141E-428C-981EDA0CF382}"/>
              </a:ext>
            </a:extLst>
          </p:cNvPr>
          <p:cNvSpPr>
            <a:spLocks noRot="1" noChangeArrowheads="1" noTextEdit="1"/>
          </p:cNvSpPr>
          <p:nvPr>
            <p:ph type="sldImg"/>
          </p:nvPr>
        </p:nvSpPr>
        <p:spPr>
          <a:ln/>
        </p:spPr>
      </p:sp>
      <p:sp>
        <p:nvSpPr>
          <p:cNvPr id="421891" name="Rectangle 3">
            <a:extLst>
              <a:ext uri="{FF2B5EF4-FFF2-40B4-BE49-F238E27FC236}">
                <a16:creationId xmlns:a16="http://schemas.microsoft.com/office/drawing/2014/main" id="{007CE493-F5EB-D4EA-9C13-9AFE3AF54DB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3E81847-6AD7-8A35-4AAE-654E9699D44B}"/>
              </a:ext>
            </a:extLst>
          </p:cNvPr>
          <p:cNvSpPr>
            <a:spLocks noGrp="1" noChangeArrowheads="1"/>
          </p:cNvSpPr>
          <p:nvPr>
            <p:ph type="sldNum" sz="quarter" idx="5"/>
          </p:nvPr>
        </p:nvSpPr>
        <p:spPr>
          <a:ln/>
        </p:spPr>
        <p:txBody>
          <a:bodyPr/>
          <a:lstStyle/>
          <a:p>
            <a:fld id="{9BF0371A-46B8-4CED-AD45-ECABECB4E13F}" type="slidenum">
              <a:rPr lang="en-US" altLang="en-US"/>
              <a:pPr/>
              <a:t>10</a:t>
            </a:fld>
            <a:endParaRPr lang="en-US" altLang="en-US"/>
          </a:p>
        </p:txBody>
      </p:sp>
      <p:sp>
        <p:nvSpPr>
          <p:cNvPr id="623618" name="Rectangle 2">
            <a:extLst>
              <a:ext uri="{FF2B5EF4-FFF2-40B4-BE49-F238E27FC236}">
                <a16:creationId xmlns:a16="http://schemas.microsoft.com/office/drawing/2014/main" id="{3FAA12C2-39BA-53D9-15C8-9051F8124A00}"/>
              </a:ext>
            </a:extLst>
          </p:cNvPr>
          <p:cNvSpPr>
            <a:spLocks noRot="1" noChangeArrowheads="1" noTextEdit="1"/>
          </p:cNvSpPr>
          <p:nvPr>
            <p:ph type="sldImg"/>
          </p:nvPr>
        </p:nvSpPr>
        <p:spPr>
          <a:ln/>
        </p:spPr>
      </p:sp>
      <p:sp>
        <p:nvSpPr>
          <p:cNvPr id="623619" name="Rectangle 3">
            <a:extLst>
              <a:ext uri="{FF2B5EF4-FFF2-40B4-BE49-F238E27FC236}">
                <a16:creationId xmlns:a16="http://schemas.microsoft.com/office/drawing/2014/main" id="{FEBE567A-5DD4-A5B9-3FCD-5649184BAFB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25719AC-D10A-85FB-90D1-2E6A0D3FC295}"/>
              </a:ext>
            </a:extLst>
          </p:cNvPr>
          <p:cNvSpPr>
            <a:spLocks noGrp="1" noChangeArrowheads="1"/>
          </p:cNvSpPr>
          <p:nvPr>
            <p:ph type="sldNum" sz="quarter" idx="5"/>
          </p:nvPr>
        </p:nvSpPr>
        <p:spPr>
          <a:ln/>
        </p:spPr>
        <p:txBody>
          <a:bodyPr/>
          <a:lstStyle/>
          <a:p>
            <a:fld id="{338C37AA-F2D0-4853-9853-9C05E9ED3AC5}" type="slidenum">
              <a:rPr lang="en-US" altLang="en-US"/>
              <a:pPr/>
              <a:t>11</a:t>
            </a:fld>
            <a:endParaRPr lang="en-US" altLang="en-US"/>
          </a:p>
        </p:txBody>
      </p:sp>
      <p:sp>
        <p:nvSpPr>
          <p:cNvPr id="636930" name="Rectangle 2">
            <a:extLst>
              <a:ext uri="{FF2B5EF4-FFF2-40B4-BE49-F238E27FC236}">
                <a16:creationId xmlns:a16="http://schemas.microsoft.com/office/drawing/2014/main" id="{6B78EE95-4390-E03C-5465-9C4BAA764FDD}"/>
              </a:ext>
            </a:extLst>
          </p:cNvPr>
          <p:cNvSpPr>
            <a:spLocks noRot="1" noChangeArrowheads="1" noTextEdit="1"/>
          </p:cNvSpPr>
          <p:nvPr>
            <p:ph type="sldImg"/>
          </p:nvPr>
        </p:nvSpPr>
        <p:spPr>
          <a:ln/>
        </p:spPr>
      </p:sp>
      <p:sp>
        <p:nvSpPr>
          <p:cNvPr id="636931" name="Rectangle 3">
            <a:extLst>
              <a:ext uri="{FF2B5EF4-FFF2-40B4-BE49-F238E27FC236}">
                <a16:creationId xmlns:a16="http://schemas.microsoft.com/office/drawing/2014/main" id="{F3C3D43C-9503-07DB-A734-6D6E9BF5F7E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4F870F9-D0E2-5B21-8FB3-00738C8C8192}"/>
              </a:ext>
            </a:extLst>
          </p:cNvPr>
          <p:cNvSpPr>
            <a:spLocks noGrp="1" noChangeArrowheads="1"/>
          </p:cNvSpPr>
          <p:nvPr>
            <p:ph type="sldNum" sz="quarter" idx="5"/>
          </p:nvPr>
        </p:nvSpPr>
        <p:spPr>
          <a:ln/>
        </p:spPr>
        <p:txBody>
          <a:bodyPr/>
          <a:lstStyle/>
          <a:p>
            <a:fld id="{1C40199C-2325-46D9-99AF-866194523F01}" type="slidenum">
              <a:rPr lang="en-US" altLang="en-US"/>
              <a:pPr/>
              <a:t>12</a:t>
            </a:fld>
            <a:endParaRPr lang="en-US" altLang="en-US"/>
          </a:p>
        </p:txBody>
      </p:sp>
      <p:sp>
        <p:nvSpPr>
          <p:cNvPr id="30722" name="Rectangle 2">
            <a:extLst>
              <a:ext uri="{FF2B5EF4-FFF2-40B4-BE49-F238E27FC236}">
                <a16:creationId xmlns:a16="http://schemas.microsoft.com/office/drawing/2014/main" id="{53F042E1-6B70-D0A4-F157-123659DAC6EE}"/>
              </a:ext>
            </a:extLst>
          </p:cNvPr>
          <p:cNvSpPr>
            <a:spLocks noRot="1" noChangeArrowheads="1" noTextEdit="1"/>
          </p:cNvSpPr>
          <p:nvPr>
            <p:ph type="sldImg"/>
          </p:nvPr>
        </p:nvSpPr>
        <p:spPr>
          <a:ln/>
        </p:spPr>
      </p:sp>
      <p:sp>
        <p:nvSpPr>
          <p:cNvPr id="30723" name="Rectangle 3">
            <a:extLst>
              <a:ext uri="{FF2B5EF4-FFF2-40B4-BE49-F238E27FC236}">
                <a16:creationId xmlns:a16="http://schemas.microsoft.com/office/drawing/2014/main" id="{2AD47D5F-E36D-1FBB-D7CF-660478A6241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6A1BEF1-9545-3249-3404-147C9D7A2EBA}"/>
              </a:ext>
            </a:extLst>
          </p:cNvPr>
          <p:cNvSpPr>
            <a:spLocks noGrp="1" noChangeArrowheads="1"/>
          </p:cNvSpPr>
          <p:nvPr>
            <p:ph type="sldNum" sz="quarter" idx="5"/>
          </p:nvPr>
        </p:nvSpPr>
        <p:spPr>
          <a:ln/>
        </p:spPr>
        <p:txBody>
          <a:bodyPr/>
          <a:lstStyle/>
          <a:p>
            <a:fld id="{1D898196-0946-4021-876B-C64D4029B91F}" type="slidenum">
              <a:rPr lang="en-US" altLang="en-US"/>
              <a:pPr/>
              <a:t>13</a:t>
            </a:fld>
            <a:endParaRPr lang="en-US" altLang="en-US"/>
          </a:p>
        </p:txBody>
      </p:sp>
      <p:sp>
        <p:nvSpPr>
          <p:cNvPr id="64514" name="Rectangle 2">
            <a:extLst>
              <a:ext uri="{FF2B5EF4-FFF2-40B4-BE49-F238E27FC236}">
                <a16:creationId xmlns:a16="http://schemas.microsoft.com/office/drawing/2014/main" id="{AFFD06BC-E9FD-9F53-D008-E7E9E6BBE0FD}"/>
              </a:ext>
            </a:extLst>
          </p:cNvPr>
          <p:cNvSpPr>
            <a:spLocks noRot="1" noChangeArrowheads="1" noTextEdit="1"/>
          </p:cNvSpPr>
          <p:nvPr>
            <p:ph type="sldImg"/>
          </p:nvPr>
        </p:nvSpPr>
        <p:spPr>
          <a:ln/>
        </p:spPr>
      </p:sp>
      <p:sp>
        <p:nvSpPr>
          <p:cNvPr id="64515" name="Rectangle 3">
            <a:extLst>
              <a:ext uri="{FF2B5EF4-FFF2-40B4-BE49-F238E27FC236}">
                <a16:creationId xmlns:a16="http://schemas.microsoft.com/office/drawing/2014/main" id="{75998232-5343-95F5-8F95-8DF0396940B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A4B6A8D-EF6A-9933-CECD-D27C25F015A2}"/>
              </a:ext>
            </a:extLst>
          </p:cNvPr>
          <p:cNvSpPr>
            <a:spLocks noGrp="1" noChangeArrowheads="1"/>
          </p:cNvSpPr>
          <p:nvPr>
            <p:ph type="sldNum" sz="quarter" idx="5"/>
          </p:nvPr>
        </p:nvSpPr>
        <p:spPr>
          <a:ln/>
        </p:spPr>
        <p:txBody>
          <a:bodyPr/>
          <a:lstStyle/>
          <a:p>
            <a:fld id="{DB77B008-4C49-44D7-A2E8-3C548E3601B2}" type="slidenum">
              <a:rPr lang="en-US" altLang="en-US"/>
              <a:pPr/>
              <a:t>14</a:t>
            </a:fld>
            <a:endParaRPr lang="en-US" altLang="en-US"/>
          </a:p>
        </p:txBody>
      </p:sp>
      <p:sp>
        <p:nvSpPr>
          <p:cNvPr id="65538" name="Rectangle 2">
            <a:extLst>
              <a:ext uri="{FF2B5EF4-FFF2-40B4-BE49-F238E27FC236}">
                <a16:creationId xmlns:a16="http://schemas.microsoft.com/office/drawing/2014/main" id="{86FC4C93-2D83-0122-E201-FACAE7AD71F2}"/>
              </a:ext>
            </a:extLst>
          </p:cNvPr>
          <p:cNvSpPr>
            <a:spLocks noRot="1" noChangeArrowheads="1" noTextEdit="1"/>
          </p:cNvSpPr>
          <p:nvPr>
            <p:ph type="sldImg"/>
          </p:nvPr>
        </p:nvSpPr>
        <p:spPr>
          <a:ln/>
        </p:spPr>
      </p:sp>
      <p:sp>
        <p:nvSpPr>
          <p:cNvPr id="65539" name="Rectangle 3">
            <a:extLst>
              <a:ext uri="{FF2B5EF4-FFF2-40B4-BE49-F238E27FC236}">
                <a16:creationId xmlns:a16="http://schemas.microsoft.com/office/drawing/2014/main" id="{D3E0F73A-FAD8-3798-DF70-8AD9CC54D25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C28CFC2-2994-20D5-57B3-F34CE599D432}"/>
              </a:ext>
            </a:extLst>
          </p:cNvPr>
          <p:cNvSpPr>
            <a:spLocks noGrp="1" noChangeArrowheads="1"/>
          </p:cNvSpPr>
          <p:nvPr>
            <p:ph type="sldNum" sz="quarter" idx="5"/>
          </p:nvPr>
        </p:nvSpPr>
        <p:spPr>
          <a:ln/>
        </p:spPr>
        <p:txBody>
          <a:bodyPr/>
          <a:lstStyle/>
          <a:p>
            <a:fld id="{B58B2F05-B14B-460F-B0BD-3E4B1F6B193A}" type="slidenum">
              <a:rPr lang="en-US" altLang="en-US"/>
              <a:pPr/>
              <a:t>15</a:t>
            </a:fld>
            <a:endParaRPr lang="en-US" altLang="en-US"/>
          </a:p>
        </p:txBody>
      </p:sp>
      <p:sp>
        <p:nvSpPr>
          <p:cNvPr id="66562" name="Rectangle 2">
            <a:extLst>
              <a:ext uri="{FF2B5EF4-FFF2-40B4-BE49-F238E27FC236}">
                <a16:creationId xmlns:a16="http://schemas.microsoft.com/office/drawing/2014/main" id="{036C0CB7-C6AC-B24C-AD9C-A56107687DCC}"/>
              </a:ext>
            </a:extLst>
          </p:cNvPr>
          <p:cNvSpPr>
            <a:spLocks noRot="1" noChangeArrowheads="1" noTextEdit="1"/>
          </p:cNvSpPr>
          <p:nvPr>
            <p:ph type="sldImg"/>
          </p:nvPr>
        </p:nvSpPr>
        <p:spPr>
          <a:ln/>
        </p:spPr>
      </p:sp>
      <p:sp>
        <p:nvSpPr>
          <p:cNvPr id="66563" name="Rectangle 3">
            <a:extLst>
              <a:ext uri="{FF2B5EF4-FFF2-40B4-BE49-F238E27FC236}">
                <a16:creationId xmlns:a16="http://schemas.microsoft.com/office/drawing/2014/main" id="{B1BABD75-A639-CCFC-1266-AA791C7AE4C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9B7C114-5070-81C2-2C40-86EB7C5010F3}"/>
              </a:ext>
            </a:extLst>
          </p:cNvPr>
          <p:cNvSpPr>
            <a:spLocks noGrp="1" noChangeArrowheads="1"/>
          </p:cNvSpPr>
          <p:nvPr>
            <p:ph type="sldNum" sz="quarter" idx="5"/>
          </p:nvPr>
        </p:nvSpPr>
        <p:spPr>
          <a:ln/>
        </p:spPr>
        <p:txBody>
          <a:bodyPr/>
          <a:lstStyle/>
          <a:p>
            <a:fld id="{8AACEAF3-AB66-4664-BDD8-BDC9C8E03ABC}" type="slidenum">
              <a:rPr lang="en-US" altLang="en-US"/>
              <a:pPr/>
              <a:t>16</a:t>
            </a:fld>
            <a:endParaRPr lang="en-US" altLang="en-US"/>
          </a:p>
        </p:txBody>
      </p:sp>
      <p:sp>
        <p:nvSpPr>
          <p:cNvPr id="642050" name="Rectangle 2">
            <a:extLst>
              <a:ext uri="{FF2B5EF4-FFF2-40B4-BE49-F238E27FC236}">
                <a16:creationId xmlns:a16="http://schemas.microsoft.com/office/drawing/2014/main" id="{39FD68CC-5194-E825-9EC4-D2F5CD08647F}"/>
              </a:ext>
            </a:extLst>
          </p:cNvPr>
          <p:cNvSpPr>
            <a:spLocks noRot="1" noChangeArrowheads="1" noTextEdit="1"/>
          </p:cNvSpPr>
          <p:nvPr>
            <p:ph type="sldImg"/>
          </p:nvPr>
        </p:nvSpPr>
        <p:spPr>
          <a:ln/>
        </p:spPr>
      </p:sp>
      <p:sp>
        <p:nvSpPr>
          <p:cNvPr id="642051" name="Rectangle 3">
            <a:extLst>
              <a:ext uri="{FF2B5EF4-FFF2-40B4-BE49-F238E27FC236}">
                <a16:creationId xmlns:a16="http://schemas.microsoft.com/office/drawing/2014/main" id="{7AFFCE23-D322-79B9-93A7-D9B2ACE9C8A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9817098-5A18-CBA2-6243-7A22400C2AC8}"/>
              </a:ext>
            </a:extLst>
          </p:cNvPr>
          <p:cNvSpPr>
            <a:spLocks noGrp="1" noChangeArrowheads="1"/>
          </p:cNvSpPr>
          <p:nvPr>
            <p:ph type="sldNum" sz="quarter" idx="5"/>
          </p:nvPr>
        </p:nvSpPr>
        <p:spPr>
          <a:ln/>
        </p:spPr>
        <p:txBody>
          <a:bodyPr/>
          <a:lstStyle/>
          <a:p>
            <a:fld id="{AEEE54AE-A26D-440A-A35D-A1B3AA8C059A}" type="slidenum">
              <a:rPr lang="en-US" altLang="en-US"/>
              <a:pPr/>
              <a:t>17</a:t>
            </a:fld>
            <a:endParaRPr lang="en-US" altLang="en-US"/>
          </a:p>
        </p:txBody>
      </p:sp>
      <p:sp>
        <p:nvSpPr>
          <p:cNvPr id="643074" name="Rectangle 2">
            <a:extLst>
              <a:ext uri="{FF2B5EF4-FFF2-40B4-BE49-F238E27FC236}">
                <a16:creationId xmlns:a16="http://schemas.microsoft.com/office/drawing/2014/main" id="{6C08904B-DFD3-FABD-8B96-9403B5EB0674}"/>
              </a:ext>
            </a:extLst>
          </p:cNvPr>
          <p:cNvSpPr>
            <a:spLocks noRot="1" noChangeArrowheads="1" noTextEdit="1"/>
          </p:cNvSpPr>
          <p:nvPr>
            <p:ph type="sldImg"/>
          </p:nvPr>
        </p:nvSpPr>
        <p:spPr>
          <a:ln/>
        </p:spPr>
      </p:sp>
      <p:sp>
        <p:nvSpPr>
          <p:cNvPr id="643075" name="Rectangle 3">
            <a:extLst>
              <a:ext uri="{FF2B5EF4-FFF2-40B4-BE49-F238E27FC236}">
                <a16:creationId xmlns:a16="http://schemas.microsoft.com/office/drawing/2014/main" id="{43338011-84E1-529A-8540-79C9FBA5304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29C473B-C938-613E-2E79-257E413F310B}"/>
              </a:ext>
            </a:extLst>
          </p:cNvPr>
          <p:cNvSpPr>
            <a:spLocks noGrp="1" noChangeArrowheads="1"/>
          </p:cNvSpPr>
          <p:nvPr>
            <p:ph type="sldNum" sz="quarter" idx="5"/>
          </p:nvPr>
        </p:nvSpPr>
        <p:spPr>
          <a:ln/>
        </p:spPr>
        <p:txBody>
          <a:bodyPr/>
          <a:lstStyle/>
          <a:p>
            <a:fld id="{35CDA3E0-B2C9-4C2E-909E-C0C7ABD1B5FB}" type="slidenum">
              <a:rPr lang="en-US" altLang="en-US"/>
              <a:pPr/>
              <a:t>18</a:t>
            </a:fld>
            <a:endParaRPr lang="en-US" altLang="en-US"/>
          </a:p>
        </p:txBody>
      </p:sp>
      <p:sp>
        <p:nvSpPr>
          <p:cNvPr id="68610" name="Rectangle 2">
            <a:extLst>
              <a:ext uri="{FF2B5EF4-FFF2-40B4-BE49-F238E27FC236}">
                <a16:creationId xmlns:a16="http://schemas.microsoft.com/office/drawing/2014/main" id="{21262834-74A8-CD0A-E6E9-DBC76D1F0701}"/>
              </a:ext>
            </a:extLst>
          </p:cNvPr>
          <p:cNvSpPr>
            <a:spLocks noRot="1" noChangeArrowheads="1" noTextEdit="1"/>
          </p:cNvSpPr>
          <p:nvPr>
            <p:ph type="sldImg"/>
          </p:nvPr>
        </p:nvSpPr>
        <p:spPr>
          <a:ln/>
        </p:spPr>
      </p:sp>
      <p:sp>
        <p:nvSpPr>
          <p:cNvPr id="68611" name="Rectangle 3">
            <a:extLst>
              <a:ext uri="{FF2B5EF4-FFF2-40B4-BE49-F238E27FC236}">
                <a16:creationId xmlns:a16="http://schemas.microsoft.com/office/drawing/2014/main" id="{75773A65-B673-5F73-4328-49918E12428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F7482A7-8F9D-9E3B-E46E-47461A6B94BF}"/>
              </a:ext>
            </a:extLst>
          </p:cNvPr>
          <p:cNvSpPr>
            <a:spLocks noGrp="1" noChangeArrowheads="1"/>
          </p:cNvSpPr>
          <p:nvPr>
            <p:ph type="sldNum" sz="quarter" idx="5"/>
          </p:nvPr>
        </p:nvSpPr>
        <p:spPr>
          <a:ln/>
        </p:spPr>
        <p:txBody>
          <a:bodyPr/>
          <a:lstStyle/>
          <a:p>
            <a:fld id="{3787495E-AE29-497E-88C2-7A6626975E47}" type="slidenum">
              <a:rPr lang="en-US" altLang="en-US"/>
              <a:pPr/>
              <a:t>19</a:t>
            </a:fld>
            <a:endParaRPr lang="en-US" altLang="en-US"/>
          </a:p>
        </p:txBody>
      </p:sp>
      <p:sp>
        <p:nvSpPr>
          <p:cNvPr id="69634" name="Rectangle 2">
            <a:extLst>
              <a:ext uri="{FF2B5EF4-FFF2-40B4-BE49-F238E27FC236}">
                <a16:creationId xmlns:a16="http://schemas.microsoft.com/office/drawing/2014/main" id="{E89BDF0B-4822-D669-AA90-3B1FD11A0538}"/>
              </a:ext>
            </a:extLst>
          </p:cNvPr>
          <p:cNvSpPr>
            <a:spLocks noRot="1" noChangeArrowheads="1" noTextEdit="1"/>
          </p:cNvSpPr>
          <p:nvPr>
            <p:ph type="sldImg"/>
          </p:nvPr>
        </p:nvSpPr>
        <p:spPr>
          <a:ln/>
        </p:spPr>
      </p:sp>
      <p:sp>
        <p:nvSpPr>
          <p:cNvPr id="69635" name="Rectangle 3">
            <a:extLst>
              <a:ext uri="{FF2B5EF4-FFF2-40B4-BE49-F238E27FC236}">
                <a16:creationId xmlns:a16="http://schemas.microsoft.com/office/drawing/2014/main" id="{C71DCA6E-580C-6153-733A-7F2926268D2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46F456F-C9BC-0052-B761-6EB1D234700A}"/>
              </a:ext>
            </a:extLst>
          </p:cNvPr>
          <p:cNvSpPr>
            <a:spLocks noGrp="1" noChangeArrowheads="1"/>
          </p:cNvSpPr>
          <p:nvPr>
            <p:ph type="sldNum" sz="quarter" idx="5"/>
          </p:nvPr>
        </p:nvSpPr>
        <p:spPr>
          <a:ln/>
        </p:spPr>
        <p:txBody>
          <a:bodyPr/>
          <a:lstStyle/>
          <a:p>
            <a:fld id="{B671E348-78DF-40D7-91B8-35F1AA9A7D9A}" type="slidenum">
              <a:rPr lang="en-US" altLang="en-US"/>
              <a:pPr/>
              <a:t>2</a:t>
            </a:fld>
            <a:endParaRPr lang="en-US" altLang="en-US"/>
          </a:p>
        </p:txBody>
      </p:sp>
      <p:sp>
        <p:nvSpPr>
          <p:cNvPr id="217090" name="Rectangle 2">
            <a:extLst>
              <a:ext uri="{FF2B5EF4-FFF2-40B4-BE49-F238E27FC236}">
                <a16:creationId xmlns:a16="http://schemas.microsoft.com/office/drawing/2014/main" id="{11A4D7D5-C790-4903-51AA-96B30A66AAD5}"/>
              </a:ext>
            </a:extLst>
          </p:cNvPr>
          <p:cNvSpPr>
            <a:spLocks noRot="1" noChangeArrowheads="1" noTextEdit="1"/>
          </p:cNvSpPr>
          <p:nvPr>
            <p:ph type="sldImg"/>
          </p:nvPr>
        </p:nvSpPr>
        <p:spPr>
          <a:ln/>
        </p:spPr>
      </p:sp>
      <p:sp>
        <p:nvSpPr>
          <p:cNvPr id="217091" name="Rectangle 3">
            <a:extLst>
              <a:ext uri="{FF2B5EF4-FFF2-40B4-BE49-F238E27FC236}">
                <a16:creationId xmlns:a16="http://schemas.microsoft.com/office/drawing/2014/main" id="{026E561D-B232-8FD9-BCDB-49A988295A7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7D97426-B943-C4C0-06EE-91FE88237079}"/>
              </a:ext>
            </a:extLst>
          </p:cNvPr>
          <p:cNvSpPr>
            <a:spLocks noGrp="1" noChangeArrowheads="1"/>
          </p:cNvSpPr>
          <p:nvPr>
            <p:ph type="sldNum" sz="quarter" idx="5"/>
          </p:nvPr>
        </p:nvSpPr>
        <p:spPr>
          <a:ln/>
        </p:spPr>
        <p:txBody>
          <a:bodyPr/>
          <a:lstStyle/>
          <a:p>
            <a:fld id="{1002D27C-0405-4C36-9950-32C192ACBE60}" type="slidenum">
              <a:rPr lang="en-US" altLang="en-US"/>
              <a:pPr/>
              <a:t>3</a:t>
            </a:fld>
            <a:endParaRPr lang="en-US" altLang="en-US"/>
          </a:p>
        </p:txBody>
      </p:sp>
      <p:sp>
        <p:nvSpPr>
          <p:cNvPr id="12290" name="Rectangle 2">
            <a:extLst>
              <a:ext uri="{FF2B5EF4-FFF2-40B4-BE49-F238E27FC236}">
                <a16:creationId xmlns:a16="http://schemas.microsoft.com/office/drawing/2014/main" id="{CEF51659-E71C-6CA9-2908-07430F6C38BD}"/>
              </a:ext>
            </a:extLst>
          </p:cNvPr>
          <p:cNvSpPr>
            <a:spLocks noRot="1" noChangeArrowheads="1" noTextEdit="1"/>
          </p:cNvSpPr>
          <p:nvPr>
            <p:ph type="sldImg"/>
          </p:nvPr>
        </p:nvSpPr>
        <p:spPr>
          <a:ln/>
        </p:spPr>
      </p:sp>
      <p:sp>
        <p:nvSpPr>
          <p:cNvPr id="12291" name="Rectangle 3">
            <a:extLst>
              <a:ext uri="{FF2B5EF4-FFF2-40B4-BE49-F238E27FC236}">
                <a16:creationId xmlns:a16="http://schemas.microsoft.com/office/drawing/2014/main" id="{93431206-769A-324F-CB52-2854ADFFD2D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1C97386-B184-68B9-5E3D-4DF9990AE741}"/>
              </a:ext>
            </a:extLst>
          </p:cNvPr>
          <p:cNvSpPr>
            <a:spLocks noGrp="1" noChangeArrowheads="1"/>
          </p:cNvSpPr>
          <p:nvPr>
            <p:ph type="sldNum" sz="quarter" idx="5"/>
          </p:nvPr>
        </p:nvSpPr>
        <p:spPr>
          <a:ln/>
        </p:spPr>
        <p:txBody>
          <a:bodyPr/>
          <a:lstStyle/>
          <a:p>
            <a:fld id="{82A6CEFF-50F8-4FB6-9B71-BE44469D5CA7}" type="slidenum">
              <a:rPr lang="en-US" altLang="en-US"/>
              <a:pPr/>
              <a:t>4</a:t>
            </a:fld>
            <a:endParaRPr lang="en-US" altLang="en-US"/>
          </a:p>
        </p:txBody>
      </p:sp>
      <p:sp>
        <p:nvSpPr>
          <p:cNvPr id="13314" name="Rectangle 2">
            <a:extLst>
              <a:ext uri="{FF2B5EF4-FFF2-40B4-BE49-F238E27FC236}">
                <a16:creationId xmlns:a16="http://schemas.microsoft.com/office/drawing/2014/main" id="{6DD348FC-D151-86BD-DFFD-85F09612C2BA}"/>
              </a:ext>
            </a:extLst>
          </p:cNvPr>
          <p:cNvSpPr>
            <a:spLocks noRot="1" noChangeArrowheads="1" noTextEdit="1"/>
          </p:cNvSpPr>
          <p:nvPr>
            <p:ph type="sldImg"/>
          </p:nvPr>
        </p:nvSpPr>
        <p:spPr>
          <a:ln/>
        </p:spPr>
      </p:sp>
      <p:sp>
        <p:nvSpPr>
          <p:cNvPr id="13315" name="Rectangle 3">
            <a:extLst>
              <a:ext uri="{FF2B5EF4-FFF2-40B4-BE49-F238E27FC236}">
                <a16:creationId xmlns:a16="http://schemas.microsoft.com/office/drawing/2014/main" id="{2CB67AC2-D7B1-23C0-0BBD-A58A9ACFEB2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5C8CF8F-C2D5-9EE7-113C-07EEC750411C}"/>
              </a:ext>
            </a:extLst>
          </p:cNvPr>
          <p:cNvSpPr>
            <a:spLocks noGrp="1" noChangeArrowheads="1"/>
          </p:cNvSpPr>
          <p:nvPr>
            <p:ph type="sldNum" sz="quarter" idx="5"/>
          </p:nvPr>
        </p:nvSpPr>
        <p:spPr>
          <a:ln/>
        </p:spPr>
        <p:txBody>
          <a:bodyPr/>
          <a:lstStyle/>
          <a:p>
            <a:fld id="{292F7893-8C66-4D09-B262-0AADB901CB02}" type="slidenum">
              <a:rPr lang="en-US" altLang="en-US"/>
              <a:pPr/>
              <a:t>5</a:t>
            </a:fld>
            <a:endParaRPr lang="en-US" altLang="en-US"/>
          </a:p>
        </p:txBody>
      </p:sp>
      <p:sp>
        <p:nvSpPr>
          <p:cNvPr id="206850" name="Rectangle 2">
            <a:extLst>
              <a:ext uri="{FF2B5EF4-FFF2-40B4-BE49-F238E27FC236}">
                <a16:creationId xmlns:a16="http://schemas.microsoft.com/office/drawing/2014/main" id="{A7CABC78-F6C9-7FCF-3098-BFAC45231408}"/>
              </a:ext>
            </a:extLst>
          </p:cNvPr>
          <p:cNvSpPr>
            <a:spLocks noRot="1" noChangeArrowheads="1" noTextEdit="1"/>
          </p:cNvSpPr>
          <p:nvPr>
            <p:ph type="sldImg"/>
          </p:nvPr>
        </p:nvSpPr>
        <p:spPr>
          <a:ln/>
        </p:spPr>
      </p:sp>
      <p:sp>
        <p:nvSpPr>
          <p:cNvPr id="206851" name="Rectangle 3">
            <a:extLst>
              <a:ext uri="{FF2B5EF4-FFF2-40B4-BE49-F238E27FC236}">
                <a16:creationId xmlns:a16="http://schemas.microsoft.com/office/drawing/2014/main" id="{21E8E990-CD84-C851-56AE-37647DBFABFA}"/>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B3F5D66-CECA-2DF6-9A79-671F234DEC04}"/>
              </a:ext>
            </a:extLst>
          </p:cNvPr>
          <p:cNvSpPr>
            <a:spLocks noGrp="1" noChangeArrowheads="1"/>
          </p:cNvSpPr>
          <p:nvPr>
            <p:ph type="sldNum" sz="quarter" idx="5"/>
          </p:nvPr>
        </p:nvSpPr>
        <p:spPr>
          <a:ln/>
        </p:spPr>
        <p:txBody>
          <a:bodyPr/>
          <a:lstStyle/>
          <a:p>
            <a:fld id="{9FF01307-5FD6-4B9E-B664-15E03259BF44}" type="slidenum">
              <a:rPr lang="en-US" altLang="en-US"/>
              <a:pPr/>
              <a:t>6</a:t>
            </a:fld>
            <a:endParaRPr lang="en-US" altLang="en-US"/>
          </a:p>
        </p:txBody>
      </p:sp>
      <p:sp>
        <p:nvSpPr>
          <p:cNvPr id="17410" name="Rectangle 2">
            <a:extLst>
              <a:ext uri="{FF2B5EF4-FFF2-40B4-BE49-F238E27FC236}">
                <a16:creationId xmlns:a16="http://schemas.microsoft.com/office/drawing/2014/main" id="{1D14E882-2272-CC7B-60C2-F6AE69397DF6}"/>
              </a:ext>
            </a:extLst>
          </p:cNvPr>
          <p:cNvSpPr>
            <a:spLocks noRot="1" noChangeArrowheads="1" noTextEdit="1"/>
          </p:cNvSpPr>
          <p:nvPr>
            <p:ph type="sldImg"/>
          </p:nvPr>
        </p:nvSpPr>
        <p:spPr>
          <a:ln/>
        </p:spPr>
      </p:sp>
      <p:sp>
        <p:nvSpPr>
          <p:cNvPr id="17411" name="Rectangle 3">
            <a:extLst>
              <a:ext uri="{FF2B5EF4-FFF2-40B4-BE49-F238E27FC236}">
                <a16:creationId xmlns:a16="http://schemas.microsoft.com/office/drawing/2014/main" id="{E2D8135E-9218-106C-1AF7-5819C517662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940D776-BEBD-EB45-D623-CEC4CFD047EC}"/>
              </a:ext>
            </a:extLst>
          </p:cNvPr>
          <p:cNvSpPr>
            <a:spLocks noGrp="1" noChangeArrowheads="1"/>
          </p:cNvSpPr>
          <p:nvPr>
            <p:ph type="sldNum" sz="quarter" idx="5"/>
          </p:nvPr>
        </p:nvSpPr>
        <p:spPr>
          <a:ln/>
        </p:spPr>
        <p:txBody>
          <a:bodyPr/>
          <a:lstStyle/>
          <a:p>
            <a:fld id="{B3988250-7B66-4F12-9F5D-5765EA89DCDB}" type="slidenum">
              <a:rPr lang="en-US" altLang="en-US"/>
              <a:pPr/>
              <a:t>7</a:t>
            </a:fld>
            <a:endParaRPr lang="en-US" altLang="en-US"/>
          </a:p>
        </p:txBody>
      </p:sp>
      <p:sp>
        <p:nvSpPr>
          <p:cNvPr id="626690" name="Rectangle 2">
            <a:extLst>
              <a:ext uri="{FF2B5EF4-FFF2-40B4-BE49-F238E27FC236}">
                <a16:creationId xmlns:a16="http://schemas.microsoft.com/office/drawing/2014/main" id="{00DF4971-0D00-D0C2-EA70-C7D622643372}"/>
              </a:ext>
            </a:extLst>
          </p:cNvPr>
          <p:cNvSpPr>
            <a:spLocks noRot="1" noChangeArrowheads="1" noTextEdit="1"/>
          </p:cNvSpPr>
          <p:nvPr>
            <p:ph type="sldImg"/>
          </p:nvPr>
        </p:nvSpPr>
        <p:spPr>
          <a:ln/>
        </p:spPr>
      </p:sp>
      <p:sp>
        <p:nvSpPr>
          <p:cNvPr id="626691" name="Rectangle 3">
            <a:extLst>
              <a:ext uri="{FF2B5EF4-FFF2-40B4-BE49-F238E27FC236}">
                <a16:creationId xmlns:a16="http://schemas.microsoft.com/office/drawing/2014/main" id="{4DEA6275-9B4E-0E07-8690-6B7D895E017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B51A41B-2BA2-21C3-845E-F361965793C1}"/>
              </a:ext>
            </a:extLst>
          </p:cNvPr>
          <p:cNvSpPr>
            <a:spLocks noGrp="1" noChangeArrowheads="1"/>
          </p:cNvSpPr>
          <p:nvPr>
            <p:ph type="sldNum" sz="quarter" idx="5"/>
          </p:nvPr>
        </p:nvSpPr>
        <p:spPr>
          <a:ln/>
        </p:spPr>
        <p:txBody>
          <a:bodyPr/>
          <a:lstStyle/>
          <a:p>
            <a:fld id="{2769AC9B-1EB9-407E-8185-E4F6C4EACA70}" type="slidenum">
              <a:rPr lang="en-US" altLang="en-US"/>
              <a:pPr/>
              <a:t>8</a:t>
            </a:fld>
            <a:endParaRPr lang="en-US" altLang="en-US"/>
          </a:p>
        </p:txBody>
      </p:sp>
      <p:sp>
        <p:nvSpPr>
          <p:cNvPr id="629762" name="Rectangle 2">
            <a:extLst>
              <a:ext uri="{FF2B5EF4-FFF2-40B4-BE49-F238E27FC236}">
                <a16:creationId xmlns:a16="http://schemas.microsoft.com/office/drawing/2014/main" id="{0DA2174B-FA0A-12DB-3047-1DD161EF1271}"/>
              </a:ext>
            </a:extLst>
          </p:cNvPr>
          <p:cNvSpPr>
            <a:spLocks noRot="1" noChangeArrowheads="1" noTextEdit="1"/>
          </p:cNvSpPr>
          <p:nvPr>
            <p:ph type="sldImg"/>
          </p:nvPr>
        </p:nvSpPr>
        <p:spPr>
          <a:ln/>
        </p:spPr>
      </p:sp>
      <p:sp>
        <p:nvSpPr>
          <p:cNvPr id="629763" name="Rectangle 3">
            <a:extLst>
              <a:ext uri="{FF2B5EF4-FFF2-40B4-BE49-F238E27FC236}">
                <a16:creationId xmlns:a16="http://schemas.microsoft.com/office/drawing/2014/main" id="{517379BA-6856-4855-831C-17F5E99234A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4B4A9A0-FA82-F27D-7E1A-C190EAF69C6B}"/>
              </a:ext>
            </a:extLst>
          </p:cNvPr>
          <p:cNvSpPr>
            <a:spLocks noGrp="1" noChangeArrowheads="1"/>
          </p:cNvSpPr>
          <p:nvPr>
            <p:ph type="sldNum" sz="quarter" idx="5"/>
          </p:nvPr>
        </p:nvSpPr>
        <p:spPr>
          <a:ln/>
        </p:spPr>
        <p:txBody>
          <a:bodyPr/>
          <a:lstStyle/>
          <a:p>
            <a:fld id="{74746BFE-9CE6-42B9-B415-9876506FDC4D}" type="slidenum">
              <a:rPr lang="en-US" altLang="en-US"/>
              <a:pPr/>
              <a:t>9</a:t>
            </a:fld>
            <a:endParaRPr lang="en-US" altLang="en-US"/>
          </a:p>
        </p:txBody>
      </p:sp>
      <p:sp>
        <p:nvSpPr>
          <p:cNvPr id="635906" name="Rectangle 2">
            <a:extLst>
              <a:ext uri="{FF2B5EF4-FFF2-40B4-BE49-F238E27FC236}">
                <a16:creationId xmlns:a16="http://schemas.microsoft.com/office/drawing/2014/main" id="{1E39B5B3-C127-7B7D-3AD6-08CC033B2E5F}"/>
              </a:ext>
            </a:extLst>
          </p:cNvPr>
          <p:cNvSpPr>
            <a:spLocks noRot="1" noChangeArrowheads="1" noTextEdit="1"/>
          </p:cNvSpPr>
          <p:nvPr>
            <p:ph type="sldImg"/>
          </p:nvPr>
        </p:nvSpPr>
        <p:spPr>
          <a:ln/>
        </p:spPr>
      </p:sp>
      <p:sp>
        <p:nvSpPr>
          <p:cNvPr id="635907" name="Rectangle 3">
            <a:extLst>
              <a:ext uri="{FF2B5EF4-FFF2-40B4-BE49-F238E27FC236}">
                <a16:creationId xmlns:a16="http://schemas.microsoft.com/office/drawing/2014/main" id="{227C8F53-9B3D-F3AE-55B0-BF9F4682D319}"/>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8B41A-B8E0-4D65-9AD5-CAC9AA4101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80DCD7B-49F3-41C3-A3E5-03BD917896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E90928-7051-4176-AF43-FB46B448AF65}"/>
              </a:ext>
            </a:extLst>
          </p:cNvPr>
          <p:cNvSpPr>
            <a:spLocks noGrp="1"/>
          </p:cNvSpPr>
          <p:nvPr>
            <p:ph type="dt" sz="half" idx="10"/>
          </p:nvPr>
        </p:nvSpPr>
        <p:spPr/>
        <p:txBody>
          <a:bodyPr/>
          <a:lstStyle/>
          <a:p>
            <a:fld id="{FD2470B8-96F8-42D0-9FB1-FD414F8B4E30}" type="datetime1">
              <a:rPr lang="en-US" smtClean="0"/>
              <a:t>5/13/2023</a:t>
            </a:fld>
            <a:endParaRPr lang="en-US"/>
          </a:p>
        </p:txBody>
      </p:sp>
      <p:sp>
        <p:nvSpPr>
          <p:cNvPr id="5" name="Footer Placeholder 4">
            <a:extLst>
              <a:ext uri="{FF2B5EF4-FFF2-40B4-BE49-F238E27FC236}">
                <a16:creationId xmlns:a16="http://schemas.microsoft.com/office/drawing/2014/main" id="{09C6C36D-9F2D-4132-AB2A-99D6F38ED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3FC725-0F22-43D9-B218-40E06E243499}"/>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887785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DCB1E-B8B3-4099-9998-B1DEAD5CDF7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CC9C89E-B954-4BBD-8FC6-63D9712106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413943-8E2C-479E-A890-4082F72A6BB9}"/>
              </a:ext>
            </a:extLst>
          </p:cNvPr>
          <p:cNvSpPr>
            <a:spLocks noGrp="1"/>
          </p:cNvSpPr>
          <p:nvPr>
            <p:ph type="dt" sz="half" idx="10"/>
          </p:nvPr>
        </p:nvSpPr>
        <p:spPr/>
        <p:txBody>
          <a:bodyPr/>
          <a:lstStyle/>
          <a:p>
            <a:fld id="{03A4B6EE-3F1C-40A8-BAA7-D8D1D25FA34D}" type="datetime1">
              <a:rPr lang="en-US" smtClean="0"/>
              <a:t>5/13/2023</a:t>
            </a:fld>
            <a:endParaRPr lang="en-US"/>
          </a:p>
        </p:txBody>
      </p:sp>
      <p:sp>
        <p:nvSpPr>
          <p:cNvPr id="5" name="Footer Placeholder 4">
            <a:extLst>
              <a:ext uri="{FF2B5EF4-FFF2-40B4-BE49-F238E27FC236}">
                <a16:creationId xmlns:a16="http://schemas.microsoft.com/office/drawing/2014/main" id="{55B604B0-3DBA-4D52-ADB2-DC5CEF4419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661FA0-D26F-4FFC-8850-74922A338940}"/>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4143217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F595F7-9D7D-4C85-9C99-BE194AFE63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49E8BE-C4BA-4237-B360-FC4943A313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70A49F-B64E-4D0D-BB32-EA3E8F26407C}"/>
              </a:ext>
            </a:extLst>
          </p:cNvPr>
          <p:cNvSpPr>
            <a:spLocks noGrp="1"/>
          </p:cNvSpPr>
          <p:nvPr>
            <p:ph type="dt" sz="half" idx="10"/>
          </p:nvPr>
        </p:nvSpPr>
        <p:spPr/>
        <p:txBody>
          <a:bodyPr/>
          <a:lstStyle/>
          <a:p>
            <a:fld id="{22B49DCD-488C-48E6-B562-9E2144C6FF46}" type="datetime1">
              <a:rPr lang="en-US" smtClean="0"/>
              <a:t>5/13/2023</a:t>
            </a:fld>
            <a:endParaRPr lang="en-US"/>
          </a:p>
        </p:txBody>
      </p:sp>
      <p:sp>
        <p:nvSpPr>
          <p:cNvPr id="5" name="Footer Placeholder 4">
            <a:extLst>
              <a:ext uri="{FF2B5EF4-FFF2-40B4-BE49-F238E27FC236}">
                <a16:creationId xmlns:a16="http://schemas.microsoft.com/office/drawing/2014/main" id="{38FDC6AD-EC63-4D87-9E40-7B7D6340B1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3CB9E5-01A1-4ED1-B801-129D0CB7524C}"/>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3447220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84008810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B13CA64-8F4F-4212-964E-F8E795940701}" type="slidenum">
              <a:rPr lang="en-US" altLang="en-US" smtClean="0"/>
              <a:pPr/>
              <a:t>‹#›</a:t>
            </a:fld>
            <a:endParaRPr lang="en-US" altLang="en-US"/>
          </a:p>
        </p:txBody>
      </p:sp>
    </p:spTree>
    <p:extLst>
      <p:ext uri="{BB962C8B-B14F-4D97-AF65-F5344CB8AC3E}">
        <p14:creationId xmlns:p14="http://schemas.microsoft.com/office/powerpoint/2010/main" val="10940155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55016709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D07DEF4F-A77F-4838-A860-66D09B1F6F2E}" type="slidenum">
              <a:rPr lang="en-US" altLang="en-US" smtClean="0"/>
              <a:pPr/>
              <a:t>‹#›</a:t>
            </a:fld>
            <a:endParaRPr lang="en-US" altLang="en-US"/>
          </a:p>
        </p:txBody>
      </p:sp>
    </p:spTree>
    <p:extLst>
      <p:ext uri="{BB962C8B-B14F-4D97-AF65-F5344CB8AC3E}">
        <p14:creationId xmlns:p14="http://schemas.microsoft.com/office/powerpoint/2010/main" val="11652543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6E9974-F0DC-4DB8-9A38-2F8F55216D11}" type="datetime1">
              <a:rPr lang="en-US" smtClean="0"/>
              <a:t>5/13/2023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3150853816"/>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6E9974-F0DC-4DB8-9A38-2F8F55216D11}" type="datetime1">
              <a:rPr lang="en-US" smtClean="0"/>
              <a:t>5/13/2023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82251872"/>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E9974-F0DC-4DB8-9A38-2F8F55216D11}" type="datetime1">
              <a:rPr lang="en-US" smtClean="0"/>
              <a:t>5/13/2023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2529052025"/>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6E9974-F0DC-4DB8-9A38-2F8F55216D11}" type="datetime1">
              <a:rPr lang="en-US" smtClean="0"/>
              <a:t>5/13/2023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3426554078"/>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35215-4EEE-4E5B-A968-79EEC7C781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03A29C-F7DB-4788-8BFD-3796BE902E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B1FF36-8A8A-49C7-B10C-E9298B9F86C1}"/>
              </a:ext>
            </a:extLst>
          </p:cNvPr>
          <p:cNvSpPr>
            <a:spLocks noGrp="1"/>
          </p:cNvSpPr>
          <p:nvPr>
            <p:ph type="dt" sz="half" idx="10"/>
          </p:nvPr>
        </p:nvSpPr>
        <p:spPr/>
        <p:txBody>
          <a:bodyPr/>
          <a:lstStyle/>
          <a:p>
            <a:fld id="{7848F3F0-BBE0-4656-ADE2-E0CA7BB6F2D1}" type="datetime1">
              <a:rPr lang="en-US" smtClean="0"/>
              <a:t>5/13/2023</a:t>
            </a:fld>
            <a:endParaRPr lang="en-US"/>
          </a:p>
        </p:txBody>
      </p:sp>
      <p:sp>
        <p:nvSpPr>
          <p:cNvPr id="5" name="Footer Placeholder 4">
            <a:extLst>
              <a:ext uri="{FF2B5EF4-FFF2-40B4-BE49-F238E27FC236}">
                <a16:creationId xmlns:a16="http://schemas.microsoft.com/office/drawing/2014/main" id="{E8AE83C5-6936-478A-8D83-F825DE29EA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DB84EC-5F9A-4E4C-8B42-FC4F667B91B5}"/>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37800893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6E9974-F0DC-4DB8-9A38-2F8F55216D11}" type="datetime1">
              <a:rPr lang="en-US" smtClean="0"/>
              <a:t>5/13/2023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046468453"/>
      </p:ext>
    </p:extLst>
  </p:cSld>
  <p:clrMapOvr>
    <a:masterClrMapping/>
  </p:clrMapOvr>
  <p:hf sldNum="0"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3591600353"/>
      </p:ext>
    </p:extLst>
  </p:cSld>
  <p:clrMapOvr>
    <a:masterClrMapping/>
  </p:clrMapOvr>
  <p:hf sldNum="0"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98441377"/>
      </p:ext>
    </p:extLst>
  </p:cSld>
  <p:clrMapOvr>
    <a:masterClrMapping/>
  </p:clrMapOvr>
  <p:hf sldNum="0"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318844452"/>
      </p:ext>
    </p:extLst>
  </p:cSld>
  <p:clrMapOvr>
    <a:masterClrMapping/>
  </p:clrMapOvr>
  <p:hf sldNum="0"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23886564"/>
      </p:ext>
    </p:extLst>
  </p:cSld>
  <p:clrMapOvr>
    <a:masterClrMapping/>
  </p:clrMapOvr>
  <p:hf sldNum="0"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3667100271"/>
      </p:ext>
    </p:extLst>
  </p:cSld>
  <p:clrMapOvr>
    <a:masterClrMapping/>
  </p:clrMapOvr>
  <p:hf sldNum="0"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2307835180"/>
      </p:ext>
    </p:extLst>
  </p:cSld>
  <p:clrMapOvr>
    <a:masterClrMapping/>
  </p:clrMapOvr>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2700421146"/>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46BDC-28F2-CF1F-8D01-E40F9CB40F03}"/>
              </a:ext>
            </a:extLst>
          </p:cNvPr>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9FCCB0-A668-348C-C17A-E3DA03F1E58F}"/>
              </a:ext>
            </a:extLst>
          </p:cNvPr>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92A0FCC-7CC5-65BF-88C8-702C5AB4AAE1}"/>
              </a:ext>
            </a:extLst>
          </p:cNvPr>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2AEDF7E-A1A0-6B4F-CBCE-3FDE4475C79F}"/>
              </a:ext>
            </a:extLst>
          </p:cNvPr>
          <p:cNvSpPr>
            <a:spLocks noGrp="1"/>
          </p:cNvSpPr>
          <p:nvPr>
            <p:ph type="dt" sz="half" idx="10"/>
          </p:nvPr>
        </p:nvSpPr>
        <p:spPr>
          <a:xfrm>
            <a:off x="609600" y="6245225"/>
            <a:ext cx="2844800" cy="47625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883026B-FCCE-3EB6-33A5-E4478ECCA715}"/>
              </a:ext>
            </a:extLst>
          </p:cNvPr>
          <p:cNvSpPr>
            <a:spLocks noGrp="1"/>
          </p:cNvSpPr>
          <p:nvPr>
            <p:ph type="ftr" sz="quarter" idx="11"/>
          </p:nvPr>
        </p:nvSpPr>
        <p:spPr>
          <a:xfrm>
            <a:off x="4165600" y="6245225"/>
            <a:ext cx="3860800" cy="47625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260E83B-76F3-2FBE-10B5-9C6A57924FC9}"/>
              </a:ext>
            </a:extLst>
          </p:cNvPr>
          <p:cNvSpPr>
            <a:spLocks noGrp="1"/>
          </p:cNvSpPr>
          <p:nvPr>
            <p:ph type="sldNum" sz="quarter" idx="12"/>
          </p:nvPr>
        </p:nvSpPr>
        <p:spPr>
          <a:xfrm>
            <a:off x="8737600" y="6245225"/>
            <a:ext cx="2844800" cy="476250"/>
          </a:xfrm>
        </p:spPr>
        <p:txBody>
          <a:bodyPr/>
          <a:lstStyle>
            <a:lvl1pPr>
              <a:defRPr/>
            </a:lvl1pPr>
          </a:lstStyle>
          <a:p>
            <a:fld id="{E1BDA2ED-1690-4EFD-9224-EB4EB5358994}" type="slidenum">
              <a:rPr lang="en-US" altLang="en-US"/>
              <a:pPr/>
              <a:t>‹#›</a:t>
            </a:fld>
            <a:endParaRPr lang="en-US" altLang="en-US"/>
          </a:p>
        </p:txBody>
      </p:sp>
    </p:spTree>
    <p:extLst>
      <p:ext uri="{BB962C8B-B14F-4D97-AF65-F5344CB8AC3E}">
        <p14:creationId xmlns:p14="http://schemas.microsoft.com/office/powerpoint/2010/main" val="120358106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4433D-E62F-4696-B17C-9248B4FA66C2}"/>
              </a:ext>
            </a:extLst>
          </p:cNvPr>
          <p:cNvSpPr>
            <a:spLocks noGrp="1"/>
          </p:cNvSpPr>
          <p:nvPr>
            <p:ph type="title" sz="quarter"/>
          </p:nvPr>
        </p:nvSpPr>
        <p:spPr>
          <a:xfrm>
            <a:off x="609600" y="274638"/>
            <a:ext cx="10972800" cy="114300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6A0B7530-BF1D-6DCD-8EC9-8C24298785A5}"/>
              </a:ext>
            </a:extLst>
          </p:cNvPr>
          <p:cNvSpPr>
            <a:spLocks noGrp="1"/>
          </p:cNvSpPr>
          <p:nvPr>
            <p:ph sz="quarter" idx="1"/>
          </p:nvPr>
        </p:nvSpPr>
        <p:spPr>
          <a:xfrm>
            <a:off x="609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8709DB8-C8F2-EBB2-C002-8FEE6B9FD2FD}"/>
              </a:ext>
            </a:extLst>
          </p:cNvPr>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a:extLst>
              <a:ext uri="{FF2B5EF4-FFF2-40B4-BE49-F238E27FC236}">
                <a16:creationId xmlns:a16="http://schemas.microsoft.com/office/drawing/2014/main" id="{611C450B-A2B1-79E1-0D26-CF9A8E16695A}"/>
              </a:ext>
            </a:extLst>
          </p:cNvPr>
          <p:cNvSpPr>
            <a:spLocks noGrp="1"/>
          </p:cNvSpPr>
          <p:nvPr>
            <p:ph sz="quarter" idx="3"/>
          </p:nvPr>
        </p:nvSpPr>
        <p:spPr>
          <a:xfrm>
            <a:off x="609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a:extLst>
              <a:ext uri="{FF2B5EF4-FFF2-40B4-BE49-F238E27FC236}">
                <a16:creationId xmlns:a16="http://schemas.microsoft.com/office/drawing/2014/main" id="{C4D5AC68-53CB-2AC8-A212-04A6491E55C9}"/>
              </a:ext>
            </a:extLst>
          </p:cNvPr>
          <p:cNvSpPr>
            <a:spLocks noGrp="1"/>
          </p:cNvSpPr>
          <p:nvPr>
            <p:ph sz="quarter" idx="4"/>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C39E0B-1966-F4D9-43AF-2BEED60E551B}"/>
              </a:ext>
            </a:extLst>
          </p:cNvPr>
          <p:cNvSpPr>
            <a:spLocks noGrp="1"/>
          </p:cNvSpPr>
          <p:nvPr>
            <p:ph type="dt" sz="half" idx="10"/>
          </p:nvPr>
        </p:nvSpPr>
        <p:spPr>
          <a:xfrm>
            <a:off x="609600" y="6245225"/>
            <a:ext cx="2844800" cy="476250"/>
          </a:xfrm>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43084684-14A4-9879-548E-0E91E8A6235E}"/>
              </a:ext>
            </a:extLst>
          </p:cNvPr>
          <p:cNvSpPr>
            <a:spLocks noGrp="1"/>
          </p:cNvSpPr>
          <p:nvPr>
            <p:ph type="ftr" sz="quarter" idx="11"/>
          </p:nvPr>
        </p:nvSpPr>
        <p:spPr>
          <a:xfrm>
            <a:off x="4165600" y="6245225"/>
            <a:ext cx="3860800" cy="476250"/>
          </a:xfrm>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956A4FDA-EEFD-595B-E67E-D532CB016D8A}"/>
              </a:ext>
            </a:extLst>
          </p:cNvPr>
          <p:cNvSpPr>
            <a:spLocks noGrp="1"/>
          </p:cNvSpPr>
          <p:nvPr>
            <p:ph type="sldNum" sz="quarter" idx="12"/>
          </p:nvPr>
        </p:nvSpPr>
        <p:spPr>
          <a:xfrm>
            <a:off x="8737600" y="6245225"/>
            <a:ext cx="2844800" cy="476250"/>
          </a:xfrm>
        </p:spPr>
        <p:txBody>
          <a:bodyPr/>
          <a:lstStyle>
            <a:lvl1pPr>
              <a:defRPr/>
            </a:lvl1pPr>
          </a:lstStyle>
          <a:p>
            <a:fld id="{29D2787C-4F1F-4B5E-9EB7-C4AF7FAE8659}" type="slidenum">
              <a:rPr lang="en-US" altLang="en-US"/>
              <a:pPr/>
              <a:t>‹#›</a:t>
            </a:fld>
            <a:endParaRPr lang="en-US" altLang="en-US"/>
          </a:p>
        </p:txBody>
      </p:sp>
    </p:spTree>
    <p:extLst>
      <p:ext uri="{BB962C8B-B14F-4D97-AF65-F5344CB8AC3E}">
        <p14:creationId xmlns:p14="http://schemas.microsoft.com/office/powerpoint/2010/main" val="4126393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4D7F6-D75A-44EA-A35D-0A6458C354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6560A9-2DB3-411B-B47C-0D03D57970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983081-7714-467D-8131-EC28D3DB550A}"/>
              </a:ext>
            </a:extLst>
          </p:cNvPr>
          <p:cNvSpPr>
            <a:spLocks noGrp="1"/>
          </p:cNvSpPr>
          <p:nvPr>
            <p:ph type="dt" sz="half" idx="10"/>
          </p:nvPr>
        </p:nvSpPr>
        <p:spPr/>
        <p:txBody>
          <a:bodyPr/>
          <a:lstStyle/>
          <a:p>
            <a:fld id="{2F3ED7EF-0440-4F9E-A644-D13ECD56D55F}" type="datetime1">
              <a:rPr lang="en-US" smtClean="0"/>
              <a:t>5/13/2023</a:t>
            </a:fld>
            <a:endParaRPr lang="en-US"/>
          </a:p>
        </p:txBody>
      </p:sp>
      <p:sp>
        <p:nvSpPr>
          <p:cNvPr id="5" name="Footer Placeholder 4">
            <a:extLst>
              <a:ext uri="{FF2B5EF4-FFF2-40B4-BE49-F238E27FC236}">
                <a16:creationId xmlns:a16="http://schemas.microsoft.com/office/drawing/2014/main" id="{8C76F7C4-14FF-4DDF-8AAB-8F35F22198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5BBDED-11BF-46B1-929F-41D6C52E5A9D}"/>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398353038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CB7EC7-6610-4C5A-B94A-C0FE1DC1DB12}"/>
              </a:ext>
            </a:extLst>
          </p:cNvPr>
          <p:cNvSpPr>
            <a:spLocks noGrp="1"/>
          </p:cNvSpPr>
          <p:nvPr>
            <p:ph type="dt" sz="half" idx="10"/>
          </p:nvPr>
        </p:nvSpPr>
        <p:spPr/>
        <p:txBody>
          <a:bodyPr/>
          <a:lstStyle/>
          <a:p>
            <a:fld id="{5B0A1F14-DA11-4E43-87F3-BE07CCE51531}" type="datetime1">
              <a:rPr lang="en-US" smtClean="0"/>
              <a:t>5/13/2023</a:t>
            </a:fld>
            <a:endParaRPr lang="en-US"/>
          </a:p>
        </p:txBody>
      </p:sp>
      <p:sp>
        <p:nvSpPr>
          <p:cNvPr id="3" name="Footer Placeholder 2">
            <a:extLst>
              <a:ext uri="{FF2B5EF4-FFF2-40B4-BE49-F238E27FC236}">
                <a16:creationId xmlns:a16="http://schemas.microsoft.com/office/drawing/2014/main" id="{DD86F19C-D440-4F57-9BDC-07395BAFA9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DEB811-DCFD-4CC2-A7DD-FDD13157F439}"/>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41139812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203219-0ED5-4CAD-8F16-4E3B3502CBBA}"/>
              </a:ext>
            </a:extLst>
          </p:cNvPr>
          <p:cNvSpPr>
            <a:spLocks noGrp="1"/>
          </p:cNvSpPr>
          <p:nvPr>
            <p:ph type="dt" sz="half" idx="10"/>
          </p:nvPr>
        </p:nvSpPr>
        <p:spPr/>
        <p:txBody>
          <a:bodyPr/>
          <a:lstStyle/>
          <a:p>
            <a:fld id="{D6D27D59-6977-44DD-8E4E-5EC5FBCC1A34}" type="datetime1">
              <a:rPr lang="en-US" smtClean="0"/>
              <a:t>5/13/2023</a:t>
            </a:fld>
            <a:endParaRPr lang="en-US"/>
          </a:p>
        </p:txBody>
      </p:sp>
      <p:sp>
        <p:nvSpPr>
          <p:cNvPr id="3" name="Footer Placeholder 2">
            <a:extLst>
              <a:ext uri="{FF2B5EF4-FFF2-40B4-BE49-F238E27FC236}">
                <a16:creationId xmlns:a16="http://schemas.microsoft.com/office/drawing/2014/main" id="{D9A89BAB-B41F-4760-996E-A658ABD611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385E896-6A31-4981-B626-05CE0AE3B74C}"/>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61837630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454484-8038-40A1-A8F6-6E672B55E9E3}"/>
              </a:ext>
            </a:extLst>
          </p:cNvPr>
          <p:cNvSpPr>
            <a:spLocks noGrp="1"/>
          </p:cNvSpPr>
          <p:nvPr>
            <p:ph type="dt" sz="half" idx="10"/>
          </p:nvPr>
        </p:nvSpPr>
        <p:spPr/>
        <p:txBody>
          <a:bodyPr/>
          <a:lstStyle/>
          <a:p>
            <a:fld id="{0A829C2E-4D1E-4F59-91D1-95B83ABEEBF7}" type="datetime1">
              <a:rPr lang="en-US" smtClean="0"/>
              <a:t>5/13/2023</a:t>
            </a:fld>
            <a:endParaRPr lang="en-US"/>
          </a:p>
        </p:txBody>
      </p:sp>
      <p:sp>
        <p:nvSpPr>
          <p:cNvPr id="3" name="Footer Placeholder 2">
            <a:extLst>
              <a:ext uri="{FF2B5EF4-FFF2-40B4-BE49-F238E27FC236}">
                <a16:creationId xmlns:a16="http://schemas.microsoft.com/office/drawing/2014/main" id="{80FC74CE-79B6-4B2B-9C3C-FB9E11250DB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BDF9EEF-DFF9-4634-AC52-6B7FC573CB9D}"/>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8597653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0CB401-6D82-4712-B9E2-C59E35209B0B}"/>
              </a:ext>
            </a:extLst>
          </p:cNvPr>
          <p:cNvSpPr>
            <a:spLocks noGrp="1"/>
          </p:cNvSpPr>
          <p:nvPr>
            <p:ph type="dt" sz="half" idx="10"/>
          </p:nvPr>
        </p:nvSpPr>
        <p:spPr/>
        <p:txBody>
          <a:bodyPr/>
          <a:lstStyle/>
          <a:p>
            <a:fld id="{2E746A1F-9E99-4E72-9D09-5F6A6C41B36D}" type="datetime1">
              <a:rPr lang="en-US" smtClean="0"/>
              <a:t>5/13/2023</a:t>
            </a:fld>
            <a:endParaRPr lang="en-US"/>
          </a:p>
        </p:txBody>
      </p:sp>
      <p:sp>
        <p:nvSpPr>
          <p:cNvPr id="3" name="Footer Placeholder 2">
            <a:extLst>
              <a:ext uri="{FF2B5EF4-FFF2-40B4-BE49-F238E27FC236}">
                <a16:creationId xmlns:a16="http://schemas.microsoft.com/office/drawing/2014/main" id="{7B04DB14-2C5A-43F3-8064-E7F713324EB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B52E516-77F2-401D-B9B5-9210EF442DC4}"/>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207189698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9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139E17-5C6E-4A2B-BB0E-4DAE9E5CDF08}"/>
              </a:ext>
            </a:extLst>
          </p:cNvPr>
          <p:cNvSpPr>
            <a:spLocks noGrp="1"/>
          </p:cNvSpPr>
          <p:nvPr>
            <p:ph type="dt" sz="half" idx="10"/>
          </p:nvPr>
        </p:nvSpPr>
        <p:spPr/>
        <p:txBody>
          <a:bodyPr/>
          <a:lstStyle/>
          <a:p>
            <a:fld id="{2D83F7B2-BB06-4C2C-A0BF-C3C4D1F4133B}" type="datetime1">
              <a:rPr lang="en-US" smtClean="0"/>
              <a:t>5/13/2023</a:t>
            </a:fld>
            <a:endParaRPr lang="en-US"/>
          </a:p>
        </p:txBody>
      </p:sp>
      <p:sp>
        <p:nvSpPr>
          <p:cNvPr id="3" name="Footer Placeholder 2">
            <a:extLst>
              <a:ext uri="{FF2B5EF4-FFF2-40B4-BE49-F238E27FC236}">
                <a16:creationId xmlns:a16="http://schemas.microsoft.com/office/drawing/2014/main" id="{4B4A3704-8A44-465E-8FF3-26CB1F40A69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FA5BFB1-52BA-4AC8-85AB-F8756C77D7BC}"/>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4294056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6A8D6-8773-47F2-B37A-8E0E3DEB91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DD80F6-1881-4E46-91CF-00CA3FCDDF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360777-F38E-4CA0-AE52-BCAD86D9ED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E82D241-6FC2-4676-9A13-420AA9F4CFC2}"/>
              </a:ext>
            </a:extLst>
          </p:cNvPr>
          <p:cNvSpPr>
            <a:spLocks noGrp="1"/>
          </p:cNvSpPr>
          <p:nvPr>
            <p:ph type="dt" sz="half" idx="10"/>
          </p:nvPr>
        </p:nvSpPr>
        <p:spPr/>
        <p:txBody>
          <a:bodyPr/>
          <a:lstStyle/>
          <a:p>
            <a:fld id="{B5AE9FF7-F5C4-4B75-B312-7A2B0AADEC3E}" type="datetime1">
              <a:rPr lang="en-US" smtClean="0"/>
              <a:t>5/13/2023</a:t>
            </a:fld>
            <a:endParaRPr lang="en-US"/>
          </a:p>
        </p:txBody>
      </p:sp>
      <p:sp>
        <p:nvSpPr>
          <p:cNvPr id="6" name="Footer Placeholder 5">
            <a:extLst>
              <a:ext uri="{FF2B5EF4-FFF2-40B4-BE49-F238E27FC236}">
                <a16:creationId xmlns:a16="http://schemas.microsoft.com/office/drawing/2014/main" id="{698356D7-FCE6-410D-A92A-7A8BA8D355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A912A7-36BF-4DAA-9399-2C862647D8DD}"/>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1866496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BF543-A3BD-421F-876C-1939A42B435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D271A23-C041-417C-B519-802BAB593E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8CAB0E-1AB2-4697-981E-9CEED76251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5138EE-6D9B-40CE-B2B6-0DD6C0C13C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79275C-1CF9-411C-96FC-5311F90B42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1A8D47A-3338-4966-B6BC-8183D68CFBFF}"/>
              </a:ext>
            </a:extLst>
          </p:cNvPr>
          <p:cNvSpPr>
            <a:spLocks noGrp="1"/>
          </p:cNvSpPr>
          <p:nvPr>
            <p:ph type="dt" sz="half" idx="10"/>
          </p:nvPr>
        </p:nvSpPr>
        <p:spPr/>
        <p:txBody>
          <a:bodyPr/>
          <a:lstStyle/>
          <a:p>
            <a:fld id="{0D1B56F3-24BB-45BE-BD1E-E26A863B0966}" type="datetime1">
              <a:rPr lang="en-US" smtClean="0"/>
              <a:t>5/13/2023</a:t>
            </a:fld>
            <a:endParaRPr lang="en-US"/>
          </a:p>
        </p:txBody>
      </p:sp>
      <p:sp>
        <p:nvSpPr>
          <p:cNvPr id="8" name="Footer Placeholder 7">
            <a:extLst>
              <a:ext uri="{FF2B5EF4-FFF2-40B4-BE49-F238E27FC236}">
                <a16:creationId xmlns:a16="http://schemas.microsoft.com/office/drawing/2014/main" id="{8103E1FD-424A-46E2-9E37-ABFAC57999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0C57F2-5518-4AB7-93EC-ECC2866F514E}"/>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039994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EAA2E-4234-4746-A9C1-1FB5273A94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C6E4BCC-92FE-44F8-B6CB-0B6F70878837}"/>
              </a:ext>
            </a:extLst>
          </p:cNvPr>
          <p:cNvSpPr>
            <a:spLocks noGrp="1"/>
          </p:cNvSpPr>
          <p:nvPr>
            <p:ph type="dt" sz="half" idx="10"/>
          </p:nvPr>
        </p:nvSpPr>
        <p:spPr/>
        <p:txBody>
          <a:bodyPr/>
          <a:lstStyle/>
          <a:p>
            <a:fld id="{B99138A9-B139-4FBA-BD61-A63595AC75F4}" type="datetime1">
              <a:rPr lang="en-US" smtClean="0"/>
              <a:t>5/13/2023</a:t>
            </a:fld>
            <a:endParaRPr lang="en-US"/>
          </a:p>
        </p:txBody>
      </p:sp>
      <p:sp>
        <p:nvSpPr>
          <p:cNvPr id="4" name="Footer Placeholder 3">
            <a:extLst>
              <a:ext uri="{FF2B5EF4-FFF2-40B4-BE49-F238E27FC236}">
                <a16:creationId xmlns:a16="http://schemas.microsoft.com/office/drawing/2014/main" id="{A56070D3-D412-4D85-AA7D-3B8C3B5585A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B117B22-0243-4B1B-AA4A-C69D3D124EF6}"/>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545644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9989D4-ED90-4AF6-8BE4-E14F8E560CC1}"/>
              </a:ext>
            </a:extLst>
          </p:cNvPr>
          <p:cNvSpPr>
            <a:spLocks noGrp="1"/>
          </p:cNvSpPr>
          <p:nvPr>
            <p:ph type="dt" sz="half" idx="10"/>
          </p:nvPr>
        </p:nvSpPr>
        <p:spPr/>
        <p:txBody>
          <a:bodyPr/>
          <a:lstStyle/>
          <a:p>
            <a:fld id="{33219DCA-20B6-4A7F-9287-D29CBE4F4E3E}" type="datetime1">
              <a:rPr lang="en-US" smtClean="0"/>
              <a:t>5/13/2023</a:t>
            </a:fld>
            <a:endParaRPr lang="en-US"/>
          </a:p>
        </p:txBody>
      </p:sp>
      <p:sp>
        <p:nvSpPr>
          <p:cNvPr id="3" name="Footer Placeholder 2">
            <a:extLst>
              <a:ext uri="{FF2B5EF4-FFF2-40B4-BE49-F238E27FC236}">
                <a16:creationId xmlns:a16="http://schemas.microsoft.com/office/drawing/2014/main" id="{F40A95EC-3B27-4D55-A125-91BD6E2B813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DDB516-8449-4C02-B990-64373DB5E667}"/>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56541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9EFE9-AE5E-4846-8F3F-561341D3EF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6F5DA9F-72BE-453E-9BA1-B1B6EEF906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DC3E682-CEF3-4B89-941A-29ADEB8BF1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35A87F-90AF-4464-A736-52D1CADA2883}"/>
              </a:ext>
            </a:extLst>
          </p:cNvPr>
          <p:cNvSpPr>
            <a:spLocks noGrp="1"/>
          </p:cNvSpPr>
          <p:nvPr>
            <p:ph type="dt" sz="half" idx="10"/>
          </p:nvPr>
        </p:nvSpPr>
        <p:spPr/>
        <p:txBody>
          <a:bodyPr/>
          <a:lstStyle/>
          <a:p>
            <a:fld id="{19E4CC13-3719-4BC0-9941-BCD22F2E39BB}" type="datetime1">
              <a:rPr lang="en-US" smtClean="0"/>
              <a:t>5/13/2023</a:t>
            </a:fld>
            <a:endParaRPr lang="en-US"/>
          </a:p>
        </p:txBody>
      </p:sp>
      <p:sp>
        <p:nvSpPr>
          <p:cNvPr id="6" name="Footer Placeholder 5">
            <a:extLst>
              <a:ext uri="{FF2B5EF4-FFF2-40B4-BE49-F238E27FC236}">
                <a16:creationId xmlns:a16="http://schemas.microsoft.com/office/drawing/2014/main" id="{374EBDCA-0095-4A53-94F3-518715A4FE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FE2551-6974-4065-A0C0-CB1CA6E2E14E}"/>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692803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5C63D-F4C2-42EB-AB85-4385DC8EB3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9BF71D-974F-427F-88EF-05F2879D11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CE09DA1-225C-43B3-B889-B760CD46C9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F0C8C3-A384-4E63-8E44-19B65F56A139}"/>
              </a:ext>
            </a:extLst>
          </p:cNvPr>
          <p:cNvSpPr>
            <a:spLocks noGrp="1"/>
          </p:cNvSpPr>
          <p:nvPr>
            <p:ph type="dt" sz="half" idx="10"/>
          </p:nvPr>
        </p:nvSpPr>
        <p:spPr/>
        <p:txBody>
          <a:bodyPr/>
          <a:lstStyle/>
          <a:p>
            <a:fld id="{339C473A-74A1-46F3-8D2E-10C923B7E154}" type="datetime1">
              <a:rPr lang="en-US" smtClean="0"/>
              <a:t>5/13/2023</a:t>
            </a:fld>
            <a:endParaRPr lang="en-US"/>
          </a:p>
        </p:txBody>
      </p:sp>
      <p:sp>
        <p:nvSpPr>
          <p:cNvPr id="6" name="Footer Placeholder 5">
            <a:extLst>
              <a:ext uri="{FF2B5EF4-FFF2-40B4-BE49-F238E27FC236}">
                <a16:creationId xmlns:a16="http://schemas.microsoft.com/office/drawing/2014/main" id="{FD4CA027-00E7-494D-8C76-AD52846B38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015811-59EC-4D1D-959F-17DBEBBA4BB0}"/>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176582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theme" Target="../theme/theme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F7A23B-7F37-4255-B1AA-6F4081D054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939551-9BB0-410A-86D9-5F41F65ED6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47D216-8D82-4854-8FCC-50474F3940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90DC4E-CFE1-4DE4-BA6A-B2F2775B3CE8}" type="datetime1">
              <a:rPr lang="en-US" smtClean="0"/>
              <a:t>5/13/2023</a:t>
            </a:fld>
            <a:endParaRPr lang="en-US"/>
          </a:p>
        </p:txBody>
      </p:sp>
      <p:sp>
        <p:nvSpPr>
          <p:cNvPr id="5" name="Footer Placeholder 4">
            <a:extLst>
              <a:ext uri="{FF2B5EF4-FFF2-40B4-BE49-F238E27FC236}">
                <a16:creationId xmlns:a16="http://schemas.microsoft.com/office/drawing/2014/main" id="{83ACE85E-C533-43BA-A8ED-7511E82A3D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704C941-975F-4FB1-8A2A-DB7E54D44D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6DA37A-0C24-43CE-ACA7-57CFE4C03F76}" type="slidenum">
              <a:rPr lang="en-US" smtClean="0"/>
              <a:t>‹#›</a:t>
            </a:fld>
            <a:endParaRPr lang="en-US"/>
          </a:p>
        </p:txBody>
      </p:sp>
    </p:spTree>
    <p:extLst>
      <p:ext uri="{BB962C8B-B14F-4D97-AF65-F5344CB8AC3E}">
        <p14:creationId xmlns:p14="http://schemas.microsoft.com/office/powerpoint/2010/main" val="330190475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590DC4E-CFE1-4DE4-BA6A-B2F2775B3CE8}" type="datetime1">
              <a:rPr lang="en-US" smtClean="0"/>
              <a:t>5/13/2023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726DA37A-0C24-43CE-ACA7-57CFE4C03F76}" type="slidenum">
              <a:rPr lang="en-US" smtClean="0"/>
              <a:t>‹#›</a:t>
            </a:fld>
            <a:endParaRPr lang="en-US"/>
          </a:p>
        </p:txBody>
      </p:sp>
    </p:spTree>
    <p:extLst>
      <p:ext uri="{BB962C8B-B14F-4D97-AF65-F5344CB8AC3E}">
        <p14:creationId xmlns:p14="http://schemas.microsoft.com/office/powerpoint/2010/main" val="1236984077"/>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2" r:id="rId15"/>
    <p:sldLayoutId id="2147483713" r:id="rId16"/>
    <p:sldLayoutId id="2147483714" r:id="rId17"/>
    <p:sldLayoutId id="2147483715" r:id="rId18"/>
    <p:sldLayoutId id="2147483649" r:id="rId19"/>
    <p:sldLayoutId id="2147483650" r:id="rId20"/>
    <p:sldLayoutId id="2147483656" r:id="rId21"/>
    <p:sldLayoutId id="2147483657" r:id="rId22"/>
    <p:sldLayoutId id="2147483658" r:id="rId23"/>
  </p:sldLayoutIdLst>
  <p:hf sldNum="0" hdr="0" ftr="0" dt="0"/>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28.xml"/><Relationship Id="rId5" Type="http://schemas.openxmlformats.org/officeDocument/2006/relationships/image" Target="../media/image1.gif"/><Relationship Id="rId4" Type="http://schemas.openxmlformats.org/officeDocument/2006/relationships/slide" Target="slide19.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video" Target="file:///C:\Documents%20and%20Settings\QUOCVIET\My%20Documents\My%20Videos\Videos\CAU%20LONG\Chung%20k&#7871;t%20&#272;&#244;i%20nam%20QT%202003.wmv" TargetMode="External"/><Relationship Id="rId1" Type="http://schemas.openxmlformats.org/officeDocument/2006/relationships/video" Target="file:///C:\Documents%20and%20Settings\QUOCVIET\My%20Documents\My%20Videos\Videos\CAU%20LONG\Trung%20k&#7871;t%20%20&#272;&#244;i%20nam%20n&#7919;%20TQ%202003.wmv" TargetMode="Externa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2.xml"/><Relationship Id="rId1" Type="http://schemas.openxmlformats.org/officeDocument/2006/relationships/slideLayout" Target="../slideLayouts/slideLayout28.xml"/></Relationships>
</file>

<file path=ppt/slides/_rels/slide1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3.xml"/><Relationship Id="rId1" Type="http://schemas.openxmlformats.org/officeDocument/2006/relationships/slideLayout" Target="../slideLayouts/slideLayout28.xml"/></Relationships>
</file>

<file path=ppt/slides/_rels/slide1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4.xml"/><Relationship Id="rId1" Type="http://schemas.openxmlformats.org/officeDocument/2006/relationships/slideLayout" Target="../slideLayouts/slideLayout28.xml"/></Relationships>
</file>

<file path=ppt/slides/_rels/slide1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5.xml"/><Relationship Id="rId1" Type="http://schemas.openxmlformats.org/officeDocument/2006/relationships/slideLayout" Target="../slideLayouts/slideLayout28.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6.xml"/><Relationship Id="rId1" Type="http://schemas.openxmlformats.org/officeDocument/2006/relationships/slideLayout" Target="../slideLayouts/slideLayout29.xml"/><Relationship Id="rId5" Type="http://schemas.openxmlformats.org/officeDocument/2006/relationships/image" Target="../media/image13.jpeg"/><Relationship Id="rId4" Type="http://schemas.openxmlformats.org/officeDocument/2006/relationships/image" Target="../media/image12.jpeg"/></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7.xml"/><Relationship Id="rId1" Type="http://schemas.openxmlformats.org/officeDocument/2006/relationships/slideLayout" Target="../slideLayouts/slideLayout28.xml"/></Relationships>
</file>

<file path=ppt/slides/_rels/slide1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8.xml"/><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9.xml"/><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8.xml"/><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4.xml"/><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5.xml"/><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5.xml"/><Relationship Id="rId1" Type="http://schemas.openxmlformats.org/officeDocument/2006/relationships/video" Target="file:///C:\Documents%20and%20Settings\QUOCVIET\My%20Documents\My%20Videos\Videos\CAU%20LONG\thomas128.mpg" TargetMode="Externa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866" name="Rectangle 2">
            <a:extLst>
              <a:ext uri="{FF2B5EF4-FFF2-40B4-BE49-F238E27FC236}">
                <a16:creationId xmlns:a16="http://schemas.microsoft.com/office/drawing/2014/main" id="{C16C29C5-D187-E6C5-80F3-DCBA29B7E75E}"/>
              </a:ext>
            </a:extLst>
          </p:cNvPr>
          <p:cNvSpPr>
            <a:spLocks noGrp="1" noChangeArrowheads="1"/>
          </p:cNvSpPr>
          <p:nvPr>
            <p:ph type="title"/>
          </p:nvPr>
        </p:nvSpPr>
        <p:spPr/>
        <p:txBody>
          <a:bodyPr/>
          <a:lstStyle/>
          <a:p>
            <a:r>
              <a:rPr lang="en-US" altLang="en-US" sz="3200" b="1">
                <a:solidFill>
                  <a:srgbClr val="6600CC"/>
                </a:solidFill>
              </a:rPr>
              <a:t>NỘI DUNG CHƯƠNG TRÌNH GIẢNG DẠY MÔN CẦU LÔNG</a:t>
            </a:r>
          </a:p>
        </p:txBody>
      </p:sp>
      <p:sp>
        <p:nvSpPr>
          <p:cNvPr id="420867" name="Rectangle 3">
            <a:extLst>
              <a:ext uri="{FF2B5EF4-FFF2-40B4-BE49-F238E27FC236}">
                <a16:creationId xmlns:a16="http://schemas.microsoft.com/office/drawing/2014/main" id="{85E43CF9-751D-49DB-769A-D25F2F1C52E1}"/>
              </a:ext>
            </a:extLst>
          </p:cNvPr>
          <p:cNvSpPr>
            <a:spLocks noGrp="1" noChangeArrowheads="1"/>
          </p:cNvSpPr>
          <p:nvPr>
            <p:ph type="body" sz="half" idx="1"/>
          </p:nvPr>
        </p:nvSpPr>
        <p:spPr>
          <a:xfrm>
            <a:off x="2286000" y="1752600"/>
            <a:ext cx="7867650" cy="42672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folHlink"/>
                </a:solidFill>
                <a:miter lim="800000"/>
                <a:headEnd/>
                <a:tailEnd/>
              </a14:hiddenLine>
            </a:ext>
          </a:extLst>
        </p:spPr>
        <p:txBody>
          <a:bodyPr>
            <a:normAutofit fontScale="92500" lnSpcReduction="20000"/>
          </a:bodyPr>
          <a:lstStyle/>
          <a:p>
            <a:pPr marL="0" indent="0">
              <a:buNone/>
            </a:pPr>
            <a:r>
              <a:rPr lang="en-US" altLang="en-US" sz="2400" b="1">
                <a:solidFill>
                  <a:schemeClr val="folHlink"/>
                </a:solidFill>
                <a:hlinkClick r:id="rId3" action="ppaction://hlinksldjump"/>
              </a:rPr>
              <a:t>PHẦN MỞ ĐẦU: LỊCH SỬ RA ĐỜI VÀ PHÁT TRIỂN MÔN CẦU LÔNG </a:t>
            </a:r>
            <a:endParaRPr lang="en-US" altLang="en-US" sz="2400" b="1">
              <a:solidFill>
                <a:schemeClr val="folHlink"/>
              </a:solidFill>
            </a:endParaRPr>
          </a:p>
          <a:p>
            <a:pPr marL="0" indent="0">
              <a:buNone/>
            </a:pPr>
            <a:r>
              <a:rPr lang="en-US" altLang="en-US" sz="2400" b="1">
                <a:solidFill>
                  <a:schemeClr val="folHlink"/>
                </a:solidFill>
                <a:hlinkClick r:id="rId4" action="ppaction://hlinksldjump"/>
              </a:rPr>
              <a:t>CHƯƠNG I. LÝ THUYẾT: NGUYÊN LÝ KĨ THUẬT CẦU LÔNG.</a:t>
            </a:r>
            <a:endParaRPr lang="en-US" altLang="en-US" sz="2400" b="1">
              <a:solidFill>
                <a:schemeClr val="folHlink"/>
              </a:solidFill>
            </a:endParaRPr>
          </a:p>
          <a:p>
            <a:pPr marL="0" indent="0">
              <a:buNone/>
            </a:pPr>
            <a:r>
              <a:rPr lang="en-US" altLang="en-US" sz="2400" b="1">
                <a:solidFill>
                  <a:schemeClr val="folHlink"/>
                </a:solidFill>
                <a:hlinkClick r:id="" action="ppaction://noaction"/>
              </a:rPr>
              <a:t>CHƯƠNG II. HỆ THỐNG KĨ THUẬT VÀ PHƯƠNG PHÁP GIẢNG DẠY KỸ THUẬT CẦU LÔNG.</a:t>
            </a:r>
            <a:endParaRPr lang="en-US" altLang="en-US" sz="2400" b="1">
              <a:solidFill>
                <a:schemeClr val="folHlink"/>
              </a:solidFill>
            </a:endParaRPr>
          </a:p>
          <a:p>
            <a:pPr marL="0" indent="0">
              <a:buNone/>
            </a:pPr>
            <a:r>
              <a:rPr lang="en-US" altLang="en-US" sz="2400" b="1">
                <a:solidFill>
                  <a:schemeClr val="folHlink"/>
                </a:solidFill>
                <a:hlinkClick r:id="" action="ppaction://noaction"/>
              </a:rPr>
              <a:t>CHƯƠNG III : CHIẾN THUẬT THI ĐẤU VÀ PHƯƠNG PHÁP GIẢNG DẠY. </a:t>
            </a:r>
            <a:endParaRPr lang="en-US" altLang="en-US" sz="2400" b="1">
              <a:solidFill>
                <a:schemeClr val="folHlink"/>
              </a:solidFill>
            </a:endParaRPr>
          </a:p>
          <a:p>
            <a:pPr marL="0" indent="0">
              <a:buNone/>
            </a:pPr>
            <a:r>
              <a:rPr lang="en-US" altLang="en-US" sz="2400" b="1">
                <a:solidFill>
                  <a:schemeClr val="folHlink"/>
                </a:solidFill>
                <a:hlinkClick r:id="" action="ppaction://noaction"/>
              </a:rPr>
              <a:t>CHƯƠNG IV. LUẬT CẦU LÔNG .</a:t>
            </a:r>
            <a:endParaRPr lang="en-US" altLang="en-US" sz="2400" b="1">
              <a:solidFill>
                <a:schemeClr val="folHlink"/>
              </a:solidFill>
            </a:endParaRPr>
          </a:p>
          <a:p>
            <a:pPr marL="0" indent="0">
              <a:buNone/>
            </a:pPr>
            <a:r>
              <a:rPr lang="en-US" altLang="en-US" sz="2400" b="1">
                <a:solidFill>
                  <a:schemeClr val="folHlink"/>
                </a:solidFill>
                <a:hlinkClick r:id="" action="ppaction://noaction"/>
              </a:rPr>
              <a:t>CHƯƠNG V. PHƯƠNG PHÁP TỔ CHỨC THI ĐẤU VÀ TRỌNG TÀI CẦU LÔNG </a:t>
            </a:r>
            <a:endParaRPr lang="en-US" altLang="en-US" sz="2400" b="1">
              <a:solidFill>
                <a:schemeClr val="folHlink"/>
              </a:solidFill>
            </a:endParaRPr>
          </a:p>
          <a:p>
            <a:pPr marL="0" indent="0">
              <a:buNone/>
            </a:pPr>
            <a:endParaRPr lang="en-US" altLang="en-US" sz="2400" b="1">
              <a:solidFill>
                <a:schemeClr val="folHlink"/>
              </a:solidFill>
            </a:endParaRPr>
          </a:p>
          <a:p>
            <a:pPr marL="0" indent="0">
              <a:buNone/>
            </a:pPr>
            <a:r>
              <a:rPr lang="en-US" altLang="en-US" sz="2400" b="1">
                <a:solidFill>
                  <a:schemeClr val="folHlink"/>
                </a:solidFill>
              </a:rPr>
              <a:t>	 </a:t>
            </a:r>
          </a:p>
        </p:txBody>
      </p:sp>
      <p:pic>
        <p:nvPicPr>
          <p:cNvPr id="420870" name="Picture 6">
            <a:extLst>
              <a:ext uri="{FF2B5EF4-FFF2-40B4-BE49-F238E27FC236}">
                <a16:creationId xmlns:a16="http://schemas.microsoft.com/office/drawing/2014/main" id="{ED149A46-D432-89A9-E772-9D9308D0E6AD}"/>
              </a:ext>
            </a:extLst>
          </p:cNvPr>
          <p:cNvPicPr>
            <a:picLocks noGrp="1" noChangeAspect="1" noChangeArrowheads="1" noCrop="1"/>
          </p:cNvPicPr>
          <p:nvPr>
            <p:ph sz="half" idx="2"/>
          </p:nvPr>
        </p:nvPicPr>
        <p:blipFill>
          <a:blip r:embed="rId5">
            <a:extLst>
              <a:ext uri="{28A0092B-C50C-407E-A947-70E740481C1C}">
                <a14:useLocalDpi xmlns:a14="http://schemas.microsoft.com/office/drawing/2010/main" val="0"/>
              </a:ext>
            </a:extLst>
          </a:blip>
          <a:srcRect/>
          <a:stretch>
            <a:fillRect/>
          </a:stretch>
        </p:blipFill>
        <p:spPr>
          <a:xfrm>
            <a:off x="1752600" y="914401"/>
            <a:ext cx="857250" cy="100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20868" name="AutoShape 4">
            <a:hlinkClick r:id="" action="ppaction://hlinkshowjump?jump=firstslide" highlightClick="1"/>
            <a:extLst>
              <a:ext uri="{FF2B5EF4-FFF2-40B4-BE49-F238E27FC236}">
                <a16:creationId xmlns:a16="http://schemas.microsoft.com/office/drawing/2014/main" id="{8C816B43-28B9-6B79-6852-F2FA3AE70689}"/>
              </a:ext>
            </a:extLst>
          </p:cNvPr>
          <p:cNvSpPr>
            <a:spLocks noChangeArrowheads="1"/>
          </p:cNvSpPr>
          <p:nvPr/>
        </p:nvSpPr>
        <p:spPr bwMode="auto">
          <a:xfrm>
            <a:off x="1828800" y="6324600"/>
            <a:ext cx="457200" cy="304800"/>
          </a:xfrm>
          <a:prstGeom prst="actionButtonBeginning">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869" name="AutoShape 5">
            <a:hlinkClick r:id="" action="ppaction://hlinkshowjump?jump=nextslide" highlightClick="1"/>
            <a:extLst>
              <a:ext uri="{FF2B5EF4-FFF2-40B4-BE49-F238E27FC236}">
                <a16:creationId xmlns:a16="http://schemas.microsoft.com/office/drawing/2014/main" id="{6EF7F0F4-3171-33A2-79CE-10EA386C55AD}"/>
              </a:ext>
            </a:extLst>
          </p:cNvPr>
          <p:cNvSpPr>
            <a:spLocks noChangeArrowheads="1"/>
          </p:cNvSpPr>
          <p:nvPr/>
        </p:nvSpPr>
        <p:spPr bwMode="auto">
          <a:xfrm>
            <a:off x="9829800" y="6324600"/>
            <a:ext cx="381000" cy="3048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420866"/>
                                        </p:tgtEl>
                                        <p:attrNameLst>
                                          <p:attrName>style.visibility</p:attrName>
                                        </p:attrNameLst>
                                      </p:cBhvr>
                                      <p:to>
                                        <p:strVal val="visible"/>
                                      </p:to>
                                    </p:set>
                                    <p:anim calcmode="lin" valueType="num">
                                      <p:cBhvr>
                                        <p:cTn id="7" dur="500" fill="hold"/>
                                        <p:tgtEl>
                                          <p:spTgt spid="420866"/>
                                        </p:tgtEl>
                                        <p:attrNameLst>
                                          <p:attrName>ppt_w</p:attrName>
                                        </p:attrNameLst>
                                      </p:cBhvr>
                                      <p:tavLst>
                                        <p:tav tm="0">
                                          <p:val>
                                            <p:fltVal val="0"/>
                                          </p:val>
                                        </p:tav>
                                        <p:tav tm="100000">
                                          <p:val>
                                            <p:strVal val="#ppt_w"/>
                                          </p:val>
                                        </p:tav>
                                      </p:tavLst>
                                    </p:anim>
                                    <p:anim calcmode="lin" valueType="num">
                                      <p:cBhvr>
                                        <p:cTn id="8" dur="500" fill="hold"/>
                                        <p:tgtEl>
                                          <p:spTgt spid="420866"/>
                                        </p:tgtEl>
                                        <p:attrNameLst>
                                          <p:attrName>ppt_h</p:attrName>
                                        </p:attrNameLst>
                                      </p:cBhvr>
                                      <p:tavLst>
                                        <p:tav tm="0">
                                          <p:val>
                                            <p:fltVal val="0"/>
                                          </p:val>
                                        </p:tav>
                                        <p:tav tm="100000">
                                          <p:val>
                                            <p:strVal val="#ppt_h"/>
                                          </p:val>
                                        </p:tav>
                                      </p:tavLst>
                                    </p:anim>
                                    <p:animEffect transition="in" filter="fade">
                                      <p:cBhvr>
                                        <p:cTn id="9" dur="500"/>
                                        <p:tgtEl>
                                          <p:spTgt spid="42086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420867">
                                            <p:txEl>
                                              <p:pRg st="0" end="0"/>
                                            </p:txEl>
                                          </p:spTgt>
                                        </p:tgtEl>
                                        <p:attrNameLst>
                                          <p:attrName>style.visibility</p:attrName>
                                        </p:attrNameLst>
                                      </p:cBhvr>
                                      <p:to>
                                        <p:strVal val="visible"/>
                                      </p:to>
                                    </p:set>
                                    <p:animEffect transition="in" filter="fade">
                                      <p:cBhvr>
                                        <p:cTn id="14" dur="1000"/>
                                        <p:tgtEl>
                                          <p:spTgt spid="420867">
                                            <p:txEl>
                                              <p:pRg st="0" end="0"/>
                                            </p:txEl>
                                          </p:spTgt>
                                        </p:tgtEl>
                                      </p:cBhvr>
                                    </p:animEffect>
                                    <p:anim calcmode="lin" valueType="num">
                                      <p:cBhvr>
                                        <p:cTn id="15" dur="1000" fill="hold"/>
                                        <p:tgtEl>
                                          <p:spTgt spid="42086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2086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420867">
                                            <p:txEl>
                                              <p:pRg st="1" end="1"/>
                                            </p:txEl>
                                          </p:spTgt>
                                        </p:tgtEl>
                                        <p:attrNameLst>
                                          <p:attrName>style.visibility</p:attrName>
                                        </p:attrNameLst>
                                      </p:cBhvr>
                                      <p:to>
                                        <p:strVal val="visible"/>
                                      </p:to>
                                    </p:set>
                                    <p:animEffect transition="in" filter="fade">
                                      <p:cBhvr>
                                        <p:cTn id="21" dur="1000"/>
                                        <p:tgtEl>
                                          <p:spTgt spid="420867">
                                            <p:txEl>
                                              <p:pRg st="1" end="1"/>
                                            </p:txEl>
                                          </p:spTgt>
                                        </p:tgtEl>
                                      </p:cBhvr>
                                    </p:animEffect>
                                    <p:anim calcmode="lin" valueType="num">
                                      <p:cBhvr>
                                        <p:cTn id="22" dur="1000" fill="hold"/>
                                        <p:tgtEl>
                                          <p:spTgt spid="42086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4208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420867">
                                            <p:txEl>
                                              <p:pRg st="2" end="2"/>
                                            </p:txEl>
                                          </p:spTgt>
                                        </p:tgtEl>
                                        <p:attrNameLst>
                                          <p:attrName>style.visibility</p:attrName>
                                        </p:attrNameLst>
                                      </p:cBhvr>
                                      <p:to>
                                        <p:strVal val="visible"/>
                                      </p:to>
                                    </p:set>
                                    <p:animEffect transition="in" filter="fade">
                                      <p:cBhvr>
                                        <p:cTn id="28" dur="1000"/>
                                        <p:tgtEl>
                                          <p:spTgt spid="420867">
                                            <p:txEl>
                                              <p:pRg st="2" end="2"/>
                                            </p:txEl>
                                          </p:spTgt>
                                        </p:tgtEl>
                                      </p:cBhvr>
                                    </p:animEffect>
                                    <p:anim calcmode="lin" valueType="num">
                                      <p:cBhvr>
                                        <p:cTn id="29" dur="1000" fill="hold"/>
                                        <p:tgtEl>
                                          <p:spTgt spid="420867">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2086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420867">
                                            <p:txEl>
                                              <p:pRg st="3" end="3"/>
                                            </p:txEl>
                                          </p:spTgt>
                                        </p:tgtEl>
                                        <p:attrNameLst>
                                          <p:attrName>style.visibility</p:attrName>
                                        </p:attrNameLst>
                                      </p:cBhvr>
                                      <p:to>
                                        <p:strVal val="visible"/>
                                      </p:to>
                                    </p:set>
                                    <p:animEffect transition="in" filter="fade">
                                      <p:cBhvr>
                                        <p:cTn id="35" dur="1000"/>
                                        <p:tgtEl>
                                          <p:spTgt spid="420867">
                                            <p:txEl>
                                              <p:pRg st="3" end="3"/>
                                            </p:txEl>
                                          </p:spTgt>
                                        </p:tgtEl>
                                      </p:cBhvr>
                                    </p:animEffect>
                                    <p:anim calcmode="lin" valueType="num">
                                      <p:cBhvr>
                                        <p:cTn id="36" dur="1000" fill="hold"/>
                                        <p:tgtEl>
                                          <p:spTgt spid="420867">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42086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420867">
                                            <p:txEl>
                                              <p:pRg st="4" end="4"/>
                                            </p:txEl>
                                          </p:spTgt>
                                        </p:tgtEl>
                                        <p:attrNameLst>
                                          <p:attrName>style.visibility</p:attrName>
                                        </p:attrNameLst>
                                      </p:cBhvr>
                                      <p:to>
                                        <p:strVal val="visible"/>
                                      </p:to>
                                    </p:set>
                                    <p:animEffect transition="in" filter="fade">
                                      <p:cBhvr>
                                        <p:cTn id="42" dur="1000"/>
                                        <p:tgtEl>
                                          <p:spTgt spid="420867">
                                            <p:txEl>
                                              <p:pRg st="4" end="4"/>
                                            </p:txEl>
                                          </p:spTgt>
                                        </p:tgtEl>
                                      </p:cBhvr>
                                    </p:animEffect>
                                    <p:anim calcmode="lin" valueType="num">
                                      <p:cBhvr>
                                        <p:cTn id="43" dur="1000" fill="hold"/>
                                        <p:tgtEl>
                                          <p:spTgt spid="420867">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42086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420867">
                                            <p:txEl>
                                              <p:pRg st="5" end="5"/>
                                            </p:txEl>
                                          </p:spTgt>
                                        </p:tgtEl>
                                        <p:attrNameLst>
                                          <p:attrName>style.visibility</p:attrName>
                                        </p:attrNameLst>
                                      </p:cBhvr>
                                      <p:to>
                                        <p:strVal val="visible"/>
                                      </p:to>
                                    </p:set>
                                    <p:animEffect transition="in" filter="fade">
                                      <p:cBhvr>
                                        <p:cTn id="49" dur="1000"/>
                                        <p:tgtEl>
                                          <p:spTgt spid="420867">
                                            <p:txEl>
                                              <p:pRg st="5" end="5"/>
                                            </p:txEl>
                                          </p:spTgt>
                                        </p:tgtEl>
                                      </p:cBhvr>
                                    </p:animEffect>
                                    <p:anim calcmode="lin" valueType="num">
                                      <p:cBhvr>
                                        <p:cTn id="50" dur="1000" fill="hold"/>
                                        <p:tgtEl>
                                          <p:spTgt spid="420867">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42086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nodeType="clickEffect">
                                  <p:stCondLst>
                                    <p:cond delay="0"/>
                                  </p:stCondLst>
                                  <p:childTnLst>
                                    <p:set>
                                      <p:cBhvr>
                                        <p:cTn id="55" dur="1" fill="hold">
                                          <p:stCondLst>
                                            <p:cond delay="0"/>
                                          </p:stCondLst>
                                        </p:cTn>
                                        <p:tgtEl>
                                          <p:spTgt spid="420867">
                                            <p:txEl>
                                              <p:pRg st="7" end="7"/>
                                            </p:txEl>
                                          </p:spTgt>
                                        </p:tgtEl>
                                        <p:attrNameLst>
                                          <p:attrName>style.visibility</p:attrName>
                                        </p:attrNameLst>
                                      </p:cBhvr>
                                      <p:to>
                                        <p:strVal val="visible"/>
                                      </p:to>
                                    </p:set>
                                    <p:animEffect transition="in" filter="fade">
                                      <p:cBhvr>
                                        <p:cTn id="56" dur="1000"/>
                                        <p:tgtEl>
                                          <p:spTgt spid="420867">
                                            <p:txEl>
                                              <p:pRg st="7" end="7"/>
                                            </p:txEl>
                                          </p:spTgt>
                                        </p:tgtEl>
                                      </p:cBhvr>
                                    </p:animEffect>
                                    <p:anim calcmode="lin" valueType="num">
                                      <p:cBhvr>
                                        <p:cTn id="57" dur="1000" fill="hold"/>
                                        <p:tgtEl>
                                          <p:spTgt spid="420867">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420867">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866" grpId="0"/>
      <p:bldP spid="420867"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1573" name="Rectangle 5">
            <a:extLst>
              <a:ext uri="{FF2B5EF4-FFF2-40B4-BE49-F238E27FC236}">
                <a16:creationId xmlns:a16="http://schemas.microsoft.com/office/drawing/2014/main" id="{08C00AC2-58C2-7246-B435-98054087C6D9}"/>
              </a:ext>
            </a:extLst>
          </p:cNvPr>
          <p:cNvSpPr>
            <a:spLocks noGrp="1" noChangeArrowheads="1"/>
          </p:cNvSpPr>
          <p:nvPr>
            <p:ph sz="half" idx="1"/>
          </p:nvPr>
        </p:nvSpPr>
        <p:spPr>
          <a:xfrm>
            <a:off x="2057400" y="676275"/>
            <a:ext cx="3505200" cy="5886450"/>
          </a:xfrm>
        </p:spPr>
        <p:txBody>
          <a:bodyPr/>
          <a:lstStyle/>
          <a:p>
            <a:pPr algn="just"/>
            <a:r>
              <a:rPr lang="en-US" altLang="en-US" b="1" i="1"/>
              <a:t>3.4. Cup Xudiman.</a:t>
            </a:r>
            <a:endParaRPr lang="en-US" altLang="en-US"/>
          </a:p>
          <a:p>
            <a:pPr algn="just"/>
            <a:r>
              <a:rPr lang="en-US" altLang="en-US"/>
              <a:t>Cúp xudiman là cuộc thi đấu cầu lông đồng đội hỗn hợp của thế giới được bắt đầu từ năm 1980. Cứ hai năm tiến hành 1 lần vào các năm lẻ. Thi đấu gồm 5 nội dung: Đơn nam, đơn nữ, đôi nam, đôi nữ, đôi nam nữ hỗn hợp</a:t>
            </a:r>
            <a:endParaRPr lang="en-US" altLang="en-US" b="1" i="1"/>
          </a:p>
          <a:p>
            <a:endParaRPr lang="en-US" altLang="en-US"/>
          </a:p>
        </p:txBody>
      </p:sp>
      <p:sp>
        <p:nvSpPr>
          <p:cNvPr id="621574" name="Rectangle 6">
            <a:extLst>
              <a:ext uri="{FF2B5EF4-FFF2-40B4-BE49-F238E27FC236}">
                <a16:creationId xmlns:a16="http://schemas.microsoft.com/office/drawing/2014/main" id="{C264196E-4D03-8738-2CFC-0ABA62C34112}"/>
              </a:ext>
            </a:extLst>
          </p:cNvPr>
          <p:cNvSpPr>
            <a:spLocks noGrp="1" noChangeArrowheads="1"/>
          </p:cNvSpPr>
          <p:nvPr>
            <p:ph sz="half" idx="2"/>
          </p:nvPr>
        </p:nvSpPr>
        <p:spPr>
          <a:xfrm>
            <a:off x="5719764" y="2900363"/>
            <a:ext cx="4643437" cy="3505200"/>
          </a:xfrm>
        </p:spPr>
        <p:txBody>
          <a:bodyPr/>
          <a:lstStyle/>
          <a:p>
            <a:pPr algn="just"/>
            <a:r>
              <a:rPr lang="en-US" altLang="en-US" b="1" i="1"/>
              <a:t>3.5. Giải cầu lông vô địch thế giới.</a:t>
            </a:r>
            <a:endParaRPr lang="en-US" altLang="en-US"/>
          </a:p>
          <a:p>
            <a:pPr algn="just"/>
            <a:r>
              <a:rPr lang="en-US" altLang="en-US"/>
              <a:t>Đây là một giải mới: VĐV được mời là những người có thành tích xuất sắc trong năm, đồng thời do Liên đoàn cầu lông thế giới mời đích danh.</a:t>
            </a:r>
          </a:p>
          <a:p>
            <a:endParaRPr lang="en-US" altLang="en-US"/>
          </a:p>
        </p:txBody>
      </p:sp>
      <p:pic>
        <p:nvPicPr>
          <p:cNvPr id="621576" name="Picture 8">
            <a:extLst>
              <a:ext uri="{FF2B5EF4-FFF2-40B4-BE49-F238E27FC236}">
                <a16:creationId xmlns:a16="http://schemas.microsoft.com/office/drawing/2014/main" id="{0250E767-C5BD-C060-40E8-BB45519467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91313" y="685801"/>
            <a:ext cx="1581150" cy="22002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621573">
                                            <p:txEl>
                                              <p:pRg st="0" end="0"/>
                                            </p:txEl>
                                          </p:spTgt>
                                        </p:tgtEl>
                                        <p:attrNameLst>
                                          <p:attrName>style.visibility</p:attrName>
                                        </p:attrNameLst>
                                      </p:cBhvr>
                                      <p:to>
                                        <p:strVal val="visible"/>
                                      </p:to>
                                    </p:set>
                                    <p:anim calcmode="lin" valueType="num">
                                      <p:cBhvr>
                                        <p:cTn id="7" dur="1000" fill="hold"/>
                                        <p:tgtEl>
                                          <p:spTgt spid="62157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2157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2157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621573">
                                            <p:txEl>
                                              <p:pRg st="1" end="1"/>
                                            </p:txEl>
                                          </p:spTgt>
                                        </p:tgtEl>
                                        <p:attrNameLst>
                                          <p:attrName>style.visibility</p:attrName>
                                        </p:attrNameLst>
                                      </p:cBhvr>
                                      <p:to>
                                        <p:strVal val="visible"/>
                                      </p:to>
                                    </p:set>
                                    <p:anim calcmode="lin" valueType="num">
                                      <p:cBhvr>
                                        <p:cTn id="14" dur="1000" fill="hold"/>
                                        <p:tgtEl>
                                          <p:spTgt spid="62157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62157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62157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nodeType="clickEffect">
                                  <p:stCondLst>
                                    <p:cond delay="0"/>
                                  </p:stCondLst>
                                  <p:childTnLst>
                                    <p:set>
                                      <p:cBhvr>
                                        <p:cTn id="20" dur="1" fill="hold">
                                          <p:stCondLst>
                                            <p:cond delay="0"/>
                                          </p:stCondLst>
                                        </p:cTn>
                                        <p:tgtEl>
                                          <p:spTgt spid="621576"/>
                                        </p:tgtEl>
                                        <p:attrNameLst>
                                          <p:attrName>style.visibility</p:attrName>
                                        </p:attrNameLst>
                                      </p:cBhvr>
                                      <p:to>
                                        <p:strVal val="visible"/>
                                      </p:to>
                                    </p:set>
                                    <p:anim calcmode="lin" valueType="num">
                                      <p:cBhvr>
                                        <p:cTn id="21" dur="500" fill="hold"/>
                                        <p:tgtEl>
                                          <p:spTgt spid="621576"/>
                                        </p:tgtEl>
                                        <p:attrNameLst>
                                          <p:attrName>ppt_w</p:attrName>
                                        </p:attrNameLst>
                                      </p:cBhvr>
                                      <p:tavLst>
                                        <p:tav tm="0">
                                          <p:val>
                                            <p:fltVal val="0"/>
                                          </p:val>
                                        </p:tav>
                                        <p:tav tm="100000">
                                          <p:val>
                                            <p:strVal val="#ppt_w"/>
                                          </p:val>
                                        </p:tav>
                                      </p:tavLst>
                                    </p:anim>
                                    <p:anim calcmode="lin" valueType="num">
                                      <p:cBhvr>
                                        <p:cTn id="22" dur="500" fill="hold"/>
                                        <p:tgtEl>
                                          <p:spTgt spid="621576"/>
                                        </p:tgtEl>
                                        <p:attrNameLst>
                                          <p:attrName>ppt_h</p:attrName>
                                        </p:attrNameLst>
                                      </p:cBhvr>
                                      <p:tavLst>
                                        <p:tav tm="0">
                                          <p:val>
                                            <p:fltVal val="0"/>
                                          </p:val>
                                        </p:tav>
                                        <p:tav tm="100000">
                                          <p:val>
                                            <p:strVal val="#ppt_h"/>
                                          </p:val>
                                        </p:tav>
                                      </p:tavLst>
                                    </p:anim>
                                    <p:animEffect transition="in" filter="fade">
                                      <p:cBhvr>
                                        <p:cTn id="23" dur="500"/>
                                        <p:tgtEl>
                                          <p:spTgt spid="621576"/>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nodeType="clickEffect">
                                  <p:stCondLst>
                                    <p:cond delay="0"/>
                                  </p:stCondLst>
                                  <p:childTnLst>
                                    <p:set>
                                      <p:cBhvr>
                                        <p:cTn id="27" dur="1" fill="hold">
                                          <p:stCondLst>
                                            <p:cond delay="0"/>
                                          </p:stCondLst>
                                        </p:cTn>
                                        <p:tgtEl>
                                          <p:spTgt spid="621574">
                                            <p:txEl>
                                              <p:pRg st="0" end="0"/>
                                            </p:txEl>
                                          </p:spTgt>
                                        </p:tgtEl>
                                        <p:attrNameLst>
                                          <p:attrName>style.visibility</p:attrName>
                                        </p:attrNameLst>
                                      </p:cBhvr>
                                      <p:to>
                                        <p:strVal val="visible"/>
                                      </p:to>
                                    </p:set>
                                    <p:anim calcmode="lin" valueType="num">
                                      <p:cBhvr>
                                        <p:cTn id="28" dur="1000" fill="hold"/>
                                        <p:tgtEl>
                                          <p:spTgt spid="621574">
                                            <p:txEl>
                                              <p:pRg st="0" end="0"/>
                                            </p:txEl>
                                          </p:spTgt>
                                        </p:tgtEl>
                                        <p:attrNameLst>
                                          <p:attrName>ppt_w</p:attrName>
                                        </p:attrNameLst>
                                      </p:cBhvr>
                                      <p:tavLst>
                                        <p:tav tm="0">
                                          <p:val>
                                            <p:strVal val="#ppt_w*0.70"/>
                                          </p:val>
                                        </p:tav>
                                        <p:tav tm="100000">
                                          <p:val>
                                            <p:strVal val="#ppt_w"/>
                                          </p:val>
                                        </p:tav>
                                      </p:tavLst>
                                    </p:anim>
                                    <p:anim calcmode="lin" valueType="num">
                                      <p:cBhvr>
                                        <p:cTn id="29" dur="1000" fill="hold"/>
                                        <p:tgtEl>
                                          <p:spTgt spid="621574">
                                            <p:txEl>
                                              <p:pRg st="0" end="0"/>
                                            </p:txEl>
                                          </p:spTgt>
                                        </p:tgtEl>
                                        <p:attrNameLst>
                                          <p:attrName>ppt_h</p:attrName>
                                        </p:attrNameLst>
                                      </p:cBhvr>
                                      <p:tavLst>
                                        <p:tav tm="0">
                                          <p:val>
                                            <p:strVal val="#ppt_h"/>
                                          </p:val>
                                        </p:tav>
                                        <p:tav tm="100000">
                                          <p:val>
                                            <p:strVal val="#ppt_h"/>
                                          </p:val>
                                        </p:tav>
                                      </p:tavLst>
                                    </p:anim>
                                    <p:animEffect transition="in" filter="fade">
                                      <p:cBhvr>
                                        <p:cTn id="30" dur="1000"/>
                                        <p:tgtEl>
                                          <p:spTgt spid="621574">
                                            <p:txEl>
                                              <p:pRg st="0" end="0"/>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nodeType="clickEffect">
                                  <p:stCondLst>
                                    <p:cond delay="0"/>
                                  </p:stCondLst>
                                  <p:childTnLst>
                                    <p:set>
                                      <p:cBhvr>
                                        <p:cTn id="34" dur="1" fill="hold">
                                          <p:stCondLst>
                                            <p:cond delay="0"/>
                                          </p:stCondLst>
                                        </p:cTn>
                                        <p:tgtEl>
                                          <p:spTgt spid="621574">
                                            <p:txEl>
                                              <p:pRg st="1" end="1"/>
                                            </p:txEl>
                                          </p:spTgt>
                                        </p:tgtEl>
                                        <p:attrNameLst>
                                          <p:attrName>style.visibility</p:attrName>
                                        </p:attrNameLst>
                                      </p:cBhvr>
                                      <p:to>
                                        <p:strVal val="visible"/>
                                      </p:to>
                                    </p:set>
                                    <p:anim calcmode="lin" valueType="num">
                                      <p:cBhvr>
                                        <p:cTn id="35" dur="1000" fill="hold"/>
                                        <p:tgtEl>
                                          <p:spTgt spid="621574">
                                            <p:txEl>
                                              <p:pRg st="1" end="1"/>
                                            </p:txEl>
                                          </p:spTgt>
                                        </p:tgtEl>
                                        <p:attrNameLst>
                                          <p:attrName>ppt_w</p:attrName>
                                        </p:attrNameLst>
                                      </p:cBhvr>
                                      <p:tavLst>
                                        <p:tav tm="0">
                                          <p:val>
                                            <p:strVal val="#ppt_w*0.70"/>
                                          </p:val>
                                        </p:tav>
                                        <p:tav tm="100000">
                                          <p:val>
                                            <p:strVal val="#ppt_w"/>
                                          </p:val>
                                        </p:tav>
                                      </p:tavLst>
                                    </p:anim>
                                    <p:anim calcmode="lin" valueType="num">
                                      <p:cBhvr>
                                        <p:cTn id="36" dur="1000" fill="hold"/>
                                        <p:tgtEl>
                                          <p:spTgt spid="621574">
                                            <p:txEl>
                                              <p:pRg st="1" end="1"/>
                                            </p:txEl>
                                          </p:spTgt>
                                        </p:tgtEl>
                                        <p:attrNameLst>
                                          <p:attrName>ppt_h</p:attrName>
                                        </p:attrNameLst>
                                      </p:cBhvr>
                                      <p:tavLst>
                                        <p:tav tm="0">
                                          <p:val>
                                            <p:strVal val="#ppt_h"/>
                                          </p:val>
                                        </p:tav>
                                        <p:tav tm="100000">
                                          <p:val>
                                            <p:strVal val="#ppt_h"/>
                                          </p:val>
                                        </p:tav>
                                      </p:tavLst>
                                    </p:anim>
                                    <p:animEffect transition="in" filter="fade">
                                      <p:cBhvr>
                                        <p:cTn id="37" dur="1000"/>
                                        <p:tgtEl>
                                          <p:spTgt spid="62157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1573" grpId="0" build="p"/>
      <p:bldP spid="62157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2840" name="Rectangle 8">
            <a:extLst>
              <a:ext uri="{FF2B5EF4-FFF2-40B4-BE49-F238E27FC236}">
                <a16:creationId xmlns:a16="http://schemas.microsoft.com/office/drawing/2014/main" id="{F06B5D9E-FADC-0D9A-11BC-368A291BA14F}"/>
              </a:ext>
            </a:extLst>
          </p:cNvPr>
          <p:cNvSpPr>
            <a:spLocks noGrp="1" noChangeArrowheads="1"/>
          </p:cNvSpPr>
          <p:nvPr>
            <p:ph type="title"/>
          </p:nvPr>
        </p:nvSpPr>
        <p:spPr>
          <a:xfrm>
            <a:off x="2438400" y="609600"/>
            <a:ext cx="7391400" cy="685800"/>
          </a:xfrm>
        </p:spPr>
        <p:txBody>
          <a:bodyPr/>
          <a:lstStyle/>
          <a:p>
            <a:r>
              <a:rPr lang="en-US" altLang="en-US" sz="2800" b="1">
                <a:solidFill>
                  <a:srgbClr val="CC9900"/>
                </a:solidFill>
              </a:rPr>
              <a:t>GIẢI VÔ ĐỊCH CẦU LÔNG THẾ GIỚI</a:t>
            </a:r>
          </a:p>
        </p:txBody>
      </p:sp>
      <p:pic>
        <p:nvPicPr>
          <p:cNvPr id="632869" name="Trung kết  Đôi nam nữ TQ 2003.wmv">
            <a:hlinkClick r:id="" action="ppaction://media"/>
            <a:extLst>
              <a:ext uri="{FF2B5EF4-FFF2-40B4-BE49-F238E27FC236}">
                <a16:creationId xmlns:a16="http://schemas.microsoft.com/office/drawing/2014/main" id="{0CF20133-40CC-E92C-664D-75F03883E69A}"/>
              </a:ext>
            </a:extLst>
          </p:cNvPr>
          <p:cNvPicPr>
            <a:picLocks noGrp="1" noRot="1" noChangeAspect="1" noChangeArrowheads="1"/>
          </p:cNvPicPr>
          <p:nvPr>
            <p:ph sz="half" idx="1"/>
            <a:videoFile r:link="rId1"/>
          </p:nvPr>
        </p:nvPicPr>
        <p:blipFill>
          <a:blip r:embed="rId5">
            <a:extLst>
              <a:ext uri="{28A0092B-C50C-407E-A947-70E740481C1C}">
                <a14:useLocalDpi xmlns:a14="http://schemas.microsoft.com/office/drawing/2010/main" val="0"/>
              </a:ext>
            </a:extLst>
          </a:blip>
          <a:srcRect/>
          <a:stretch>
            <a:fillRect/>
          </a:stretch>
        </p:blipFill>
        <p:spPr>
          <a:xfrm>
            <a:off x="1962150" y="1747838"/>
            <a:ext cx="4171950" cy="3128962"/>
          </a:xfrm>
        </p:spPr>
      </p:pic>
      <p:pic>
        <p:nvPicPr>
          <p:cNvPr id="632871" name="Chung kết Đôi nam QT 2003.wmv">
            <a:hlinkClick r:id="" action="ppaction://media"/>
            <a:extLst>
              <a:ext uri="{FF2B5EF4-FFF2-40B4-BE49-F238E27FC236}">
                <a16:creationId xmlns:a16="http://schemas.microsoft.com/office/drawing/2014/main" id="{6C528BEE-9F57-19BF-BE5B-7AB8DF921AE9}"/>
              </a:ext>
            </a:extLst>
          </p:cNvPr>
          <p:cNvPicPr>
            <a:picLocks noGrp="1" noRot="1" noChangeAspect="1" noChangeArrowheads="1"/>
          </p:cNvPicPr>
          <p:nvPr>
            <p:ph sz="half" idx="2"/>
            <a:videoFile r:link="rId2"/>
          </p:nvPr>
        </p:nvPicPr>
        <p:blipFill>
          <a:blip r:embed="rId6">
            <a:extLst>
              <a:ext uri="{28A0092B-C50C-407E-A947-70E740481C1C}">
                <a14:useLocalDpi xmlns:a14="http://schemas.microsoft.com/office/drawing/2010/main" val="0"/>
              </a:ext>
            </a:extLst>
          </a:blip>
          <a:srcRect/>
          <a:stretch>
            <a:fillRect/>
          </a:stretch>
        </p:blipFill>
        <p:spPr>
          <a:xfrm>
            <a:off x="6296025" y="1730375"/>
            <a:ext cx="4214813" cy="3160713"/>
          </a:xfrm>
        </p:spPr>
      </p:pic>
      <p:sp>
        <p:nvSpPr>
          <p:cNvPr id="632864" name="Text Box 32">
            <a:extLst>
              <a:ext uri="{FF2B5EF4-FFF2-40B4-BE49-F238E27FC236}">
                <a16:creationId xmlns:a16="http://schemas.microsoft.com/office/drawing/2014/main" id="{8913C96B-54B3-A348-C068-DC8AA0EBADF7}"/>
              </a:ext>
            </a:extLst>
          </p:cNvPr>
          <p:cNvSpPr txBox="1">
            <a:spLocks noChangeArrowheads="1"/>
          </p:cNvSpPr>
          <p:nvPr/>
        </p:nvSpPr>
        <p:spPr bwMode="auto">
          <a:xfrm>
            <a:off x="2133600" y="5219701"/>
            <a:ext cx="38862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400">
                <a:solidFill>
                  <a:srgbClr val="FF3300"/>
                </a:solidFill>
              </a:rPr>
              <a:t>Chung kết đôi nam nữ      Quốc tế năm 2003</a:t>
            </a:r>
          </a:p>
        </p:txBody>
      </p:sp>
      <p:sp>
        <p:nvSpPr>
          <p:cNvPr id="632865" name="Text Box 33">
            <a:extLst>
              <a:ext uri="{FF2B5EF4-FFF2-40B4-BE49-F238E27FC236}">
                <a16:creationId xmlns:a16="http://schemas.microsoft.com/office/drawing/2014/main" id="{9B6BCA53-BA95-B48E-C76D-82CAEA934C31}"/>
              </a:ext>
            </a:extLst>
          </p:cNvPr>
          <p:cNvSpPr txBox="1">
            <a:spLocks noChangeArrowheads="1"/>
          </p:cNvSpPr>
          <p:nvPr/>
        </p:nvSpPr>
        <p:spPr bwMode="auto">
          <a:xfrm>
            <a:off x="7029450" y="5172076"/>
            <a:ext cx="3048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400">
                <a:solidFill>
                  <a:srgbClr val="FF3300"/>
                </a:solidFill>
              </a:rPr>
              <a:t>Chung kết đôi nam Quốc tế năm 2003</a:t>
            </a: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32869"/>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632869"/>
                                        </p:tgtEl>
                                      </p:cBhvr>
                                    </p:cmd>
                                  </p:childTnLst>
                                </p:cTn>
                              </p:par>
                            </p:childTnLst>
                          </p:cTn>
                        </p:par>
                      </p:childTnLst>
                    </p:cTn>
                  </p:par>
                </p:childTnLst>
              </p:cTn>
              <p:nextCondLst>
                <p:cond evt="onClick" delay="0">
                  <p:tgtEl>
                    <p:spTgt spid="632869"/>
                  </p:tgtEl>
                </p:cond>
              </p:nextCondLst>
            </p:seq>
            <p:video>
              <p:cMediaNode>
                <p:cTn id="7" fill="hold" display="0">
                  <p:stCondLst>
                    <p:cond delay="indefinite"/>
                  </p:stCondLst>
                  <p:endCondLst>
                    <p:cond evt="onNext" delay="0">
                      <p:tgtEl>
                        <p:sldTgt/>
                      </p:tgtEl>
                    </p:cond>
                    <p:cond evt="onPrev" delay="0">
                      <p:tgtEl>
                        <p:sldTgt/>
                      </p:tgtEl>
                    </p:cond>
                  </p:endCondLst>
                </p:cTn>
                <p:tgtEl>
                  <p:spTgt spid="632869"/>
                </p:tgtEl>
              </p:cMediaNode>
            </p:video>
            <p:seq concurrent="1" nextAc="seek">
              <p:cTn id="8" restart="whenNotActive" fill="hold" evtFilter="cancelBubble" nodeType="interactiveSeq">
                <p:stCondLst>
                  <p:cond evt="onClick" delay="0">
                    <p:tgtEl>
                      <p:spTgt spid="632871"/>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 presetClass="mediacall" presetSubtype="0" fill="hold" nodeType="clickEffect">
                                  <p:stCondLst>
                                    <p:cond delay="0"/>
                                  </p:stCondLst>
                                  <p:childTnLst>
                                    <p:cmd type="call" cmd="togglePause">
                                      <p:cBhvr>
                                        <p:cTn id="12" dur="1" fill="hold"/>
                                        <p:tgtEl>
                                          <p:spTgt spid="632871"/>
                                        </p:tgtEl>
                                      </p:cBhvr>
                                    </p:cmd>
                                  </p:childTnLst>
                                </p:cTn>
                              </p:par>
                            </p:childTnLst>
                          </p:cTn>
                        </p:par>
                      </p:childTnLst>
                    </p:cTn>
                  </p:par>
                </p:childTnLst>
              </p:cTn>
              <p:nextCondLst>
                <p:cond evt="onClick" delay="0">
                  <p:tgtEl>
                    <p:spTgt spid="632871"/>
                  </p:tgtEl>
                </p:cond>
              </p:nextCondLst>
            </p:seq>
            <p:video>
              <p:cMediaNode>
                <p:cTn id="13" fill="hold" display="0">
                  <p:stCondLst>
                    <p:cond delay="indefinite"/>
                  </p:stCondLst>
                  <p:endCondLst>
                    <p:cond evt="onNext" delay="0">
                      <p:tgtEl>
                        <p:sldTgt/>
                      </p:tgtEl>
                    </p:cond>
                    <p:cond evt="onPrev" delay="0">
                      <p:tgtEl>
                        <p:sldTgt/>
                      </p:tgtEl>
                    </p:cond>
                  </p:endCondLst>
                </p:cTn>
                <p:tgtEl>
                  <p:spTgt spid="632871"/>
                </p:tgtEl>
              </p:cMediaNode>
            </p:vide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7C281C2A-8CCC-86C1-EDA1-C6CADB91653F}"/>
              </a:ext>
            </a:extLst>
          </p:cNvPr>
          <p:cNvSpPr>
            <a:spLocks noGrp="1" noChangeArrowheads="1"/>
          </p:cNvSpPr>
          <p:nvPr>
            <p:ph type="title"/>
          </p:nvPr>
        </p:nvSpPr>
        <p:spPr>
          <a:xfrm>
            <a:off x="2266950" y="274638"/>
            <a:ext cx="8229600" cy="715962"/>
          </a:xfrm>
        </p:spPr>
        <p:txBody>
          <a:bodyPr/>
          <a:lstStyle/>
          <a:p>
            <a:pPr algn="l"/>
            <a:r>
              <a:rPr lang="en-US" altLang="en-US" sz="2800" b="1">
                <a:solidFill>
                  <a:schemeClr val="folHlink"/>
                </a:solidFill>
              </a:rPr>
              <a:t>4. Sự phát triển cầu lông ở Việt Nam.</a:t>
            </a:r>
          </a:p>
        </p:txBody>
      </p:sp>
      <p:sp>
        <p:nvSpPr>
          <p:cNvPr id="26627" name="Rectangle 3">
            <a:extLst>
              <a:ext uri="{FF2B5EF4-FFF2-40B4-BE49-F238E27FC236}">
                <a16:creationId xmlns:a16="http://schemas.microsoft.com/office/drawing/2014/main" id="{F5011461-9088-B15F-E4E9-2BAE6CCEB753}"/>
              </a:ext>
            </a:extLst>
          </p:cNvPr>
          <p:cNvSpPr>
            <a:spLocks noGrp="1" noChangeArrowheads="1"/>
          </p:cNvSpPr>
          <p:nvPr>
            <p:ph type="body" sz="half" idx="1"/>
          </p:nvPr>
        </p:nvSpPr>
        <p:spPr>
          <a:xfrm>
            <a:off x="1828800" y="1223963"/>
            <a:ext cx="8610600" cy="4876800"/>
          </a:xfrm>
        </p:spPr>
        <p:txBody>
          <a:bodyPr/>
          <a:lstStyle/>
          <a:p>
            <a:pPr algn="just"/>
            <a:r>
              <a:rPr lang="en-US" altLang="en-US"/>
              <a:t>       Cầu lông được du nhập vào Việt Nam theo hai con đường. Thực dân hoá và Việt kiều về nước, sự suất hiện của cầu lông ở Việt Nam được xác định là muộn hơn các môn thể thao khác. Mãi tới năm 1960 mới suất hiện vài câu lạc bộ ở các thành phố lớn như Hà Nội ,Sài Gòn. Đến năm 1961 Hà Nội đã tổ chức thi đấu giao hữu giữa các thành viên lần đầu tiên tại vườn Bách Thảo Hà Nội, song số người tham gia còn ít, trình độ chuyên môn còn thấp. Những năm sau đó do đất nước bị chiến tranh phong trào không đựoc nhân rộng mà còn bị tạm thời bị lắng xuống.</a:t>
            </a:r>
          </a:p>
        </p:txBody>
      </p:sp>
      <p:pic>
        <p:nvPicPr>
          <p:cNvPr id="26630" name="Picture 6">
            <a:extLst>
              <a:ext uri="{FF2B5EF4-FFF2-40B4-BE49-F238E27FC236}">
                <a16:creationId xmlns:a16="http://schemas.microsoft.com/office/drawing/2014/main" id="{30D2AD83-DE1A-46A0-6401-2F1C7A037DAA}"/>
              </a:ext>
            </a:extLst>
          </p:cNvPr>
          <p:cNvPicPr>
            <a:picLocks noGrp="1" noChangeAspect="1" noChangeArrowheads="1" noCrop="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676400" y="228601"/>
            <a:ext cx="857250" cy="100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6628" name="AutoShape 4">
            <a:hlinkClick r:id="" action="ppaction://hlinkshowjump?jump=previousslide" highlightClick="1"/>
            <a:extLst>
              <a:ext uri="{FF2B5EF4-FFF2-40B4-BE49-F238E27FC236}">
                <a16:creationId xmlns:a16="http://schemas.microsoft.com/office/drawing/2014/main" id="{CD2D9895-6ACB-7224-5583-333744179F98}"/>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29" name="AutoShape 5">
            <a:hlinkClick r:id="" action="ppaction://hlinkshowjump?jump=nextslide" highlightClick="1"/>
            <a:extLst>
              <a:ext uri="{FF2B5EF4-FFF2-40B4-BE49-F238E27FC236}">
                <a16:creationId xmlns:a16="http://schemas.microsoft.com/office/drawing/2014/main" id="{3FB9E1DF-FE96-8CCD-91C1-5E4610AD6CE6}"/>
              </a:ext>
            </a:extLst>
          </p:cNvPr>
          <p:cNvSpPr>
            <a:spLocks noChangeArrowheads="1"/>
          </p:cNvSpPr>
          <p:nvPr/>
        </p:nvSpPr>
        <p:spPr bwMode="auto">
          <a:xfrm>
            <a:off x="9872663" y="6367463"/>
            <a:ext cx="457200" cy="3048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26626"/>
                                        </p:tgtEl>
                                        <p:attrNameLst>
                                          <p:attrName>style.visibility</p:attrName>
                                        </p:attrNameLst>
                                      </p:cBhvr>
                                      <p:to>
                                        <p:strVal val="visible"/>
                                      </p:to>
                                    </p:set>
                                    <p:anim calcmode="discrete" valueType="clr">
                                      <p:cBhvr override="childStyle">
                                        <p:cTn id="7" dur="80"/>
                                        <p:tgtEl>
                                          <p:spTgt spid="2662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6626"/>
                                        </p:tgtEl>
                                        <p:attrNameLst>
                                          <p:attrName>fillcolor</p:attrName>
                                        </p:attrNameLst>
                                      </p:cBhvr>
                                      <p:tavLst>
                                        <p:tav tm="0">
                                          <p:val>
                                            <p:clrVal>
                                              <a:schemeClr val="accent2"/>
                                            </p:clrVal>
                                          </p:val>
                                        </p:tav>
                                        <p:tav tm="50000">
                                          <p:val>
                                            <p:clrVal>
                                              <a:schemeClr val="hlink"/>
                                            </p:clrVal>
                                          </p:val>
                                        </p:tav>
                                      </p:tavLst>
                                    </p:anim>
                                    <p:set>
                                      <p:cBhvr>
                                        <p:cTn id="9" dur="80"/>
                                        <p:tgtEl>
                                          <p:spTgt spid="26626"/>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26627">
                                            <p:txEl>
                                              <p:pRg st="0" end="0"/>
                                            </p:txEl>
                                          </p:spTgt>
                                        </p:tgtEl>
                                        <p:attrNameLst>
                                          <p:attrName>style.visibility</p:attrName>
                                        </p:attrNameLst>
                                      </p:cBhvr>
                                      <p:to>
                                        <p:strVal val="visible"/>
                                      </p:to>
                                    </p:set>
                                    <p:animEffect transition="in" filter="fade">
                                      <p:cBhvr>
                                        <p:cTn id="14" dur="1000"/>
                                        <p:tgtEl>
                                          <p:spTgt spid="26627">
                                            <p:txEl>
                                              <p:pRg st="0" end="0"/>
                                            </p:txEl>
                                          </p:spTgt>
                                        </p:tgtEl>
                                      </p:cBhvr>
                                    </p:animEffect>
                                    <p:anim calcmode="lin" valueType="num">
                                      <p:cBhvr>
                                        <p:cTn id="15" dur="10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662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a:extLst>
              <a:ext uri="{FF2B5EF4-FFF2-40B4-BE49-F238E27FC236}">
                <a16:creationId xmlns:a16="http://schemas.microsoft.com/office/drawing/2014/main" id="{A0EAFEF5-6DC6-839B-9A6C-71DBD30FFA54}"/>
              </a:ext>
            </a:extLst>
          </p:cNvPr>
          <p:cNvSpPr>
            <a:spLocks noGrp="1" noChangeArrowheads="1"/>
          </p:cNvSpPr>
          <p:nvPr>
            <p:ph type="body" sz="half" idx="1"/>
          </p:nvPr>
        </p:nvSpPr>
        <p:spPr>
          <a:xfrm>
            <a:off x="1752600" y="685800"/>
            <a:ext cx="8610600" cy="5638800"/>
          </a:xfrm>
        </p:spPr>
        <p:txBody>
          <a:bodyPr/>
          <a:lstStyle/>
          <a:p>
            <a:pPr algn="just"/>
            <a:r>
              <a:rPr lang="en-US" altLang="en-US"/>
              <a:t>       Đến năm 1975 sau khi đất nước thống nhất, phong trào tập luyện cầu lông mới thật sự phát triển cả về chiều rộng lẫn chiều sâu. Từ năm 1977 đến năm 1980 phong trào chủ yếu phát triển ở các thành phố, thị xã như thành phố Hồ Chí Minh, Hà Nội, Hải Phòng. An Giang, Cửu Long, Bắc ninh, Lai Châu.</a:t>
            </a:r>
          </a:p>
          <a:p>
            <a:pPr algn="just"/>
            <a:r>
              <a:rPr lang="en-US" altLang="en-US"/>
              <a:t>       Để lãnh đạo phong trào phát triển đúng hướng, TC TDTT (nay là UB TDTT) đã thành lập Bộ môn cầu lông, vào năm1977. Trường đại học TDTT cũng chính thức được thành lập bộ môn này (1977) và đưa môn học cầu lông vào chương trình đào tạo chính qui tại trường để cung cấp cán bộ GV, HLV, trọng tài cho toàn quốc.</a:t>
            </a:r>
          </a:p>
        </p:txBody>
      </p:sp>
      <p:pic>
        <p:nvPicPr>
          <p:cNvPr id="49158" name="Picture 6">
            <a:extLst>
              <a:ext uri="{FF2B5EF4-FFF2-40B4-BE49-F238E27FC236}">
                <a16:creationId xmlns:a16="http://schemas.microsoft.com/office/drawing/2014/main" id="{DB326806-56AA-C617-8C89-D3B58ECAAAF3}"/>
              </a:ext>
            </a:extLst>
          </p:cNvPr>
          <p:cNvPicPr>
            <a:picLocks noGrp="1" noChangeAspect="1" noChangeArrowheads="1" noCrop="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752600" y="228601"/>
            <a:ext cx="857250" cy="100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9156" name="AutoShape 4">
            <a:hlinkClick r:id="" action="ppaction://hlinkshowjump?jump=previousslide" highlightClick="1"/>
            <a:extLst>
              <a:ext uri="{FF2B5EF4-FFF2-40B4-BE49-F238E27FC236}">
                <a16:creationId xmlns:a16="http://schemas.microsoft.com/office/drawing/2014/main" id="{975EE7ED-5FFD-651C-DC11-02A6952A78EF}"/>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57" name="AutoShape 5">
            <a:hlinkClick r:id="" action="ppaction://hlinkshowjump?jump=nextslide" highlightClick="1"/>
            <a:extLst>
              <a:ext uri="{FF2B5EF4-FFF2-40B4-BE49-F238E27FC236}">
                <a16:creationId xmlns:a16="http://schemas.microsoft.com/office/drawing/2014/main" id="{0C8A5393-DF5D-2303-E46F-1F044CE29552}"/>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Effect transition="in" filter="fade">
                                      <p:cBhvr>
                                        <p:cTn id="7" dur="1000"/>
                                        <p:tgtEl>
                                          <p:spTgt spid="49155">
                                            <p:txEl>
                                              <p:pRg st="0" end="0"/>
                                            </p:txEl>
                                          </p:spTgt>
                                        </p:tgtEl>
                                      </p:cBhvr>
                                    </p:animEffect>
                                    <p:anim calcmode="lin" valueType="num">
                                      <p:cBhvr>
                                        <p:cTn id="8" dur="1000" fill="hold"/>
                                        <p:tgtEl>
                                          <p:spTgt spid="4915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915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49155">
                                            <p:txEl>
                                              <p:pRg st="1" end="1"/>
                                            </p:txEl>
                                          </p:spTgt>
                                        </p:tgtEl>
                                        <p:attrNameLst>
                                          <p:attrName>style.visibility</p:attrName>
                                        </p:attrNameLst>
                                      </p:cBhvr>
                                      <p:to>
                                        <p:strVal val="visible"/>
                                      </p:to>
                                    </p:set>
                                    <p:animEffect transition="in" filter="fade">
                                      <p:cBhvr>
                                        <p:cTn id="14" dur="1000"/>
                                        <p:tgtEl>
                                          <p:spTgt spid="49155">
                                            <p:txEl>
                                              <p:pRg st="1" end="1"/>
                                            </p:txEl>
                                          </p:spTgt>
                                        </p:tgtEl>
                                      </p:cBhvr>
                                    </p:animEffect>
                                    <p:anim calcmode="lin" valueType="num">
                                      <p:cBhvr>
                                        <p:cTn id="15" dur="1000" fill="hold"/>
                                        <p:tgtEl>
                                          <p:spTgt spid="4915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915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a:extLst>
              <a:ext uri="{FF2B5EF4-FFF2-40B4-BE49-F238E27FC236}">
                <a16:creationId xmlns:a16="http://schemas.microsoft.com/office/drawing/2014/main" id="{85507210-D343-A2DD-2252-6554863D58E2}"/>
              </a:ext>
            </a:extLst>
          </p:cNvPr>
          <p:cNvSpPr>
            <a:spLocks noGrp="1" noChangeArrowheads="1"/>
          </p:cNvSpPr>
          <p:nvPr>
            <p:ph type="body" sz="half" idx="1"/>
          </p:nvPr>
        </p:nvSpPr>
        <p:spPr>
          <a:xfrm>
            <a:off x="1800225" y="657225"/>
            <a:ext cx="8610600" cy="5410200"/>
          </a:xfrm>
        </p:spPr>
        <p:txBody>
          <a:bodyPr/>
          <a:lstStyle/>
          <a:p>
            <a:pPr algn="just"/>
            <a:r>
              <a:rPr lang="en-US" altLang="en-US"/>
              <a:t>      Năm 1980 Giải vô địch cầu lông toàn quốc lần thứ nhất được tổ chức tại Hà Nội đánh dấu một bước ngoặt của cầu lông Việt Nam. </a:t>
            </a:r>
          </a:p>
          <a:p>
            <a:pPr algn="just"/>
            <a:r>
              <a:rPr lang="en-US" altLang="en-US"/>
              <a:t>       Ngoài giải vô địch toàn quốc. UB TDTTcòn tổ chức nhiều giải đấu cho nhiều đối tượng trên quy mô toàn quốc: Giải vô địch trẻ, và thiếu niên toàn quốc, giải người cao tuổi. giải HS các trường phổ thông, giải SV toàn quốc, được đưa vào chương trình thi đấu chính thức trong Đại hội TDTT toàn quốc, Hội khoẻ Phù Đổng.</a:t>
            </a:r>
          </a:p>
        </p:txBody>
      </p:sp>
      <p:pic>
        <p:nvPicPr>
          <p:cNvPr id="50182" name="Picture 6">
            <a:extLst>
              <a:ext uri="{FF2B5EF4-FFF2-40B4-BE49-F238E27FC236}">
                <a16:creationId xmlns:a16="http://schemas.microsoft.com/office/drawing/2014/main" id="{E7047B4C-0935-B8C7-A555-80561C95FF10}"/>
              </a:ext>
            </a:extLst>
          </p:cNvPr>
          <p:cNvPicPr>
            <a:picLocks noGrp="1" noChangeAspect="1" noChangeArrowheads="1" noCrop="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685925" y="42864"/>
            <a:ext cx="857250" cy="100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0180" name="AutoShape 4">
            <a:hlinkClick r:id="" action="ppaction://hlinkshowjump?jump=previousslide" highlightClick="1"/>
            <a:extLst>
              <a:ext uri="{FF2B5EF4-FFF2-40B4-BE49-F238E27FC236}">
                <a16:creationId xmlns:a16="http://schemas.microsoft.com/office/drawing/2014/main" id="{56A9E65A-E0B3-86B1-2BDB-8EB13D84E3CA}"/>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1" name="AutoShape 5">
            <a:hlinkClick r:id="" action="ppaction://hlinkshowjump?jump=nextslide" highlightClick="1"/>
            <a:extLst>
              <a:ext uri="{FF2B5EF4-FFF2-40B4-BE49-F238E27FC236}">
                <a16:creationId xmlns:a16="http://schemas.microsoft.com/office/drawing/2014/main" id="{3148899A-1FCF-4FE4-F4E4-11027D1C03E3}"/>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animEffect transition="in" filter="fade">
                                      <p:cBhvr>
                                        <p:cTn id="7" dur="1000"/>
                                        <p:tgtEl>
                                          <p:spTgt spid="50179">
                                            <p:txEl>
                                              <p:pRg st="0" end="0"/>
                                            </p:txEl>
                                          </p:spTgt>
                                        </p:tgtEl>
                                      </p:cBhvr>
                                    </p:animEffect>
                                    <p:anim calcmode="lin" valueType="num">
                                      <p:cBhvr>
                                        <p:cTn id="8" dur="1000" fill="hold"/>
                                        <p:tgtEl>
                                          <p:spTgt spid="5017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017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50179">
                                            <p:txEl>
                                              <p:pRg st="1" end="1"/>
                                            </p:txEl>
                                          </p:spTgt>
                                        </p:tgtEl>
                                        <p:attrNameLst>
                                          <p:attrName>style.visibility</p:attrName>
                                        </p:attrNameLst>
                                      </p:cBhvr>
                                      <p:to>
                                        <p:strVal val="visible"/>
                                      </p:to>
                                    </p:set>
                                    <p:animEffect transition="in" filter="fade">
                                      <p:cBhvr>
                                        <p:cTn id="14" dur="1000"/>
                                        <p:tgtEl>
                                          <p:spTgt spid="50179">
                                            <p:txEl>
                                              <p:pRg st="1" end="1"/>
                                            </p:txEl>
                                          </p:spTgt>
                                        </p:tgtEl>
                                      </p:cBhvr>
                                    </p:animEffect>
                                    <p:anim calcmode="lin" valueType="num">
                                      <p:cBhvr>
                                        <p:cTn id="15" dur="1000" fill="hold"/>
                                        <p:tgtEl>
                                          <p:spTgt spid="5017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017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a:extLst>
              <a:ext uri="{FF2B5EF4-FFF2-40B4-BE49-F238E27FC236}">
                <a16:creationId xmlns:a16="http://schemas.microsoft.com/office/drawing/2014/main" id="{E3D96FBD-43E6-DCF6-CBCC-9C0759DD883B}"/>
              </a:ext>
            </a:extLst>
          </p:cNvPr>
          <p:cNvSpPr>
            <a:spLocks noGrp="1" noChangeArrowheads="1"/>
          </p:cNvSpPr>
          <p:nvPr>
            <p:ph type="body" sz="half" idx="1"/>
          </p:nvPr>
        </p:nvSpPr>
        <p:spPr>
          <a:xfrm>
            <a:off x="1905000" y="1047750"/>
            <a:ext cx="8382000" cy="5276850"/>
          </a:xfrm>
        </p:spPr>
        <p:txBody>
          <a:bodyPr/>
          <a:lstStyle/>
          <a:p>
            <a:pPr algn="just">
              <a:lnSpc>
                <a:spcPct val="90000"/>
              </a:lnSpc>
            </a:pPr>
            <a:r>
              <a:rPr lang="en-US" altLang="en-US"/>
              <a:t>      - Tháng 8 năm 1990 Liên đoàn Cầu lông Việt Nam được thành lập (VBF)</a:t>
            </a:r>
          </a:p>
          <a:p>
            <a:pPr algn="just">
              <a:lnSpc>
                <a:spcPct val="90000"/>
              </a:lnSpc>
            </a:pPr>
            <a:r>
              <a:rPr lang="en-US" altLang="en-US"/>
              <a:t>      - Năm 1993 Liên đoàn cầu lông Việt Nam trở thành thành viên chính thức của Liên đoàn cầu lông châu Á (ABC).</a:t>
            </a:r>
          </a:p>
          <a:p>
            <a:pPr algn="just">
              <a:lnSpc>
                <a:spcPct val="90000"/>
              </a:lnSpc>
            </a:pPr>
            <a:r>
              <a:rPr lang="en-US" altLang="en-US"/>
              <a:t>       - Năm 1994 Liên đoàn cầu lông Việt Nam trở thành viên chính thức của Liên đoàn Cầu lông thế giới (IBF). Các sự kiện nói trên là điều kiện động lực thúc đẩy môn cầu lông Việt Nam phát triển theo su hướng hội nhập khu vực và thế giới.</a:t>
            </a:r>
          </a:p>
        </p:txBody>
      </p:sp>
      <p:pic>
        <p:nvPicPr>
          <p:cNvPr id="51206" name="Picture 6">
            <a:extLst>
              <a:ext uri="{FF2B5EF4-FFF2-40B4-BE49-F238E27FC236}">
                <a16:creationId xmlns:a16="http://schemas.microsoft.com/office/drawing/2014/main" id="{53C41445-F858-EFFE-DEC2-FCF521E49046}"/>
              </a:ext>
            </a:extLst>
          </p:cNvPr>
          <p:cNvPicPr>
            <a:picLocks noGrp="1" noChangeAspect="1" noChangeArrowheads="1" noCrop="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676400" y="152401"/>
            <a:ext cx="857250" cy="100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1204" name="AutoShape 4">
            <a:hlinkClick r:id="" action="ppaction://hlinkshowjump?jump=previousslide" highlightClick="1"/>
            <a:extLst>
              <a:ext uri="{FF2B5EF4-FFF2-40B4-BE49-F238E27FC236}">
                <a16:creationId xmlns:a16="http://schemas.microsoft.com/office/drawing/2014/main" id="{D51ED028-AFB3-39C6-2B41-9D774E06D508}"/>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05" name="AutoShape 5">
            <a:hlinkClick r:id="" action="ppaction://hlinkshowjump?jump=nextslide" highlightClick="1"/>
            <a:extLst>
              <a:ext uri="{FF2B5EF4-FFF2-40B4-BE49-F238E27FC236}">
                <a16:creationId xmlns:a16="http://schemas.microsoft.com/office/drawing/2014/main" id="{A19159EC-A342-0BDC-5B20-DA8D58C8B54D}"/>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animEffect transition="in" filter="fade">
                                      <p:cBhvr>
                                        <p:cTn id="7" dur="1000"/>
                                        <p:tgtEl>
                                          <p:spTgt spid="51203">
                                            <p:txEl>
                                              <p:pRg st="0" end="0"/>
                                            </p:txEl>
                                          </p:spTgt>
                                        </p:tgtEl>
                                      </p:cBhvr>
                                    </p:animEffect>
                                    <p:anim calcmode="lin" valueType="num">
                                      <p:cBhvr>
                                        <p:cTn id="8" dur="1000" fill="hold"/>
                                        <p:tgtEl>
                                          <p:spTgt spid="5120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120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51203">
                                            <p:txEl>
                                              <p:pRg st="1" end="1"/>
                                            </p:txEl>
                                          </p:spTgt>
                                        </p:tgtEl>
                                        <p:attrNameLst>
                                          <p:attrName>style.visibility</p:attrName>
                                        </p:attrNameLst>
                                      </p:cBhvr>
                                      <p:to>
                                        <p:strVal val="visible"/>
                                      </p:to>
                                    </p:set>
                                    <p:animEffect transition="in" filter="fade">
                                      <p:cBhvr>
                                        <p:cTn id="14" dur="1000"/>
                                        <p:tgtEl>
                                          <p:spTgt spid="51203">
                                            <p:txEl>
                                              <p:pRg st="1" end="1"/>
                                            </p:txEl>
                                          </p:spTgt>
                                        </p:tgtEl>
                                      </p:cBhvr>
                                    </p:animEffect>
                                    <p:anim calcmode="lin" valueType="num">
                                      <p:cBhvr>
                                        <p:cTn id="15" dur="1000" fill="hold"/>
                                        <p:tgtEl>
                                          <p:spTgt spid="5120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120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51203">
                                            <p:txEl>
                                              <p:pRg st="2" end="2"/>
                                            </p:txEl>
                                          </p:spTgt>
                                        </p:tgtEl>
                                        <p:attrNameLst>
                                          <p:attrName>style.visibility</p:attrName>
                                        </p:attrNameLst>
                                      </p:cBhvr>
                                      <p:to>
                                        <p:strVal val="visible"/>
                                      </p:to>
                                    </p:set>
                                    <p:animEffect transition="in" filter="fade">
                                      <p:cBhvr>
                                        <p:cTn id="21" dur="1000"/>
                                        <p:tgtEl>
                                          <p:spTgt spid="51203">
                                            <p:txEl>
                                              <p:pRg st="2" end="2"/>
                                            </p:txEl>
                                          </p:spTgt>
                                        </p:tgtEl>
                                      </p:cBhvr>
                                    </p:animEffect>
                                    <p:anim calcmode="lin" valueType="num">
                                      <p:cBhvr>
                                        <p:cTn id="22" dur="1000" fill="hold"/>
                                        <p:tgtEl>
                                          <p:spTgt spid="5120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120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7956" name="Rectangle 4">
            <a:extLst>
              <a:ext uri="{FF2B5EF4-FFF2-40B4-BE49-F238E27FC236}">
                <a16:creationId xmlns:a16="http://schemas.microsoft.com/office/drawing/2014/main" id="{82FABA89-7C68-4F16-7518-8253CDE060F6}"/>
              </a:ext>
            </a:extLst>
          </p:cNvPr>
          <p:cNvSpPr>
            <a:spLocks noGrp="1" noChangeArrowheads="1"/>
          </p:cNvSpPr>
          <p:nvPr>
            <p:ph type="title" sz="quarter"/>
          </p:nvPr>
        </p:nvSpPr>
        <p:spPr>
          <a:xfrm>
            <a:off x="2438400" y="381000"/>
            <a:ext cx="7315200" cy="457200"/>
          </a:xfrm>
        </p:spPr>
        <p:txBody>
          <a:bodyPr>
            <a:normAutofit fontScale="90000"/>
          </a:bodyPr>
          <a:lstStyle/>
          <a:p>
            <a:r>
              <a:rPr lang="en-US" altLang="en-US" sz="2800" b="1">
                <a:solidFill>
                  <a:schemeClr val="folHlink"/>
                </a:solidFill>
              </a:rPr>
              <a:t>LIÊN ĐOÀN CẦU LÔNG VIỆT NAM</a:t>
            </a:r>
          </a:p>
        </p:txBody>
      </p:sp>
      <p:pic>
        <p:nvPicPr>
          <p:cNvPr id="637963" name="Picture 11">
            <a:extLst>
              <a:ext uri="{FF2B5EF4-FFF2-40B4-BE49-F238E27FC236}">
                <a16:creationId xmlns:a16="http://schemas.microsoft.com/office/drawing/2014/main" id="{8C266075-268C-3BEE-B104-F0F8E3F9037D}"/>
              </a:ext>
            </a:extLst>
          </p:cNvPr>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2528888" y="1143001"/>
            <a:ext cx="1981200" cy="19224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37964" name="Picture 12">
            <a:extLst>
              <a:ext uri="{FF2B5EF4-FFF2-40B4-BE49-F238E27FC236}">
                <a16:creationId xmlns:a16="http://schemas.microsoft.com/office/drawing/2014/main" id="{4E0ACEF0-B41F-E760-2007-5E53DDA5FC4A}"/>
              </a:ext>
            </a:extLst>
          </p:cNvPr>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a:xfrm>
            <a:off x="5229226" y="1171576"/>
            <a:ext cx="1476375" cy="2276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aphicFrame>
        <p:nvGraphicFramePr>
          <p:cNvPr id="638060" name="Group 108">
            <a:extLst>
              <a:ext uri="{FF2B5EF4-FFF2-40B4-BE49-F238E27FC236}">
                <a16:creationId xmlns:a16="http://schemas.microsoft.com/office/drawing/2014/main" id="{5DE02246-47B2-CD2F-4DAE-B3A4ED403D54}"/>
              </a:ext>
            </a:extLst>
          </p:cNvPr>
          <p:cNvGraphicFramePr>
            <a:graphicFrameLocks noGrp="1"/>
          </p:cNvGraphicFramePr>
          <p:nvPr>
            <p:ph sz="quarter" idx="3"/>
          </p:nvPr>
        </p:nvGraphicFramePr>
        <p:xfrm>
          <a:off x="2338388" y="3781425"/>
          <a:ext cx="7696200" cy="2773680"/>
        </p:xfrm>
        <a:graphic>
          <a:graphicData uri="http://schemas.openxmlformats.org/drawingml/2006/table">
            <a:tbl>
              <a:tblPr/>
              <a:tblGrid>
                <a:gridCol w="709612">
                  <a:extLst>
                    <a:ext uri="{9D8B030D-6E8A-4147-A177-3AD203B41FA5}">
                      <a16:colId xmlns:a16="http://schemas.microsoft.com/office/drawing/2014/main" val="1727117206"/>
                    </a:ext>
                  </a:extLst>
                </a:gridCol>
                <a:gridCol w="3276600">
                  <a:extLst>
                    <a:ext uri="{9D8B030D-6E8A-4147-A177-3AD203B41FA5}">
                      <a16:colId xmlns:a16="http://schemas.microsoft.com/office/drawing/2014/main" val="1872069946"/>
                    </a:ext>
                  </a:extLst>
                </a:gridCol>
                <a:gridCol w="3709988">
                  <a:extLst>
                    <a:ext uri="{9D8B030D-6E8A-4147-A177-3AD203B41FA5}">
                      <a16:colId xmlns:a16="http://schemas.microsoft.com/office/drawing/2014/main" val="3205390772"/>
                    </a:ext>
                  </a:extLst>
                </a:gridCol>
              </a:tblGrid>
              <a:tr h="312738">
                <a:tc gridSpan="3">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folHlink"/>
                          </a:solidFill>
                          <a:effectLst/>
                          <a:latin typeface="Times New Roman" panose="02020603050405020304" pitchFamily="18" charset="0"/>
                        </a:rPr>
                        <a:t>DANH SÁCH BAN CHẤP HÀNH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02872767"/>
                  </a:ext>
                </a:extLst>
              </a:tr>
              <a:tr h="312738">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rgbClr val="6699FF"/>
                          </a:solidFill>
                          <a:effectLst/>
                          <a:latin typeface="Times New Roman" panose="02020603050405020304" pitchFamily="18"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rgbClr val="6699FF"/>
                          </a:solidFill>
                          <a:effectLst/>
                          <a:latin typeface="Times New Roman" panose="02020603050405020304" pitchFamily="18" charset="0"/>
                        </a:rPr>
                        <a:t>Phan Văn Khải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rgbClr val="6699FF"/>
                          </a:solidFill>
                          <a:effectLst/>
                          <a:latin typeface="Times New Roman" panose="02020603050405020304" pitchFamily="18" charset="0"/>
                        </a:rPr>
                        <a:t>Chủ tịch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71594041"/>
                  </a:ext>
                </a:extLst>
              </a:tr>
              <a:tr h="312738">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rgbClr val="6699FF"/>
                          </a:solidFill>
                          <a:effectLst/>
                          <a:latin typeface="Times New Roman" panose="02020603050405020304" pitchFamily="18"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rgbClr val="6699FF"/>
                          </a:solidFill>
                          <a:effectLst/>
                          <a:latin typeface="Times New Roman" panose="02020603050405020304" pitchFamily="18" charset="0"/>
                        </a:rPr>
                        <a:t>Nguyễn Minh Thông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rgbClr val="6699FF"/>
                          </a:solidFill>
                          <a:effectLst/>
                          <a:latin typeface="Times New Roman" panose="02020603050405020304" pitchFamily="18" charset="0"/>
                        </a:rPr>
                        <a:t>Phó chủ tịch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48756645"/>
                  </a:ext>
                </a:extLst>
              </a:tr>
              <a:tr h="31115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rgbClr val="6699FF"/>
                          </a:solidFill>
                          <a:effectLst/>
                          <a:latin typeface="Times New Roman" panose="02020603050405020304" pitchFamily="18"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rgbClr val="6699FF"/>
                          </a:solidFill>
                          <a:effectLst/>
                          <a:latin typeface="Times New Roman" panose="02020603050405020304" pitchFamily="18" charset="0"/>
                        </a:rPr>
                        <a:t>Nguyễn Xuân Thúc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rgbClr val="6699FF"/>
                          </a:solidFill>
                          <a:effectLst/>
                          <a:latin typeface="Times New Roman" panose="02020603050405020304" pitchFamily="18" charset="0"/>
                        </a:rPr>
                        <a:t>Phó chủ tịch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81365344"/>
                  </a:ext>
                </a:extLst>
              </a:tr>
              <a:tr h="312738">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rgbClr val="6699FF"/>
                          </a:solidFill>
                          <a:effectLst/>
                          <a:latin typeface="Times New Roman" panose="02020603050405020304" pitchFamily="18"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rgbClr val="6699FF"/>
                          </a:solidFill>
                          <a:effectLst/>
                          <a:latin typeface="Times New Roman" panose="02020603050405020304" pitchFamily="18" charset="0"/>
                        </a:rPr>
                        <a:t>Lê Đăng Xu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rgbClr val="6699FF"/>
                          </a:solidFill>
                          <a:effectLst/>
                          <a:latin typeface="Times New Roman" panose="02020603050405020304" pitchFamily="18" charset="0"/>
                        </a:rPr>
                        <a:t>Phó chủ tịch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12731953"/>
                  </a:ext>
                </a:extLst>
              </a:tr>
              <a:tr h="312738">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rgbClr val="6699FF"/>
                          </a:solidFill>
                          <a:effectLst/>
                          <a:latin typeface="Times New Roman" panose="02020603050405020304" pitchFamily="18"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rgbClr val="6699FF"/>
                          </a:solidFill>
                          <a:effectLst/>
                          <a:latin typeface="Times New Roman" panose="02020603050405020304" pitchFamily="18" charset="0"/>
                        </a:rPr>
                        <a:t>Lê Quí Đôn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rgbClr val="6699FF"/>
                          </a:solidFill>
                          <a:effectLst/>
                          <a:latin typeface="Times New Roman" panose="02020603050405020304" pitchFamily="18" charset="0"/>
                        </a:rPr>
                        <a:t>Phó chủ tịch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26711250"/>
                  </a:ext>
                </a:extLst>
              </a:tr>
              <a:tr h="312738">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rgbClr val="6699FF"/>
                          </a:solidFill>
                          <a:effectLst/>
                          <a:latin typeface="Times New Roman" panose="02020603050405020304" pitchFamily="18"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rgbClr val="6699FF"/>
                          </a:solidFill>
                          <a:effectLst/>
                          <a:latin typeface="Times New Roman" panose="02020603050405020304" pitchFamily="18" charset="0"/>
                        </a:rPr>
                        <a:t>Lê Thanh Sang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rgbClr val="6699FF"/>
                          </a:solidFill>
                          <a:effectLst/>
                          <a:latin typeface="Times New Roman" panose="02020603050405020304" pitchFamily="18" charset="0"/>
                        </a:rPr>
                        <a:t>Tổng thư ký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39568038"/>
                  </a:ext>
                </a:extLst>
              </a:tr>
            </a:tbl>
          </a:graphicData>
        </a:graphic>
      </p:graphicFrame>
      <p:pic>
        <p:nvPicPr>
          <p:cNvPr id="637965" name="Picture 13">
            <a:extLst>
              <a:ext uri="{FF2B5EF4-FFF2-40B4-BE49-F238E27FC236}">
                <a16:creationId xmlns:a16="http://schemas.microsoft.com/office/drawing/2014/main" id="{957CEF7D-0339-55A7-2B1F-0E47A3DF2871}"/>
              </a:ext>
            </a:extLst>
          </p:cNvPr>
          <p:cNvPicPr>
            <a:picLocks noGrp="1" noChangeAspect="1" noChangeArrowheads="1"/>
          </p:cNvPicPr>
          <p:nvPr>
            <p:ph sz="quarter" idx="4"/>
          </p:nvPr>
        </p:nvPicPr>
        <p:blipFill>
          <a:blip r:embed="rId5">
            <a:extLst>
              <a:ext uri="{28A0092B-C50C-407E-A947-70E740481C1C}">
                <a14:useLocalDpi xmlns:a14="http://schemas.microsoft.com/office/drawing/2010/main" val="0"/>
              </a:ext>
            </a:extLst>
          </a:blip>
          <a:srcRect/>
          <a:stretch>
            <a:fillRect/>
          </a:stretch>
        </p:blipFill>
        <p:spPr>
          <a:xfrm>
            <a:off x="7686676" y="1181100"/>
            <a:ext cx="1520825" cy="2343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637956"/>
                                        </p:tgtEl>
                                        <p:attrNameLst>
                                          <p:attrName>style.visibility</p:attrName>
                                        </p:attrNameLst>
                                      </p:cBhvr>
                                      <p:to>
                                        <p:strVal val="visible"/>
                                      </p:to>
                                    </p:set>
                                    <p:anim calcmode="lin" valueType="num">
                                      <p:cBhvr>
                                        <p:cTn id="7" dur="1000" fill="hold"/>
                                        <p:tgtEl>
                                          <p:spTgt spid="637956"/>
                                        </p:tgtEl>
                                        <p:attrNameLst>
                                          <p:attrName>ppt_w</p:attrName>
                                        </p:attrNameLst>
                                      </p:cBhvr>
                                      <p:tavLst>
                                        <p:tav tm="0">
                                          <p:val>
                                            <p:strVal val="#ppt_w*0.70"/>
                                          </p:val>
                                        </p:tav>
                                        <p:tav tm="100000">
                                          <p:val>
                                            <p:strVal val="#ppt_w"/>
                                          </p:val>
                                        </p:tav>
                                      </p:tavLst>
                                    </p:anim>
                                    <p:anim calcmode="lin" valueType="num">
                                      <p:cBhvr>
                                        <p:cTn id="8" dur="1000" fill="hold"/>
                                        <p:tgtEl>
                                          <p:spTgt spid="637956"/>
                                        </p:tgtEl>
                                        <p:attrNameLst>
                                          <p:attrName>ppt_h</p:attrName>
                                        </p:attrNameLst>
                                      </p:cBhvr>
                                      <p:tavLst>
                                        <p:tav tm="0">
                                          <p:val>
                                            <p:strVal val="#ppt_h"/>
                                          </p:val>
                                        </p:tav>
                                        <p:tav tm="100000">
                                          <p:val>
                                            <p:strVal val="#ppt_h"/>
                                          </p:val>
                                        </p:tav>
                                      </p:tavLst>
                                    </p:anim>
                                    <p:animEffect transition="in" filter="fade">
                                      <p:cBhvr>
                                        <p:cTn id="9" dur="1000"/>
                                        <p:tgtEl>
                                          <p:spTgt spid="63795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nodeType="clickEffect">
                                  <p:stCondLst>
                                    <p:cond delay="0"/>
                                  </p:stCondLst>
                                  <p:childTnLst>
                                    <p:set>
                                      <p:cBhvr>
                                        <p:cTn id="13" dur="1" fill="hold">
                                          <p:stCondLst>
                                            <p:cond delay="0"/>
                                          </p:stCondLst>
                                        </p:cTn>
                                        <p:tgtEl>
                                          <p:spTgt spid="637963"/>
                                        </p:tgtEl>
                                        <p:attrNameLst>
                                          <p:attrName>style.visibility</p:attrName>
                                        </p:attrNameLst>
                                      </p:cBhvr>
                                      <p:to>
                                        <p:strVal val="visible"/>
                                      </p:to>
                                    </p:set>
                                    <p:anim calcmode="lin" valueType="num">
                                      <p:cBhvr>
                                        <p:cTn id="14" dur="500" fill="hold"/>
                                        <p:tgtEl>
                                          <p:spTgt spid="637963"/>
                                        </p:tgtEl>
                                        <p:attrNameLst>
                                          <p:attrName>ppt_w</p:attrName>
                                        </p:attrNameLst>
                                      </p:cBhvr>
                                      <p:tavLst>
                                        <p:tav tm="0">
                                          <p:val>
                                            <p:fltVal val="0"/>
                                          </p:val>
                                        </p:tav>
                                        <p:tav tm="100000">
                                          <p:val>
                                            <p:strVal val="#ppt_w"/>
                                          </p:val>
                                        </p:tav>
                                      </p:tavLst>
                                    </p:anim>
                                    <p:anim calcmode="lin" valueType="num">
                                      <p:cBhvr>
                                        <p:cTn id="15" dur="500" fill="hold"/>
                                        <p:tgtEl>
                                          <p:spTgt spid="637963"/>
                                        </p:tgtEl>
                                        <p:attrNameLst>
                                          <p:attrName>ppt_h</p:attrName>
                                        </p:attrNameLst>
                                      </p:cBhvr>
                                      <p:tavLst>
                                        <p:tav tm="0">
                                          <p:val>
                                            <p:fltVal val="0"/>
                                          </p:val>
                                        </p:tav>
                                        <p:tav tm="100000">
                                          <p:val>
                                            <p:strVal val="#ppt_h"/>
                                          </p:val>
                                        </p:tav>
                                      </p:tavLst>
                                    </p:anim>
                                    <p:animEffect transition="in" filter="fade">
                                      <p:cBhvr>
                                        <p:cTn id="16" dur="500"/>
                                        <p:tgtEl>
                                          <p:spTgt spid="63796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nodeType="clickEffect">
                                  <p:stCondLst>
                                    <p:cond delay="0"/>
                                  </p:stCondLst>
                                  <p:childTnLst>
                                    <p:set>
                                      <p:cBhvr>
                                        <p:cTn id="20" dur="1" fill="hold">
                                          <p:stCondLst>
                                            <p:cond delay="0"/>
                                          </p:stCondLst>
                                        </p:cTn>
                                        <p:tgtEl>
                                          <p:spTgt spid="637964"/>
                                        </p:tgtEl>
                                        <p:attrNameLst>
                                          <p:attrName>style.visibility</p:attrName>
                                        </p:attrNameLst>
                                      </p:cBhvr>
                                      <p:to>
                                        <p:strVal val="visible"/>
                                      </p:to>
                                    </p:set>
                                    <p:anim calcmode="lin" valueType="num">
                                      <p:cBhvr>
                                        <p:cTn id="21" dur="500" fill="hold"/>
                                        <p:tgtEl>
                                          <p:spTgt spid="637964"/>
                                        </p:tgtEl>
                                        <p:attrNameLst>
                                          <p:attrName>ppt_w</p:attrName>
                                        </p:attrNameLst>
                                      </p:cBhvr>
                                      <p:tavLst>
                                        <p:tav tm="0">
                                          <p:val>
                                            <p:fltVal val="0"/>
                                          </p:val>
                                        </p:tav>
                                        <p:tav tm="100000">
                                          <p:val>
                                            <p:strVal val="#ppt_w"/>
                                          </p:val>
                                        </p:tav>
                                      </p:tavLst>
                                    </p:anim>
                                    <p:anim calcmode="lin" valueType="num">
                                      <p:cBhvr>
                                        <p:cTn id="22" dur="500" fill="hold"/>
                                        <p:tgtEl>
                                          <p:spTgt spid="637964"/>
                                        </p:tgtEl>
                                        <p:attrNameLst>
                                          <p:attrName>ppt_h</p:attrName>
                                        </p:attrNameLst>
                                      </p:cBhvr>
                                      <p:tavLst>
                                        <p:tav tm="0">
                                          <p:val>
                                            <p:fltVal val="0"/>
                                          </p:val>
                                        </p:tav>
                                        <p:tav tm="100000">
                                          <p:val>
                                            <p:strVal val="#ppt_h"/>
                                          </p:val>
                                        </p:tav>
                                      </p:tavLst>
                                    </p:anim>
                                    <p:animEffect transition="in" filter="fade">
                                      <p:cBhvr>
                                        <p:cTn id="23" dur="500"/>
                                        <p:tgtEl>
                                          <p:spTgt spid="637964"/>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0" fill="hold" nodeType="clickEffect">
                                  <p:stCondLst>
                                    <p:cond delay="0"/>
                                  </p:stCondLst>
                                  <p:childTnLst>
                                    <p:set>
                                      <p:cBhvr>
                                        <p:cTn id="27" dur="1" fill="hold">
                                          <p:stCondLst>
                                            <p:cond delay="0"/>
                                          </p:stCondLst>
                                        </p:cTn>
                                        <p:tgtEl>
                                          <p:spTgt spid="637965"/>
                                        </p:tgtEl>
                                        <p:attrNameLst>
                                          <p:attrName>style.visibility</p:attrName>
                                        </p:attrNameLst>
                                      </p:cBhvr>
                                      <p:to>
                                        <p:strVal val="visible"/>
                                      </p:to>
                                    </p:set>
                                    <p:anim calcmode="lin" valueType="num">
                                      <p:cBhvr>
                                        <p:cTn id="28" dur="500" fill="hold"/>
                                        <p:tgtEl>
                                          <p:spTgt spid="637965"/>
                                        </p:tgtEl>
                                        <p:attrNameLst>
                                          <p:attrName>ppt_w</p:attrName>
                                        </p:attrNameLst>
                                      </p:cBhvr>
                                      <p:tavLst>
                                        <p:tav tm="0">
                                          <p:val>
                                            <p:fltVal val="0"/>
                                          </p:val>
                                        </p:tav>
                                        <p:tav tm="100000">
                                          <p:val>
                                            <p:strVal val="#ppt_w"/>
                                          </p:val>
                                        </p:tav>
                                      </p:tavLst>
                                    </p:anim>
                                    <p:anim calcmode="lin" valueType="num">
                                      <p:cBhvr>
                                        <p:cTn id="29" dur="500" fill="hold"/>
                                        <p:tgtEl>
                                          <p:spTgt spid="637965"/>
                                        </p:tgtEl>
                                        <p:attrNameLst>
                                          <p:attrName>ppt_h</p:attrName>
                                        </p:attrNameLst>
                                      </p:cBhvr>
                                      <p:tavLst>
                                        <p:tav tm="0">
                                          <p:val>
                                            <p:fltVal val="0"/>
                                          </p:val>
                                        </p:tav>
                                        <p:tav tm="100000">
                                          <p:val>
                                            <p:strVal val="#ppt_h"/>
                                          </p:val>
                                        </p:tav>
                                      </p:tavLst>
                                    </p:anim>
                                    <p:animEffect transition="in" filter="fade">
                                      <p:cBhvr>
                                        <p:cTn id="30" dur="500"/>
                                        <p:tgtEl>
                                          <p:spTgt spid="637965"/>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0" presetClass="entr" presetSubtype="0" fill="hold" nodeType="clickEffect">
                                  <p:stCondLst>
                                    <p:cond delay="0"/>
                                  </p:stCondLst>
                                  <p:childTnLst>
                                    <p:set>
                                      <p:cBhvr>
                                        <p:cTn id="34" dur="1" fill="hold">
                                          <p:stCondLst>
                                            <p:cond delay="0"/>
                                          </p:stCondLst>
                                        </p:cTn>
                                        <p:tgtEl>
                                          <p:spTgt spid="638060"/>
                                        </p:tgtEl>
                                        <p:attrNameLst>
                                          <p:attrName>style.visibility</p:attrName>
                                        </p:attrNameLst>
                                      </p:cBhvr>
                                      <p:to>
                                        <p:strVal val="visible"/>
                                      </p:to>
                                    </p:set>
                                    <p:animEffect transition="in" filter="wedge">
                                      <p:cBhvr>
                                        <p:cTn id="35" dur="2000"/>
                                        <p:tgtEl>
                                          <p:spTgt spid="6380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795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0009" name="Rectangle 9">
            <a:extLst>
              <a:ext uri="{FF2B5EF4-FFF2-40B4-BE49-F238E27FC236}">
                <a16:creationId xmlns:a16="http://schemas.microsoft.com/office/drawing/2014/main" id="{0DF91C0E-9EA3-928A-7ECB-96018B5060A6}"/>
              </a:ext>
            </a:extLst>
          </p:cNvPr>
          <p:cNvSpPr>
            <a:spLocks noGrp="1" noChangeArrowheads="1"/>
          </p:cNvSpPr>
          <p:nvPr>
            <p:ph type="body" sz="half" idx="1"/>
          </p:nvPr>
        </p:nvSpPr>
        <p:spPr>
          <a:xfrm>
            <a:off x="1790700" y="785813"/>
            <a:ext cx="5029200" cy="5257800"/>
          </a:xfrm>
        </p:spPr>
        <p:txBody>
          <a:bodyPr/>
          <a:lstStyle/>
          <a:p>
            <a:pPr algn="just">
              <a:lnSpc>
                <a:spcPct val="80000"/>
              </a:lnSpc>
            </a:pPr>
            <a:r>
              <a:rPr lang="en-US" altLang="en-US" b="1"/>
              <a:t>Tiến Minh bất ngờ đánh bại tay vợt số một thế giới</a:t>
            </a:r>
            <a:endParaRPr lang="en-US" altLang="en-US"/>
          </a:p>
          <a:p>
            <a:pPr algn="just">
              <a:lnSpc>
                <a:spcPct val="80000"/>
              </a:lnSpc>
            </a:pPr>
            <a:r>
              <a:rPr lang="en-US" altLang="en-US"/>
              <a:t>Vượt qua tay vợt người Malaysia Lee Chong Wei với tỷ số 2-1 vào tối 11/6, Nguyễn Tiến Minh xuất sắc giành quyền dự tứ kết giải cầu lông Singapore mở rộng 2009.</a:t>
            </a:r>
          </a:p>
          <a:p>
            <a:pPr algn="just">
              <a:lnSpc>
                <a:spcPct val="80000"/>
              </a:lnSpc>
            </a:pPr>
            <a:r>
              <a:rPr lang="en-US" altLang="en-US"/>
              <a:t>Tiến Minh hiện đứng ở vị trí thứ 11 thế giới. Trước đó, ở vòng đấu đầu tiên của giải, anh khá vất vả mới vượt qua tay vợt giữ vị trí 26 Sasaki Sho (Nhật Bản) cũng với tỷ số 2-1.</a:t>
            </a:r>
          </a:p>
        </p:txBody>
      </p:sp>
      <p:pic>
        <p:nvPicPr>
          <p:cNvPr id="640007" name="Picture 7">
            <a:extLst>
              <a:ext uri="{FF2B5EF4-FFF2-40B4-BE49-F238E27FC236}">
                <a16:creationId xmlns:a16="http://schemas.microsoft.com/office/drawing/2014/main" id="{53728AA9-16A4-9EF3-23D8-1582E586BDDD}"/>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6996113" y="790575"/>
            <a:ext cx="3371850" cy="46434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40008" name="Text Box 8">
            <a:extLst>
              <a:ext uri="{FF2B5EF4-FFF2-40B4-BE49-F238E27FC236}">
                <a16:creationId xmlns:a16="http://schemas.microsoft.com/office/drawing/2014/main" id="{ECF45593-63E2-CECE-86ED-E31D4724CCA4}"/>
              </a:ext>
            </a:extLst>
          </p:cNvPr>
          <p:cNvSpPr txBox="1">
            <a:spLocks noChangeArrowheads="1"/>
          </p:cNvSpPr>
          <p:nvPr/>
        </p:nvSpPr>
        <p:spPr bwMode="auto">
          <a:xfrm>
            <a:off x="7391400" y="5695950"/>
            <a:ext cx="2819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400">
                <a:solidFill>
                  <a:srgbClr val="FF3300"/>
                </a:solidFill>
              </a:rPr>
              <a:t>VĐV Tiến Minh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640007"/>
                                        </p:tgtEl>
                                        <p:attrNameLst>
                                          <p:attrName>style.visibility</p:attrName>
                                        </p:attrNameLst>
                                      </p:cBhvr>
                                      <p:to>
                                        <p:strVal val="visible"/>
                                      </p:to>
                                    </p:set>
                                    <p:anim calcmode="lin" valueType="num">
                                      <p:cBhvr>
                                        <p:cTn id="7" dur="500" fill="hold"/>
                                        <p:tgtEl>
                                          <p:spTgt spid="640007"/>
                                        </p:tgtEl>
                                        <p:attrNameLst>
                                          <p:attrName>ppt_w</p:attrName>
                                        </p:attrNameLst>
                                      </p:cBhvr>
                                      <p:tavLst>
                                        <p:tav tm="0">
                                          <p:val>
                                            <p:fltVal val="0"/>
                                          </p:val>
                                        </p:tav>
                                        <p:tav tm="100000">
                                          <p:val>
                                            <p:strVal val="#ppt_w"/>
                                          </p:val>
                                        </p:tav>
                                      </p:tavLst>
                                    </p:anim>
                                    <p:anim calcmode="lin" valueType="num">
                                      <p:cBhvr>
                                        <p:cTn id="8" dur="500" fill="hold"/>
                                        <p:tgtEl>
                                          <p:spTgt spid="640007"/>
                                        </p:tgtEl>
                                        <p:attrNameLst>
                                          <p:attrName>ppt_h</p:attrName>
                                        </p:attrNameLst>
                                      </p:cBhvr>
                                      <p:tavLst>
                                        <p:tav tm="0">
                                          <p:val>
                                            <p:fltVal val="0"/>
                                          </p:val>
                                        </p:tav>
                                        <p:tav tm="100000">
                                          <p:val>
                                            <p:strVal val="#ppt_h"/>
                                          </p:val>
                                        </p:tav>
                                      </p:tavLst>
                                    </p:anim>
                                    <p:animEffect transition="in" filter="fade">
                                      <p:cBhvr>
                                        <p:cTn id="9" dur="500"/>
                                        <p:tgtEl>
                                          <p:spTgt spid="64000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nodeType="clickEffect">
                                  <p:stCondLst>
                                    <p:cond delay="0"/>
                                  </p:stCondLst>
                                  <p:childTnLst>
                                    <p:set>
                                      <p:cBhvr>
                                        <p:cTn id="13" dur="1" fill="hold">
                                          <p:stCondLst>
                                            <p:cond delay="0"/>
                                          </p:stCondLst>
                                        </p:cTn>
                                        <p:tgtEl>
                                          <p:spTgt spid="640008"/>
                                        </p:tgtEl>
                                        <p:attrNameLst>
                                          <p:attrName>style.visibility</p:attrName>
                                        </p:attrNameLst>
                                      </p:cBhvr>
                                      <p:to>
                                        <p:strVal val="visible"/>
                                      </p:to>
                                    </p:set>
                                    <p:anim calcmode="lin" valueType="num">
                                      <p:cBhvr>
                                        <p:cTn id="14" dur="500" fill="hold"/>
                                        <p:tgtEl>
                                          <p:spTgt spid="640008"/>
                                        </p:tgtEl>
                                        <p:attrNameLst>
                                          <p:attrName>ppt_w</p:attrName>
                                        </p:attrNameLst>
                                      </p:cBhvr>
                                      <p:tavLst>
                                        <p:tav tm="0">
                                          <p:val>
                                            <p:fltVal val="0"/>
                                          </p:val>
                                        </p:tav>
                                        <p:tav tm="100000">
                                          <p:val>
                                            <p:strVal val="#ppt_w"/>
                                          </p:val>
                                        </p:tav>
                                      </p:tavLst>
                                    </p:anim>
                                    <p:anim calcmode="lin" valueType="num">
                                      <p:cBhvr>
                                        <p:cTn id="15" dur="500" fill="hold"/>
                                        <p:tgtEl>
                                          <p:spTgt spid="640008"/>
                                        </p:tgtEl>
                                        <p:attrNameLst>
                                          <p:attrName>ppt_h</p:attrName>
                                        </p:attrNameLst>
                                      </p:cBhvr>
                                      <p:tavLst>
                                        <p:tav tm="0">
                                          <p:val>
                                            <p:fltVal val="0"/>
                                          </p:val>
                                        </p:tav>
                                        <p:tav tm="100000">
                                          <p:val>
                                            <p:strVal val="#ppt_h"/>
                                          </p:val>
                                        </p:tav>
                                      </p:tavLst>
                                    </p:anim>
                                    <p:animEffect transition="in" filter="fade">
                                      <p:cBhvr>
                                        <p:cTn id="16" dur="500"/>
                                        <p:tgtEl>
                                          <p:spTgt spid="64000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nodeType="clickEffect">
                                  <p:stCondLst>
                                    <p:cond delay="0"/>
                                  </p:stCondLst>
                                  <p:childTnLst>
                                    <p:set>
                                      <p:cBhvr>
                                        <p:cTn id="20" dur="1" fill="hold">
                                          <p:stCondLst>
                                            <p:cond delay="0"/>
                                          </p:stCondLst>
                                        </p:cTn>
                                        <p:tgtEl>
                                          <p:spTgt spid="640009">
                                            <p:txEl>
                                              <p:pRg st="0" end="0"/>
                                            </p:txEl>
                                          </p:spTgt>
                                        </p:tgtEl>
                                        <p:attrNameLst>
                                          <p:attrName>style.visibility</p:attrName>
                                        </p:attrNameLst>
                                      </p:cBhvr>
                                      <p:to>
                                        <p:strVal val="visible"/>
                                      </p:to>
                                    </p:set>
                                    <p:anim calcmode="lin" valueType="num">
                                      <p:cBhvr>
                                        <p:cTn id="21" dur="1000" fill="hold"/>
                                        <p:tgtEl>
                                          <p:spTgt spid="640009">
                                            <p:txEl>
                                              <p:pRg st="0" end="0"/>
                                            </p:txEl>
                                          </p:spTgt>
                                        </p:tgtEl>
                                        <p:attrNameLst>
                                          <p:attrName>ppt_x</p:attrName>
                                        </p:attrNameLst>
                                      </p:cBhvr>
                                      <p:tavLst>
                                        <p:tav tm="0">
                                          <p:val>
                                            <p:strVal val="#ppt_x-.2"/>
                                          </p:val>
                                        </p:tav>
                                        <p:tav tm="100000">
                                          <p:val>
                                            <p:strVal val="#ppt_x"/>
                                          </p:val>
                                        </p:tav>
                                      </p:tavLst>
                                    </p:anim>
                                    <p:anim calcmode="lin" valueType="num">
                                      <p:cBhvr>
                                        <p:cTn id="22" dur="1000" fill="hold"/>
                                        <p:tgtEl>
                                          <p:spTgt spid="64000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640009">
                                            <p:txEl>
                                              <p:pRg st="0" end="0"/>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nodeType="clickEffect">
                                  <p:stCondLst>
                                    <p:cond delay="0"/>
                                  </p:stCondLst>
                                  <p:childTnLst>
                                    <p:set>
                                      <p:cBhvr>
                                        <p:cTn id="27" dur="1" fill="hold">
                                          <p:stCondLst>
                                            <p:cond delay="0"/>
                                          </p:stCondLst>
                                        </p:cTn>
                                        <p:tgtEl>
                                          <p:spTgt spid="640009">
                                            <p:txEl>
                                              <p:pRg st="1" end="1"/>
                                            </p:txEl>
                                          </p:spTgt>
                                        </p:tgtEl>
                                        <p:attrNameLst>
                                          <p:attrName>style.visibility</p:attrName>
                                        </p:attrNameLst>
                                      </p:cBhvr>
                                      <p:to>
                                        <p:strVal val="visible"/>
                                      </p:to>
                                    </p:set>
                                    <p:anim calcmode="lin" valueType="num">
                                      <p:cBhvr>
                                        <p:cTn id="28" dur="1000" fill="hold"/>
                                        <p:tgtEl>
                                          <p:spTgt spid="640009">
                                            <p:txEl>
                                              <p:pRg st="1" end="1"/>
                                            </p:txEl>
                                          </p:spTgt>
                                        </p:tgtEl>
                                        <p:attrNameLst>
                                          <p:attrName>ppt_x</p:attrName>
                                        </p:attrNameLst>
                                      </p:cBhvr>
                                      <p:tavLst>
                                        <p:tav tm="0">
                                          <p:val>
                                            <p:strVal val="#ppt_x-.2"/>
                                          </p:val>
                                        </p:tav>
                                        <p:tav tm="100000">
                                          <p:val>
                                            <p:strVal val="#ppt_x"/>
                                          </p:val>
                                        </p:tav>
                                      </p:tavLst>
                                    </p:anim>
                                    <p:anim calcmode="lin" valueType="num">
                                      <p:cBhvr>
                                        <p:cTn id="29" dur="1000" fill="hold"/>
                                        <p:tgtEl>
                                          <p:spTgt spid="640009">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640009">
                                            <p:txEl>
                                              <p:pRg st="1" end="1"/>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9" presetClass="entr" presetSubtype="0" fill="hold" nodeType="clickEffect">
                                  <p:stCondLst>
                                    <p:cond delay="0"/>
                                  </p:stCondLst>
                                  <p:childTnLst>
                                    <p:set>
                                      <p:cBhvr>
                                        <p:cTn id="34" dur="1" fill="hold">
                                          <p:stCondLst>
                                            <p:cond delay="0"/>
                                          </p:stCondLst>
                                        </p:cTn>
                                        <p:tgtEl>
                                          <p:spTgt spid="640009">
                                            <p:txEl>
                                              <p:pRg st="2" end="2"/>
                                            </p:txEl>
                                          </p:spTgt>
                                        </p:tgtEl>
                                        <p:attrNameLst>
                                          <p:attrName>style.visibility</p:attrName>
                                        </p:attrNameLst>
                                      </p:cBhvr>
                                      <p:to>
                                        <p:strVal val="visible"/>
                                      </p:to>
                                    </p:set>
                                    <p:anim calcmode="lin" valueType="num">
                                      <p:cBhvr>
                                        <p:cTn id="35" dur="1000" fill="hold"/>
                                        <p:tgtEl>
                                          <p:spTgt spid="640009">
                                            <p:txEl>
                                              <p:pRg st="2" end="2"/>
                                            </p:txEl>
                                          </p:spTgt>
                                        </p:tgtEl>
                                        <p:attrNameLst>
                                          <p:attrName>ppt_x</p:attrName>
                                        </p:attrNameLst>
                                      </p:cBhvr>
                                      <p:tavLst>
                                        <p:tav tm="0">
                                          <p:val>
                                            <p:strVal val="#ppt_x-.2"/>
                                          </p:val>
                                        </p:tav>
                                        <p:tav tm="100000">
                                          <p:val>
                                            <p:strVal val="#ppt_x"/>
                                          </p:val>
                                        </p:tav>
                                      </p:tavLst>
                                    </p:anim>
                                    <p:anim calcmode="lin" valueType="num">
                                      <p:cBhvr>
                                        <p:cTn id="36" dur="1000" fill="hold"/>
                                        <p:tgtEl>
                                          <p:spTgt spid="640009">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64000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0009" grpId="0" build="p"/>
      <p:bldP spid="64000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421740A3-93F6-8DC8-9556-B8266956D7BD}"/>
              </a:ext>
            </a:extLst>
          </p:cNvPr>
          <p:cNvSpPr>
            <a:spLocks noGrp="1" noChangeArrowheads="1"/>
          </p:cNvSpPr>
          <p:nvPr>
            <p:ph type="title"/>
          </p:nvPr>
        </p:nvSpPr>
        <p:spPr/>
        <p:txBody>
          <a:bodyPr/>
          <a:lstStyle/>
          <a:p>
            <a:pPr algn="just"/>
            <a:r>
              <a:rPr lang="en-US" altLang="en-US" sz="2400" b="1">
                <a:solidFill>
                  <a:schemeClr val="hlink"/>
                </a:solidFill>
              </a:rPr>
              <a:t>II. TÁC DỤNG CỦA TẬP LUYỆN VÀ THI ĐẤU CẦU LÔNG.</a:t>
            </a:r>
          </a:p>
        </p:txBody>
      </p:sp>
      <p:sp>
        <p:nvSpPr>
          <p:cNvPr id="53251" name="Rectangle 3">
            <a:extLst>
              <a:ext uri="{FF2B5EF4-FFF2-40B4-BE49-F238E27FC236}">
                <a16:creationId xmlns:a16="http://schemas.microsoft.com/office/drawing/2014/main" id="{552DD168-D1E1-8156-933A-1F0A45F67B20}"/>
              </a:ext>
            </a:extLst>
          </p:cNvPr>
          <p:cNvSpPr>
            <a:spLocks noGrp="1" noChangeArrowheads="1"/>
          </p:cNvSpPr>
          <p:nvPr>
            <p:ph type="body" sz="half" idx="1"/>
          </p:nvPr>
        </p:nvSpPr>
        <p:spPr>
          <a:xfrm>
            <a:off x="1981200" y="1266826"/>
            <a:ext cx="8305800" cy="5059363"/>
          </a:xfrm>
        </p:spPr>
        <p:txBody>
          <a:bodyPr/>
          <a:lstStyle/>
          <a:p>
            <a:pPr marL="0" indent="0" algn="just">
              <a:buNone/>
            </a:pPr>
            <a:r>
              <a:rPr lang="en-US" altLang="en-US"/>
              <a:t>	Đối với các thế hệ trẻ, tập luyện cầu lông có tác dụng làm phát triển và hoàn thiện hệ vận động trong đó bao gồm các hệ cơ, hệ xương, hệ thần kinh; đồng thời phát triển tương ứng các hệ thống cơ quan khác của cơ thể như hệ hô hấp, hệ tuần hoàn… Cùng với hệ phát triển cac hện thống cơ quan của cơ thể là sư phát triển các tố chất vận động thể lực quan trọng của con người như sức mạnh, sức nhanh, sức bền, khả năng phối hợp vận động. Ngoài ra tập luyện cầu lông còn góp phần tích cực hoàn thiện về nhân cách, rèn luyện các phẩm chất đạo dức, ý trí, tính tự tin, lòng quyết tâm. </a:t>
            </a:r>
          </a:p>
        </p:txBody>
      </p:sp>
      <p:pic>
        <p:nvPicPr>
          <p:cNvPr id="53254" name="Picture 6">
            <a:extLst>
              <a:ext uri="{FF2B5EF4-FFF2-40B4-BE49-F238E27FC236}">
                <a16:creationId xmlns:a16="http://schemas.microsoft.com/office/drawing/2014/main" id="{90BD57BD-AA2B-4547-60C2-FFEB656354ED}"/>
              </a:ext>
            </a:extLst>
          </p:cNvPr>
          <p:cNvPicPr>
            <a:picLocks noGrp="1" noChangeAspect="1" noChangeArrowheads="1" noCrop="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681163" y="114301"/>
            <a:ext cx="857250" cy="100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3252" name="AutoShape 4">
            <a:hlinkClick r:id="" action="ppaction://hlinkshowjump?jump=previousslide" highlightClick="1"/>
            <a:extLst>
              <a:ext uri="{FF2B5EF4-FFF2-40B4-BE49-F238E27FC236}">
                <a16:creationId xmlns:a16="http://schemas.microsoft.com/office/drawing/2014/main" id="{941F973E-1558-7804-61B0-96B63B15A9B9}"/>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53" name="AutoShape 5">
            <a:hlinkClick r:id="" action="ppaction://hlinkshowjump?jump=nextslide" highlightClick="1"/>
            <a:extLst>
              <a:ext uri="{FF2B5EF4-FFF2-40B4-BE49-F238E27FC236}">
                <a16:creationId xmlns:a16="http://schemas.microsoft.com/office/drawing/2014/main" id="{CE5977E5-2D5B-2D3B-6F67-FA03DABC577B}"/>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53250"/>
                                        </p:tgtEl>
                                        <p:attrNameLst>
                                          <p:attrName>style.visibility</p:attrName>
                                        </p:attrNameLst>
                                      </p:cBhvr>
                                      <p:to>
                                        <p:strVal val="visible"/>
                                      </p:to>
                                    </p:set>
                                    <p:anim calcmode="discrete" valueType="clr">
                                      <p:cBhvr override="childStyle">
                                        <p:cTn id="7" dur="80"/>
                                        <p:tgtEl>
                                          <p:spTgt spid="53250"/>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3250"/>
                                        </p:tgtEl>
                                        <p:attrNameLst>
                                          <p:attrName>fillcolor</p:attrName>
                                        </p:attrNameLst>
                                      </p:cBhvr>
                                      <p:tavLst>
                                        <p:tav tm="0">
                                          <p:val>
                                            <p:clrVal>
                                              <a:schemeClr val="accent2"/>
                                            </p:clrVal>
                                          </p:val>
                                        </p:tav>
                                        <p:tav tm="50000">
                                          <p:val>
                                            <p:clrVal>
                                              <a:schemeClr val="hlink"/>
                                            </p:clrVal>
                                          </p:val>
                                        </p:tav>
                                      </p:tavLst>
                                    </p:anim>
                                    <p:set>
                                      <p:cBhvr>
                                        <p:cTn id="9" dur="80"/>
                                        <p:tgtEl>
                                          <p:spTgt spid="53250"/>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53251">
                                            <p:txEl>
                                              <p:pRg st="0" end="0"/>
                                            </p:txEl>
                                          </p:spTgt>
                                        </p:tgtEl>
                                        <p:attrNameLst>
                                          <p:attrName>style.visibility</p:attrName>
                                        </p:attrNameLst>
                                      </p:cBhvr>
                                      <p:to>
                                        <p:strVal val="visible"/>
                                      </p:to>
                                    </p:set>
                                    <p:animEffect transition="in" filter="fade">
                                      <p:cBhvr>
                                        <p:cTn id="14" dur="1000"/>
                                        <p:tgtEl>
                                          <p:spTgt spid="53251">
                                            <p:txEl>
                                              <p:pRg st="0" end="0"/>
                                            </p:txEl>
                                          </p:spTgt>
                                        </p:tgtEl>
                                      </p:cBhvr>
                                    </p:animEffect>
                                    <p:anim calcmode="lin" valueType="num">
                                      <p:cBhvr>
                                        <p:cTn id="15" dur="1000" fill="hold"/>
                                        <p:tgtEl>
                                          <p:spTgt spid="5325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325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p:bldP spid="53251"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a:extLst>
              <a:ext uri="{FF2B5EF4-FFF2-40B4-BE49-F238E27FC236}">
                <a16:creationId xmlns:a16="http://schemas.microsoft.com/office/drawing/2014/main" id="{BD199F75-6C6B-F85F-F47B-7D4097547D7E}"/>
              </a:ext>
            </a:extLst>
          </p:cNvPr>
          <p:cNvSpPr>
            <a:spLocks noGrp="1" noChangeArrowheads="1"/>
          </p:cNvSpPr>
          <p:nvPr>
            <p:ph type="body" sz="half" idx="1"/>
          </p:nvPr>
        </p:nvSpPr>
        <p:spPr>
          <a:xfrm>
            <a:off x="1981200" y="976313"/>
            <a:ext cx="8229600" cy="5257800"/>
          </a:xfrm>
        </p:spPr>
        <p:txBody>
          <a:bodyPr/>
          <a:lstStyle/>
          <a:p>
            <a:pPr algn="just"/>
            <a:r>
              <a:rPr lang="en-US" altLang="en-US"/>
              <a:t>	Đối với những người cao tuổi, tập luyện cầu lông có tác dụng củng cố và duy trì sức khoẻ, chống lão hoá, và một số bệnh thường gặp ở tuổi già như huyết áp, xơ cứng động mạch, các bệnh về cột sống… Cơ thể khoẻ mạnh sẽ gúp người cao tuổi tự tin hơn trong cuộc sống và tạo ra niềm tin “sống vui, sống khoẻ, sống có ích” cho gia đình và xã hội.</a:t>
            </a:r>
          </a:p>
          <a:p>
            <a:pPr algn="just"/>
            <a:r>
              <a:rPr lang="en-US" altLang="en-US"/>
              <a:t>	Tập luyện và thi đấu cầu lông còn có tác dụng tăng cường tình đoàn kết, hữu nghị sự hiểu biết lẫn nhau giữa con người với con người, giữa các dân tộc và các quốc gia khác nhau trên thế giới.</a:t>
            </a:r>
          </a:p>
        </p:txBody>
      </p:sp>
      <p:pic>
        <p:nvPicPr>
          <p:cNvPr id="54278" name="Picture 6">
            <a:extLst>
              <a:ext uri="{FF2B5EF4-FFF2-40B4-BE49-F238E27FC236}">
                <a16:creationId xmlns:a16="http://schemas.microsoft.com/office/drawing/2014/main" id="{A133B4DF-A106-E6FC-158F-6EA7BE6BAB15}"/>
              </a:ext>
            </a:extLst>
          </p:cNvPr>
          <p:cNvPicPr>
            <a:picLocks noGrp="1" noChangeAspect="1" noChangeArrowheads="1" noCrop="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676400" y="85726"/>
            <a:ext cx="857250" cy="100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4276" name="AutoShape 4">
            <a:hlinkClick r:id="" action="ppaction://hlinkshowjump?jump=previousslide" highlightClick="1"/>
            <a:extLst>
              <a:ext uri="{FF2B5EF4-FFF2-40B4-BE49-F238E27FC236}">
                <a16:creationId xmlns:a16="http://schemas.microsoft.com/office/drawing/2014/main" id="{5E64B715-4859-E79D-758A-5BDC0CC73494}"/>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77" name="AutoShape 5">
            <a:hlinkClick r:id="" action="ppaction://hlinkshowjump?jump=nextslide" highlightClick="1"/>
            <a:extLst>
              <a:ext uri="{FF2B5EF4-FFF2-40B4-BE49-F238E27FC236}">
                <a16:creationId xmlns:a16="http://schemas.microsoft.com/office/drawing/2014/main" id="{305FC61E-66F7-9E74-B61F-651483C58827}"/>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54275">
                                            <p:txEl>
                                              <p:pRg st="0" end="0"/>
                                            </p:txEl>
                                          </p:spTgt>
                                        </p:tgtEl>
                                        <p:attrNameLst>
                                          <p:attrName>style.visibility</p:attrName>
                                        </p:attrNameLst>
                                      </p:cBhvr>
                                      <p:to>
                                        <p:strVal val="visible"/>
                                      </p:to>
                                    </p:set>
                                    <p:animEffect transition="in" filter="fade">
                                      <p:cBhvr>
                                        <p:cTn id="7" dur="1000"/>
                                        <p:tgtEl>
                                          <p:spTgt spid="54275">
                                            <p:txEl>
                                              <p:pRg st="0" end="0"/>
                                            </p:txEl>
                                          </p:spTgt>
                                        </p:tgtEl>
                                      </p:cBhvr>
                                    </p:animEffect>
                                    <p:anim calcmode="lin" valueType="num">
                                      <p:cBhvr>
                                        <p:cTn id="8" dur="1000" fill="hold"/>
                                        <p:tgtEl>
                                          <p:spTgt spid="542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42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54275">
                                            <p:txEl>
                                              <p:pRg st="1" end="1"/>
                                            </p:txEl>
                                          </p:spTgt>
                                        </p:tgtEl>
                                        <p:attrNameLst>
                                          <p:attrName>style.visibility</p:attrName>
                                        </p:attrNameLst>
                                      </p:cBhvr>
                                      <p:to>
                                        <p:strVal val="visible"/>
                                      </p:to>
                                    </p:set>
                                    <p:animEffect transition="in" filter="fade">
                                      <p:cBhvr>
                                        <p:cTn id="14" dur="1000"/>
                                        <p:tgtEl>
                                          <p:spTgt spid="54275">
                                            <p:txEl>
                                              <p:pRg st="1" end="1"/>
                                            </p:txEl>
                                          </p:spTgt>
                                        </p:tgtEl>
                                      </p:cBhvr>
                                    </p:animEffect>
                                    <p:anim calcmode="lin" valueType="num">
                                      <p:cBhvr>
                                        <p:cTn id="15" dur="1000" fill="hold"/>
                                        <p:tgtEl>
                                          <p:spTgt spid="5427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427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7" name="Rectangle 3">
            <a:extLst>
              <a:ext uri="{FF2B5EF4-FFF2-40B4-BE49-F238E27FC236}">
                <a16:creationId xmlns:a16="http://schemas.microsoft.com/office/drawing/2014/main" id="{F18204E6-E727-C248-DD60-3C343696DDC7}"/>
              </a:ext>
            </a:extLst>
          </p:cNvPr>
          <p:cNvSpPr>
            <a:spLocks noGrp="1" noChangeArrowheads="1"/>
          </p:cNvSpPr>
          <p:nvPr>
            <p:ph type="subTitle" idx="1"/>
          </p:nvPr>
        </p:nvSpPr>
        <p:spPr>
          <a:xfrm>
            <a:off x="1981200" y="1828800"/>
            <a:ext cx="8229600" cy="4495800"/>
          </a:xfrm>
        </p:spPr>
        <p:txBody>
          <a:bodyPr>
            <a:normAutofit lnSpcReduction="10000"/>
          </a:bodyPr>
          <a:lstStyle/>
          <a:p>
            <a:pPr algn="just">
              <a:lnSpc>
                <a:spcPct val="90000"/>
              </a:lnSpc>
            </a:pPr>
            <a:r>
              <a:rPr lang="en-US" altLang="en-US" sz="2800">
                <a:solidFill>
                  <a:schemeClr val="folHlink"/>
                </a:solidFill>
              </a:rPr>
              <a:t>1. Nguồn gốc của môn cầu lông.</a:t>
            </a:r>
          </a:p>
          <a:p>
            <a:pPr algn="just">
              <a:lnSpc>
                <a:spcPct val="90000"/>
              </a:lnSpc>
            </a:pPr>
            <a:r>
              <a:rPr lang="en-US" altLang="en-US" sz="2800"/>
              <a:t>	Cầu lông được bắt nguồn từ trò chơi dân gian của một số dân tộc vùng Nam Á và Đông Nam Á vào khoảng cách đây 2000 năm.</a:t>
            </a:r>
          </a:p>
          <a:p>
            <a:pPr algn="just">
              <a:lnSpc>
                <a:spcPct val="90000"/>
              </a:lnSpc>
            </a:pPr>
            <a:r>
              <a:rPr lang="en-US" altLang="en-US" sz="2800"/>
              <a:t>	Theo các tài liệu của trung quốc thì môn cầu lông được bắt nguồn từ trò chơi poona của Ấn Độ. Trò chơi này được phổ biến rộng rãi ở vùng poona và có tiền thân giống như môn cầu lông ngày nay. Khi chơi trò này người ta dùng bảng gỗ đánh vào một quả bóng được dệt bằng sợi nhung, ở trên có gắn lông vũ hai người đánh qua đánh lại cho nhau.</a:t>
            </a:r>
          </a:p>
        </p:txBody>
      </p:sp>
      <p:sp>
        <p:nvSpPr>
          <p:cNvPr id="216068" name="AutoShape 4">
            <a:hlinkClick r:id="" action="ppaction://hlinkshowjump?jump=nextslide" highlightClick="1"/>
            <a:extLst>
              <a:ext uri="{FF2B5EF4-FFF2-40B4-BE49-F238E27FC236}">
                <a16:creationId xmlns:a16="http://schemas.microsoft.com/office/drawing/2014/main" id="{D10B1A6E-959C-E029-6D06-35F4142531F5}"/>
              </a:ext>
            </a:extLst>
          </p:cNvPr>
          <p:cNvSpPr>
            <a:spLocks noChangeArrowheads="1"/>
          </p:cNvSpPr>
          <p:nvPr/>
        </p:nvSpPr>
        <p:spPr bwMode="auto">
          <a:xfrm>
            <a:off x="10115550" y="6467475"/>
            <a:ext cx="381000" cy="3048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16070" name="Picture 6">
            <a:extLst>
              <a:ext uri="{FF2B5EF4-FFF2-40B4-BE49-F238E27FC236}">
                <a16:creationId xmlns:a16="http://schemas.microsoft.com/office/drawing/2014/main" id="{2679510A-0424-0E5C-42DD-3D9C8C5EAEDF}"/>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9525"/>
            <a:ext cx="915988" cy="1066800"/>
          </a:xfrm>
          <a:prstGeom prst="rect">
            <a:avLst/>
          </a:prstGeom>
          <a:noFill/>
          <a:extLst>
            <a:ext uri="{909E8E84-426E-40DD-AFC4-6F175D3DCCD1}">
              <a14:hiddenFill xmlns:a14="http://schemas.microsoft.com/office/drawing/2010/main">
                <a:solidFill>
                  <a:srgbClr val="FFFFFF"/>
                </a:solidFill>
              </a14:hiddenFill>
            </a:ext>
          </a:extLst>
        </p:spPr>
      </p:pic>
      <p:sp>
        <p:nvSpPr>
          <p:cNvPr id="216073" name="AutoShape 9">
            <a:hlinkClick r:id="" action="ppaction://hlinkshowjump?jump=previousslide" highlightClick="1"/>
            <a:extLst>
              <a:ext uri="{FF2B5EF4-FFF2-40B4-BE49-F238E27FC236}">
                <a16:creationId xmlns:a16="http://schemas.microsoft.com/office/drawing/2014/main" id="{8BECAAF9-7708-0E8D-4C61-4B5F7193FE8F}"/>
              </a:ext>
            </a:extLst>
          </p:cNvPr>
          <p:cNvSpPr>
            <a:spLocks noChangeArrowheads="1"/>
          </p:cNvSpPr>
          <p:nvPr/>
        </p:nvSpPr>
        <p:spPr bwMode="auto">
          <a:xfrm>
            <a:off x="1733550" y="6424613"/>
            <a:ext cx="457200" cy="3810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6075" name="WordArt 11">
            <a:extLst>
              <a:ext uri="{FF2B5EF4-FFF2-40B4-BE49-F238E27FC236}">
                <a16:creationId xmlns:a16="http://schemas.microsoft.com/office/drawing/2014/main" id="{CD315CF0-B6E6-D327-E1D9-9A59BE71D6AA}"/>
              </a:ext>
            </a:extLst>
          </p:cNvPr>
          <p:cNvSpPr>
            <a:spLocks noChangeArrowheads="1" noChangeShapeType="1" noTextEdit="1"/>
          </p:cNvSpPr>
          <p:nvPr/>
        </p:nvSpPr>
        <p:spPr bwMode="auto">
          <a:xfrm>
            <a:off x="2060576" y="304800"/>
            <a:ext cx="8302625" cy="1403350"/>
          </a:xfrm>
          <a:prstGeom prst="rect">
            <a:avLst/>
          </a:prstGeom>
          <a:extLst>
            <a:ext uri="{AF507438-7753-43E0-B8FC-AC1667EBCBE1}">
              <a14:hiddenEffects xmlns:a14="http://schemas.microsoft.com/office/drawing/2010/main">
                <a:effectLst/>
              </a14:hiddenEffects>
            </a:ext>
          </a:extLst>
        </p:spPr>
        <p:txBody>
          <a:bodyPr wrap="none" fromWordArt="1">
            <a:prstTxWarp prst="textDeflate">
              <a:avLst>
                <a:gd name="adj" fmla="val 26227"/>
              </a:avLst>
            </a:prstTxWarp>
          </a:bodyPr>
          <a:lstStyle/>
          <a:p>
            <a:pPr algn="ctr"/>
            <a:r>
              <a:rPr lang="en-US" sz="5400" kern="10">
                <a:ln w="9525">
                  <a:solidFill>
                    <a:schemeClr val="folHlink"/>
                  </a:solidFill>
                  <a:round/>
                  <a:headEnd/>
                  <a:tailEnd/>
                </a:ln>
                <a:solidFill>
                  <a:srgbClr val="FF9900"/>
                </a:solidFill>
                <a:cs typeface="Times New Roman" panose="02020603050405020304" pitchFamily="18" charset="0"/>
              </a:rPr>
              <a:t>LỊCH SỬ MÔN CẦU LÔNG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1" presetClass="entr" presetSubtype="0" fill="hold" nodeType="clickEffect">
                                  <p:stCondLst>
                                    <p:cond delay="0"/>
                                  </p:stCondLst>
                                  <p:childTnLst>
                                    <p:set>
                                      <p:cBhvr>
                                        <p:cTn id="6" dur="1" fill="hold">
                                          <p:stCondLst>
                                            <p:cond delay="0"/>
                                          </p:stCondLst>
                                        </p:cTn>
                                        <p:tgtEl>
                                          <p:spTgt spid="216075"/>
                                        </p:tgtEl>
                                        <p:attrNameLst>
                                          <p:attrName>style.visibility</p:attrName>
                                        </p:attrNameLst>
                                      </p:cBhvr>
                                      <p:to>
                                        <p:strVal val="visible"/>
                                      </p:to>
                                    </p:set>
                                    <p:animEffect transition="in" filter="fade">
                                      <p:cBhvr>
                                        <p:cTn id="7" dur="770" decel="100000"/>
                                        <p:tgtEl>
                                          <p:spTgt spid="216075"/>
                                        </p:tgtEl>
                                      </p:cBhvr>
                                    </p:animEffect>
                                    <p:animScale>
                                      <p:cBhvr>
                                        <p:cTn id="8" dur="770" decel="100000"/>
                                        <p:tgtEl>
                                          <p:spTgt spid="216075"/>
                                        </p:tgtEl>
                                      </p:cBhvr>
                                      <p:from x="10000" y="10000"/>
                                      <p:to x="200000" y="450000"/>
                                    </p:animScale>
                                    <p:animScale>
                                      <p:cBhvr>
                                        <p:cTn id="9" dur="1230" accel="100000" fill="hold">
                                          <p:stCondLst>
                                            <p:cond delay="770"/>
                                          </p:stCondLst>
                                        </p:cTn>
                                        <p:tgtEl>
                                          <p:spTgt spid="216075"/>
                                        </p:tgtEl>
                                      </p:cBhvr>
                                      <p:from x="200000" y="450000"/>
                                      <p:to x="100000" y="100000"/>
                                    </p:animScale>
                                    <p:set>
                                      <p:cBhvr>
                                        <p:cTn id="10" dur="770" fill="hold"/>
                                        <p:tgtEl>
                                          <p:spTgt spid="216075"/>
                                        </p:tgtEl>
                                        <p:attrNameLst>
                                          <p:attrName>ppt_x</p:attrName>
                                        </p:attrNameLst>
                                      </p:cBhvr>
                                      <p:to>
                                        <p:strVal val="(0.5)"/>
                                      </p:to>
                                    </p:set>
                                    <p:anim from="(0.5)" to="(#ppt_x)" calcmode="lin" valueType="num">
                                      <p:cBhvr>
                                        <p:cTn id="11" dur="1230" accel="100000" fill="hold">
                                          <p:stCondLst>
                                            <p:cond delay="770"/>
                                          </p:stCondLst>
                                        </p:cTn>
                                        <p:tgtEl>
                                          <p:spTgt spid="216075"/>
                                        </p:tgtEl>
                                        <p:attrNameLst>
                                          <p:attrName>ppt_x</p:attrName>
                                        </p:attrNameLst>
                                      </p:cBhvr>
                                    </p:anim>
                                    <p:set>
                                      <p:cBhvr>
                                        <p:cTn id="12" dur="770" fill="hold"/>
                                        <p:tgtEl>
                                          <p:spTgt spid="216075"/>
                                        </p:tgtEl>
                                        <p:attrNameLst>
                                          <p:attrName>ppt_y</p:attrName>
                                        </p:attrNameLst>
                                      </p:cBhvr>
                                      <p:to>
                                        <p:strVal val="(#ppt_y+0.4)"/>
                                      </p:to>
                                    </p:set>
                                    <p:anim from="(#ppt_y+0.4)" to="(#ppt_y)" calcmode="lin" valueType="num">
                                      <p:cBhvr>
                                        <p:cTn id="13" dur="1230" accel="100000" fill="hold">
                                          <p:stCondLst>
                                            <p:cond delay="770"/>
                                          </p:stCondLst>
                                        </p:cTn>
                                        <p:tgtEl>
                                          <p:spTgt spid="216075"/>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3" presetClass="entr" presetSubtype="16" fill="hold" nodeType="clickEffect">
                                  <p:stCondLst>
                                    <p:cond delay="0"/>
                                  </p:stCondLst>
                                  <p:childTnLst>
                                    <p:set>
                                      <p:cBhvr>
                                        <p:cTn id="17" dur="1" fill="hold">
                                          <p:stCondLst>
                                            <p:cond delay="0"/>
                                          </p:stCondLst>
                                        </p:cTn>
                                        <p:tgtEl>
                                          <p:spTgt spid="216067">
                                            <p:txEl>
                                              <p:pRg st="0" end="0"/>
                                            </p:txEl>
                                          </p:spTgt>
                                        </p:tgtEl>
                                        <p:attrNameLst>
                                          <p:attrName>style.visibility</p:attrName>
                                        </p:attrNameLst>
                                      </p:cBhvr>
                                      <p:to>
                                        <p:strVal val="visible"/>
                                      </p:to>
                                    </p:set>
                                    <p:anim calcmode="lin" valueType="num">
                                      <p:cBhvr>
                                        <p:cTn id="18" dur="500" fill="hold"/>
                                        <p:tgtEl>
                                          <p:spTgt spid="216067">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21606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3" presetClass="entr" presetSubtype="16" fill="hold" nodeType="clickEffect">
                                  <p:stCondLst>
                                    <p:cond delay="0"/>
                                  </p:stCondLst>
                                  <p:childTnLst>
                                    <p:set>
                                      <p:cBhvr>
                                        <p:cTn id="23" dur="1" fill="hold">
                                          <p:stCondLst>
                                            <p:cond delay="0"/>
                                          </p:stCondLst>
                                        </p:cTn>
                                        <p:tgtEl>
                                          <p:spTgt spid="216067">
                                            <p:txEl>
                                              <p:pRg st="1" end="1"/>
                                            </p:txEl>
                                          </p:spTgt>
                                        </p:tgtEl>
                                        <p:attrNameLst>
                                          <p:attrName>style.visibility</p:attrName>
                                        </p:attrNameLst>
                                      </p:cBhvr>
                                      <p:to>
                                        <p:strVal val="visible"/>
                                      </p:to>
                                    </p:set>
                                    <p:anim calcmode="lin" valueType="num">
                                      <p:cBhvr>
                                        <p:cTn id="24" dur="500" fill="hold"/>
                                        <p:tgtEl>
                                          <p:spTgt spid="216067">
                                            <p:txEl>
                                              <p:pRg st="1" end="1"/>
                                            </p:txEl>
                                          </p:spTgt>
                                        </p:tgtEl>
                                        <p:attrNameLst>
                                          <p:attrName>ppt_w</p:attrName>
                                        </p:attrNameLst>
                                      </p:cBhvr>
                                      <p:tavLst>
                                        <p:tav tm="0">
                                          <p:val>
                                            <p:fltVal val="0"/>
                                          </p:val>
                                        </p:tav>
                                        <p:tav tm="100000">
                                          <p:val>
                                            <p:strVal val="#ppt_w"/>
                                          </p:val>
                                        </p:tav>
                                      </p:tavLst>
                                    </p:anim>
                                    <p:anim calcmode="lin" valueType="num">
                                      <p:cBhvr>
                                        <p:cTn id="25" dur="500" fill="hold"/>
                                        <p:tgtEl>
                                          <p:spTgt spid="21606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3" presetClass="entr" presetSubtype="16" fill="hold" nodeType="clickEffect">
                                  <p:stCondLst>
                                    <p:cond delay="0"/>
                                  </p:stCondLst>
                                  <p:childTnLst>
                                    <p:set>
                                      <p:cBhvr>
                                        <p:cTn id="29" dur="1" fill="hold">
                                          <p:stCondLst>
                                            <p:cond delay="0"/>
                                          </p:stCondLst>
                                        </p:cTn>
                                        <p:tgtEl>
                                          <p:spTgt spid="216067">
                                            <p:txEl>
                                              <p:pRg st="2" end="2"/>
                                            </p:txEl>
                                          </p:spTgt>
                                        </p:tgtEl>
                                        <p:attrNameLst>
                                          <p:attrName>style.visibility</p:attrName>
                                        </p:attrNameLst>
                                      </p:cBhvr>
                                      <p:to>
                                        <p:strVal val="visible"/>
                                      </p:to>
                                    </p:set>
                                    <p:anim calcmode="lin" valueType="num">
                                      <p:cBhvr>
                                        <p:cTn id="30" dur="500" fill="hold"/>
                                        <p:tgtEl>
                                          <p:spTgt spid="216067">
                                            <p:txEl>
                                              <p:pRg st="2" end="2"/>
                                            </p:txEl>
                                          </p:spTgt>
                                        </p:tgtEl>
                                        <p:attrNameLst>
                                          <p:attrName>ppt_w</p:attrName>
                                        </p:attrNameLst>
                                      </p:cBhvr>
                                      <p:tavLst>
                                        <p:tav tm="0">
                                          <p:val>
                                            <p:fltVal val="0"/>
                                          </p:val>
                                        </p:tav>
                                        <p:tav tm="100000">
                                          <p:val>
                                            <p:strVal val="#ppt_w"/>
                                          </p:val>
                                        </p:tav>
                                      </p:tavLst>
                                    </p:anim>
                                    <p:anim calcmode="lin" valueType="num">
                                      <p:cBhvr>
                                        <p:cTn id="31" dur="500" fill="hold"/>
                                        <p:tgtEl>
                                          <p:spTgt spid="216067">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6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a:extLst>
              <a:ext uri="{FF2B5EF4-FFF2-40B4-BE49-F238E27FC236}">
                <a16:creationId xmlns:a16="http://schemas.microsoft.com/office/drawing/2014/main" id="{D4FF0A8A-02BB-E624-DD91-C8C1C331E3AA}"/>
              </a:ext>
            </a:extLst>
          </p:cNvPr>
          <p:cNvSpPr>
            <a:spLocks noGrp="1" noChangeArrowheads="1"/>
          </p:cNvSpPr>
          <p:nvPr>
            <p:ph type="body" sz="half" idx="1"/>
          </p:nvPr>
        </p:nvSpPr>
        <p:spPr>
          <a:xfrm>
            <a:off x="1828800" y="3124201"/>
            <a:ext cx="8458200" cy="3286125"/>
          </a:xfrm>
        </p:spPr>
        <p:txBody>
          <a:bodyPr/>
          <a:lstStyle/>
          <a:p>
            <a:pPr algn="just">
              <a:lnSpc>
                <a:spcPct val="90000"/>
              </a:lnSpc>
              <a:buFontTx/>
              <a:buNone/>
            </a:pPr>
            <a:r>
              <a:rPr lang="en-US" altLang="en-US"/>
              <a:t>		Vào những năm 60 của thế kỷ XIX, một số sĩ quan người Anh phục viên đã đem trò chơi này từ Ấn Độ về Anh Quốc và thay đổi dần cách chơi. Năm 1873 tại vùng Badminton của nước Anh, một sĩ quan quân đội đã phổ biến trò chơi này cho giới quí tộc của vùng. Do tính hẫp dẫn của trò chơi nên chẳng bao lâu nó được phổ biến rộng rãi trên khắp nước Anh. Badminton từ đó trở thành tên gọi tiếng Anh của môn cầu lông.</a:t>
            </a:r>
          </a:p>
        </p:txBody>
      </p:sp>
      <p:sp>
        <p:nvSpPr>
          <p:cNvPr id="5124" name="AutoShape 4">
            <a:hlinkClick r:id="" action="ppaction://hlinkshowjump?jump=previousslide" highlightClick="1"/>
            <a:extLst>
              <a:ext uri="{FF2B5EF4-FFF2-40B4-BE49-F238E27FC236}">
                <a16:creationId xmlns:a16="http://schemas.microsoft.com/office/drawing/2014/main" id="{98850ECE-C87D-7AB1-C3C4-2A87681ADE89}"/>
              </a:ext>
            </a:extLst>
          </p:cNvPr>
          <p:cNvSpPr>
            <a:spLocks noChangeArrowheads="1"/>
          </p:cNvSpPr>
          <p:nvPr/>
        </p:nvSpPr>
        <p:spPr bwMode="auto">
          <a:xfrm>
            <a:off x="1905000" y="6267450"/>
            <a:ext cx="457200" cy="3810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5" name="AutoShape 5">
            <a:hlinkClick r:id="" action="ppaction://hlinkshowjump?jump=nextslide" highlightClick="1"/>
            <a:extLst>
              <a:ext uri="{FF2B5EF4-FFF2-40B4-BE49-F238E27FC236}">
                <a16:creationId xmlns:a16="http://schemas.microsoft.com/office/drawing/2014/main" id="{2FE74D4C-901A-911F-E5C6-F09369D47360}"/>
              </a:ext>
            </a:extLst>
          </p:cNvPr>
          <p:cNvSpPr>
            <a:spLocks noChangeArrowheads="1"/>
          </p:cNvSpPr>
          <p:nvPr/>
        </p:nvSpPr>
        <p:spPr bwMode="auto">
          <a:xfrm>
            <a:off x="9829800" y="6248400"/>
            <a:ext cx="533400" cy="3810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5138" name="Picture 18">
            <a:extLst>
              <a:ext uri="{FF2B5EF4-FFF2-40B4-BE49-F238E27FC236}">
                <a16:creationId xmlns:a16="http://schemas.microsoft.com/office/drawing/2014/main" id="{8DCC95CA-D7BD-B027-E8D5-11E26884A3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8788" y="392114"/>
            <a:ext cx="2971800" cy="2179637"/>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pic>
        <p:nvPicPr>
          <p:cNvPr id="5139" name="Picture 19">
            <a:extLst>
              <a:ext uri="{FF2B5EF4-FFF2-40B4-BE49-F238E27FC236}">
                <a16:creationId xmlns:a16="http://schemas.microsoft.com/office/drawing/2014/main" id="{F29FC881-C886-3A0B-DA42-C5D19AEDF50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29538" y="433389"/>
            <a:ext cx="2895600" cy="214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1" name="Picture 21">
            <a:extLst>
              <a:ext uri="{FF2B5EF4-FFF2-40B4-BE49-F238E27FC236}">
                <a16:creationId xmlns:a16="http://schemas.microsoft.com/office/drawing/2014/main" id="{321F5AB9-7278-BE0C-07E0-B7F3A464101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48225" y="371475"/>
            <a:ext cx="2743200" cy="21923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5138"/>
                                        </p:tgtEl>
                                        <p:attrNameLst>
                                          <p:attrName>style.visibility</p:attrName>
                                        </p:attrNameLst>
                                      </p:cBhvr>
                                      <p:to>
                                        <p:strVal val="visible"/>
                                      </p:to>
                                    </p:set>
                                    <p:anim calcmode="lin" valueType="num">
                                      <p:cBhvr>
                                        <p:cTn id="7" dur="500" fill="hold"/>
                                        <p:tgtEl>
                                          <p:spTgt spid="5138"/>
                                        </p:tgtEl>
                                        <p:attrNameLst>
                                          <p:attrName>ppt_w</p:attrName>
                                        </p:attrNameLst>
                                      </p:cBhvr>
                                      <p:tavLst>
                                        <p:tav tm="0">
                                          <p:val>
                                            <p:fltVal val="0"/>
                                          </p:val>
                                        </p:tav>
                                        <p:tav tm="100000">
                                          <p:val>
                                            <p:strVal val="#ppt_w"/>
                                          </p:val>
                                        </p:tav>
                                      </p:tavLst>
                                    </p:anim>
                                    <p:anim calcmode="lin" valueType="num">
                                      <p:cBhvr>
                                        <p:cTn id="8" dur="500" fill="hold"/>
                                        <p:tgtEl>
                                          <p:spTgt spid="5138"/>
                                        </p:tgtEl>
                                        <p:attrNameLst>
                                          <p:attrName>ppt_h</p:attrName>
                                        </p:attrNameLst>
                                      </p:cBhvr>
                                      <p:tavLst>
                                        <p:tav tm="0">
                                          <p:val>
                                            <p:fltVal val="0"/>
                                          </p:val>
                                        </p:tav>
                                        <p:tav tm="100000">
                                          <p:val>
                                            <p:strVal val="#ppt_h"/>
                                          </p:val>
                                        </p:tav>
                                      </p:tavLst>
                                    </p:anim>
                                    <p:animEffect transition="in" filter="fade">
                                      <p:cBhvr>
                                        <p:cTn id="9" dur="500"/>
                                        <p:tgtEl>
                                          <p:spTgt spid="513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nodeType="clickEffect">
                                  <p:stCondLst>
                                    <p:cond delay="0"/>
                                  </p:stCondLst>
                                  <p:childTnLst>
                                    <p:set>
                                      <p:cBhvr>
                                        <p:cTn id="13" dur="1" fill="hold">
                                          <p:stCondLst>
                                            <p:cond delay="0"/>
                                          </p:stCondLst>
                                        </p:cTn>
                                        <p:tgtEl>
                                          <p:spTgt spid="5141"/>
                                        </p:tgtEl>
                                        <p:attrNameLst>
                                          <p:attrName>style.visibility</p:attrName>
                                        </p:attrNameLst>
                                      </p:cBhvr>
                                      <p:to>
                                        <p:strVal val="visible"/>
                                      </p:to>
                                    </p:set>
                                    <p:anim calcmode="lin" valueType="num">
                                      <p:cBhvr>
                                        <p:cTn id="14" dur="500" fill="hold"/>
                                        <p:tgtEl>
                                          <p:spTgt spid="5141"/>
                                        </p:tgtEl>
                                        <p:attrNameLst>
                                          <p:attrName>ppt_w</p:attrName>
                                        </p:attrNameLst>
                                      </p:cBhvr>
                                      <p:tavLst>
                                        <p:tav tm="0">
                                          <p:val>
                                            <p:fltVal val="0"/>
                                          </p:val>
                                        </p:tav>
                                        <p:tav tm="100000">
                                          <p:val>
                                            <p:strVal val="#ppt_w"/>
                                          </p:val>
                                        </p:tav>
                                      </p:tavLst>
                                    </p:anim>
                                    <p:anim calcmode="lin" valueType="num">
                                      <p:cBhvr>
                                        <p:cTn id="15" dur="500" fill="hold"/>
                                        <p:tgtEl>
                                          <p:spTgt spid="5141"/>
                                        </p:tgtEl>
                                        <p:attrNameLst>
                                          <p:attrName>ppt_h</p:attrName>
                                        </p:attrNameLst>
                                      </p:cBhvr>
                                      <p:tavLst>
                                        <p:tav tm="0">
                                          <p:val>
                                            <p:fltVal val="0"/>
                                          </p:val>
                                        </p:tav>
                                        <p:tav tm="100000">
                                          <p:val>
                                            <p:strVal val="#ppt_h"/>
                                          </p:val>
                                        </p:tav>
                                      </p:tavLst>
                                    </p:anim>
                                    <p:animEffect transition="in" filter="fade">
                                      <p:cBhvr>
                                        <p:cTn id="16" dur="500"/>
                                        <p:tgtEl>
                                          <p:spTgt spid="514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nodeType="clickEffect">
                                  <p:stCondLst>
                                    <p:cond delay="0"/>
                                  </p:stCondLst>
                                  <p:childTnLst>
                                    <p:set>
                                      <p:cBhvr>
                                        <p:cTn id="20" dur="1" fill="hold">
                                          <p:stCondLst>
                                            <p:cond delay="0"/>
                                          </p:stCondLst>
                                        </p:cTn>
                                        <p:tgtEl>
                                          <p:spTgt spid="5139"/>
                                        </p:tgtEl>
                                        <p:attrNameLst>
                                          <p:attrName>style.visibility</p:attrName>
                                        </p:attrNameLst>
                                      </p:cBhvr>
                                      <p:to>
                                        <p:strVal val="visible"/>
                                      </p:to>
                                    </p:set>
                                    <p:anim calcmode="lin" valueType="num">
                                      <p:cBhvr>
                                        <p:cTn id="21" dur="500" fill="hold"/>
                                        <p:tgtEl>
                                          <p:spTgt spid="5139"/>
                                        </p:tgtEl>
                                        <p:attrNameLst>
                                          <p:attrName>ppt_w</p:attrName>
                                        </p:attrNameLst>
                                      </p:cBhvr>
                                      <p:tavLst>
                                        <p:tav tm="0">
                                          <p:val>
                                            <p:fltVal val="0"/>
                                          </p:val>
                                        </p:tav>
                                        <p:tav tm="100000">
                                          <p:val>
                                            <p:strVal val="#ppt_w"/>
                                          </p:val>
                                        </p:tav>
                                      </p:tavLst>
                                    </p:anim>
                                    <p:anim calcmode="lin" valueType="num">
                                      <p:cBhvr>
                                        <p:cTn id="22" dur="500" fill="hold"/>
                                        <p:tgtEl>
                                          <p:spTgt spid="5139"/>
                                        </p:tgtEl>
                                        <p:attrNameLst>
                                          <p:attrName>ppt_h</p:attrName>
                                        </p:attrNameLst>
                                      </p:cBhvr>
                                      <p:tavLst>
                                        <p:tav tm="0">
                                          <p:val>
                                            <p:fltVal val="0"/>
                                          </p:val>
                                        </p:tav>
                                        <p:tav tm="100000">
                                          <p:val>
                                            <p:strVal val="#ppt_h"/>
                                          </p:val>
                                        </p:tav>
                                      </p:tavLst>
                                    </p:anim>
                                    <p:animEffect transition="in" filter="fade">
                                      <p:cBhvr>
                                        <p:cTn id="23" dur="500"/>
                                        <p:tgtEl>
                                          <p:spTgt spid="5139"/>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0" presetClass="entr" presetSubtype="0" fill="hold" nodeType="clickEffect">
                                  <p:stCondLst>
                                    <p:cond delay="0"/>
                                  </p:stCondLst>
                                  <p:childTnLst>
                                    <p:set>
                                      <p:cBhvr>
                                        <p:cTn id="27" dur="1" fill="hold">
                                          <p:stCondLst>
                                            <p:cond delay="0"/>
                                          </p:stCondLst>
                                        </p:cTn>
                                        <p:tgtEl>
                                          <p:spTgt spid="5123">
                                            <p:txEl>
                                              <p:pRg st="0" end="0"/>
                                            </p:txEl>
                                          </p:spTgt>
                                        </p:tgtEl>
                                        <p:attrNameLst>
                                          <p:attrName>style.visibility</p:attrName>
                                        </p:attrNameLst>
                                      </p:cBhvr>
                                      <p:to>
                                        <p:strVal val="visible"/>
                                      </p:to>
                                    </p:set>
                                    <p:animEffect transition="in" filter="wedge">
                                      <p:cBhvr>
                                        <p:cTn id="28" dur="2000"/>
                                        <p:tgtEl>
                                          <p:spTgt spid="51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B1611857-447B-0762-4359-16737AB63202}"/>
              </a:ext>
            </a:extLst>
          </p:cNvPr>
          <p:cNvSpPr>
            <a:spLocks noGrp="1" noChangeArrowheads="1"/>
          </p:cNvSpPr>
          <p:nvPr>
            <p:ph type="title"/>
          </p:nvPr>
        </p:nvSpPr>
        <p:spPr>
          <a:xfrm>
            <a:off x="1981200" y="274638"/>
            <a:ext cx="8153400" cy="639762"/>
          </a:xfrm>
        </p:spPr>
        <p:txBody>
          <a:bodyPr>
            <a:normAutofit fontScale="90000"/>
          </a:bodyPr>
          <a:lstStyle/>
          <a:p>
            <a:r>
              <a:rPr lang="en-US" altLang="en-US" sz="3200">
                <a:solidFill>
                  <a:schemeClr val="folHlink"/>
                </a:solidFill>
              </a:rPr>
              <a:t>2. Sự phát triển môn cầu lông trên thế giới.`</a:t>
            </a:r>
          </a:p>
        </p:txBody>
      </p:sp>
      <p:sp>
        <p:nvSpPr>
          <p:cNvPr id="6147" name="Rectangle 3">
            <a:extLst>
              <a:ext uri="{FF2B5EF4-FFF2-40B4-BE49-F238E27FC236}">
                <a16:creationId xmlns:a16="http://schemas.microsoft.com/office/drawing/2014/main" id="{F8582EB1-965C-D5D4-7BD6-0FCD22AAA55E}"/>
              </a:ext>
            </a:extLst>
          </p:cNvPr>
          <p:cNvSpPr>
            <a:spLocks noGrp="1" noChangeArrowheads="1"/>
          </p:cNvSpPr>
          <p:nvPr>
            <p:ph type="body" sz="half" idx="1"/>
          </p:nvPr>
        </p:nvSpPr>
        <p:spPr>
          <a:xfrm>
            <a:off x="1828800" y="1104901"/>
            <a:ext cx="8610600" cy="5135563"/>
          </a:xfrm>
        </p:spPr>
        <p:txBody>
          <a:bodyPr/>
          <a:lstStyle/>
          <a:p>
            <a:pPr algn="just"/>
            <a:r>
              <a:rPr lang="en-US" altLang="en-US"/>
              <a:t>	Do sự phát triển nhanh chóng của môn cầu lông nên đến năm 1874 ở nước Anh, người ta đã biên soạn ra những luật thi đấu đầu tiên của môn cầu lông, đến năm 1877, những luật thi đấu đầu tiên mới được hoàn thiện và ra mắt người chơi.</a:t>
            </a:r>
          </a:p>
          <a:p>
            <a:pPr algn="just"/>
            <a:r>
              <a:rPr lang="en-US" altLang="en-US"/>
              <a:t>       năm 1893 Hội cầu lông nước Anh được thành lập. Đây là tổ chức xã hội đầu tiên của môn thể thao này trên thế giới được thành lập để quản lý và tổ chức phong trào. Năm 1899, hội này đã tiến hành tổ chức Giải cầu lông toàn nước Anh lần thứ nhất và sau đó cứ mỗi năm giải được tổ chức một lần và duy trì cho tới nay.</a:t>
            </a:r>
          </a:p>
        </p:txBody>
      </p:sp>
      <p:pic>
        <p:nvPicPr>
          <p:cNvPr id="6153" name="Picture 9">
            <a:extLst>
              <a:ext uri="{FF2B5EF4-FFF2-40B4-BE49-F238E27FC236}">
                <a16:creationId xmlns:a16="http://schemas.microsoft.com/office/drawing/2014/main" id="{E80317B9-2BF5-A7F2-E421-35A71F36C697}"/>
              </a:ext>
            </a:extLst>
          </p:cNvPr>
          <p:cNvPicPr>
            <a:picLocks noGrp="1" noChangeAspect="1" noChangeArrowheads="1" noCrop="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752600" y="1"/>
            <a:ext cx="857250" cy="100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148" name="AutoShape 4">
            <a:hlinkClick r:id="" action="ppaction://hlinkshowjump?jump=previousslide" highlightClick="1"/>
            <a:extLst>
              <a:ext uri="{FF2B5EF4-FFF2-40B4-BE49-F238E27FC236}">
                <a16:creationId xmlns:a16="http://schemas.microsoft.com/office/drawing/2014/main" id="{1BE15127-AD20-54A6-E912-8F1B994EC8A3}"/>
              </a:ext>
            </a:extLst>
          </p:cNvPr>
          <p:cNvSpPr>
            <a:spLocks noChangeArrowheads="1"/>
          </p:cNvSpPr>
          <p:nvPr/>
        </p:nvSpPr>
        <p:spPr bwMode="auto">
          <a:xfrm>
            <a:off x="1905000" y="6324600"/>
            <a:ext cx="457200" cy="3810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0" name="AutoShape 6">
            <a:hlinkClick r:id="" action="ppaction://hlinkshowjump?jump=nextslide" highlightClick="1"/>
            <a:extLst>
              <a:ext uri="{FF2B5EF4-FFF2-40B4-BE49-F238E27FC236}">
                <a16:creationId xmlns:a16="http://schemas.microsoft.com/office/drawing/2014/main" id="{BDFBA1B3-CE47-E70A-0B96-8F3A60F9F420}"/>
              </a:ext>
            </a:extLst>
          </p:cNvPr>
          <p:cNvSpPr>
            <a:spLocks noChangeArrowheads="1"/>
          </p:cNvSpPr>
          <p:nvPr/>
        </p:nvSpPr>
        <p:spPr bwMode="auto">
          <a:xfrm>
            <a:off x="9829800" y="6248400"/>
            <a:ext cx="533400" cy="3810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slide(fromBottom)">
                                      <p:cBhvr>
                                        <p:cTn id="7" dur="500"/>
                                        <p:tgtEl>
                                          <p:spTgt spid="6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6147">
                                            <p:txEl>
                                              <p:pRg st="0" end="0"/>
                                            </p:txEl>
                                          </p:spTgt>
                                        </p:tgtEl>
                                        <p:attrNameLst>
                                          <p:attrName>style.visibility</p:attrName>
                                        </p:attrNameLst>
                                      </p:cBhvr>
                                      <p:to>
                                        <p:strVal val="visible"/>
                                      </p:to>
                                    </p:set>
                                    <p:animEffect transition="in" filter="fade">
                                      <p:cBhvr>
                                        <p:cTn id="12" dur="1000"/>
                                        <p:tgtEl>
                                          <p:spTgt spid="6147">
                                            <p:txEl>
                                              <p:pRg st="0" end="0"/>
                                            </p:txEl>
                                          </p:spTgt>
                                        </p:tgtEl>
                                      </p:cBhvr>
                                    </p:animEffect>
                                    <p:anim calcmode="lin" valueType="num">
                                      <p:cBhvr>
                                        <p:cTn id="13" dur="1000" fill="hold"/>
                                        <p:tgtEl>
                                          <p:spTgt spid="6147">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614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6147">
                                            <p:txEl>
                                              <p:pRg st="1" end="1"/>
                                            </p:txEl>
                                          </p:spTgt>
                                        </p:tgtEl>
                                        <p:attrNameLst>
                                          <p:attrName>style.visibility</p:attrName>
                                        </p:attrNameLst>
                                      </p:cBhvr>
                                      <p:to>
                                        <p:strVal val="visible"/>
                                      </p:to>
                                    </p:set>
                                    <p:animEffect transition="in" filter="fade">
                                      <p:cBhvr>
                                        <p:cTn id="19" dur="1000"/>
                                        <p:tgtEl>
                                          <p:spTgt spid="6147">
                                            <p:txEl>
                                              <p:pRg st="1" end="1"/>
                                            </p:txEl>
                                          </p:spTgt>
                                        </p:tgtEl>
                                      </p:cBhvr>
                                    </p:animEffect>
                                    <p:anim calcmode="lin" valueType="num">
                                      <p:cBhvr>
                                        <p:cTn id="20" dur="1000" fill="hold"/>
                                        <p:tgtEl>
                                          <p:spTgt spid="6147">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614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3" name="Rectangle 3">
            <a:extLst>
              <a:ext uri="{FF2B5EF4-FFF2-40B4-BE49-F238E27FC236}">
                <a16:creationId xmlns:a16="http://schemas.microsoft.com/office/drawing/2014/main" id="{50D36705-810A-FFB9-1ABD-1BB3446FC4BB}"/>
              </a:ext>
            </a:extLst>
          </p:cNvPr>
          <p:cNvSpPr>
            <a:spLocks noGrp="1" noChangeArrowheads="1"/>
          </p:cNvSpPr>
          <p:nvPr>
            <p:ph type="body" sz="half" idx="1"/>
          </p:nvPr>
        </p:nvSpPr>
        <p:spPr>
          <a:xfrm>
            <a:off x="1828800" y="962025"/>
            <a:ext cx="8610600" cy="5043488"/>
          </a:xfrm>
        </p:spPr>
        <p:txBody>
          <a:bodyPr/>
          <a:lstStyle/>
          <a:p>
            <a:pPr algn="just">
              <a:lnSpc>
                <a:spcPct val="90000"/>
              </a:lnSpc>
            </a:pPr>
            <a:r>
              <a:rPr lang="en-US" altLang="en-US"/>
              <a:t>	Ngay từ những năm cuối thế kỷ XIX, môn cầu lông đã được phổ biến rộng rãi ra ngoài nước Anh. Bắt đầu từ những nước từ những trong khối liên hiệp Anh rồi sang Pháp và một số nước châu Âu khác. </a:t>
            </a:r>
          </a:p>
          <a:p>
            <a:pPr algn="just">
              <a:lnSpc>
                <a:spcPct val="90000"/>
              </a:lnSpc>
            </a:pPr>
            <a:r>
              <a:rPr lang="en-US" altLang="en-US"/>
              <a:t>       Đầu thế kỷ XX, cầu lông được lan truyền đến các nước châu Á và châu Mỹ, châu Đại Dương và cuối cùng là châu Phi. Trước tình hình đó ngày 5/7/1934 Liên đoàn cầu lông thế giới được thành lập viết tắt tiếng Anh là (IBF) </a:t>
            </a:r>
            <a:r>
              <a:rPr lang="en-US" altLang="en-US" i="1"/>
              <a:t>International Badminton Federation</a:t>
            </a:r>
            <a:r>
              <a:rPr lang="en-US" altLang="en-US"/>
              <a:t>, trụ sở tại Luân Đôn. Năm 1939, IBF đã thông qua luật thi đấu cầu lông quốc tế mà tất cả các nước hội viên đều phải tuân theo.</a:t>
            </a:r>
          </a:p>
        </p:txBody>
      </p:sp>
      <p:pic>
        <p:nvPicPr>
          <p:cNvPr id="204808" name="Picture 8">
            <a:extLst>
              <a:ext uri="{FF2B5EF4-FFF2-40B4-BE49-F238E27FC236}">
                <a16:creationId xmlns:a16="http://schemas.microsoft.com/office/drawing/2014/main" id="{F4CFC2AF-4939-B151-21AD-7CBF76A76615}"/>
              </a:ext>
            </a:extLst>
          </p:cNvPr>
          <p:cNvPicPr>
            <a:picLocks noGrp="1" noChangeAspect="1" noChangeArrowheads="1" noCrop="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752600" y="1"/>
            <a:ext cx="857250" cy="100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4804" name="AutoShape 4">
            <a:hlinkClick r:id="" action="ppaction://hlinkshowjump?jump=previousslide" highlightClick="1"/>
            <a:extLst>
              <a:ext uri="{FF2B5EF4-FFF2-40B4-BE49-F238E27FC236}">
                <a16:creationId xmlns:a16="http://schemas.microsoft.com/office/drawing/2014/main" id="{45379224-543A-D441-D2C9-1A1BFA8E5E7B}"/>
              </a:ext>
            </a:extLst>
          </p:cNvPr>
          <p:cNvSpPr>
            <a:spLocks noChangeArrowheads="1"/>
          </p:cNvSpPr>
          <p:nvPr/>
        </p:nvSpPr>
        <p:spPr bwMode="auto">
          <a:xfrm>
            <a:off x="1905000" y="6324600"/>
            <a:ext cx="457200" cy="3810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807" name="AutoShape 7">
            <a:hlinkClick r:id="" action="ppaction://hlinkshowjump?jump=nextslide" highlightClick="1"/>
            <a:extLst>
              <a:ext uri="{FF2B5EF4-FFF2-40B4-BE49-F238E27FC236}">
                <a16:creationId xmlns:a16="http://schemas.microsoft.com/office/drawing/2014/main" id="{B37A6568-045B-D38A-7AF8-CE559F3DC464}"/>
              </a:ext>
            </a:extLst>
          </p:cNvPr>
          <p:cNvSpPr>
            <a:spLocks noChangeArrowheads="1"/>
          </p:cNvSpPr>
          <p:nvPr/>
        </p:nvSpPr>
        <p:spPr bwMode="auto">
          <a:xfrm>
            <a:off x="9829800" y="6248400"/>
            <a:ext cx="533400" cy="3810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204803">
                                            <p:txEl>
                                              <p:pRg st="0" end="0"/>
                                            </p:txEl>
                                          </p:spTgt>
                                        </p:tgtEl>
                                        <p:attrNameLst>
                                          <p:attrName>style.visibility</p:attrName>
                                        </p:attrNameLst>
                                      </p:cBhvr>
                                      <p:to>
                                        <p:strVal val="visible"/>
                                      </p:to>
                                    </p:set>
                                    <p:animEffect transition="in" filter="fade">
                                      <p:cBhvr>
                                        <p:cTn id="7" dur="1000"/>
                                        <p:tgtEl>
                                          <p:spTgt spid="204803">
                                            <p:txEl>
                                              <p:pRg st="0" end="0"/>
                                            </p:txEl>
                                          </p:spTgt>
                                        </p:tgtEl>
                                      </p:cBhvr>
                                    </p:animEffect>
                                    <p:anim calcmode="lin" valueType="num">
                                      <p:cBhvr>
                                        <p:cTn id="8" dur="1000" fill="hold"/>
                                        <p:tgtEl>
                                          <p:spTgt spid="20480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20480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0480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204803">
                                            <p:txEl>
                                              <p:pRg st="1" end="1"/>
                                            </p:txEl>
                                          </p:spTgt>
                                        </p:tgtEl>
                                        <p:attrNameLst>
                                          <p:attrName>style.visibility</p:attrName>
                                        </p:attrNameLst>
                                      </p:cBhvr>
                                      <p:to>
                                        <p:strVal val="visible"/>
                                      </p:to>
                                    </p:set>
                                    <p:animEffect transition="in" filter="fade">
                                      <p:cBhvr>
                                        <p:cTn id="15" dur="1000"/>
                                        <p:tgtEl>
                                          <p:spTgt spid="204803">
                                            <p:txEl>
                                              <p:pRg st="1" end="1"/>
                                            </p:txEl>
                                          </p:spTgt>
                                        </p:tgtEl>
                                      </p:cBhvr>
                                    </p:animEffect>
                                    <p:anim calcmode="lin" valueType="num">
                                      <p:cBhvr>
                                        <p:cTn id="16" dur="1000" fill="hold"/>
                                        <p:tgtEl>
                                          <p:spTgt spid="20480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20480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204803">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66015F87-5547-A4C5-05D6-9C6EC6841A88}"/>
              </a:ext>
            </a:extLst>
          </p:cNvPr>
          <p:cNvSpPr>
            <a:spLocks noGrp="1" noChangeArrowheads="1"/>
          </p:cNvSpPr>
          <p:nvPr>
            <p:ph type="title"/>
          </p:nvPr>
        </p:nvSpPr>
        <p:spPr>
          <a:xfrm>
            <a:off x="2047875" y="381000"/>
            <a:ext cx="8305800" cy="5867400"/>
          </a:xfrm>
        </p:spPr>
        <p:txBody>
          <a:bodyPr>
            <a:normAutofit fontScale="90000"/>
          </a:bodyPr>
          <a:lstStyle/>
          <a:p>
            <a:pPr algn="just"/>
            <a:r>
              <a:rPr lang="en-US" altLang="en-US" sz="2800"/>
              <a:t>	Từ những năm 20 đến những năm 40 của thế kỷ XX môn cầu lông được phát triển mạnh ở các nước châu Âu và châu Mĩ như Anh, Đan Mạch, Mỹ, Canađa, vv…Song vào những năm cuối của thập kỷ 40 trở lại đây ưu thế lại nghiêng về các nước châu Á. Trong các giải thi đấu lớn dần dần VĐV các nước châu Á đã giành được thứ hạng cao. Bắt nguồn từ Malaixia đến Inđônêxia, Trung Quốc, Thái lan và gần đây là Hàn Quốc </a:t>
            </a:r>
            <a:br>
              <a:rPr lang="en-US" altLang="en-US" sz="2800"/>
            </a:br>
            <a:r>
              <a:rPr lang="en-US" altLang="en-US" sz="2800"/>
              <a:t>	Năm 1988 tại Olympic Seoul (Hàn quốc), cầu lông được đưa vào chương trình biểu diễn của đại hội. Đến năm 1992 tại Bacxêlona, cầu lông được đưa vào môn thi đấu chính thức của Đại hội thể thao Olympic.</a:t>
            </a:r>
          </a:p>
        </p:txBody>
      </p:sp>
      <p:pic>
        <p:nvPicPr>
          <p:cNvPr id="16391" name="Picture 7">
            <a:extLst>
              <a:ext uri="{FF2B5EF4-FFF2-40B4-BE49-F238E27FC236}">
                <a16:creationId xmlns:a16="http://schemas.microsoft.com/office/drawing/2014/main" id="{280F329F-7A3B-6A61-DDEA-7C82F78C59EE}"/>
              </a:ext>
            </a:extLst>
          </p:cNvPr>
          <p:cNvPicPr>
            <a:picLocks noGrp="1" noChangeAspect="1" noChangeArrowheads="1" noCrop="1"/>
          </p:cNvPicPr>
          <p:nvPr>
            <p:ph idx="1"/>
          </p:nvPr>
        </p:nvPicPr>
        <p:blipFill>
          <a:blip r:embed="rId3">
            <a:extLst>
              <a:ext uri="{28A0092B-C50C-407E-A947-70E740481C1C}">
                <a14:useLocalDpi xmlns:a14="http://schemas.microsoft.com/office/drawing/2010/main" val="0"/>
              </a:ext>
            </a:extLst>
          </a:blip>
          <a:srcRect/>
          <a:stretch>
            <a:fillRect/>
          </a:stretch>
        </p:blipFill>
        <p:spPr>
          <a:xfrm>
            <a:off x="1752600" y="152401"/>
            <a:ext cx="857250" cy="100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6389" name="AutoShape 5">
            <a:hlinkClick r:id="" action="ppaction://hlinkshowjump?jump=previousslide" highlightClick="1"/>
            <a:extLst>
              <a:ext uri="{FF2B5EF4-FFF2-40B4-BE49-F238E27FC236}">
                <a16:creationId xmlns:a16="http://schemas.microsoft.com/office/drawing/2014/main" id="{305C95A6-7EF4-6ACD-AA50-FA8276FA16BE}"/>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0" name="AutoShape 6">
            <a:hlinkClick r:id="" action="ppaction://hlinkshowjump?jump=nextslide" highlightClick="1"/>
            <a:extLst>
              <a:ext uri="{FF2B5EF4-FFF2-40B4-BE49-F238E27FC236}">
                <a16:creationId xmlns:a16="http://schemas.microsoft.com/office/drawing/2014/main" id="{E715036C-46F0-9728-1646-C54D972FF53F}"/>
              </a:ext>
            </a:extLst>
          </p:cNvPr>
          <p:cNvSpPr>
            <a:spLocks noChangeArrowheads="1"/>
          </p:cNvSpPr>
          <p:nvPr/>
        </p:nvSpPr>
        <p:spPr bwMode="auto">
          <a:xfrm>
            <a:off x="9829800" y="6324600"/>
            <a:ext cx="457200" cy="3048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fade">
                                      <p:cBhvr>
                                        <p:cTn id="7" dur="1000"/>
                                        <p:tgtEl>
                                          <p:spTgt spid="16386"/>
                                        </p:tgtEl>
                                      </p:cBhvr>
                                    </p:animEffect>
                                    <p:anim calcmode="lin" valueType="num">
                                      <p:cBhvr>
                                        <p:cTn id="8" dur="1000" fill="hold"/>
                                        <p:tgtEl>
                                          <p:spTgt spid="16386"/>
                                        </p:tgtEl>
                                        <p:attrNameLst>
                                          <p:attrName>ppt_x</p:attrName>
                                        </p:attrNameLst>
                                      </p:cBhvr>
                                      <p:tavLst>
                                        <p:tav tm="0">
                                          <p:val>
                                            <p:strVal val="#ppt_x"/>
                                          </p:val>
                                        </p:tav>
                                        <p:tav tm="100000">
                                          <p:val>
                                            <p:strVal val="#ppt_x"/>
                                          </p:val>
                                        </p:tav>
                                      </p:tavLst>
                                    </p:anim>
                                    <p:anim calcmode="lin" valueType="num">
                                      <p:cBhvr>
                                        <p:cTn id="9" dur="1000" fill="hold"/>
                                        <p:tgtEl>
                                          <p:spTgt spid="1638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45" name="Rectangle 5">
            <a:extLst>
              <a:ext uri="{FF2B5EF4-FFF2-40B4-BE49-F238E27FC236}">
                <a16:creationId xmlns:a16="http://schemas.microsoft.com/office/drawing/2014/main" id="{052F68DC-4D84-5A6A-3333-FE1CCC1D2EF7}"/>
              </a:ext>
            </a:extLst>
          </p:cNvPr>
          <p:cNvSpPr>
            <a:spLocks noGrp="1" noChangeArrowheads="1"/>
          </p:cNvSpPr>
          <p:nvPr>
            <p:ph sz="half" idx="1"/>
          </p:nvPr>
        </p:nvSpPr>
        <p:spPr>
          <a:xfrm>
            <a:off x="2057400" y="1171576"/>
            <a:ext cx="3810000" cy="5281613"/>
          </a:xfrm>
        </p:spPr>
        <p:txBody>
          <a:bodyPr/>
          <a:lstStyle/>
          <a:p>
            <a:pPr>
              <a:lnSpc>
                <a:spcPct val="90000"/>
              </a:lnSpc>
              <a:buFontTx/>
              <a:buNone/>
            </a:pPr>
            <a:r>
              <a:rPr lang="en-US" altLang="en-US" b="1" i="1"/>
              <a:t>3.1.Cup Thomas.</a:t>
            </a:r>
            <a:endParaRPr lang="en-US" altLang="en-US"/>
          </a:p>
          <a:p>
            <a:pPr algn="just">
              <a:lnSpc>
                <a:spcPct val="90000"/>
              </a:lnSpc>
            </a:pPr>
            <a:r>
              <a:rPr lang="en-US" altLang="en-US"/>
              <a:t>Cúp thomas tức là Giải Vô địch Cầu lông đồng đội nam của thế giới. Cup Thomas do Chủ tịch đầu tiên của Liên đoàn Cầu lông – Công tước Thomas hiến tặng năm 1939. Cúp cao 71cm, làm bằng bạc, giá trị lúc đương thời khoảng 3000 bảng Anh. </a:t>
            </a:r>
          </a:p>
          <a:p>
            <a:pPr>
              <a:lnSpc>
                <a:spcPct val="90000"/>
              </a:lnSpc>
            </a:pPr>
            <a:endParaRPr lang="en-US" altLang="en-US"/>
          </a:p>
        </p:txBody>
      </p:sp>
      <p:sp>
        <p:nvSpPr>
          <p:cNvPr id="624646" name="Rectangle 6">
            <a:extLst>
              <a:ext uri="{FF2B5EF4-FFF2-40B4-BE49-F238E27FC236}">
                <a16:creationId xmlns:a16="http://schemas.microsoft.com/office/drawing/2014/main" id="{5BB90755-7316-7928-BF88-985B442EA19F}"/>
              </a:ext>
            </a:extLst>
          </p:cNvPr>
          <p:cNvSpPr>
            <a:spLocks noGrp="1" noChangeArrowheads="1"/>
          </p:cNvSpPr>
          <p:nvPr>
            <p:ph sz="half" idx="2"/>
          </p:nvPr>
        </p:nvSpPr>
        <p:spPr>
          <a:xfrm>
            <a:off x="5943600" y="3505201"/>
            <a:ext cx="4267200" cy="2924175"/>
          </a:xfrm>
        </p:spPr>
        <p:txBody>
          <a:bodyPr/>
          <a:lstStyle/>
          <a:p>
            <a:pPr algn="just">
              <a:lnSpc>
                <a:spcPct val="90000"/>
              </a:lnSpc>
            </a:pPr>
            <a:r>
              <a:rPr lang="en-US" altLang="en-US"/>
              <a:t>Cúp này trước đây được qui định 3 năm tổ chức 1 lần, hiện nay đổi lại 2 năm tổ chức 1 lần và tổ chức vào giữa 2 năm. Nội dung gồm đánh đơn 3 trận và đánh đôi 2 trận.</a:t>
            </a:r>
          </a:p>
          <a:p>
            <a:pPr>
              <a:lnSpc>
                <a:spcPct val="90000"/>
              </a:lnSpc>
            </a:pPr>
            <a:endParaRPr lang="en-US" altLang="en-US"/>
          </a:p>
        </p:txBody>
      </p:sp>
      <p:pic>
        <p:nvPicPr>
          <p:cNvPr id="624647" name="Picture 7">
            <a:extLst>
              <a:ext uri="{FF2B5EF4-FFF2-40B4-BE49-F238E27FC236}">
                <a16:creationId xmlns:a16="http://schemas.microsoft.com/office/drawing/2014/main" id="{F8E071D9-2280-634F-E436-36F52838BC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10464" y="566739"/>
            <a:ext cx="1455737" cy="2257425"/>
          </a:xfrm>
          <a:prstGeom prst="rect">
            <a:avLst/>
          </a:prstGeom>
          <a:noFill/>
          <a:extLst>
            <a:ext uri="{909E8E84-426E-40DD-AFC4-6F175D3DCCD1}">
              <a14:hiddenFill xmlns:a14="http://schemas.microsoft.com/office/drawing/2010/main">
                <a:solidFill>
                  <a:srgbClr val="FFFFFF"/>
                </a:solidFill>
              </a14:hiddenFill>
            </a:ext>
          </a:extLst>
        </p:spPr>
      </p:pic>
      <p:sp>
        <p:nvSpPr>
          <p:cNvPr id="624649" name="Text Box 9">
            <a:extLst>
              <a:ext uri="{FF2B5EF4-FFF2-40B4-BE49-F238E27FC236}">
                <a16:creationId xmlns:a16="http://schemas.microsoft.com/office/drawing/2014/main" id="{7BCDFCBF-2C53-0193-C00D-644EBD668B33}"/>
              </a:ext>
            </a:extLst>
          </p:cNvPr>
          <p:cNvSpPr txBox="1">
            <a:spLocks noChangeArrowheads="1"/>
          </p:cNvSpPr>
          <p:nvPr/>
        </p:nvSpPr>
        <p:spPr bwMode="auto">
          <a:xfrm>
            <a:off x="4038600" y="228600"/>
            <a:ext cx="48768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
        <p:nvSpPr>
          <p:cNvPr id="624650" name="Text Box 10">
            <a:extLst>
              <a:ext uri="{FF2B5EF4-FFF2-40B4-BE49-F238E27FC236}">
                <a16:creationId xmlns:a16="http://schemas.microsoft.com/office/drawing/2014/main" id="{8A6AFE69-A961-82CB-0E28-1F71A113DFA2}"/>
              </a:ext>
            </a:extLst>
          </p:cNvPr>
          <p:cNvSpPr txBox="1">
            <a:spLocks noChangeArrowheads="1"/>
          </p:cNvSpPr>
          <p:nvPr/>
        </p:nvSpPr>
        <p:spPr bwMode="auto">
          <a:xfrm>
            <a:off x="2071688" y="290513"/>
            <a:ext cx="48768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solidFill>
                  <a:schemeClr val="folHlink"/>
                </a:solidFill>
              </a:rPr>
              <a:t>3. Một số giải cầu lông thế giới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624650">
                                            <p:txEl>
                                              <p:pRg st="0" end="0"/>
                                            </p:txEl>
                                          </p:spTgt>
                                        </p:tgtEl>
                                        <p:attrNameLst>
                                          <p:attrName>style.visibility</p:attrName>
                                        </p:attrNameLst>
                                      </p:cBhvr>
                                      <p:to>
                                        <p:strVal val="visible"/>
                                      </p:to>
                                    </p:set>
                                    <p:anim calcmode="lin" valueType="num">
                                      <p:cBhvr>
                                        <p:cTn id="7" dur="500" fill="hold"/>
                                        <p:tgtEl>
                                          <p:spTgt spid="62465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2465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24650">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624645">
                                            <p:txEl>
                                              <p:pRg st="0" end="0"/>
                                            </p:txEl>
                                          </p:spTgt>
                                        </p:tgtEl>
                                        <p:attrNameLst>
                                          <p:attrName>style.visibility</p:attrName>
                                        </p:attrNameLst>
                                      </p:cBhvr>
                                      <p:to>
                                        <p:strVal val="visible"/>
                                      </p:to>
                                    </p:set>
                                    <p:anim calcmode="lin" valueType="num">
                                      <p:cBhvr>
                                        <p:cTn id="14" dur="1000" fill="hold"/>
                                        <p:tgtEl>
                                          <p:spTgt spid="624645">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624645">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624645">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nodeType="clickEffect">
                                  <p:stCondLst>
                                    <p:cond delay="0"/>
                                  </p:stCondLst>
                                  <p:childTnLst>
                                    <p:set>
                                      <p:cBhvr>
                                        <p:cTn id="20" dur="1" fill="hold">
                                          <p:stCondLst>
                                            <p:cond delay="0"/>
                                          </p:stCondLst>
                                        </p:cTn>
                                        <p:tgtEl>
                                          <p:spTgt spid="624645">
                                            <p:txEl>
                                              <p:pRg st="1" end="1"/>
                                            </p:txEl>
                                          </p:spTgt>
                                        </p:tgtEl>
                                        <p:attrNameLst>
                                          <p:attrName>style.visibility</p:attrName>
                                        </p:attrNameLst>
                                      </p:cBhvr>
                                      <p:to>
                                        <p:strVal val="visible"/>
                                      </p:to>
                                    </p:set>
                                    <p:anim calcmode="lin" valueType="num">
                                      <p:cBhvr>
                                        <p:cTn id="21" dur="1000" fill="hold"/>
                                        <p:tgtEl>
                                          <p:spTgt spid="624645">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624645">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624645">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0" presetClass="entr" presetSubtype="0" fill="hold" nodeType="clickEffect">
                                  <p:stCondLst>
                                    <p:cond delay="0"/>
                                  </p:stCondLst>
                                  <p:childTnLst>
                                    <p:set>
                                      <p:cBhvr>
                                        <p:cTn id="27" dur="1" fill="hold">
                                          <p:stCondLst>
                                            <p:cond delay="0"/>
                                          </p:stCondLst>
                                        </p:cTn>
                                        <p:tgtEl>
                                          <p:spTgt spid="624647"/>
                                        </p:tgtEl>
                                        <p:attrNameLst>
                                          <p:attrName>style.visibility</p:attrName>
                                        </p:attrNameLst>
                                      </p:cBhvr>
                                      <p:to>
                                        <p:strVal val="visible"/>
                                      </p:to>
                                    </p:set>
                                    <p:animEffect transition="in" filter="wedge">
                                      <p:cBhvr>
                                        <p:cTn id="28" dur="2000"/>
                                        <p:tgtEl>
                                          <p:spTgt spid="624647"/>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5" presetClass="entr" presetSubtype="0" fill="hold" nodeType="clickEffect">
                                  <p:stCondLst>
                                    <p:cond delay="0"/>
                                  </p:stCondLst>
                                  <p:childTnLst>
                                    <p:set>
                                      <p:cBhvr>
                                        <p:cTn id="32" dur="1" fill="hold">
                                          <p:stCondLst>
                                            <p:cond delay="0"/>
                                          </p:stCondLst>
                                        </p:cTn>
                                        <p:tgtEl>
                                          <p:spTgt spid="624646">
                                            <p:txEl>
                                              <p:pRg st="0" end="0"/>
                                            </p:txEl>
                                          </p:spTgt>
                                        </p:tgtEl>
                                        <p:attrNameLst>
                                          <p:attrName>style.visibility</p:attrName>
                                        </p:attrNameLst>
                                      </p:cBhvr>
                                      <p:to>
                                        <p:strVal val="visible"/>
                                      </p:to>
                                    </p:set>
                                    <p:anim calcmode="lin" valueType="num">
                                      <p:cBhvr>
                                        <p:cTn id="33" dur="1000" fill="hold"/>
                                        <p:tgtEl>
                                          <p:spTgt spid="624646">
                                            <p:txEl>
                                              <p:pRg st="0" end="0"/>
                                            </p:txEl>
                                          </p:spTgt>
                                        </p:tgtEl>
                                        <p:attrNameLst>
                                          <p:attrName>ppt_w</p:attrName>
                                        </p:attrNameLst>
                                      </p:cBhvr>
                                      <p:tavLst>
                                        <p:tav tm="0">
                                          <p:val>
                                            <p:strVal val="#ppt_w*0.70"/>
                                          </p:val>
                                        </p:tav>
                                        <p:tav tm="100000">
                                          <p:val>
                                            <p:strVal val="#ppt_w"/>
                                          </p:val>
                                        </p:tav>
                                      </p:tavLst>
                                    </p:anim>
                                    <p:anim calcmode="lin" valueType="num">
                                      <p:cBhvr>
                                        <p:cTn id="34" dur="1000" fill="hold"/>
                                        <p:tgtEl>
                                          <p:spTgt spid="624646">
                                            <p:txEl>
                                              <p:pRg st="0" end="0"/>
                                            </p:txEl>
                                          </p:spTgt>
                                        </p:tgtEl>
                                        <p:attrNameLst>
                                          <p:attrName>ppt_h</p:attrName>
                                        </p:attrNameLst>
                                      </p:cBhvr>
                                      <p:tavLst>
                                        <p:tav tm="0">
                                          <p:val>
                                            <p:strVal val="#ppt_h"/>
                                          </p:val>
                                        </p:tav>
                                        <p:tav tm="100000">
                                          <p:val>
                                            <p:strVal val="#ppt_h"/>
                                          </p:val>
                                        </p:tav>
                                      </p:tavLst>
                                    </p:anim>
                                    <p:animEffect transition="in" filter="fade">
                                      <p:cBhvr>
                                        <p:cTn id="35" dur="1000"/>
                                        <p:tgtEl>
                                          <p:spTgt spid="62464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45" grpId="0" build="p"/>
      <p:bldP spid="62464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7716" name="Rectangle 4">
            <a:extLst>
              <a:ext uri="{FF2B5EF4-FFF2-40B4-BE49-F238E27FC236}">
                <a16:creationId xmlns:a16="http://schemas.microsoft.com/office/drawing/2014/main" id="{42F8A71E-D6F9-3011-6157-0F498310F3F4}"/>
              </a:ext>
            </a:extLst>
          </p:cNvPr>
          <p:cNvSpPr>
            <a:spLocks noGrp="1" noChangeArrowheads="1"/>
          </p:cNvSpPr>
          <p:nvPr>
            <p:ph type="title"/>
          </p:nvPr>
        </p:nvSpPr>
        <p:spPr>
          <a:xfrm>
            <a:off x="1981200" y="381000"/>
            <a:ext cx="8153400" cy="609600"/>
          </a:xfrm>
        </p:spPr>
        <p:txBody>
          <a:bodyPr>
            <a:normAutofit fontScale="90000"/>
          </a:bodyPr>
          <a:lstStyle/>
          <a:p>
            <a:r>
              <a:rPr lang="en-US" altLang="en-US" b="1">
                <a:solidFill>
                  <a:schemeClr val="folHlink"/>
                </a:solidFill>
              </a:rPr>
              <a:t>THOMAS CUP</a:t>
            </a:r>
          </a:p>
        </p:txBody>
      </p:sp>
      <p:pic>
        <p:nvPicPr>
          <p:cNvPr id="627732" name="thomas128.mpg">
            <a:hlinkClick r:id="" action="ppaction://media"/>
            <a:extLst>
              <a:ext uri="{FF2B5EF4-FFF2-40B4-BE49-F238E27FC236}">
                <a16:creationId xmlns:a16="http://schemas.microsoft.com/office/drawing/2014/main" id="{47D281A9-9F25-50FE-F53F-8233517B7B63}"/>
              </a:ext>
            </a:extLst>
          </p:cNvPr>
          <p:cNvPicPr>
            <a:picLocks noGrp="1" noRot="1" noChangeAspect="1" noChangeArrowheads="1"/>
          </p:cNvPicPr>
          <p:nvPr>
            <p:ph sz="half" idx="1"/>
            <a:videoFile r:link="rId1"/>
          </p:nvPr>
        </p:nvPicPr>
        <p:blipFill>
          <a:blip r:embed="rId4">
            <a:extLst>
              <a:ext uri="{28A0092B-C50C-407E-A947-70E740481C1C}">
                <a14:useLocalDpi xmlns:a14="http://schemas.microsoft.com/office/drawing/2010/main" val="0"/>
              </a:ext>
            </a:extLst>
          </a:blip>
          <a:srcRect/>
          <a:stretch>
            <a:fillRect/>
          </a:stretch>
        </p:blipFill>
        <p:spPr>
          <a:xfrm>
            <a:off x="2514600" y="1257300"/>
            <a:ext cx="6858000" cy="5143500"/>
          </a:xfr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27732"/>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627732"/>
                                        </p:tgtEl>
                                      </p:cBhvr>
                                    </p:cmd>
                                  </p:childTnLst>
                                </p:cTn>
                              </p:par>
                            </p:childTnLst>
                          </p:cTn>
                        </p:par>
                      </p:childTnLst>
                    </p:cTn>
                  </p:par>
                </p:childTnLst>
              </p:cTn>
              <p:nextCondLst>
                <p:cond evt="onClick" delay="0">
                  <p:tgtEl>
                    <p:spTgt spid="627732"/>
                  </p:tgtEl>
                </p:cond>
              </p:nextCondLst>
            </p:seq>
            <p:video>
              <p:cMediaNode>
                <p:cTn id="7" fill="hold" display="0">
                  <p:stCondLst>
                    <p:cond delay="indefinite"/>
                  </p:stCondLst>
                  <p:endCondLst>
                    <p:cond evt="onNext" delay="0">
                      <p:tgtEl>
                        <p:sldTgt/>
                      </p:tgtEl>
                    </p:cond>
                    <p:cond evt="onPrev" delay="0">
                      <p:tgtEl>
                        <p:sldTgt/>
                      </p:tgtEl>
                    </p:cond>
                  </p:endCondLst>
                </p:cTn>
                <p:tgtEl>
                  <p:spTgt spid="627732"/>
                </p:tgtEl>
              </p:cMediaNode>
            </p:vide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0788" name="Rectangle 4">
            <a:extLst>
              <a:ext uri="{FF2B5EF4-FFF2-40B4-BE49-F238E27FC236}">
                <a16:creationId xmlns:a16="http://schemas.microsoft.com/office/drawing/2014/main" id="{5BEB99D9-8E8E-A123-4CC5-6D10E3F09A90}"/>
              </a:ext>
            </a:extLst>
          </p:cNvPr>
          <p:cNvSpPr>
            <a:spLocks noGrp="1" noChangeArrowheads="1"/>
          </p:cNvSpPr>
          <p:nvPr>
            <p:ph type="title"/>
          </p:nvPr>
        </p:nvSpPr>
        <p:spPr>
          <a:xfrm>
            <a:off x="2743200" y="533400"/>
            <a:ext cx="3657600" cy="381000"/>
          </a:xfrm>
        </p:spPr>
        <p:txBody>
          <a:bodyPr>
            <a:normAutofit fontScale="90000"/>
          </a:bodyPr>
          <a:lstStyle/>
          <a:p>
            <a:pPr algn="l"/>
            <a:r>
              <a:rPr lang="en-US" altLang="en-US" sz="3200" b="1" i="1"/>
              <a:t>3.3. Cup Ubep. </a:t>
            </a:r>
          </a:p>
        </p:txBody>
      </p:sp>
      <p:sp>
        <p:nvSpPr>
          <p:cNvPr id="630789" name="Rectangle 5">
            <a:extLst>
              <a:ext uri="{FF2B5EF4-FFF2-40B4-BE49-F238E27FC236}">
                <a16:creationId xmlns:a16="http://schemas.microsoft.com/office/drawing/2014/main" id="{D70E0640-0649-49C5-7650-D7ED6453EC2D}"/>
              </a:ext>
            </a:extLst>
          </p:cNvPr>
          <p:cNvSpPr>
            <a:spLocks noGrp="1" noChangeArrowheads="1"/>
          </p:cNvSpPr>
          <p:nvPr>
            <p:ph type="body" sz="half" idx="1"/>
          </p:nvPr>
        </p:nvSpPr>
        <p:spPr>
          <a:xfrm>
            <a:off x="2109788" y="1243013"/>
            <a:ext cx="4991100" cy="4953000"/>
          </a:xfrm>
        </p:spPr>
        <p:txBody>
          <a:bodyPr/>
          <a:lstStyle/>
          <a:p>
            <a:pPr algn="just"/>
            <a:r>
              <a:rPr lang="en-US" altLang="en-US"/>
              <a:t>Cúp Ubep là giải thi đấu đồng đội môn Cầu lông Thế giới, do một nữ vđv cầu lông ưu tú của nước Amh tên là Ubep tặng, cup này bắt đầu được tổ chức thi đấu từ năm 1956. phương pháp thi đấu cơ bản giống với thi đấu Cúp Thomas</a:t>
            </a:r>
          </a:p>
        </p:txBody>
      </p:sp>
      <p:pic>
        <p:nvPicPr>
          <p:cNvPr id="630794" name="Picture 10">
            <a:extLst>
              <a:ext uri="{FF2B5EF4-FFF2-40B4-BE49-F238E27FC236}">
                <a16:creationId xmlns:a16="http://schemas.microsoft.com/office/drawing/2014/main" id="{7D8EA5D4-B628-9DDA-AB53-AD1C98F9E9D5}"/>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7315200" y="1371600"/>
            <a:ext cx="2971800" cy="46815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630788"/>
                                        </p:tgtEl>
                                        <p:attrNameLst>
                                          <p:attrName>style.visibility</p:attrName>
                                        </p:attrNameLst>
                                      </p:cBhvr>
                                      <p:to>
                                        <p:strVal val="visible"/>
                                      </p:to>
                                    </p:set>
                                    <p:anim calcmode="lin" valueType="num">
                                      <p:cBhvr>
                                        <p:cTn id="7" dur="500" fill="hold"/>
                                        <p:tgtEl>
                                          <p:spTgt spid="630788"/>
                                        </p:tgtEl>
                                        <p:attrNameLst>
                                          <p:attrName>ppt_w</p:attrName>
                                        </p:attrNameLst>
                                      </p:cBhvr>
                                      <p:tavLst>
                                        <p:tav tm="0">
                                          <p:val>
                                            <p:fltVal val="0"/>
                                          </p:val>
                                        </p:tav>
                                        <p:tav tm="100000">
                                          <p:val>
                                            <p:strVal val="#ppt_w"/>
                                          </p:val>
                                        </p:tav>
                                      </p:tavLst>
                                    </p:anim>
                                    <p:anim calcmode="lin" valueType="num">
                                      <p:cBhvr>
                                        <p:cTn id="8" dur="500" fill="hold"/>
                                        <p:tgtEl>
                                          <p:spTgt spid="630788"/>
                                        </p:tgtEl>
                                        <p:attrNameLst>
                                          <p:attrName>ppt_h</p:attrName>
                                        </p:attrNameLst>
                                      </p:cBhvr>
                                      <p:tavLst>
                                        <p:tav tm="0">
                                          <p:val>
                                            <p:fltVal val="0"/>
                                          </p:val>
                                        </p:tav>
                                        <p:tav tm="100000">
                                          <p:val>
                                            <p:strVal val="#ppt_h"/>
                                          </p:val>
                                        </p:tav>
                                      </p:tavLst>
                                    </p:anim>
                                    <p:animEffect transition="in" filter="fade">
                                      <p:cBhvr>
                                        <p:cTn id="9" dur="500"/>
                                        <p:tgtEl>
                                          <p:spTgt spid="63078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630789">
                                            <p:txEl>
                                              <p:pRg st="0" end="0"/>
                                            </p:txEl>
                                          </p:spTgt>
                                        </p:tgtEl>
                                        <p:attrNameLst>
                                          <p:attrName>style.visibility</p:attrName>
                                        </p:attrNameLst>
                                      </p:cBhvr>
                                      <p:to>
                                        <p:strVal val="visible"/>
                                      </p:to>
                                    </p:set>
                                    <p:anim calcmode="lin" valueType="num">
                                      <p:cBhvr>
                                        <p:cTn id="14" dur="1000" fill="hold"/>
                                        <p:tgtEl>
                                          <p:spTgt spid="630789">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630789">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630789">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nodeType="clickEffect">
                                  <p:stCondLst>
                                    <p:cond delay="0"/>
                                  </p:stCondLst>
                                  <p:childTnLst>
                                    <p:set>
                                      <p:cBhvr>
                                        <p:cTn id="20" dur="1" fill="hold">
                                          <p:stCondLst>
                                            <p:cond delay="0"/>
                                          </p:stCondLst>
                                        </p:cTn>
                                        <p:tgtEl>
                                          <p:spTgt spid="630794"/>
                                        </p:tgtEl>
                                        <p:attrNameLst>
                                          <p:attrName>style.visibility</p:attrName>
                                        </p:attrNameLst>
                                      </p:cBhvr>
                                      <p:to>
                                        <p:strVal val="visible"/>
                                      </p:to>
                                    </p:set>
                                    <p:anim calcmode="lin" valueType="num">
                                      <p:cBhvr>
                                        <p:cTn id="21" dur="500" fill="hold"/>
                                        <p:tgtEl>
                                          <p:spTgt spid="630794"/>
                                        </p:tgtEl>
                                        <p:attrNameLst>
                                          <p:attrName>ppt_w</p:attrName>
                                        </p:attrNameLst>
                                      </p:cBhvr>
                                      <p:tavLst>
                                        <p:tav tm="0">
                                          <p:val>
                                            <p:fltVal val="0"/>
                                          </p:val>
                                        </p:tav>
                                        <p:tav tm="100000">
                                          <p:val>
                                            <p:strVal val="#ppt_w"/>
                                          </p:val>
                                        </p:tav>
                                      </p:tavLst>
                                    </p:anim>
                                    <p:anim calcmode="lin" valueType="num">
                                      <p:cBhvr>
                                        <p:cTn id="22" dur="500" fill="hold"/>
                                        <p:tgtEl>
                                          <p:spTgt spid="630794"/>
                                        </p:tgtEl>
                                        <p:attrNameLst>
                                          <p:attrName>ppt_h</p:attrName>
                                        </p:attrNameLst>
                                      </p:cBhvr>
                                      <p:tavLst>
                                        <p:tav tm="0">
                                          <p:val>
                                            <p:fltVal val="0"/>
                                          </p:val>
                                        </p:tav>
                                        <p:tav tm="100000">
                                          <p:val>
                                            <p:strVal val="#ppt_h"/>
                                          </p:val>
                                        </p:tav>
                                      </p:tavLst>
                                    </p:anim>
                                    <p:animEffect transition="in" filter="fade">
                                      <p:cBhvr>
                                        <p:cTn id="23" dur="500"/>
                                        <p:tgtEl>
                                          <p:spTgt spid="6307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0788" grpId="0"/>
      <p:bldP spid="630789" grpId="0" build="p"/>
    </p:bld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10A84C02-4F09-40FE-82F3-79312BC08B2E}" vid="{8CF0B9B1-669A-4898-A12F-E87E9FA76E17}"/>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10</TotalTime>
  <Words>2008</Words>
  <Application>Microsoft Office PowerPoint</Application>
  <PresentationFormat>Widescreen</PresentationFormat>
  <Paragraphs>90</Paragraphs>
  <Slides>19</Slides>
  <Notes>19</Notes>
  <HiddenSlides>0</HiddenSlides>
  <MMClips>3</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19</vt:i4>
      </vt:variant>
    </vt:vector>
  </HeadingPairs>
  <TitlesOfParts>
    <vt:vector size="27" baseType="lpstr">
      <vt:lpstr>Arial</vt:lpstr>
      <vt:lpstr>Calibri</vt:lpstr>
      <vt:lpstr>Calibri Light</vt:lpstr>
      <vt:lpstr>Times New Roman</vt:lpstr>
      <vt:lpstr>Trebuchet MS</vt:lpstr>
      <vt:lpstr>Wingdings 3</vt:lpstr>
      <vt:lpstr>Custom Design</vt:lpstr>
      <vt:lpstr>Facet</vt:lpstr>
      <vt:lpstr>NỘI DUNG CHƯƠNG TRÌNH GIẢNG DẠY MÔN CẦU LÔNG</vt:lpstr>
      <vt:lpstr>PowerPoint Presentation</vt:lpstr>
      <vt:lpstr>PowerPoint Presentation</vt:lpstr>
      <vt:lpstr>2. Sự phát triển môn cầu lông trên thế giới.`</vt:lpstr>
      <vt:lpstr>PowerPoint Presentation</vt:lpstr>
      <vt:lpstr> Từ những năm 20 đến những năm 40 của thế kỷ XX môn cầu lông được phát triển mạnh ở các nước châu Âu và châu Mĩ như Anh, Đan Mạch, Mỹ, Canađa, vv…Song vào những năm cuối của thập kỷ 40 trở lại đây ưu thế lại nghiêng về các nước châu Á. Trong các giải thi đấu lớn dần dần VĐV các nước châu Á đã giành được thứ hạng cao. Bắt nguồn từ Malaixia đến Inđônêxia, Trung Quốc, Thái lan và gần đây là Hàn Quốc   Năm 1988 tại Olympic Seoul (Hàn quốc), cầu lông được đưa vào chương trình biểu diễn của đại hội. Đến năm 1992 tại Bacxêlona, cầu lông được đưa vào môn thi đấu chính thức của Đại hội thể thao Olympic.</vt:lpstr>
      <vt:lpstr>PowerPoint Presentation</vt:lpstr>
      <vt:lpstr>THOMAS CUP</vt:lpstr>
      <vt:lpstr>3.3. Cup Ubep. </vt:lpstr>
      <vt:lpstr>PowerPoint Presentation</vt:lpstr>
      <vt:lpstr>GIẢI VÔ ĐỊCH CẦU LÔNG THẾ GIỚI</vt:lpstr>
      <vt:lpstr>4. Sự phát triển cầu lông ở Việt Nam.</vt:lpstr>
      <vt:lpstr>PowerPoint Presentation</vt:lpstr>
      <vt:lpstr>PowerPoint Presentation</vt:lpstr>
      <vt:lpstr>PowerPoint Presentation</vt:lpstr>
      <vt:lpstr>LIÊN ĐOÀN CẦU LÔNG VIỆT NAM</vt:lpstr>
      <vt:lpstr>PowerPoint Presentation</vt:lpstr>
      <vt:lpstr>II. TÁC DỤNG CỦA TẬP LUYỆN VÀ THI ĐẤU CẦU LÔNG.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NỘI DUNG CHƯƠNG TRÌNH GIẢNG DẠY MÔN CẦU LÔNG</dc:title>
  <dc:creator>THINK</dc:creator>
  <cp:lastModifiedBy>THINK</cp:lastModifiedBy>
  <cp:revision>1</cp:revision>
  <dcterms:created xsi:type="dcterms:W3CDTF">2023-05-13T13:08:59Z</dcterms:created>
  <dcterms:modified xsi:type="dcterms:W3CDTF">2023-05-13T13:19:00Z</dcterms:modified>
</cp:coreProperties>
</file>