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70" r:id="rId2"/>
    <p:sldId id="496" r:id="rId3"/>
    <p:sldId id="471" r:id="rId4"/>
    <p:sldId id="352" r:id="rId5"/>
    <p:sldId id="491" r:id="rId6"/>
    <p:sldId id="493" r:id="rId7"/>
    <p:sldId id="499" r:id="rId8"/>
    <p:sldId id="482" r:id="rId9"/>
    <p:sldId id="494" r:id="rId10"/>
    <p:sldId id="506" r:id="rId11"/>
    <p:sldId id="495" r:id="rId12"/>
    <p:sldId id="480" r:id="rId13"/>
    <p:sldId id="505" r:id="rId14"/>
    <p:sldId id="504" r:id="rId15"/>
    <p:sldId id="29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375"/>
    <a:srgbClr val="E36B53"/>
    <a:srgbClr val="FFFFFF"/>
    <a:srgbClr val="FFFEE9"/>
    <a:srgbClr val="D51919"/>
    <a:srgbClr val="BC1616"/>
    <a:srgbClr val="B71C20"/>
    <a:srgbClr val="A40904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4623"/>
  </p:normalViewPr>
  <p:slideViewPr>
    <p:cSldViewPr snapToGrid="0">
      <p:cViewPr varScale="1">
        <p:scale>
          <a:sx n="65" d="100"/>
          <a:sy n="65" d="100"/>
        </p:scale>
        <p:origin x="96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5:58:46.422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0,'268'45,"235"32,730-75,-1896-2,547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5:58:47.515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1,'2'2,"-1"1,2 0,-1 0,0-1,0 0,1 1,-1-1,1 0,0 0,0 0,0 0,0-1,0 1,0-1,0 0,0 0,1 0,-1 0,0-1,1 1,-1-1,0 0,1 0,-1 0,3 0,-2 0,476 5,1444-6,-1953 1,-6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5:58:48.35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42,'1269'-25,"-98"8,-1140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5:58:49.220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5:59:40.25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1110 620,'1067'-16,"-161"-11,-2475 29,1549-3,-1 2,1 0,-1 2,1 0,0 1,0 1,0 1,1 1,0 1,-6 3,-260 50,338-47,1127-14,-294 0,-586-32,-300 32,-1 0,1-1,0 1,0 0,-1 0,1-1,0 1,0 0,-1 0,1-1,0 1,0 0,0 0,0-1,0 1,-1 0,1-1,0 1,0 0,0-1,0 1,0 0,0-1,0 1,0 0,0-1,0 1,0 0,-48-2,-1334 3,935 78,196-72,248-8,1 1,-1-1,0 1,1 0,-1 0,0 0,1 0,-1 0,1 1,-1-1,1 1,-1 0,1 0,-1 0,1 0,-1 0,1 0,0 1,0-1,0 1,0-1,0 1,0 0,0 0,0 0,1 0,-1 0,1 0,-1 0,1 1,0-1,-1 2,62 24,298-11,-263-18,2224-2,-2402-14,-165-4,0 12,-46 11,95-1,-340 1,725-12,-1-7,-1-9,103-30,-282 56,1 0,0 0,-1 0,1-1,0 0,-1 0,1 0,-1-1,1 0,-1 0,0 0,0 0,0-1,0 0,0 0,-1 0,1-1,-1 0,0 0,0 0,0 0,0 0,-1-1,0 0,0 0,0 0,-1 0,1 0,-1 0,0-1,-7 1,-1 1,1-1,-1 1,1 0,-1 0,-1 0,1 1,0 0,-1 1,1-1,-1 1,0 0,0 1,0-1,0 2,0-1,0 1,0 0,0 0,0 1,0 0,-5-2,-194-24,252 12,623 38,-579-18,712 5,-492-15,189 2,-188-41,753 43,-368-1,-675 1,1 0,-1 2,0 0,0 1,-1 1,1 1,-1 1,0 1,-1 1,5 2,-22-10,0 0,0 0,0 0,0 0,-1 0,1 0,0 0,0 0,-1 1,1-1,-1 1,1-1,-1 1,1 0,-1 0,0-1,0 1,0 0,0 0,0 0,-1 0,1 0,0 0,-1 0,0 1,1-1,-1 0,0 0,0 0,0 0,0 1,-1-1,1 0,-1 0,1 0,-1 0,1 0,-1 0,0 0,0 0,0 0,-1 0,1-1,0 1,0 0,-1-1,1 1,-1-1,0 1,-94 65,25-40,-1-2,-1-3,-1-4,-1-3,0-3,-1-4,0-3,0-3,-1-3,-60-11,-55 8,-5706 4,5858 1,32 1,0-1,0 1,0-2,0 1,0-1,0 0,0 0,0-1,0 0,0-1,0 0,0 0,0 0,1-1,-1 0,1-1,0 0,0 0,0 0,1-1,-1 0,1 0,0-1,1 1,-1-1,1-1,0 1,-2-6,-43-167,35-11,15 186,-1 0,1 0,-1 0,0 1,0-1,-1 0,1 1,-1-1,1 1,-1-1,0 1,-1 0,1 0,-1 0,1 0,-1 0,0 0,0 1,0-1,0 1,-2-1,-11-9,54 6,1419 14,-2802 16,893-6,1225-20,-1178-58,193 30,212 30,1 0,0-1,0 1,0-1,-1 0,1 1,0-1,0 0,-1 1,1-1,0 0,-1 0,1 1,-1-1,1 0,-1 0,0 0,1 0,-1 0,0 0,0 1,1-1,-1 0,0 0,0 0,0 0,0 0,0 0,0 0,0 0,-1 0,1 0,0 0,-1 0,1 0,0 0,-1 1,1-1,-1 0,1 0,-1 0,1 1,-1-1,0 0,1 1,-1-1,0 0,0 1,0-1,1 1,-1-1,0 1,0-1,0 1,0 0,0 0,0-1,0 1,0 0,0 0,0 0,1 0,-1 0,0 0,0 0,0 0,0 0,0 1,-1-1,76-29,187-33,242-25,-255 65,-952 59,156 10,528-43,51-3,575 2,450 15,118 68,-1118-77,-56-9,1 1,-1 0,0 0,1 0,-1 0,0 0,1 0,-1 0,0 0,0 0,0 0,0 0,0 0,0 0,0 0,0-1,0 1,0 0,0 0,-1 0,1 0,0 0,-1 0,1 0,-1 0,1 0,-1-1,1 1,-1 0,0 0,1-1,-1 1,0 0,0-1,1 1,-1-1,0 1,0-1,0 1,0-1,0 1,0-1,1 0,-1 0,0 1,0-1,0 0,0 0,0 0,0 0,0 0,0 0,0-1,0 1,0 0,0 0,0-1,0 1,0 0,0-1,0 1,0-1,-200 55,-2-8,-17-7,122-21,-189 31,-185 5,427-54,45 0,0-1,1 1,-1 0,1 0,-1 0,0 0,1 0,-1-1,0 1,1 0,-1 0,0-1,1 1,-1 0,0-1,0 1,1 0,-1-1,0 1,0 0,0-1,1 1,-1 0,0-1,0 1,0-1,0 1,0 0,0-1,0 1,0-1,0 1,0 0,0-1,0 1,0-1,0 1,0 0,0-1,0 1,0 0,-1-1,1 1,0-1,0 1,0 0,-1-1,1 1,0 0,-1 0,1-1,0 1,255-75,296-40,4 25,4 24,2 24,2 25,15 25,-460-12,-118 4,0-1,-1 1,1 0,0-1,0 1,-1 0,1-1,0 1,0-1,0 1,-1 0,1-1,0 1,0-1,0 1,0-1,0 1,0 0,0-1,0 1,0-1,0 1,0-1,0 1,1 0,-1-1,0 1,0-1,0 1,0 0,1-1,-1 1,0-1,0 1,1 0,-1-1,0 1,1 0,-1 0,0-1,1 1,-1 0,1 0,-174-13,-1944 8,1500 6,4090-1,-5102 1,1424 14,178-6,49-2,509 4,1455-12,-4665 73,1925-43,645-13,71-3,42 0,59 8,387 65,3-19,335 3,920-45,-1585-35,-127 1,-113-7,-676 6,756 10,77-1,1266-102,-532 33,-218 34,-3417 43,2498 0,285 2,71-1,193 4,857-13,126-55,-920 31,-213 14,-53-1,-206 0,-1099 33,1094-13,-58 8,246 2,114-8,1189 0,109-12,-1344 0,0-2,-1 0,0-2,0-1,0-1,-1-1,6-4,110-32,257 14,-198-2,-170 22,-38 0,-63-3,-86 10,0 8,-130 20,132-10,49-6,12-2,0 3,1 5,-70 19,78 8,82-40,0 0,1 0,0 0,-1 0,1 0,-1 0,1 1,0-1,0 0,0 1,0-1,0 0,0 1,0-1,0 1,1 0,-1-1,1 1,-1 0,1-1,-1 1,1 0,0 0,0-1,0 1,0 0,0 0,0-1,1 1,-1 0,0-1,1 1,-1 0,1-1,0 1,0-1,-1 1,1-1,0 1,0-1,1 1,-1-1,0 0,0 0,1 1,-1-1,1 0,15 9,1-2,0 0,0 0,1-2,-1-1,1 0,1-1,-1-1,0-1,1-1,-1 0,12-2,-7 2,441 0,-388 5,-78-4,1 0,0 0,-1 1,1-1,-1 0,0 0,0 0,0 1,0-1,0 0,0 0,0-1,-1 1,1 0,-1 0,1-1,-1 1,0-1,0 1,0-1,0 0,0 1,0-1,0 0,0 0,-2 0,-71 41,75-43,1 1,-1 0,1 0,-1 0,1 0,-1 0,1 0,0 0,-1 0,1 0,-1 0,1 0,-1 1,1-1,0 0,-1 0,1 1,-1-1,1 0,-1 0,1 1,-1-1,0 1,1-1,-1 0,1 1,-1-1,0 1,1-1,-1 1,0-1,0 1,1-1,-1 1,0-1,0 1,0-1,0 1,1 0,-1-1,0 1,0-1,0 1,0-1,0 1,-1 0,1-1,0 1,0-1,0 1,0-1,-1 1,1-1,0 1,0-1,-1 1,1-1,0 1,-1-1,1 1,-1-1,1 0,-1 1,60 3,2-6,1-3,-1-3,0-2,-1-3,28-11,-7-16,-97 27,-238-1,-143 18,278 39,96-29,-115 47,-147 99,284-160,0 0,0 0,0 1,0-1,0 0,0 0,0 1,0-1,0 1,0-1,0 1,1-1,-1 1,0-1,0 1,1 0,-1 0,0-1,1 1,-1 0,1 0,-1 0,1 0,-1-1,1 1,-1 0,1 0,0 0,0 0,-1 0,1 0,0 0,0 0,0 0,0 0,0 0,0 0,0 0,1 0,-1 0,0 0,0 0,1 0,-1 0,1 0,-1 0,1-1,-1 1,1 0,0 0,-1 0,1-1,0 1,-1 0,1-1,0 1,0-1,0 1,0-1,-1 1,1-1,0 0,0 1,0-1,0 0,1 1,76 6,-67-6,943-4,-936 2,1 0,-1-1,1-1,-1 0,0-2,0 0,-1-1,0-1,0 0,0-1,-1-1,9-6,-26 15,0-1,1 1,-1 0,0 0,1-1,-1 1,0 0,1-1,-1 1,0 0,1-1,-1 1,1-1,-1 1,1-1,-1 1,1-1,-1 0,1 1,-1-1,1 1,0-1,-1 0,1 1,0-1,0 0,0 0,-1 1,1-1,0 0,0 0,0 1,0-1,0 0,0 1,0-1,1 0,-1 0,0 1,0-1,0 0,1 1,-1-1,0 0,1 1,-1-1,1 0,-1 1,1-1,-1 1,1-1,-1 1,1-1,-1 1,1-1,0 1,-1 0,1-1,0 1,0 0,-72 4,65-3,-235 58,205-48,0 0,0-3,-1-1,1-2,-1-1,-2-2,-126 19,-156 31,-58-8,-103 39,332-84,-213 23,163 6,-1-7,0-10,-149-12,323 1,-1342-1,980 42,-581-40,-53-1,655-43,-40 44,402-1,-1-1,1 1,0 1,-1-1,1 1,0 0,0 0,0 1,0 0,0 0,0 1,0-1,1 1,-1 0,1 1,0-1,0 1,0 0,0 1,1-1,-1 1,1 0,0 0,1 0,-1 0,1 1,0-1,1 1,-1 0,1 0,0 0,1 0,-1 0,0 5,-28 106,17-152,-13-100,25 131,0 0,0 1,-1 0,0-1,1 1,-1 0,-1 0,1 0,0 0,-1 0,1 0,-1 1,0-1,0 1,0 0,0 0,0 0,0 0,-1 0,1 1,-1-1,1 1,-1 0,1 0,-1 1,0-1,0 1,1 0,-1-1,0 2,0-1,1 0,-1 1,-2 0,-9 4,1 1,0 1,0 0,1 1,-1 0,2 1,-1 0,1 1,1 1,0 0,0 0,1 1,1 0,0 1,0 0,-4 10,-7 8,19-31,0 0,-1 0,1 0,0-1,0 1,0 0,0-1,0 1,0-1,0 1,0-1,0 0,1 1,-1-1,0 0,0 0,0 1,1-1,-1 0,0 0,1 0,-1 0,1 0,-1 0,1 0,0 0,-1 0,1 0,0 0,0-1,0 1,-1 0,1 0,0 0,1 0,-1 0,0 0,0 0,0 0,1-1,-1 1,0 0,1 0,-1 0,1 0,-1 0,1 1,0-1,-1 0,1 0,0 0,0 0,-1 1,2-1,152-373,-151 362,1 0,1 0,0 1,1-1,0 1,0 1,1-1,1 1,0 0,0 1,1 0,0 0,0 1,1 0,0 0,9-4,211-162,-231 174,1 0,-1-1,1 1,-1 0,1 0,-1 0,1-1,-1 1,1 0,-1-1,1 1,-1-1,1 1,0 0,-1-1,1 1,0-1,-1 1,1-1,0 1,0-1,-1 1,1-1,0 1,0-1,0 0,0 1,0-1,0 1,0-1,0 1,0-1,0 0,0 1,0-1,0 1,0-1,0 1,1-1,-1 1,0-1,0 1,1-1,-1 1,0-1,1 1,-1-1,0 1,1 0,-1-1,1 1,-1-1,1 1,-1 0,1-1,-57 6,-208 67,-16-64,276-7,0-1,0 1,0-1,0 1,0 1,0-1,1 0,-1 1,0 0,1 0,0 0,-1 0,1 0,0 1,0 0,0-1,0 1,1 0,-1 0,1 1,0-1,0 0,0 1,0 0,0-1,1 1,0 0,0 0,0-1,0 1,0 0,1 0,0 0,0 0,0 0,0 0,0 1,38 148,-25-129,0-2,-1 1,-1 1,-1-1,-1 1,-1 1,-1 0,-2 0,0 0,-1 8,-4 213,2-240,1 0,1 0,-1 0,1 0,0 0,0-1,0 0,1 0,0 0,0 0,0-1,1 0,-1 0,1 0,0-1,0 1,0-2,1 1,-1-1,1 0,-1 0,1 0,0-1,0 0,-1-1,1 1,0-1,0-1,0 1,0-1,-1 0,1-1,0 0,-1 0,3-1,23 1,2516-4,-4030 6,1457-3,1-1,0-1,0-1,0-1,1 0,-1-2,2-1,0-1,-16-11,-10-2,-34-65,51 43,23 39,-1 1,0 1,0 0,0 0,-1 1,0 0,0 1,0 0,0 0,0 1,-1 1,1-1,0 2,-1-1,1 2,-1-1,1 1,-1 1,1 0,0 0,0 1,0 1,0-1,0 2,1-1,-7 6,-39 18,2 3,1 2,2 2,-26 25,-129 185,76-185,183-55,117-32,271-25,849 55,1549-3,-2824-6,-43-4,-200-30,-192-8,23 29,-63 18,316 2,-224-45,117 6,604 38,2257 0,-2109-41,314 42,-774-4,0-2,0-2,-1-1,0-2,-1-2,15-8,95-25,-108 35,-122 1,-70 18,0 6,-135 32,113-17,-109 8,-234-1,-155-2,169-35,179 74,278-56,44-18,1 0,-1 0,1 0,-1 0,1 0,-1 0,1 0,-1 0,1 1,-1-1,1 0,-1 0,1 1,-1-1,1 0,-1 1,1-1,-1 0,0 1,1-1,-1 1,1-1,-1 0,0 1,0-1,1 1,-1-1,0 1,0-1,0 1,1-1,-1 1,0 0,0-1,0 1,0-1,0 1,0-1,0 1,0-1,0 1,0 0,-1-1,1 1,0-1,0 1,0-1,-1 1,1-1,0 1,-1-1,1 0,0 1,-1-1,1 1,0-1,-1 0,1 1,-1-1,1 0,-1 1,1-1,255 9,2521-12,-2532 43,452-39,-558 23,-137-24,0 1,0 0,1-1,-1 1,0-1,0 0,0 1,0-1,1 0,-1 0,0 0,0 0,0 0,1 0,-1 0,0 0,0 0,0 0,1-1,-1 1,0-1,0 1,0-1,0 1,0-1,0 1,0-1,0 0,0 0,0 1,0-1,0 0,-1 0,1 0,0 0,-1 0,1 0,0 0,-1 0,1 0,-1-1,0 1,1 0,-1 0,0 0,0-1,0 1,0 0,0 0,0 0,0-1,0 1,0 0,0 0,-1 0,1 0,-1-1,1 1,-1 0,1 0,-1 0,1 0,-2-1,-42-70,43 70,-130-160,115 140,4 3,0 0,0 1,-2 1,0 0,-1 0,-1 2,-1 0,0 1,0 1,-2 0,1 1,-2 1,1 1,-2 1,-19-7,-21 5,0 3,-1 2,0 4,-46 3,35-1,-541 3,609-3,-90 9,92-8,1-1,0 0,0 1,0-1,0 1,0 0,0 0,1 0,-1 0,0 0,0 0,1 0,-1 0,0 1,1-1,-1 1,1-1,0 1,-1 0,1-1,0 1,0 0,0 0,0 0,1 0,-1 0,0 0,1 0,-1 0,1 0,0 0,0 0,0 0,0 0,0 1,0-1,1 0,-1 0,0 0,1 0,0 1,7 7,0-1,0 1,1-1,0-1,1 0,0 0,0-1,0 0,1 0,0-1,1-1,-1 0,1-1,0 0,0 0,0-2,1 1,10 0,412 47,-9-49,-411-4,1-1,-1 0,0-1,0-1,-1-1,1 0,-1 0,-1-2,13-9,35-19,28-38,43-78,-131 151,1 1,-1 0,1 0,-1 0,1 0,-1 0,1 0,-1 0,1 0,0 1,-1-1,1 1,0-1,0 1,0 0,-1-1,1 1,0 0,0 0,0 0,-1 1,1-1,0 0,0 1,0-1,-1 1,1-1,0 1,-1 0,1 0,-1 0,1 0,-1 0,1 0,-1 0,1 0,-1 1,0-1,0 1,0-1,0 1,0-1,0 1,0-1,0 1,-1 0,1-1,0 2,21 92,-21-85,25 49,-26-58,0 0,1 0,-1 0,1-1,0 1,-1 0,1-1,0 1,-1 0,1-1,0 1,0-1,-1 1,1-1,0 1,0-1,0 0,0 1,0-1,-1 0,1 0,0 1,0-1,0 0,0 0,0 0,0 0,0 0,0-1,0 1,0 0,0 0,0-1,-1 1,1 0,0-1,0 1,0-1,0 1,-1-1,1 1,0-1,-1 0,1 1,0-1,-1 0,1 0,-1 1,1-1,-1 0,1 0,-1 0,0 0,1 1,-1-1,0 0,0 0,0 0,1 0,-1 0,0 0,0 0,0 0,-1 0,12-93,-11 86,-1 0,1-1,0 1,1-1,0 1,1-1,-1 1,2 0,-1 0,1 0,0 0,1 0,4-7,-8 15,1-1,-1 0,1 0,0 1,-1-1,1 0,0 0,0 1,-1-1,1 1,0-1,0 1,0-1,0 1,0 0,0-1,0 1,0 0,0 0,0-1,0 1,0 0,0 0,-1 0,1 0,0 0,0 1,0-1,0 0,0 0,0 1,0-1,0 0,0 1,0-1,0 1,-1-1,1 1,0 0,0-1,0 1,-1 0,1 0,-1-1,1 1,0 0,-1 0,1 0,-1 0,0-1,1 1,-1 0,0 0,1 0,-1 0,0 0,0 0,0 0,0 0,0 0,0 0,0 1,13 65,-14 275,-38-137,37-172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3CC73A6B-BB26-4B12-BFB8-2B873AE12267}" type="datetimeFigureOut">
              <a:rPr lang="zh-CN" altLang="en-US" smtClean="0"/>
              <a:pPr/>
              <a:t>2023/5/8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CHO HS GHI RA GIẤY NOTE, KO CẦN GHI TÊN VÀ DÁN TRÊN BẢNG. SAU ĐÓ GV SẼ TỔNG HỢP Ý KIẾN VÀ GIỚI THIỆU VÔ BÀI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81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53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DÙNG 1 QUẢ BÓNG. VỪA CHUYỀN BÓNG VỪA PHÁT NHẠC. KHI NHẠC DỪNG. BẠN NÀO ĐANG CẦM QUẢ BÓNG BẠN ĐÓ SẼ TRẢ LỜI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9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DÙNG 1 QUẢ BÓNG. VỪA CHUYỀN BÓNG VỪA PHÁT NHẠC. KHI NHẠC DỪNG. BẠN NÀO ĐANG CẦM QUẢ BÓNG BẠN ĐÓ SẼ TRẢ LỜI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3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6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CHO HS GHI RA GIẤY NOTE, KO CẦN GHI TÊN VÀ DÁN TRÊN BẢNG. SAU ĐÓ GV SẼ TỔNG HỢP Ý KIẾN VÀ GIỚI THIỆU VÔ BÀI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2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7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24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CHIA LỚP THÀNH 2 ĐỘI ĐỂ PHẢN BIỆN. HS TỰ DO ĐƯA RA QUAN ĐIỂM CÁ NHÂN MÌNH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30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HS CÓ THỂ TRÌNH BÀY DƯỚI DANG PPT, CLIP, HÌNH ẢNH, SƠ ĐỒ TƯ DUY,…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23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35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2023/5/8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19">
            <a:extLst>
              <a:ext uri="{FF2B5EF4-FFF2-40B4-BE49-F238E27FC236}">
                <a16:creationId xmlns:a16="http://schemas.microsoft.com/office/drawing/2014/main" id="{F7118ADB-F2B6-EF54-F310-321ED1FCC7A4}"/>
              </a:ext>
            </a:extLst>
          </p:cNvPr>
          <p:cNvSpPr/>
          <p:nvPr userDrawn="1"/>
        </p:nvSpPr>
        <p:spPr>
          <a:xfrm>
            <a:off x="152400" y="1041400"/>
            <a:ext cx="11887200" cy="56886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9" name="组合 30">
            <a:extLst>
              <a:ext uri="{FF2B5EF4-FFF2-40B4-BE49-F238E27FC236}">
                <a16:creationId xmlns:a16="http://schemas.microsoft.com/office/drawing/2014/main" id="{6F3564B9-9D8A-37FC-4BA0-A5606E78905A}"/>
              </a:ext>
            </a:extLst>
          </p:cNvPr>
          <p:cNvGrpSpPr/>
          <p:nvPr userDrawn="1"/>
        </p:nvGrpSpPr>
        <p:grpSpPr>
          <a:xfrm>
            <a:off x="-56777" y="-33878"/>
            <a:ext cx="12192000" cy="6858000"/>
            <a:chOff x="0" y="0"/>
            <a:chExt cx="12192000" cy="6858000"/>
          </a:xfrm>
        </p:grpSpPr>
        <p:pic>
          <p:nvPicPr>
            <p:cNvPr id="10" name="图片 31">
              <a:extLst>
                <a:ext uri="{FF2B5EF4-FFF2-40B4-BE49-F238E27FC236}">
                  <a16:creationId xmlns:a16="http://schemas.microsoft.com/office/drawing/2014/main" id="{E2F32B2B-E777-8545-CE47-48DD293C6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35">
              <a:extLst>
                <a:ext uri="{FF2B5EF4-FFF2-40B4-BE49-F238E27FC236}">
                  <a16:creationId xmlns:a16="http://schemas.microsoft.com/office/drawing/2014/main" id="{D9B9D97C-8C8B-2A06-7AD3-8FE4D395B054}"/>
                </a:ext>
              </a:extLst>
            </p:cNvPr>
            <p:cNvSpPr/>
            <p:nvPr/>
          </p:nvSpPr>
          <p:spPr>
            <a:xfrm>
              <a:off x="152400" y="1041400"/>
              <a:ext cx="11887200" cy="56886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45D391C-7391-A715-2C09-9A7DFFD350F8}"/>
              </a:ext>
            </a:extLst>
          </p:cNvPr>
          <p:cNvSpPr/>
          <p:nvPr userDrawn="1"/>
        </p:nvSpPr>
        <p:spPr>
          <a:xfrm>
            <a:off x="4539049" y="6337214"/>
            <a:ext cx="3113902" cy="501650"/>
          </a:xfrm>
          <a:prstGeom prst="rect">
            <a:avLst/>
          </a:prstGeom>
          <a:solidFill>
            <a:srgbClr val="56A375"/>
          </a:solidFill>
          <a:ln>
            <a:solidFill>
              <a:srgbClr val="56A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0" i="0">
                <a:latin typeface="Calibri Light" panose="020F0302020204030204" pitchFamily="34" charset="0"/>
                <a:cs typeface="Calibri Light" panose="020F0302020204030204" pitchFamily="34" charset="0"/>
              </a:rPr>
              <a:t>GVTH: 0935105957</a:t>
            </a:r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327C70-9585-43C7-BE41-6F044B4DB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CC19F8EA-8D1F-4D20-98A6-E4AFB89C8B6E}"/>
              </a:ext>
            </a:extLst>
          </p:cNvPr>
          <p:cNvSpPr txBox="1"/>
          <p:nvPr/>
        </p:nvSpPr>
        <p:spPr>
          <a:xfrm>
            <a:off x="839183" y="1453366"/>
            <a:ext cx="10513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</a:rPr>
              <a:t>PHÁT HUY TRUYỀN THỐNG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</a:rPr>
              <a:t>NHÀ TRƯỜNG</a:t>
            </a:r>
            <a:endParaRPr lang="zh-CN" altLang="en-US" sz="4400" dirty="0">
              <a:solidFill>
                <a:schemeClr val="bg1"/>
              </a:solidFill>
              <a:latin typeface="iCiel Cadena" panose="02000503000000020004" pitchFamily="2" charset="77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85923C8-B51C-4EF2-A054-3BB2AF8D5A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10335FC-8132-4933-88E1-D22EF3A6A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CB29E00B-2147-49BE-83C4-B4F277EEDC7E}"/>
                </a:ext>
              </a:extLst>
            </p:cNvPr>
            <p:cNvGrpSpPr/>
            <p:nvPr/>
          </p:nvGrpSpPr>
          <p:grpSpPr>
            <a:xfrm>
              <a:off x="152400" y="379999"/>
              <a:ext cx="11887200" cy="6350035"/>
              <a:chOff x="152400" y="379999"/>
              <a:chExt cx="11887200" cy="6350035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65E7DBE-19FC-4DEE-89EA-6A7CA355E421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id="{1BAB9C34-3617-468A-8142-655B7D003C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066" y="379999"/>
                <a:ext cx="404753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KHỞI ĐỘNG</a:t>
                </a:r>
                <a:endParaRPr lang="zh-CN" altLang="en-US" sz="32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7de82138-d9d1-43e1-a976-3523c27cd7cd" descr="kA4AAB+LCAAAAAAABADtVE1PwkAQ/S+r3irphxXorYIYDgoJRA+Gw9qOdE27JdutgZD+d3dLC920aEiICWh6aadvZt7bmX1rdMlXC0AOmkSY8T7Bc4ajIYcIaWjoI4emYaihO0J9QucPLE4XCXJe19u06p8XwoNeHMbsGYcpyAKUcILDzadTS1KwY0YEg1Ue24cVsFqt0fs78WAaQAQlZkood6k/CbAvEHpLFwIYmQecQpIUgdHbB3i8kubYEpUmgah5MRjcmO1b15XF8jZ6lmloAl5M/d8hea23DLuJpqnQ7Hfko9Lcd9zlST8SSqI0KmB550e8rIQMfRMkvh9CFTakHNjndqCGjOXvE85Eg0HMIsxFw7WeXe2Oweq2cl5D6sNSZJVkkTL/gqRcvcYNkz+2C5av2y5pjMXSguDWoLqet0NryKXzsFRXHuG2rJjNAp4EVhIqhMqQgWaqhpKOqAyU19Vl2l5aU1jyw4TIjKqEprP/VoMsUJVQUFDI/8i7XONDJ1BlLm5FAtz1PNG32O7N3czjtSu7oWYepK2kWZ8MymYN8s7Ax9qqj+nubdf697Ej+Jit+ph58j5mnr6PmWfsY7Xx/C0f6yoGYd/bPdf897Ej+Fino/iYdfI+Zp2+j1ln7GO18ez1sVn2BSE+TuOQDgAA">
            <a:extLst>
              <a:ext uri="{FF2B5EF4-FFF2-40B4-BE49-F238E27FC236}">
                <a16:creationId xmlns:a16="http://schemas.microsoft.com/office/drawing/2014/main" id="{EA76555B-8342-47CE-90EF-2E477C5DC6F0}"/>
              </a:ext>
            </a:extLst>
          </p:cNvPr>
          <p:cNvGrpSpPr>
            <a:grpSpLocks noChangeAspect="1"/>
          </p:cNvGrpSpPr>
          <p:nvPr/>
        </p:nvGrpSpPr>
        <p:grpSpPr>
          <a:xfrm>
            <a:off x="1245122" y="2041706"/>
            <a:ext cx="3691917" cy="3688022"/>
            <a:chOff x="2068513" y="2152650"/>
            <a:chExt cx="3008312" cy="3005138"/>
          </a:xfrm>
          <a:solidFill>
            <a:srgbClr val="56A375"/>
          </a:solidFill>
        </p:grpSpPr>
        <p:sp>
          <p:nvSpPr>
            <p:cNvPr id="53" name="ExtraShape1">
              <a:extLst>
                <a:ext uri="{FF2B5EF4-FFF2-40B4-BE49-F238E27FC236}">
                  <a16:creationId xmlns:a16="http://schemas.microsoft.com/office/drawing/2014/main" id="{A4A5C417-5F75-4557-8346-D7FC9E57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152650"/>
              <a:ext cx="1331913" cy="2008188"/>
            </a:xfrm>
            <a:custGeom>
              <a:avLst/>
              <a:gdLst>
                <a:gd name="T0" fmla="*/ 272 w 272"/>
                <a:gd name="T1" fmla="*/ 34 h 411"/>
                <a:gd name="T2" fmla="*/ 149 w 272"/>
                <a:gd name="T3" fmla="*/ 411 h 411"/>
                <a:gd name="T4" fmla="*/ 94 w 272"/>
                <a:gd name="T5" fmla="*/ 370 h 411"/>
                <a:gd name="T6" fmla="*/ 6 w 272"/>
                <a:gd name="T7" fmla="*/ 239 h 411"/>
                <a:gd name="T8" fmla="*/ 9 w 272"/>
                <a:gd name="T9" fmla="*/ 200 h 411"/>
                <a:gd name="T10" fmla="*/ 21 w 272"/>
                <a:gd name="T11" fmla="*/ 194 h 411"/>
                <a:gd name="T12" fmla="*/ 66 w 272"/>
                <a:gd name="T13" fmla="*/ 169 h 411"/>
                <a:gd name="T14" fmla="*/ 65 w 272"/>
                <a:gd name="T15" fmla="*/ 127 h 411"/>
                <a:gd name="T16" fmla="*/ 67 w 272"/>
                <a:gd name="T17" fmla="*/ 102 h 411"/>
                <a:gd name="T18" fmla="*/ 98 w 272"/>
                <a:gd name="T19" fmla="*/ 72 h 411"/>
                <a:gd name="T20" fmla="*/ 116 w 272"/>
                <a:gd name="T21" fmla="*/ 70 h 411"/>
                <a:gd name="T22" fmla="*/ 166 w 272"/>
                <a:gd name="T23" fmla="*/ 71 h 411"/>
                <a:gd name="T24" fmla="*/ 187 w 272"/>
                <a:gd name="T25" fmla="*/ 32 h 411"/>
                <a:gd name="T26" fmla="*/ 200 w 272"/>
                <a:gd name="T27" fmla="*/ 14 h 411"/>
                <a:gd name="T28" fmla="*/ 243 w 272"/>
                <a:gd name="T29" fmla="*/ 2 h 411"/>
                <a:gd name="T30" fmla="*/ 260 w 272"/>
                <a:gd name="T31" fmla="*/ 10 h 411"/>
                <a:gd name="T32" fmla="*/ 272 w 272"/>
                <a:gd name="T33" fmla="*/ 3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411">
                  <a:moveTo>
                    <a:pt x="272" y="34"/>
                  </a:moveTo>
                  <a:cubicBezTo>
                    <a:pt x="153" y="134"/>
                    <a:pt x="110" y="257"/>
                    <a:pt x="149" y="411"/>
                  </a:cubicBezTo>
                  <a:cubicBezTo>
                    <a:pt x="129" y="396"/>
                    <a:pt x="110" y="384"/>
                    <a:pt x="94" y="370"/>
                  </a:cubicBezTo>
                  <a:cubicBezTo>
                    <a:pt x="53" y="334"/>
                    <a:pt x="25" y="290"/>
                    <a:pt x="6" y="239"/>
                  </a:cubicBezTo>
                  <a:cubicBezTo>
                    <a:pt x="0" y="225"/>
                    <a:pt x="5" y="213"/>
                    <a:pt x="9" y="200"/>
                  </a:cubicBezTo>
                  <a:cubicBezTo>
                    <a:pt x="10" y="197"/>
                    <a:pt x="17" y="194"/>
                    <a:pt x="21" y="194"/>
                  </a:cubicBezTo>
                  <a:cubicBezTo>
                    <a:pt x="43" y="198"/>
                    <a:pt x="56" y="190"/>
                    <a:pt x="66" y="169"/>
                  </a:cubicBezTo>
                  <a:cubicBezTo>
                    <a:pt x="75" y="153"/>
                    <a:pt x="78" y="141"/>
                    <a:pt x="65" y="127"/>
                  </a:cubicBezTo>
                  <a:cubicBezTo>
                    <a:pt x="56" y="118"/>
                    <a:pt x="58" y="110"/>
                    <a:pt x="67" y="102"/>
                  </a:cubicBezTo>
                  <a:cubicBezTo>
                    <a:pt x="78" y="93"/>
                    <a:pt x="88" y="82"/>
                    <a:pt x="98" y="72"/>
                  </a:cubicBezTo>
                  <a:cubicBezTo>
                    <a:pt x="104" y="66"/>
                    <a:pt x="110" y="64"/>
                    <a:pt x="116" y="70"/>
                  </a:cubicBezTo>
                  <a:cubicBezTo>
                    <a:pt x="133" y="87"/>
                    <a:pt x="147" y="82"/>
                    <a:pt x="166" y="71"/>
                  </a:cubicBezTo>
                  <a:cubicBezTo>
                    <a:pt x="184" y="61"/>
                    <a:pt x="191" y="51"/>
                    <a:pt x="187" y="32"/>
                  </a:cubicBezTo>
                  <a:cubicBezTo>
                    <a:pt x="185" y="22"/>
                    <a:pt x="189" y="16"/>
                    <a:pt x="200" y="14"/>
                  </a:cubicBezTo>
                  <a:cubicBezTo>
                    <a:pt x="214" y="11"/>
                    <a:pt x="228" y="6"/>
                    <a:pt x="243" y="2"/>
                  </a:cubicBezTo>
                  <a:cubicBezTo>
                    <a:pt x="250" y="0"/>
                    <a:pt x="256" y="2"/>
                    <a:pt x="260" y="10"/>
                  </a:cubicBezTo>
                  <a:cubicBezTo>
                    <a:pt x="264" y="18"/>
                    <a:pt x="268" y="26"/>
                    <a:pt x="27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4" name="ExtraShape2">
              <a:extLst>
                <a:ext uri="{FF2B5EF4-FFF2-40B4-BE49-F238E27FC236}">
                  <a16:creationId xmlns:a16="http://schemas.microsoft.com/office/drawing/2014/main" id="{5C4568DA-B1AF-411D-81AD-BCA1969B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3163888"/>
              <a:ext cx="1325563" cy="1993900"/>
            </a:xfrm>
            <a:custGeom>
              <a:avLst/>
              <a:gdLst>
                <a:gd name="T0" fmla="*/ 0 w 271"/>
                <a:gd name="T1" fmla="*/ 373 h 408"/>
                <a:gd name="T2" fmla="*/ 124 w 271"/>
                <a:gd name="T3" fmla="*/ 0 h 408"/>
                <a:gd name="T4" fmla="*/ 134 w 271"/>
                <a:gd name="T5" fmla="*/ 5 h 408"/>
                <a:gd name="T6" fmla="*/ 268 w 271"/>
                <a:gd name="T7" fmla="*/ 174 h 408"/>
                <a:gd name="T8" fmla="*/ 263 w 271"/>
                <a:gd name="T9" fmla="*/ 209 h 408"/>
                <a:gd name="T10" fmla="*/ 250 w 271"/>
                <a:gd name="T11" fmla="*/ 214 h 408"/>
                <a:gd name="T12" fmla="*/ 208 w 271"/>
                <a:gd name="T13" fmla="*/ 237 h 408"/>
                <a:gd name="T14" fmla="*/ 209 w 271"/>
                <a:gd name="T15" fmla="*/ 283 h 408"/>
                <a:gd name="T16" fmla="*/ 208 w 271"/>
                <a:gd name="T17" fmla="*/ 303 h 408"/>
                <a:gd name="T18" fmla="*/ 175 w 271"/>
                <a:gd name="T19" fmla="*/ 336 h 408"/>
                <a:gd name="T20" fmla="*/ 156 w 271"/>
                <a:gd name="T21" fmla="*/ 338 h 408"/>
                <a:gd name="T22" fmla="*/ 107 w 271"/>
                <a:gd name="T23" fmla="*/ 337 h 408"/>
                <a:gd name="T24" fmla="*/ 86 w 271"/>
                <a:gd name="T25" fmla="*/ 377 h 408"/>
                <a:gd name="T26" fmla="*/ 73 w 271"/>
                <a:gd name="T27" fmla="*/ 394 h 408"/>
                <a:gd name="T28" fmla="*/ 31 w 271"/>
                <a:gd name="T29" fmla="*/ 405 h 408"/>
                <a:gd name="T30" fmla="*/ 12 w 271"/>
                <a:gd name="T31" fmla="*/ 397 h 408"/>
                <a:gd name="T32" fmla="*/ 0 w 271"/>
                <a:gd name="T33" fmla="*/ 37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408">
                  <a:moveTo>
                    <a:pt x="0" y="373"/>
                  </a:moveTo>
                  <a:cubicBezTo>
                    <a:pt x="120" y="286"/>
                    <a:pt x="165" y="132"/>
                    <a:pt x="124" y="0"/>
                  </a:cubicBezTo>
                  <a:cubicBezTo>
                    <a:pt x="128" y="2"/>
                    <a:pt x="131" y="3"/>
                    <a:pt x="134" y="5"/>
                  </a:cubicBezTo>
                  <a:cubicBezTo>
                    <a:pt x="199" y="45"/>
                    <a:pt x="244" y="101"/>
                    <a:pt x="268" y="174"/>
                  </a:cubicBezTo>
                  <a:cubicBezTo>
                    <a:pt x="271" y="184"/>
                    <a:pt x="266" y="198"/>
                    <a:pt x="263" y="209"/>
                  </a:cubicBezTo>
                  <a:cubicBezTo>
                    <a:pt x="262" y="212"/>
                    <a:pt x="254" y="214"/>
                    <a:pt x="250" y="214"/>
                  </a:cubicBezTo>
                  <a:cubicBezTo>
                    <a:pt x="229" y="209"/>
                    <a:pt x="218" y="218"/>
                    <a:pt x="208" y="237"/>
                  </a:cubicBezTo>
                  <a:cubicBezTo>
                    <a:pt x="197" y="255"/>
                    <a:pt x="195" y="268"/>
                    <a:pt x="209" y="283"/>
                  </a:cubicBezTo>
                  <a:cubicBezTo>
                    <a:pt x="216" y="290"/>
                    <a:pt x="215" y="297"/>
                    <a:pt x="208" y="303"/>
                  </a:cubicBezTo>
                  <a:cubicBezTo>
                    <a:pt x="196" y="314"/>
                    <a:pt x="185" y="325"/>
                    <a:pt x="175" y="336"/>
                  </a:cubicBezTo>
                  <a:cubicBezTo>
                    <a:pt x="169" y="343"/>
                    <a:pt x="162" y="343"/>
                    <a:pt x="156" y="338"/>
                  </a:cubicBezTo>
                  <a:cubicBezTo>
                    <a:pt x="140" y="323"/>
                    <a:pt x="126" y="325"/>
                    <a:pt x="107" y="337"/>
                  </a:cubicBezTo>
                  <a:cubicBezTo>
                    <a:pt x="90" y="347"/>
                    <a:pt x="82" y="357"/>
                    <a:pt x="86" y="377"/>
                  </a:cubicBezTo>
                  <a:cubicBezTo>
                    <a:pt x="88" y="386"/>
                    <a:pt x="84" y="392"/>
                    <a:pt x="73" y="394"/>
                  </a:cubicBezTo>
                  <a:cubicBezTo>
                    <a:pt x="59" y="397"/>
                    <a:pt x="45" y="401"/>
                    <a:pt x="31" y="405"/>
                  </a:cubicBezTo>
                  <a:cubicBezTo>
                    <a:pt x="22" y="408"/>
                    <a:pt x="16" y="406"/>
                    <a:pt x="12" y="397"/>
                  </a:cubicBezTo>
                  <a:cubicBezTo>
                    <a:pt x="9" y="389"/>
                    <a:pt x="4" y="381"/>
                    <a:pt x="0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5" name="ExtraShape3">
              <a:extLst>
                <a:ext uri="{FF2B5EF4-FFF2-40B4-BE49-F238E27FC236}">
                  <a16:creationId xmlns:a16="http://schemas.microsoft.com/office/drawing/2014/main" id="{1C668167-3FFE-4E52-9F7F-A88095D9C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2000250" cy="1323975"/>
            </a:xfrm>
            <a:custGeom>
              <a:avLst/>
              <a:gdLst>
                <a:gd name="T0" fmla="*/ 0 w 409"/>
                <a:gd name="T1" fmla="*/ 148 h 271"/>
                <a:gd name="T2" fmla="*/ 99 w 409"/>
                <a:gd name="T3" fmla="*/ 41 h 271"/>
                <a:gd name="T4" fmla="*/ 163 w 409"/>
                <a:gd name="T5" fmla="*/ 7 h 271"/>
                <a:gd name="T6" fmla="*/ 204 w 409"/>
                <a:gd name="T7" fmla="*/ 6 h 271"/>
                <a:gd name="T8" fmla="*/ 215 w 409"/>
                <a:gd name="T9" fmla="*/ 20 h 271"/>
                <a:gd name="T10" fmla="*/ 240 w 409"/>
                <a:gd name="T11" fmla="*/ 65 h 271"/>
                <a:gd name="T12" fmla="*/ 282 w 409"/>
                <a:gd name="T13" fmla="*/ 64 h 271"/>
                <a:gd name="T14" fmla="*/ 307 w 409"/>
                <a:gd name="T15" fmla="*/ 66 h 271"/>
                <a:gd name="T16" fmla="*/ 337 w 409"/>
                <a:gd name="T17" fmla="*/ 96 h 271"/>
                <a:gd name="T18" fmla="*/ 339 w 409"/>
                <a:gd name="T19" fmla="*/ 115 h 271"/>
                <a:gd name="T20" fmla="*/ 338 w 409"/>
                <a:gd name="T21" fmla="*/ 164 h 271"/>
                <a:gd name="T22" fmla="*/ 377 w 409"/>
                <a:gd name="T23" fmla="*/ 185 h 271"/>
                <a:gd name="T24" fmla="*/ 395 w 409"/>
                <a:gd name="T25" fmla="*/ 199 h 271"/>
                <a:gd name="T26" fmla="*/ 406 w 409"/>
                <a:gd name="T27" fmla="*/ 239 h 271"/>
                <a:gd name="T28" fmla="*/ 397 w 409"/>
                <a:gd name="T29" fmla="*/ 259 h 271"/>
                <a:gd name="T30" fmla="*/ 359 w 409"/>
                <a:gd name="T31" fmla="*/ 252 h 271"/>
                <a:gd name="T32" fmla="*/ 146 w 409"/>
                <a:gd name="T33" fmla="*/ 135 h 271"/>
                <a:gd name="T34" fmla="*/ 0 w 409"/>
                <a:gd name="T35" fmla="*/ 14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271">
                  <a:moveTo>
                    <a:pt x="0" y="148"/>
                  </a:moveTo>
                  <a:cubicBezTo>
                    <a:pt x="26" y="102"/>
                    <a:pt x="58" y="67"/>
                    <a:pt x="99" y="41"/>
                  </a:cubicBezTo>
                  <a:cubicBezTo>
                    <a:pt x="119" y="28"/>
                    <a:pt x="142" y="18"/>
                    <a:pt x="163" y="7"/>
                  </a:cubicBezTo>
                  <a:cubicBezTo>
                    <a:pt x="177" y="0"/>
                    <a:pt x="190" y="1"/>
                    <a:pt x="204" y="6"/>
                  </a:cubicBezTo>
                  <a:cubicBezTo>
                    <a:pt x="212" y="8"/>
                    <a:pt x="217" y="12"/>
                    <a:pt x="215" y="20"/>
                  </a:cubicBezTo>
                  <a:cubicBezTo>
                    <a:pt x="209" y="43"/>
                    <a:pt x="220" y="54"/>
                    <a:pt x="240" y="65"/>
                  </a:cubicBezTo>
                  <a:cubicBezTo>
                    <a:pt x="256" y="74"/>
                    <a:pt x="268" y="77"/>
                    <a:pt x="282" y="64"/>
                  </a:cubicBezTo>
                  <a:cubicBezTo>
                    <a:pt x="290" y="55"/>
                    <a:pt x="299" y="56"/>
                    <a:pt x="307" y="66"/>
                  </a:cubicBezTo>
                  <a:cubicBezTo>
                    <a:pt x="316" y="77"/>
                    <a:pt x="327" y="87"/>
                    <a:pt x="337" y="96"/>
                  </a:cubicBezTo>
                  <a:cubicBezTo>
                    <a:pt x="343" y="102"/>
                    <a:pt x="345" y="109"/>
                    <a:pt x="339" y="115"/>
                  </a:cubicBezTo>
                  <a:cubicBezTo>
                    <a:pt x="324" y="131"/>
                    <a:pt x="326" y="145"/>
                    <a:pt x="338" y="164"/>
                  </a:cubicBezTo>
                  <a:cubicBezTo>
                    <a:pt x="348" y="181"/>
                    <a:pt x="357" y="189"/>
                    <a:pt x="377" y="185"/>
                  </a:cubicBezTo>
                  <a:cubicBezTo>
                    <a:pt x="387" y="183"/>
                    <a:pt x="393" y="188"/>
                    <a:pt x="395" y="199"/>
                  </a:cubicBezTo>
                  <a:cubicBezTo>
                    <a:pt x="398" y="213"/>
                    <a:pt x="403" y="226"/>
                    <a:pt x="406" y="239"/>
                  </a:cubicBezTo>
                  <a:cubicBezTo>
                    <a:pt x="409" y="249"/>
                    <a:pt x="406" y="255"/>
                    <a:pt x="397" y="259"/>
                  </a:cubicBezTo>
                  <a:cubicBezTo>
                    <a:pt x="375" y="271"/>
                    <a:pt x="375" y="271"/>
                    <a:pt x="359" y="252"/>
                  </a:cubicBezTo>
                  <a:cubicBezTo>
                    <a:pt x="302" y="186"/>
                    <a:pt x="231" y="148"/>
                    <a:pt x="146" y="135"/>
                  </a:cubicBezTo>
                  <a:cubicBezTo>
                    <a:pt x="97" y="128"/>
                    <a:pt x="50" y="133"/>
                    <a:pt x="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6" name="ExtraShape4">
              <a:extLst>
                <a:ext uri="{FF2B5EF4-FFF2-40B4-BE49-F238E27FC236}">
                  <a16:creationId xmlns:a16="http://schemas.microsoft.com/office/drawing/2014/main" id="{98A95332-6F46-42BF-80F3-7A136DC6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323975"/>
            </a:xfrm>
            <a:custGeom>
              <a:avLst/>
              <a:gdLst>
                <a:gd name="T0" fmla="*/ 34 w 408"/>
                <a:gd name="T1" fmla="*/ 0 h 271"/>
                <a:gd name="T2" fmla="*/ 408 w 408"/>
                <a:gd name="T3" fmla="*/ 124 h 271"/>
                <a:gd name="T4" fmla="*/ 341 w 408"/>
                <a:gd name="T5" fmla="*/ 206 h 271"/>
                <a:gd name="T6" fmla="*/ 236 w 408"/>
                <a:gd name="T7" fmla="*/ 267 h 271"/>
                <a:gd name="T8" fmla="*/ 199 w 408"/>
                <a:gd name="T9" fmla="*/ 262 h 271"/>
                <a:gd name="T10" fmla="*/ 194 w 408"/>
                <a:gd name="T11" fmla="*/ 249 h 271"/>
                <a:gd name="T12" fmla="*/ 170 w 408"/>
                <a:gd name="T13" fmla="*/ 206 h 271"/>
                <a:gd name="T14" fmla="*/ 125 w 408"/>
                <a:gd name="T15" fmla="*/ 208 h 271"/>
                <a:gd name="T16" fmla="*/ 104 w 408"/>
                <a:gd name="T17" fmla="*/ 206 h 271"/>
                <a:gd name="T18" fmla="*/ 71 w 408"/>
                <a:gd name="T19" fmla="*/ 174 h 271"/>
                <a:gd name="T20" fmla="*/ 70 w 408"/>
                <a:gd name="T21" fmla="*/ 155 h 271"/>
                <a:gd name="T22" fmla="*/ 71 w 408"/>
                <a:gd name="T23" fmla="*/ 106 h 271"/>
                <a:gd name="T24" fmla="*/ 31 w 408"/>
                <a:gd name="T25" fmla="*/ 85 h 271"/>
                <a:gd name="T26" fmla="*/ 14 w 408"/>
                <a:gd name="T27" fmla="*/ 72 h 271"/>
                <a:gd name="T28" fmla="*/ 2 w 408"/>
                <a:gd name="T29" fmla="*/ 31 h 271"/>
                <a:gd name="T30" fmla="*/ 11 w 408"/>
                <a:gd name="T31" fmla="*/ 11 h 271"/>
                <a:gd name="T32" fmla="*/ 34 w 408"/>
                <a:gd name="T3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271">
                  <a:moveTo>
                    <a:pt x="34" y="0"/>
                  </a:moveTo>
                  <a:cubicBezTo>
                    <a:pt x="133" y="119"/>
                    <a:pt x="256" y="162"/>
                    <a:pt x="408" y="124"/>
                  </a:cubicBezTo>
                  <a:cubicBezTo>
                    <a:pt x="390" y="156"/>
                    <a:pt x="368" y="183"/>
                    <a:pt x="341" y="206"/>
                  </a:cubicBezTo>
                  <a:cubicBezTo>
                    <a:pt x="310" y="233"/>
                    <a:pt x="274" y="253"/>
                    <a:pt x="236" y="267"/>
                  </a:cubicBezTo>
                  <a:cubicBezTo>
                    <a:pt x="222" y="271"/>
                    <a:pt x="211" y="266"/>
                    <a:pt x="199" y="262"/>
                  </a:cubicBezTo>
                  <a:cubicBezTo>
                    <a:pt x="196" y="261"/>
                    <a:pt x="193" y="253"/>
                    <a:pt x="194" y="249"/>
                  </a:cubicBezTo>
                  <a:cubicBezTo>
                    <a:pt x="199" y="227"/>
                    <a:pt x="189" y="217"/>
                    <a:pt x="170" y="206"/>
                  </a:cubicBezTo>
                  <a:cubicBezTo>
                    <a:pt x="152" y="196"/>
                    <a:pt x="140" y="194"/>
                    <a:pt x="125" y="208"/>
                  </a:cubicBezTo>
                  <a:cubicBezTo>
                    <a:pt x="118" y="214"/>
                    <a:pt x="111" y="213"/>
                    <a:pt x="104" y="206"/>
                  </a:cubicBezTo>
                  <a:cubicBezTo>
                    <a:pt x="93" y="195"/>
                    <a:pt x="82" y="184"/>
                    <a:pt x="71" y="174"/>
                  </a:cubicBezTo>
                  <a:cubicBezTo>
                    <a:pt x="65" y="168"/>
                    <a:pt x="64" y="161"/>
                    <a:pt x="70" y="155"/>
                  </a:cubicBezTo>
                  <a:cubicBezTo>
                    <a:pt x="85" y="139"/>
                    <a:pt x="82" y="125"/>
                    <a:pt x="71" y="106"/>
                  </a:cubicBezTo>
                  <a:cubicBezTo>
                    <a:pt x="61" y="88"/>
                    <a:pt x="51" y="80"/>
                    <a:pt x="31" y="85"/>
                  </a:cubicBezTo>
                  <a:cubicBezTo>
                    <a:pt x="22" y="86"/>
                    <a:pt x="16" y="83"/>
                    <a:pt x="14" y="72"/>
                  </a:cubicBezTo>
                  <a:cubicBezTo>
                    <a:pt x="11" y="58"/>
                    <a:pt x="6" y="45"/>
                    <a:pt x="2" y="31"/>
                  </a:cubicBezTo>
                  <a:cubicBezTo>
                    <a:pt x="0" y="22"/>
                    <a:pt x="2" y="15"/>
                    <a:pt x="11" y="11"/>
                  </a:cubicBezTo>
                  <a:cubicBezTo>
                    <a:pt x="19" y="8"/>
                    <a:pt x="27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7" name="ExtraShape5">
              <a:extLst>
                <a:ext uri="{FF2B5EF4-FFF2-40B4-BE49-F238E27FC236}">
                  <a16:creationId xmlns:a16="http://schemas.microsoft.com/office/drawing/2014/main" id="{A6077DB5-66D5-44E4-BBF4-73032BDF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1687513" cy="722313"/>
            </a:xfrm>
            <a:custGeom>
              <a:avLst/>
              <a:gdLst>
                <a:gd name="T0" fmla="*/ 330 w 345"/>
                <a:gd name="T1" fmla="*/ 128 h 148"/>
                <a:gd name="T2" fmla="*/ 330 w 345"/>
                <a:gd name="T3" fmla="*/ 128 h 148"/>
                <a:gd name="T4" fmla="*/ 339 w 345"/>
                <a:gd name="T5" fmla="*/ 115 h 148"/>
                <a:gd name="T6" fmla="*/ 337 w 345"/>
                <a:gd name="T7" fmla="*/ 96 h 148"/>
                <a:gd name="T8" fmla="*/ 307 w 345"/>
                <a:gd name="T9" fmla="*/ 66 h 148"/>
                <a:gd name="T10" fmla="*/ 282 w 345"/>
                <a:gd name="T11" fmla="*/ 64 h 148"/>
                <a:gd name="T12" fmla="*/ 240 w 345"/>
                <a:gd name="T13" fmla="*/ 65 h 148"/>
                <a:gd name="T14" fmla="*/ 215 w 345"/>
                <a:gd name="T15" fmla="*/ 20 h 148"/>
                <a:gd name="T16" fmla="*/ 204 w 345"/>
                <a:gd name="T17" fmla="*/ 6 h 148"/>
                <a:gd name="T18" fmla="*/ 163 w 345"/>
                <a:gd name="T19" fmla="*/ 7 h 148"/>
                <a:gd name="T20" fmla="*/ 99 w 345"/>
                <a:gd name="T21" fmla="*/ 41 h 148"/>
                <a:gd name="T22" fmla="*/ 0 w 345"/>
                <a:gd name="T23" fmla="*/ 148 h 148"/>
                <a:gd name="T24" fmla="*/ 330 w 345"/>
                <a:gd name="T25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148"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  <a:cubicBezTo>
                    <a:pt x="332" y="124"/>
                    <a:pt x="335" y="119"/>
                    <a:pt x="339" y="115"/>
                  </a:cubicBezTo>
                  <a:cubicBezTo>
                    <a:pt x="345" y="109"/>
                    <a:pt x="343" y="102"/>
                    <a:pt x="337" y="96"/>
                  </a:cubicBezTo>
                  <a:cubicBezTo>
                    <a:pt x="327" y="87"/>
                    <a:pt x="316" y="77"/>
                    <a:pt x="307" y="66"/>
                  </a:cubicBezTo>
                  <a:cubicBezTo>
                    <a:pt x="299" y="56"/>
                    <a:pt x="290" y="55"/>
                    <a:pt x="282" y="64"/>
                  </a:cubicBezTo>
                  <a:cubicBezTo>
                    <a:pt x="268" y="77"/>
                    <a:pt x="256" y="74"/>
                    <a:pt x="240" y="65"/>
                  </a:cubicBezTo>
                  <a:cubicBezTo>
                    <a:pt x="220" y="54"/>
                    <a:pt x="209" y="43"/>
                    <a:pt x="215" y="20"/>
                  </a:cubicBezTo>
                  <a:cubicBezTo>
                    <a:pt x="217" y="12"/>
                    <a:pt x="212" y="8"/>
                    <a:pt x="204" y="6"/>
                  </a:cubicBezTo>
                  <a:cubicBezTo>
                    <a:pt x="190" y="1"/>
                    <a:pt x="177" y="0"/>
                    <a:pt x="163" y="7"/>
                  </a:cubicBezTo>
                  <a:cubicBezTo>
                    <a:pt x="142" y="18"/>
                    <a:pt x="119" y="28"/>
                    <a:pt x="99" y="41"/>
                  </a:cubicBezTo>
                  <a:cubicBezTo>
                    <a:pt x="58" y="67"/>
                    <a:pt x="26" y="102"/>
                    <a:pt x="0" y="148"/>
                  </a:cubicBezTo>
                  <a:cubicBezTo>
                    <a:pt x="0" y="148"/>
                    <a:pt x="81" y="62"/>
                    <a:pt x="33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8" name="ExtraShape6">
              <a:extLst>
                <a:ext uri="{FF2B5EF4-FFF2-40B4-BE49-F238E27FC236}">
                  <a16:creationId xmlns:a16="http://schemas.microsoft.com/office/drawing/2014/main" id="{724C33F0-4475-48AB-8768-A5AC8CDD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465388"/>
              <a:ext cx="730250" cy="1695450"/>
            </a:xfrm>
            <a:custGeom>
              <a:avLst/>
              <a:gdLst>
                <a:gd name="T0" fmla="*/ 138 w 149"/>
                <a:gd name="T1" fmla="*/ 17 h 347"/>
                <a:gd name="T2" fmla="*/ 116 w 149"/>
                <a:gd name="T3" fmla="*/ 6 h 347"/>
                <a:gd name="T4" fmla="*/ 98 w 149"/>
                <a:gd name="T5" fmla="*/ 8 h 347"/>
                <a:gd name="T6" fmla="*/ 67 w 149"/>
                <a:gd name="T7" fmla="*/ 38 h 347"/>
                <a:gd name="T8" fmla="*/ 65 w 149"/>
                <a:gd name="T9" fmla="*/ 63 h 347"/>
                <a:gd name="T10" fmla="*/ 66 w 149"/>
                <a:gd name="T11" fmla="*/ 105 h 347"/>
                <a:gd name="T12" fmla="*/ 21 w 149"/>
                <a:gd name="T13" fmla="*/ 130 h 347"/>
                <a:gd name="T14" fmla="*/ 9 w 149"/>
                <a:gd name="T15" fmla="*/ 136 h 347"/>
                <a:gd name="T16" fmla="*/ 6 w 149"/>
                <a:gd name="T17" fmla="*/ 175 h 347"/>
                <a:gd name="T18" fmla="*/ 94 w 149"/>
                <a:gd name="T19" fmla="*/ 306 h 347"/>
                <a:gd name="T20" fmla="*/ 149 w 149"/>
                <a:gd name="T21" fmla="*/ 347 h 347"/>
                <a:gd name="T22" fmla="*/ 138 w 149"/>
                <a:gd name="T23" fmla="*/ 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347">
                  <a:moveTo>
                    <a:pt x="138" y="17"/>
                  </a:moveTo>
                  <a:cubicBezTo>
                    <a:pt x="131" y="17"/>
                    <a:pt x="124" y="13"/>
                    <a:pt x="116" y="6"/>
                  </a:cubicBezTo>
                  <a:cubicBezTo>
                    <a:pt x="110" y="0"/>
                    <a:pt x="104" y="2"/>
                    <a:pt x="98" y="8"/>
                  </a:cubicBezTo>
                  <a:cubicBezTo>
                    <a:pt x="88" y="18"/>
                    <a:pt x="78" y="29"/>
                    <a:pt x="67" y="38"/>
                  </a:cubicBezTo>
                  <a:cubicBezTo>
                    <a:pt x="58" y="46"/>
                    <a:pt x="56" y="54"/>
                    <a:pt x="65" y="63"/>
                  </a:cubicBezTo>
                  <a:cubicBezTo>
                    <a:pt x="78" y="77"/>
                    <a:pt x="75" y="89"/>
                    <a:pt x="66" y="105"/>
                  </a:cubicBezTo>
                  <a:cubicBezTo>
                    <a:pt x="56" y="126"/>
                    <a:pt x="43" y="134"/>
                    <a:pt x="21" y="130"/>
                  </a:cubicBezTo>
                  <a:cubicBezTo>
                    <a:pt x="17" y="130"/>
                    <a:pt x="10" y="133"/>
                    <a:pt x="9" y="136"/>
                  </a:cubicBezTo>
                  <a:cubicBezTo>
                    <a:pt x="5" y="149"/>
                    <a:pt x="0" y="161"/>
                    <a:pt x="6" y="175"/>
                  </a:cubicBezTo>
                  <a:cubicBezTo>
                    <a:pt x="25" y="226"/>
                    <a:pt x="53" y="270"/>
                    <a:pt x="94" y="306"/>
                  </a:cubicBezTo>
                  <a:cubicBezTo>
                    <a:pt x="110" y="320"/>
                    <a:pt x="129" y="332"/>
                    <a:pt x="149" y="347"/>
                  </a:cubicBezTo>
                  <a:cubicBezTo>
                    <a:pt x="149" y="347"/>
                    <a:pt x="77" y="276"/>
                    <a:pt x="13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9" name="ExtraShape7">
              <a:extLst>
                <a:ext uri="{FF2B5EF4-FFF2-40B4-BE49-F238E27FC236}">
                  <a16:creationId xmlns:a16="http://schemas.microsoft.com/office/drawing/2014/main" id="{723BD641-164F-4144-83CB-6734B8E3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3163888"/>
              <a:ext cx="719138" cy="1676400"/>
            </a:xfrm>
            <a:custGeom>
              <a:avLst/>
              <a:gdLst>
                <a:gd name="T0" fmla="*/ 51 w 147"/>
                <a:gd name="T1" fmla="*/ 336 h 343"/>
                <a:gd name="T2" fmla="*/ 84 w 147"/>
                <a:gd name="T3" fmla="*/ 303 h 343"/>
                <a:gd name="T4" fmla="*/ 85 w 147"/>
                <a:gd name="T5" fmla="*/ 283 h 343"/>
                <a:gd name="T6" fmla="*/ 84 w 147"/>
                <a:gd name="T7" fmla="*/ 237 h 343"/>
                <a:gd name="T8" fmla="*/ 126 w 147"/>
                <a:gd name="T9" fmla="*/ 214 h 343"/>
                <a:gd name="T10" fmla="*/ 139 w 147"/>
                <a:gd name="T11" fmla="*/ 209 h 343"/>
                <a:gd name="T12" fmla="*/ 144 w 147"/>
                <a:gd name="T13" fmla="*/ 174 h 343"/>
                <a:gd name="T14" fmla="*/ 10 w 147"/>
                <a:gd name="T15" fmla="*/ 5 h 343"/>
                <a:gd name="T16" fmla="*/ 0 w 147"/>
                <a:gd name="T17" fmla="*/ 0 h 343"/>
                <a:gd name="T18" fmla="*/ 10 w 147"/>
                <a:gd name="T19" fmla="*/ 327 h 343"/>
                <a:gd name="T20" fmla="*/ 32 w 147"/>
                <a:gd name="T21" fmla="*/ 338 h 343"/>
                <a:gd name="T22" fmla="*/ 51 w 147"/>
                <a:gd name="T23" fmla="*/ 33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343">
                  <a:moveTo>
                    <a:pt x="51" y="336"/>
                  </a:moveTo>
                  <a:cubicBezTo>
                    <a:pt x="61" y="325"/>
                    <a:pt x="72" y="314"/>
                    <a:pt x="84" y="303"/>
                  </a:cubicBezTo>
                  <a:cubicBezTo>
                    <a:pt x="91" y="297"/>
                    <a:pt x="92" y="290"/>
                    <a:pt x="85" y="283"/>
                  </a:cubicBezTo>
                  <a:cubicBezTo>
                    <a:pt x="71" y="268"/>
                    <a:pt x="73" y="255"/>
                    <a:pt x="84" y="237"/>
                  </a:cubicBezTo>
                  <a:cubicBezTo>
                    <a:pt x="94" y="218"/>
                    <a:pt x="105" y="209"/>
                    <a:pt x="126" y="214"/>
                  </a:cubicBezTo>
                  <a:cubicBezTo>
                    <a:pt x="130" y="214"/>
                    <a:pt x="138" y="212"/>
                    <a:pt x="139" y="209"/>
                  </a:cubicBezTo>
                  <a:cubicBezTo>
                    <a:pt x="142" y="198"/>
                    <a:pt x="147" y="184"/>
                    <a:pt x="144" y="174"/>
                  </a:cubicBezTo>
                  <a:cubicBezTo>
                    <a:pt x="120" y="101"/>
                    <a:pt x="75" y="45"/>
                    <a:pt x="10" y="5"/>
                  </a:cubicBezTo>
                  <a:cubicBezTo>
                    <a:pt x="7" y="3"/>
                    <a:pt x="4" y="2"/>
                    <a:pt x="0" y="0"/>
                  </a:cubicBezTo>
                  <a:cubicBezTo>
                    <a:pt x="0" y="0"/>
                    <a:pt x="98" y="146"/>
                    <a:pt x="10" y="327"/>
                  </a:cubicBezTo>
                  <a:cubicBezTo>
                    <a:pt x="18" y="328"/>
                    <a:pt x="25" y="331"/>
                    <a:pt x="32" y="338"/>
                  </a:cubicBezTo>
                  <a:cubicBezTo>
                    <a:pt x="38" y="343"/>
                    <a:pt x="45" y="343"/>
                    <a:pt x="51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0" name="ExtraShape8">
              <a:extLst>
                <a:ext uri="{FF2B5EF4-FFF2-40B4-BE49-F238E27FC236}">
                  <a16:creationId xmlns:a16="http://schemas.microsoft.com/office/drawing/2014/main" id="{FD34273B-109A-4C3D-A6DE-E9F4D1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109663"/>
            </a:xfrm>
            <a:custGeom>
              <a:avLst/>
              <a:gdLst>
                <a:gd name="T0" fmla="*/ 34 w 408"/>
                <a:gd name="T1" fmla="*/ 0 h 227"/>
                <a:gd name="T2" fmla="*/ 11 w 408"/>
                <a:gd name="T3" fmla="*/ 11 h 227"/>
                <a:gd name="T4" fmla="*/ 2 w 408"/>
                <a:gd name="T5" fmla="*/ 31 h 227"/>
                <a:gd name="T6" fmla="*/ 14 w 408"/>
                <a:gd name="T7" fmla="*/ 72 h 227"/>
                <a:gd name="T8" fmla="*/ 31 w 408"/>
                <a:gd name="T9" fmla="*/ 85 h 227"/>
                <a:gd name="T10" fmla="*/ 71 w 408"/>
                <a:gd name="T11" fmla="*/ 106 h 227"/>
                <a:gd name="T12" fmla="*/ 79 w 408"/>
                <a:gd name="T13" fmla="*/ 141 h 227"/>
                <a:gd name="T14" fmla="*/ 83 w 408"/>
                <a:gd name="T15" fmla="*/ 143 h 227"/>
                <a:gd name="T16" fmla="*/ 408 w 408"/>
                <a:gd name="T17" fmla="*/ 124 h 227"/>
                <a:gd name="T18" fmla="*/ 34 w 408"/>
                <a:gd name="T1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227">
                  <a:moveTo>
                    <a:pt x="34" y="0"/>
                  </a:moveTo>
                  <a:cubicBezTo>
                    <a:pt x="27" y="3"/>
                    <a:pt x="19" y="8"/>
                    <a:pt x="11" y="11"/>
                  </a:cubicBezTo>
                  <a:cubicBezTo>
                    <a:pt x="2" y="15"/>
                    <a:pt x="0" y="22"/>
                    <a:pt x="2" y="31"/>
                  </a:cubicBezTo>
                  <a:cubicBezTo>
                    <a:pt x="6" y="45"/>
                    <a:pt x="11" y="58"/>
                    <a:pt x="14" y="72"/>
                  </a:cubicBezTo>
                  <a:cubicBezTo>
                    <a:pt x="16" y="83"/>
                    <a:pt x="22" y="86"/>
                    <a:pt x="31" y="85"/>
                  </a:cubicBezTo>
                  <a:cubicBezTo>
                    <a:pt x="51" y="80"/>
                    <a:pt x="61" y="88"/>
                    <a:pt x="71" y="106"/>
                  </a:cubicBezTo>
                  <a:cubicBezTo>
                    <a:pt x="79" y="119"/>
                    <a:pt x="83" y="130"/>
                    <a:pt x="79" y="141"/>
                  </a:cubicBezTo>
                  <a:cubicBezTo>
                    <a:pt x="80" y="142"/>
                    <a:pt x="81" y="143"/>
                    <a:pt x="83" y="143"/>
                  </a:cubicBezTo>
                  <a:cubicBezTo>
                    <a:pt x="272" y="227"/>
                    <a:pt x="408" y="124"/>
                    <a:pt x="408" y="124"/>
                  </a:cubicBezTo>
                  <a:cubicBezTo>
                    <a:pt x="256" y="162"/>
                    <a:pt x="133" y="11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1" name="ExtraShape9">
              <a:extLst>
                <a:ext uri="{FF2B5EF4-FFF2-40B4-BE49-F238E27FC236}">
                  <a16:creationId xmlns:a16="http://schemas.microsoft.com/office/drawing/2014/main" id="{5E051320-3DBF-47C4-BB05-EB1D38859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9612" y="3164549"/>
              <a:ext cx="650808" cy="932625"/>
            </a:xfrm>
            <a:custGeom>
              <a:avLst/>
              <a:gdLst>
                <a:gd name="T0" fmla="*/ 4027 w 4458"/>
                <a:gd name="T1" fmla="*/ 4195 h 6398"/>
                <a:gd name="T2" fmla="*/ 3564 w 4458"/>
                <a:gd name="T3" fmla="*/ 2441 h 6398"/>
                <a:gd name="T4" fmla="*/ 3645 w 4458"/>
                <a:gd name="T5" fmla="*/ 1697 h 6398"/>
                <a:gd name="T6" fmla="*/ 2229 w 4458"/>
                <a:gd name="T7" fmla="*/ 0 h 6398"/>
                <a:gd name="T8" fmla="*/ 813 w 4458"/>
                <a:gd name="T9" fmla="*/ 1697 h 6398"/>
                <a:gd name="T10" fmla="*/ 894 w 4458"/>
                <a:gd name="T11" fmla="*/ 2441 h 6398"/>
                <a:gd name="T12" fmla="*/ 431 w 4458"/>
                <a:gd name="T13" fmla="*/ 4195 h 6398"/>
                <a:gd name="T14" fmla="*/ 197 w 4458"/>
                <a:gd name="T15" fmla="*/ 6071 h 6398"/>
                <a:gd name="T16" fmla="*/ 3614 w 4458"/>
                <a:gd name="T17" fmla="*/ 6398 h 6398"/>
                <a:gd name="T18" fmla="*/ 4384 w 4458"/>
                <a:gd name="T19" fmla="*/ 5357 h 6398"/>
                <a:gd name="T20" fmla="*/ 1799 w 4458"/>
                <a:gd name="T21" fmla="*/ 4449 h 6398"/>
                <a:gd name="T22" fmla="*/ 1942 w 4458"/>
                <a:gd name="T23" fmla="*/ 4430 h 6398"/>
                <a:gd name="T24" fmla="*/ 2516 w 4458"/>
                <a:gd name="T25" fmla="*/ 4430 h 6398"/>
                <a:gd name="T26" fmla="*/ 2659 w 4458"/>
                <a:gd name="T27" fmla="*/ 4449 h 6398"/>
                <a:gd name="T28" fmla="*/ 3107 w 4458"/>
                <a:gd name="T29" fmla="*/ 4000 h 6398"/>
                <a:gd name="T30" fmla="*/ 3257 w 4458"/>
                <a:gd name="T31" fmla="*/ 3908 h 6398"/>
                <a:gd name="T32" fmla="*/ 2197 w 4458"/>
                <a:gd name="T33" fmla="*/ 5599 h 6398"/>
                <a:gd name="T34" fmla="*/ 1201 w 4458"/>
                <a:gd name="T35" fmla="*/ 3908 h 6398"/>
                <a:gd name="T36" fmla="*/ 1351 w 4458"/>
                <a:gd name="T37" fmla="*/ 4000 h 6398"/>
                <a:gd name="T38" fmla="*/ 2229 w 4458"/>
                <a:gd name="T39" fmla="*/ 1703 h 6398"/>
                <a:gd name="T40" fmla="*/ 3431 w 4458"/>
                <a:gd name="T41" fmla="*/ 2092 h 6398"/>
                <a:gd name="T42" fmla="*/ 3132 w 4458"/>
                <a:gd name="T43" fmla="*/ 2441 h 6398"/>
                <a:gd name="T44" fmla="*/ 2508 w 4458"/>
                <a:gd name="T45" fmla="*/ 3335 h 6398"/>
                <a:gd name="T46" fmla="*/ 2673 w 4458"/>
                <a:gd name="T47" fmla="*/ 3888 h 6398"/>
                <a:gd name="T48" fmla="*/ 2426 w 4458"/>
                <a:gd name="T49" fmla="*/ 4215 h 6398"/>
                <a:gd name="T50" fmla="*/ 2229 w 4458"/>
                <a:gd name="T51" fmla="*/ 4143 h 6398"/>
                <a:gd name="T52" fmla="*/ 2032 w 4458"/>
                <a:gd name="T53" fmla="*/ 4215 h 6398"/>
                <a:gd name="T54" fmla="*/ 1784 w 4458"/>
                <a:gd name="T55" fmla="*/ 3888 h 6398"/>
                <a:gd name="T56" fmla="*/ 1950 w 4458"/>
                <a:gd name="T57" fmla="*/ 3335 h 6398"/>
                <a:gd name="T58" fmla="*/ 1326 w 4458"/>
                <a:gd name="T59" fmla="*/ 2441 h 6398"/>
                <a:gd name="T60" fmla="*/ 1027 w 4458"/>
                <a:gd name="T61" fmla="*/ 2092 h 6398"/>
                <a:gd name="T62" fmla="*/ 2229 w 4458"/>
                <a:gd name="T63" fmla="*/ 1703 h 6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8" h="6398">
                  <a:moveTo>
                    <a:pt x="4384" y="5357"/>
                  </a:moveTo>
                  <a:lnTo>
                    <a:pt x="4027" y="4195"/>
                  </a:lnTo>
                  <a:cubicBezTo>
                    <a:pt x="3955" y="3958"/>
                    <a:pt x="3782" y="3778"/>
                    <a:pt x="3564" y="3688"/>
                  </a:cubicBezTo>
                  <a:lnTo>
                    <a:pt x="3564" y="2441"/>
                  </a:lnTo>
                  <a:cubicBezTo>
                    <a:pt x="3630" y="2362"/>
                    <a:pt x="3682" y="2264"/>
                    <a:pt x="3706" y="2153"/>
                  </a:cubicBezTo>
                  <a:cubicBezTo>
                    <a:pt x="3743" y="1985"/>
                    <a:pt x="3716" y="1823"/>
                    <a:pt x="3645" y="1697"/>
                  </a:cubicBezTo>
                  <a:cubicBezTo>
                    <a:pt x="3666" y="1634"/>
                    <a:pt x="3678" y="1553"/>
                    <a:pt x="3678" y="1449"/>
                  </a:cubicBezTo>
                  <a:cubicBezTo>
                    <a:pt x="3678" y="649"/>
                    <a:pt x="3029" y="0"/>
                    <a:pt x="2229" y="0"/>
                  </a:cubicBezTo>
                  <a:cubicBezTo>
                    <a:pt x="1429" y="0"/>
                    <a:pt x="780" y="649"/>
                    <a:pt x="780" y="1449"/>
                  </a:cubicBezTo>
                  <a:cubicBezTo>
                    <a:pt x="780" y="1553"/>
                    <a:pt x="792" y="1634"/>
                    <a:pt x="813" y="1697"/>
                  </a:cubicBezTo>
                  <a:cubicBezTo>
                    <a:pt x="742" y="1823"/>
                    <a:pt x="715" y="1985"/>
                    <a:pt x="752" y="2153"/>
                  </a:cubicBezTo>
                  <a:cubicBezTo>
                    <a:pt x="776" y="2264"/>
                    <a:pt x="828" y="2362"/>
                    <a:pt x="894" y="2441"/>
                  </a:cubicBezTo>
                  <a:lnTo>
                    <a:pt x="894" y="3688"/>
                  </a:lnTo>
                  <a:cubicBezTo>
                    <a:pt x="676" y="3778"/>
                    <a:pt x="503" y="3958"/>
                    <a:pt x="431" y="4195"/>
                  </a:cubicBezTo>
                  <a:lnTo>
                    <a:pt x="74" y="5356"/>
                  </a:lnTo>
                  <a:cubicBezTo>
                    <a:pt x="0" y="5600"/>
                    <a:pt x="46" y="5867"/>
                    <a:pt x="197" y="6071"/>
                  </a:cubicBezTo>
                  <a:cubicBezTo>
                    <a:pt x="348" y="6276"/>
                    <a:pt x="590" y="6398"/>
                    <a:pt x="844" y="6398"/>
                  </a:cubicBezTo>
                  <a:lnTo>
                    <a:pt x="3614" y="6398"/>
                  </a:lnTo>
                  <a:cubicBezTo>
                    <a:pt x="3868" y="6398"/>
                    <a:pt x="4110" y="6276"/>
                    <a:pt x="4261" y="6071"/>
                  </a:cubicBezTo>
                  <a:cubicBezTo>
                    <a:pt x="4412" y="5867"/>
                    <a:pt x="4458" y="5600"/>
                    <a:pt x="4384" y="5357"/>
                  </a:cubicBezTo>
                  <a:close/>
                  <a:moveTo>
                    <a:pt x="1569" y="4231"/>
                  </a:moveTo>
                  <a:cubicBezTo>
                    <a:pt x="1577" y="4352"/>
                    <a:pt x="1675" y="4449"/>
                    <a:pt x="1799" y="4449"/>
                  </a:cubicBezTo>
                  <a:cubicBezTo>
                    <a:pt x="1857" y="4449"/>
                    <a:pt x="1909" y="4425"/>
                    <a:pt x="1950" y="4390"/>
                  </a:cubicBezTo>
                  <a:cubicBezTo>
                    <a:pt x="1948" y="4404"/>
                    <a:pt x="1942" y="4416"/>
                    <a:pt x="1942" y="4430"/>
                  </a:cubicBezTo>
                  <a:cubicBezTo>
                    <a:pt x="1942" y="4589"/>
                    <a:pt x="2070" y="4718"/>
                    <a:pt x="2229" y="4718"/>
                  </a:cubicBezTo>
                  <a:cubicBezTo>
                    <a:pt x="2388" y="4718"/>
                    <a:pt x="2516" y="4589"/>
                    <a:pt x="2516" y="4430"/>
                  </a:cubicBezTo>
                  <a:cubicBezTo>
                    <a:pt x="2516" y="4416"/>
                    <a:pt x="2510" y="4404"/>
                    <a:pt x="2508" y="4390"/>
                  </a:cubicBezTo>
                  <a:cubicBezTo>
                    <a:pt x="2549" y="4425"/>
                    <a:pt x="2601" y="4449"/>
                    <a:pt x="2659" y="4449"/>
                  </a:cubicBezTo>
                  <a:cubicBezTo>
                    <a:pt x="2782" y="4449"/>
                    <a:pt x="2881" y="4352"/>
                    <a:pt x="2889" y="4231"/>
                  </a:cubicBezTo>
                  <a:cubicBezTo>
                    <a:pt x="3011" y="4222"/>
                    <a:pt x="3107" y="4124"/>
                    <a:pt x="3107" y="4000"/>
                  </a:cubicBezTo>
                  <a:cubicBezTo>
                    <a:pt x="3107" y="3967"/>
                    <a:pt x="3100" y="3936"/>
                    <a:pt x="3088" y="3908"/>
                  </a:cubicBezTo>
                  <a:lnTo>
                    <a:pt x="3257" y="3908"/>
                  </a:lnTo>
                  <a:cubicBezTo>
                    <a:pt x="3271" y="3908"/>
                    <a:pt x="3285" y="3910"/>
                    <a:pt x="3298" y="3911"/>
                  </a:cubicBezTo>
                  <a:cubicBezTo>
                    <a:pt x="3126" y="4341"/>
                    <a:pt x="2586" y="5604"/>
                    <a:pt x="2197" y="5599"/>
                  </a:cubicBezTo>
                  <a:cubicBezTo>
                    <a:pt x="1815" y="5594"/>
                    <a:pt x="1310" y="4342"/>
                    <a:pt x="1148" y="3912"/>
                  </a:cubicBezTo>
                  <a:cubicBezTo>
                    <a:pt x="1165" y="3910"/>
                    <a:pt x="1183" y="3908"/>
                    <a:pt x="1201" y="3908"/>
                  </a:cubicBezTo>
                  <a:lnTo>
                    <a:pt x="1370" y="3908"/>
                  </a:lnTo>
                  <a:cubicBezTo>
                    <a:pt x="1358" y="3936"/>
                    <a:pt x="1351" y="3967"/>
                    <a:pt x="1351" y="4000"/>
                  </a:cubicBezTo>
                  <a:cubicBezTo>
                    <a:pt x="1351" y="4124"/>
                    <a:pt x="1447" y="4222"/>
                    <a:pt x="1569" y="4231"/>
                  </a:cubicBezTo>
                  <a:close/>
                  <a:moveTo>
                    <a:pt x="2229" y="1703"/>
                  </a:moveTo>
                  <a:cubicBezTo>
                    <a:pt x="2725" y="1703"/>
                    <a:pt x="3162" y="1912"/>
                    <a:pt x="3423" y="1881"/>
                  </a:cubicBezTo>
                  <a:cubicBezTo>
                    <a:pt x="3443" y="1941"/>
                    <a:pt x="3448" y="2016"/>
                    <a:pt x="3431" y="2092"/>
                  </a:cubicBezTo>
                  <a:cubicBezTo>
                    <a:pt x="3404" y="2217"/>
                    <a:pt x="3321" y="2320"/>
                    <a:pt x="3231" y="2344"/>
                  </a:cubicBezTo>
                  <a:cubicBezTo>
                    <a:pt x="3184" y="2357"/>
                    <a:pt x="3146" y="2393"/>
                    <a:pt x="3132" y="2441"/>
                  </a:cubicBezTo>
                  <a:cubicBezTo>
                    <a:pt x="3033" y="2779"/>
                    <a:pt x="2832" y="3049"/>
                    <a:pt x="2581" y="3182"/>
                  </a:cubicBezTo>
                  <a:cubicBezTo>
                    <a:pt x="2525" y="3211"/>
                    <a:pt x="2496" y="3273"/>
                    <a:pt x="2508" y="3335"/>
                  </a:cubicBezTo>
                  <a:lnTo>
                    <a:pt x="2603" y="3795"/>
                  </a:lnTo>
                  <a:cubicBezTo>
                    <a:pt x="2612" y="3836"/>
                    <a:pt x="2639" y="3868"/>
                    <a:pt x="2673" y="3888"/>
                  </a:cubicBezTo>
                  <a:cubicBezTo>
                    <a:pt x="2657" y="3917"/>
                    <a:pt x="2646" y="3949"/>
                    <a:pt x="2644" y="3985"/>
                  </a:cubicBezTo>
                  <a:cubicBezTo>
                    <a:pt x="2522" y="3993"/>
                    <a:pt x="2426" y="4092"/>
                    <a:pt x="2426" y="4215"/>
                  </a:cubicBezTo>
                  <a:cubicBezTo>
                    <a:pt x="2426" y="4218"/>
                    <a:pt x="2427" y="4221"/>
                    <a:pt x="2427" y="4224"/>
                  </a:cubicBezTo>
                  <a:cubicBezTo>
                    <a:pt x="2376" y="4174"/>
                    <a:pt x="2306" y="4143"/>
                    <a:pt x="2229" y="4143"/>
                  </a:cubicBezTo>
                  <a:cubicBezTo>
                    <a:pt x="2152" y="4143"/>
                    <a:pt x="2082" y="4174"/>
                    <a:pt x="2031" y="4224"/>
                  </a:cubicBezTo>
                  <a:cubicBezTo>
                    <a:pt x="2031" y="4221"/>
                    <a:pt x="2032" y="4218"/>
                    <a:pt x="2032" y="4215"/>
                  </a:cubicBezTo>
                  <a:cubicBezTo>
                    <a:pt x="2032" y="4092"/>
                    <a:pt x="1936" y="3993"/>
                    <a:pt x="1814" y="3985"/>
                  </a:cubicBezTo>
                  <a:cubicBezTo>
                    <a:pt x="1812" y="3949"/>
                    <a:pt x="1801" y="3917"/>
                    <a:pt x="1784" y="3888"/>
                  </a:cubicBezTo>
                  <a:cubicBezTo>
                    <a:pt x="1819" y="3868"/>
                    <a:pt x="1846" y="3836"/>
                    <a:pt x="1854" y="3795"/>
                  </a:cubicBezTo>
                  <a:lnTo>
                    <a:pt x="1950" y="3335"/>
                  </a:lnTo>
                  <a:cubicBezTo>
                    <a:pt x="1962" y="3273"/>
                    <a:pt x="1933" y="3211"/>
                    <a:pt x="1877" y="3182"/>
                  </a:cubicBezTo>
                  <a:cubicBezTo>
                    <a:pt x="1626" y="3049"/>
                    <a:pt x="1425" y="2779"/>
                    <a:pt x="1326" y="2441"/>
                  </a:cubicBezTo>
                  <a:cubicBezTo>
                    <a:pt x="1312" y="2393"/>
                    <a:pt x="1274" y="2357"/>
                    <a:pt x="1226" y="2344"/>
                  </a:cubicBezTo>
                  <a:cubicBezTo>
                    <a:pt x="1136" y="2321"/>
                    <a:pt x="1054" y="2217"/>
                    <a:pt x="1027" y="2092"/>
                  </a:cubicBezTo>
                  <a:cubicBezTo>
                    <a:pt x="1010" y="2016"/>
                    <a:pt x="1015" y="1941"/>
                    <a:pt x="1034" y="1881"/>
                  </a:cubicBezTo>
                  <a:cubicBezTo>
                    <a:pt x="1295" y="1912"/>
                    <a:pt x="1733" y="1703"/>
                    <a:pt x="2229" y="17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49116DD1-E04A-4E5F-969C-DB67EA4C4063}"/>
              </a:ext>
            </a:extLst>
          </p:cNvPr>
          <p:cNvSpPr txBox="1"/>
          <p:nvPr/>
        </p:nvSpPr>
        <p:spPr>
          <a:xfrm>
            <a:off x="5582337" y="2854665"/>
            <a:ext cx="4916018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LIỆT KÊ NHỮNG ĐIỂM MÀ EM CẢM THẤY TỰ HÀO KHI LÀ HỌC SINH CỦA TRƯỜNG….</a:t>
            </a:r>
          </a:p>
        </p:txBody>
      </p:sp>
    </p:spTree>
    <p:extLst>
      <p:ext uri="{BB962C8B-B14F-4D97-AF65-F5344CB8AC3E}">
        <p14:creationId xmlns:p14="http://schemas.microsoft.com/office/powerpoint/2010/main" val="23664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34131CEB-BCBF-4328-84D6-1DDB66119B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84F0C29-D232-423E-967B-B7A1DA945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7684721-E691-41C1-B873-459629372BBA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F12297F-B0B9-4D9D-A8B6-F671DEEE9E4E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TextBox 8">
                <a:extLst>
                  <a:ext uri="{FF2B5EF4-FFF2-40B4-BE49-F238E27FC236}">
                    <a16:creationId xmlns:a16="http://schemas.microsoft.com/office/drawing/2014/main" id="{BCED344B-1123-4E7E-A75C-7048CE2E0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395388"/>
                <a:ext cx="81026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en-US" altLang="zh-CN" sz="30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TÌM HIỂU VÀ CHIA SẺ TT TRƯỜNG EM</a:t>
                </a:r>
                <a:endParaRPr lang="zh-CN" altLang="en-US" sz="30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1819e39d-d9e4-4c14-a6fe-5465fb02ca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BBDD9B8-C402-4914-8EF9-5B4535C050D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1780" y="1574559"/>
            <a:ext cx="10888439" cy="4654390"/>
            <a:chOff x="673099" y="1530350"/>
            <a:chExt cx="10888439" cy="4654390"/>
          </a:xfrm>
        </p:grpSpPr>
        <p:sp>
          <p:nvSpPr>
            <p:cNvPr id="48" name="işḷiḋè">
              <a:extLst>
                <a:ext uri="{FF2B5EF4-FFF2-40B4-BE49-F238E27FC236}">
                  <a16:creationId xmlns:a16="http://schemas.microsoft.com/office/drawing/2014/main" id="{2F4C333D-A43D-4F8F-9BEA-DA441C58445E}"/>
                </a:ext>
              </a:extLst>
            </p:cNvPr>
            <p:cNvSpPr/>
            <p:nvPr/>
          </p:nvSpPr>
          <p:spPr>
            <a:xfrm>
              <a:off x="673099" y="2888635"/>
              <a:ext cx="10845800" cy="766391"/>
            </a:xfrm>
            <a:prstGeom prst="rect">
              <a:avLst/>
            </a:prstGeom>
            <a:solidFill>
              <a:srgbClr val="56A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NHIỆM VỤ</a:t>
              </a:r>
              <a:endParaRPr lang="zh-CN" altLang="en-US" sz="36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F015FC9-F389-4C45-948D-FC74DB5E0938}"/>
                </a:ext>
              </a:extLst>
            </p:cNvPr>
            <p:cNvCxnSpPr/>
            <p:nvPr/>
          </p:nvCxnSpPr>
          <p:spPr>
            <a:xfrm flipH="1">
              <a:off x="6082071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AD9E208-E956-4D1C-BA5A-DC3697F373A7}"/>
                </a:ext>
              </a:extLst>
            </p:cNvPr>
            <p:cNvCxnSpPr/>
            <p:nvPr/>
          </p:nvCxnSpPr>
          <p:spPr>
            <a:xfrm flipH="1">
              <a:off x="8821807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D123E9F-3A52-4B19-BB0E-9609E191C31F}"/>
                </a:ext>
              </a:extLst>
            </p:cNvPr>
            <p:cNvCxnSpPr/>
            <p:nvPr/>
          </p:nvCxnSpPr>
          <p:spPr>
            <a:xfrm flipH="1">
              <a:off x="3342335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iṧ1îḋê">
              <a:extLst>
                <a:ext uri="{FF2B5EF4-FFF2-40B4-BE49-F238E27FC236}">
                  <a16:creationId xmlns:a16="http://schemas.microsoft.com/office/drawing/2014/main" id="{D40D06D2-6329-4398-BE0A-81EB39EB3EE8}"/>
                </a:ext>
              </a:extLst>
            </p:cNvPr>
            <p:cNvGrpSpPr/>
            <p:nvPr/>
          </p:nvGrpSpPr>
          <p:grpSpPr>
            <a:xfrm>
              <a:off x="673099" y="3345275"/>
              <a:ext cx="2669231" cy="2839465"/>
              <a:chOff x="673099" y="3238423"/>
              <a:chExt cx="2669231" cy="2839465"/>
            </a:xfrm>
          </p:grpSpPr>
          <p:sp>
            <p:nvSpPr>
              <p:cNvPr id="70" name="ïśļïďê">
                <a:extLst>
                  <a:ext uri="{FF2B5EF4-FFF2-40B4-BE49-F238E27FC236}">
                    <a16:creationId xmlns:a16="http://schemas.microsoft.com/office/drawing/2014/main" id="{7EBF1AFD-E7C8-48EF-832E-74DD9A470896}"/>
                  </a:ext>
                </a:extLst>
              </p:cNvPr>
              <p:cNvSpPr/>
              <p:nvPr/>
            </p:nvSpPr>
            <p:spPr>
              <a:xfrm>
                <a:off x="1469547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71" name="îšlîḓe">
                <a:extLst>
                  <a:ext uri="{FF2B5EF4-FFF2-40B4-BE49-F238E27FC236}">
                    <a16:creationId xmlns:a16="http://schemas.microsoft.com/office/drawing/2014/main" id="{673631C5-7E94-47BB-8FAD-403F023B3FAC}"/>
                  </a:ext>
                </a:extLst>
              </p:cNvPr>
              <p:cNvSpPr/>
              <p:nvPr/>
            </p:nvSpPr>
            <p:spPr>
              <a:xfrm>
                <a:off x="1754185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562" y="17673"/>
                      <a:pt x="11782" y="17453"/>
                      <a:pt x="11782" y="17182"/>
                    </a:cubicBezTo>
                    <a:cubicBezTo>
                      <a:pt x="11782" y="16911"/>
                      <a:pt x="11562" y="16691"/>
                      <a:pt x="11291" y="16691"/>
                    </a:cubicBezTo>
                    <a:cubicBezTo>
                      <a:pt x="11020" y="16691"/>
                      <a:pt x="10800" y="16911"/>
                      <a:pt x="10800" y="17182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17673" y="18655"/>
                    </a:moveTo>
                    <a:lnTo>
                      <a:pt x="13745" y="18655"/>
                    </a:lnTo>
                    <a:lnTo>
                      <a:pt x="13745" y="12273"/>
                    </a:lnTo>
                    <a:cubicBezTo>
                      <a:pt x="13745" y="12002"/>
                      <a:pt x="13525" y="11782"/>
                      <a:pt x="13255" y="11782"/>
                    </a:cubicBezTo>
                    <a:lnTo>
                      <a:pt x="8345" y="11782"/>
                    </a:lnTo>
                    <a:cubicBezTo>
                      <a:pt x="8075" y="11782"/>
                      <a:pt x="7855" y="12002"/>
                      <a:pt x="7855" y="12273"/>
                    </a:cubicBezTo>
                    <a:lnTo>
                      <a:pt x="7855" y="18655"/>
                    </a:lnTo>
                    <a:lnTo>
                      <a:pt x="3927" y="18655"/>
                    </a:lnTo>
                    <a:lnTo>
                      <a:pt x="3927" y="8058"/>
                    </a:lnTo>
                    <a:lnTo>
                      <a:pt x="10800" y="1185"/>
                    </a:lnTo>
                    <a:lnTo>
                      <a:pt x="17673" y="8058"/>
                    </a:lnTo>
                    <a:cubicBezTo>
                      <a:pt x="17673" y="8058"/>
                      <a:pt x="17673" y="18655"/>
                      <a:pt x="17673" y="18655"/>
                    </a:cubicBezTo>
                    <a:close/>
                    <a:moveTo>
                      <a:pt x="17673" y="20618"/>
                    </a:moveTo>
                    <a:lnTo>
                      <a:pt x="13745" y="20618"/>
                    </a:lnTo>
                    <a:lnTo>
                      <a:pt x="13745" y="19636"/>
                    </a:lnTo>
                    <a:lnTo>
                      <a:pt x="17673" y="19636"/>
                    </a:lnTo>
                    <a:cubicBezTo>
                      <a:pt x="17673" y="19636"/>
                      <a:pt x="17673" y="20618"/>
                      <a:pt x="17673" y="20618"/>
                    </a:cubicBezTo>
                    <a:close/>
                    <a:moveTo>
                      <a:pt x="12764" y="20618"/>
                    </a:moveTo>
                    <a:lnTo>
                      <a:pt x="8836" y="20618"/>
                    </a:lnTo>
                    <a:lnTo>
                      <a:pt x="8836" y="12764"/>
                    </a:lnTo>
                    <a:lnTo>
                      <a:pt x="12764" y="12764"/>
                    </a:lnTo>
                    <a:cubicBezTo>
                      <a:pt x="12764" y="12764"/>
                      <a:pt x="12764" y="20618"/>
                      <a:pt x="12764" y="20618"/>
                    </a:cubicBezTo>
                    <a:close/>
                    <a:moveTo>
                      <a:pt x="7855" y="20618"/>
                    </a:moveTo>
                    <a:lnTo>
                      <a:pt x="3927" y="20618"/>
                    </a:lnTo>
                    <a:lnTo>
                      <a:pt x="3927" y="19636"/>
                    </a:lnTo>
                    <a:lnTo>
                      <a:pt x="7855" y="19636"/>
                    </a:lnTo>
                    <a:cubicBezTo>
                      <a:pt x="7855" y="19636"/>
                      <a:pt x="7855" y="20618"/>
                      <a:pt x="7855" y="20618"/>
                    </a:cubicBezTo>
                    <a:close/>
                    <a:moveTo>
                      <a:pt x="14727" y="1964"/>
                    </a:moveTo>
                    <a:lnTo>
                      <a:pt x="16691" y="1964"/>
                    </a:lnTo>
                    <a:lnTo>
                      <a:pt x="16691" y="5688"/>
                    </a:lnTo>
                    <a:lnTo>
                      <a:pt x="14727" y="3724"/>
                    </a:lnTo>
                    <a:cubicBezTo>
                      <a:pt x="14727" y="3724"/>
                      <a:pt x="14727" y="1964"/>
                      <a:pt x="14727" y="1964"/>
                    </a:cubicBezTo>
                    <a:close/>
                    <a:moveTo>
                      <a:pt x="21456" y="10453"/>
                    </a:moveTo>
                    <a:lnTo>
                      <a:pt x="17673" y="6670"/>
                    </a:lnTo>
                    <a:lnTo>
                      <a:pt x="17673" y="1473"/>
                    </a:lnTo>
                    <a:cubicBezTo>
                      <a:pt x="17673" y="1202"/>
                      <a:pt x="17453" y="982"/>
                      <a:pt x="17182" y="982"/>
                    </a:cubicBezTo>
                    <a:lnTo>
                      <a:pt x="14236" y="982"/>
                    </a:lnTo>
                    <a:cubicBezTo>
                      <a:pt x="13966" y="982"/>
                      <a:pt x="13745" y="1202"/>
                      <a:pt x="13745" y="1473"/>
                    </a:cubicBezTo>
                    <a:lnTo>
                      <a:pt x="13745" y="2742"/>
                    </a:lnTo>
                    <a:lnTo>
                      <a:pt x="11147" y="144"/>
                    </a:lnTo>
                    <a:cubicBezTo>
                      <a:pt x="11058" y="55"/>
                      <a:pt x="10935" y="0"/>
                      <a:pt x="10800" y="0"/>
                    </a:cubicBezTo>
                    <a:cubicBezTo>
                      <a:pt x="10665" y="0"/>
                      <a:pt x="10542" y="55"/>
                      <a:pt x="10453" y="144"/>
                    </a:cubicBezTo>
                    <a:lnTo>
                      <a:pt x="144" y="10453"/>
                    </a:lnTo>
                    <a:cubicBezTo>
                      <a:pt x="55" y="10542"/>
                      <a:pt x="0" y="10665"/>
                      <a:pt x="0" y="10800"/>
                    </a:cubicBezTo>
                    <a:cubicBezTo>
                      <a:pt x="0" y="11072"/>
                      <a:pt x="220" y="11291"/>
                      <a:pt x="491" y="11291"/>
                    </a:cubicBezTo>
                    <a:cubicBezTo>
                      <a:pt x="626" y="11291"/>
                      <a:pt x="749" y="11236"/>
                      <a:pt x="838" y="11147"/>
                    </a:cubicBezTo>
                    <a:lnTo>
                      <a:pt x="2945" y="9040"/>
                    </a:lnTo>
                    <a:lnTo>
                      <a:pt x="2945" y="21109"/>
                    </a:lnTo>
                    <a:cubicBezTo>
                      <a:pt x="2945" y="21381"/>
                      <a:pt x="3166" y="21600"/>
                      <a:pt x="3436" y="21600"/>
                    </a:cubicBezTo>
                    <a:lnTo>
                      <a:pt x="18164" y="21600"/>
                    </a:lnTo>
                    <a:cubicBezTo>
                      <a:pt x="18434" y="21600"/>
                      <a:pt x="18655" y="21381"/>
                      <a:pt x="18655" y="21109"/>
                    </a:cubicBezTo>
                    <a:lnTo>
                      <a:pt x="18655" y="9040"/>
                    </a:lnTo>
                    <a:lnTo>
                      <a:pt x="20762" y="11147"/>
                    </a:lnTo>
                    <a:cubicBezTo>
                      <a:pt x="20851" y="11236"/>
                      <a:pt x="20974" y="11291"/>
                      <a:pt x="21109" y="11291"/>
                    </a:cubicBezTo>
                    <a:cubicBezTo>
                      <a:pt x="21380" y="11291"/>
                      <a:pt x="21600" y="11072"/>
                      <a:pt x="21600" y="10800"/>
                    </a:cubicBezTo>
                    <a:cubicBezTo>
                      <a:pt x="21600" y="10665"/>
                      <a:pt x="21545" y="10542"/>
                      <a:pt x="21456" y="1045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72" name="íṧliḋê">
                <a:extLst>
                  <a:ext uri="{FF2B5EF4-FFF2-40B4-BE49-F238E27FC236}">
                    <a16:creationId xmlns:a16="http://schemas.microsoft.com/office/drawing/2014/main" id="{882D1590-2CE8-4F65-BAED-DC3E61A0B05A}"/>
                  </a:ext>
                </a:extLst>
              </p:cNvPr>
              <p:cNvSpPr/>
              <p:nvPr/>
            </p:nvSpPr>
            <p:spPr>
              <a:xfrm>
                <a:off x="673099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1</a:t>
                </a:r>
              </a:p>
            </p:txBody>
          </p:sp>
          <p:sp>
            <p:nvSpPr>
              <p:cNvPr id="73" name="iŝḻîḓé">
                <a:extLst>
                  <a:ext uri="{FF2B5EF4-FFF2-40B4-BE49-F238E27FC236}">
                    <a16:creationId xmlns:a16="http://schemas.microsoft.com/office/drawing/2014/main" id="{2C1501F7-75DA-4C33-A845-2924AC37A939}"/>
                  </a:ext>
                </a:extLst>
              </p:cNvPr>
              <p:cNvSpPr/>
              <p:nvPr/>
            </p:nvSpPr>
            <p:spPr>
              <a:xfrm>
                <a:off x="861731" y="4754449"/>
                <a:ext cx="23059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HOẠT ĐỘNG TẬP THỂ, HOẠT ĐỘNG VĂN HOÁ – NGHỆ THUẬT (CÁC CUỘC THI VĂN NGHỆ, VẼ, CẮM TRẠI,…)</a:t>
                </a:r>
              </a:p>
            </p:txBody>
          </p:sp>
        </p:grpSp>
        <p:grpSp>
          <p:nvGrpSpPr>
            <p:cNvPr id="53" name="îşḷîḍê">
              <a:extLst>
                <a:ext uri="{FF2B5EF4-FFF2-40B4-BE49-F238E27FC236}">
                  <a16:creationId xmlns:a16="http://schemas.microsoft.com/office/drawing/2014/main" id="{2E0D41A2-EC91-490A-B0F0-95B5C41BB25F}"/>
                </a:ext>
              </a:extLst>
            </p:cNvPr>
            <p:cNvGrpSpPr/>
            <p:nvPr/>
          </p:nvGrpSpPr>
          <p:grpSpPr>
            <a:xfrm>
              <a:off x="3412835" y="3345275"/>
              <a:ext cx="2669231" cy="2593244"/>
              <a:chOff x="3412835" y="3238423"/>
              <a:chExt cx="2669231" cy="2593244"/>
            </a:xfrm>
          </p:grpSpPr>
          <p:sp>
            <p:nvSpPr>
              <p:cNvPr id="66" name="îŝḻïdè">
                <a:extLst>
                  <a:ext uri="{FF2B5EF4-FFF2-40B4-BE49-F238E27FC236}">
                    <a16:creationId xmlns:a16="http://schemas.microsoft.com/office/drawing/2014/main" id="{F1D40267-BB20-4FF2-A382-4D81EE173B2F}"/>
                  </a:ext>
                </a:extLst>
              </p:cNvPr>
              <p:cNvSpPr/>
              <p:nvPr/>
            </p:nvSpPr>
            <p:spPr>
              <a:xfrm>
                <a:off x="4209283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7" name="ïSḻïḓè">
                <a:extLst>
                  <a:ext uri="{FF2B5EF4-FFF2-40B4-BE49-F238E27FC236}">
                    <a16:creationId xmlns:a16="http://schemas.microsoft.com/office/drawing/2014/main" id="{EC14773F-E3FE-43C0-BCDB-85616120DBF1}"/>
                  </a:ext>
                </a:extLst>
              </p:cNvPr>
              <p:cNvSpPr/>
              <p:nvPr/>
            </p:nvSpPr>
            <p:spPr>
              <a:xfrm>
                <a:off x="4493921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8" name="i$ḷîḍè">
                <a:extLst>
                  <a:ext uri="{FF2B5EF4-FFF2-40B4-BE49-F238E27FC236}">
                    <a16:creationId xmlns:a16="http://schemas.microsoft.com/office/drawing/2014/main" id="{56FD8DFB-AEC4-4D87-9809-75E14C8035C3}"/>
                  </a:ext>
                </a:extLst>
              </p:cNvPr>
              <p:cNvSpPr/>
              <p:nvPr/>
            </p:nvSpPr>
            <p:spPr>
              <a:xfrm>
                <a:off x="3412835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2</a:t>
                </a:r>
              </a:p>
            </p:txBody>
          </p:sp>
          <p:sp>
            <p:nvSpPr>
              <p:cNvPr id="69" name="íşļídê">
                <a:extLst>
                  <a:ext uri="{FF2B5EF4-FFF2-40B4-BE49-F238E27FC236}">
                    <a16:creationId xmlns:a16="http://schemas.microsoft.com/office/drawing/2014/main" id="{4EB70341-6358-4BAA-B97B-E658D8DC14AE}"/>
                  </a:ext>
                </a:extLst>
              </p:cNvPr>
              <p:cNvSpPr/>
              <p:nvPr/>
            </p:nvSpPr>
            <p:spPr>
              <a:xfrm>
                <a:off x="3543299" y="4754449"/>
                <a:ext cx="236414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PHONG TRÀO THI ĐUA DẠY TỐT HỌC TỐT (THÀNH TÍCH HỌC TẬP NỔI BẬT CỦA HS TRƯỜNG)</a:t>
                </a:r>
              </a:p>
            </p:txBody>
          </p:sp>
        </p:grpSp>
        <p:grpSp>
          <p:nvGrpSpPr>
            <p:cNvPr id="54" name="ïŝ1îḋê">
              <a:extLst>
                <a:ext uri="{FF2B5EF4-FFF2-40B4-BE49-F238E27FC236}">
                  <a16:creationId xmlns:a16="http://schemas.microsoft.com/office/drawing/2014/main" id="{3818DE54-671E-4720-9882-CE740322F8FF}"/>
                </a:ext>
              </a:extLst>
            </p:cNvPr>
            <p:cNvGrpSpPr/>
            <p:nvPr/>
          </p:nvGrpSpPr>
          <p:grpSpPr>
            <a:xfrm>
              <a:off x="6152571" y="3345275"/>
              <a:ext cx="2669231" cy="2347023"/>
              <a:chOff x="6152571" y="3238423"/>
              <a:chExt cx="2669231" cy="2347023"/>
            </a:xfrm>
          </p:grpSpPr>
          <p:sp>
            <p:nvSpPr>
              <p:cNvPr id="62" name="îSḷïdè">
                <a:extLst>
                  <a:ext uri="{FF2B5EF4-FFF2-40B4-BE49-F238E27FC236}">
                    <a16:creationId xmlns:a16="http://schemas.microsoft.com/office/drawing/2014/main" id="{1D371734-6476-47F7-88EF-B27336A70574}"/>
                  </a:ext>
                </a:extLst>
              </p:cNvPr>
              <p:cNvSpPr/>
              <p:nvPr/>
            </p:nvSpPr>
            <p:spPr>
              <a:xfrm>
                <a:off x="6949019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3" name="í$ļiḋè">
                <a:extLst>
                  <a:ext uri="{FF2B5EF4-FFF2-40B4-BE49-F238E27FC236}">
                    <a16:creationId xmlns:a16="http://schemas.microsoft.com/office/drawing/2014/main" id="{F1F378C2-EF86-4144-8D09-E725DC4B4A27}"/>
                  </a:ext>
                </a:extLst>
              </p:cNvPr>
              <p:cNvSpPr/>
              <p:nvPr/>
            </p:nvSpPr>
            <p:spPr>
              <a:xfrm>
                <a:off x="7233657" y="3542904"/>
                <a:ext cx="436566" cy="39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5" y="18900"/>
                    </a:moveTo>
                    <a:cubicBezTo>
                      <a:pt x="7279" y="18900"/>
                      <a:pt x="6684" y="18827"/>
                      <a:pt x="6086" y="18683"/>
                    </a:cubicBezTo>
                    <a:cubicBezTo>
                      <a:pt x="6017" y="18666"/>
                      <a:pt x="5946" y="18658"/>
                      <a:pt x="5876" y="18658"/>
                    </a:cubicBezTo>
                    <a:cubicBezTo>
                      <a:pt x="5756" y="18658"/>
                      <a:pt x="5636" y="18682"/>
                      <a:pt x="5523" y="18729"/>
                    </a:cubicBezTo>
                    <a:lnTo>
                      <a:pt x="2957" y="19815"/>
                    </a:lnTo>
                    <a:lnTo>
                      <a:pt x="3365" y="18243"/>
                    </a:lnTo>
                    <a:cubicBezTo>
                      <a:pt x="3474" y="17827"/>
                      <a:pt x="3345" y="17380"/>
                      <a:pt x="3039" y="17108"/>
                    </a:cubicBezTo>
                    <a:cubicBezTo>
                      <a:pt x="1712" y="15926"/>
                      <a:pt x="982" y="14358"/>
                      <a:pt x="982" y="12690"/>
                    </a:cubicBezTo>
                    <a:cubicBezTo>
                      <a:pt x="982" y="9266"/>
                      <a:pt x="4065" y="6480"/>
                      <a:pt x="7855" y="6480"/>
                    </a:cubicBezTo>
                    <a:cubicBezTo>
                      <a:pt x="11644" y="6480"/>
                      <a:pt x="14727" y="9266"/>
                      <a:pt x="14727" y="12690"/>
                    </a:cubicBezTo>
                    <a:cubicBezTo>
                      <a:pt x="14727" y="16114"/>
                      <a:pt x="11644" y="18900"/>
                      <a:pt x="7855" y="18900"/>
                    </a:cubicBezTo>
                    <a:moveTo>
                      <a:pt x="7855" y="5400"/>
                    </a:moveTo>
                    <a:cubicBezTo>
                      <a:pt x="3517" y="5400"/>
                      <a:pt x="0" y="8664"/>
                      <a:pt x="0" y="12690"/>
                    </a:cubicBezTo>
                    <a:cubicBezTo>
                      <a:pt x="0" y="14758"/>
                      <a:pt x="932" y="16620"/>
                      <a:pt x="2422" y="17947"/>
                    </a:cubicBezTo>
                    <a:lnTo>
                      <a:pt x="1473" y="21600"/>
                    </a:lnTo>
                    <a:lnTo>
                      <a:pt x="5876" y="19738"/>
                    </a:lnTo>
                    <a:cubicBezTo>
                      <a:pt x="6509" y="19891"/>
                      <a:pt x="7169" y="19980"/>
                      <a:pt x="7855" y="19980"/>
                    </a:cubicBezTo>
                    <a:cubicBezTo>
                      <a:pt x="12192" y="19980"/>
                      <a:pt x="15709" y="16716"/>
                      <a:pt x="15709" y="12690"/>
                    </a:cubicBezTo>
                    <a:cubicBezTo>
                      <a:pt x="15709" y="8664"/>
                      <a:pt x="12192" y="5400"/>
                      <a:pt x="7855" y="5400"/>
                    </a:cubicBezTo>
                    <a:moveTo>
                      <a:pt x="21600" y="7290"/>
                    </a:moveTo>
                    <a:cubicBezTo>
                      <a:pt x="21600" y="3264"/>
                      <a:pt x="18084" y="0"/>
                      <a:pt x="13745" y="0"/>
                    </a:cubicBezTo>
                    <a:cubicBezTo>
                      <a:pt x="10506" y="0"/>
                      <a:pt x="7725" y="1821"/>
                      <a:pt x="6525" y="4422"/>
                    </a:cubicBezTo>
                    <a:cubicBezTo>
                      <a:pt x="6912" y="4367"/>
                      <a:pt x="7306" y="4332"/>
                      <a:pt x="7708" y="4326"/>
                    </a:cubicBezTo>
                    <a:cubicBezTo>
                      <a:pt x="8875" y="2394"/>
                      <a:pt x="11143" y="1080"/>
                      <a:pt x="13745" y="1080"/>
                    </a:cubicBezTo>
                    <a:cubicBezTo>
                      <a:pt x="17535" y="1080"/>
                      <a:pt x="20618" y="3866"/>
                      <a:pt x="20618" y="7290"/>
                    </a:cubicBezTo>
                    <a:cubicBezTo>
                      <a:pt x="20618" y="8958"/>
                      <a:pt x="19888" y="10526"/>
                      <a:pt x="18561" y="11707"/>
                    </a:cubicBezTo>
                    <a:cubicBezTo>
                      <a:pt x="18255" y="11980"/>
                      <a:pt x="18126" y="12428"/>
                      <a:pt x="18234" y="12843"/>
                    </a:cubicBezTo>
                    <a:lnTo>
                      <a:pt x="18643" y="14415"/>
                    </a:lnTo>
                    <a:lnTo>
                      <a:pt x="16613" y="13556"/>
                    </a:lnTo>
                    <a:cubicBezTo>
                      <a:pt x="16573" y="13922"/>
                      <a:pt x="16500" y="14278"/>
                      <a:pt x="16411" y="14628"/>
                    </a:cubicBezTo>
                    <a:lnTo>
                      <a:pt x="20127" y="16200"/>
                    </a:lnTo>
                    <a:lnTo>
                      <a:pt x="19178" y="12547"/>
                    </a:lnTo>
                    <a:cubicBezTo>
                      <a:pt x="20669" y="11220"/>
                      <a:pt x="21600" y="9358"/>
                      <a:pt x="21600" y="729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4" name="išḷïḓê">
                <a:extLst>
                  <a:ext uri="{FF2B5EF4-FFF2-40B4-BE49-F238E27FC236}">
                    <a16:creationId xmlns:a16="http://schemas.microsoft.com/office/drawing/2014/main" id="{FEBE7C25-9BC7-43F2-9D53-A153ACF904EB}"/>
                  </a:ext>
                </a:extLst>
              </p:cNvPr>
              <p:cNvSpPr/>
              <p:nvPr/>
            </p:nvSpPr>
            <p:spPr>
              <a:xfrm>
                <a:off x="6152571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3</a:t>
                </a:r>
              </a:p>
            </p:txBody>
          </p:sp>
          <p:sp>
            <p:nvSpPr>
              <p:cNvPr id="65" name="iṥ1iďe">
                <a:extLst>
                  <a:ext uri="{FF2B5EF4-FFF2-40B4-BE49-F238E27FC236}">
                    <a16:creationId xmlns:a16="http://schemas.microsoft.com/office/drawing/2014/main" id="{DC295226-E22D-4242-B23A-33AE86014F7D}"/>
                  </a:ext>
                </a:extLst>
              </p:cNvPr>
              <p:cNvSpPr/>
              <p:nvPr/>
            </p:nvSpPr>
            <p:spPr>
              <a:xfrm>
                <a:off x="6283035" y="4754449"/>
                <a:ext cx="23641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TÔN SƯ TRỌNG ĐẠO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(TINH THẦN, THÁI ĐỘ CỦA HS ĐỐI VỚI GIÁO VIÊN)</a:t>
                </a:r>
              </a:p>
            </p:txBody>
          </p:sp>
        </p:grpSp>
        <p:grpSp>
          <p:nvGrpSpPr>
            <p:cNvPr id="55" name="iŝḷîďé">
              <a:extLst>
                <a:ext uri="{FF2B5EF4-FFF2-40B4-BE49-F238E27FC236}">
                  <a16:creationId xmlns:a16="http://schemas.microsoft.com/office/drawing/2014/main" id="{7419B622-30FC-44FB-AA95-02BD86A036CB}"/>
                </a:ext>
              </a:extLst>
            </p:cNvPr>
            <p:cNvGrpSpPr/>
            <p:nvPr/>
          </p:nvGrpSpPr>
          <p:grpSpPr>
            <a:xfrm>
              <a:off x="8892307" y="3345275"/>
              <a:ext cx="2669231" cy="2839465"/>
              <a:chOff x="8892307" y="3238423"/>
              <a:chExt cx="2669231" cy="2839465"/>
            </a:xfrm>
          </p:grpSpPr>
          <p:sp>
            <p:nvSpPr>
              <p:cNvPr id="58" name="iṩlîdê">
                <a:extLst>
                  <a:ext uri="{FF2B5EF4-FFF2-40B4-BE49-F238E27FC236}">
                    <a16:creationId xmlns:a16="http://schemas.microsoft.com/office/drawing/2014/main" id="{DF5D8205-8AEF-450C-A882-C9DCBEDB2D1E}"/>
                  </a:ext>
                </a:extLst>
              </p:cNvPr>
              <p:cNvSpPr/>
              <p:nvPr/>
            </p:nvSpPr>
            <p:spPr>
              <a:xfrm>
                <a:off x="9688755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59" name="ï$ļide">
                <a:extLst>
                  <a:ext uri="{FF2B5EF4-FFF2-40B4-BE49-F238E27FC236}">
                    <a16:creationId xmlns:a16="http://schemas.microsoft.com/office/drawing/2014/main" id="{17F331B7-B2E9-4E84-9054-85E8ED1EB0E0}"/>
                  </a:ext>
                </a:extLst>
              </p:cNvPr>
              <p:cNvSpPr/>
              <p:nvPr/>
            </p:nvSpPr>
            <p:spPr>
              <a:xfrm>
                <a:off x="9973393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0" name="îšḻíḍè">
                <a:extLst>
                  <a:ext uri="{FF2B5EF4-FFF2-40B4-BE49-F238E27FC236}">
                    <a16:creationId xmlns:a16="http://schemas.microsoft.com/office/drawing/2014/main" id="{388D17F0-48AF-4497-AAC9-B359C5C6324E}"/>
                  </a:ext>
                </a:extLst>
              </p:cNvPr>
              <p:cNvSpPr/>
              <p:nvPr/>
            </p:nvSpPr>
            <p:spPr>
              <a:xfrm>
                <a:off x="8892307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4</a:t>
                </a:r>
              </a:p>
            </p:txBody>
          </p:sp>
          <p:sp>
            <p:nvSpPr>
              <p:cNvPr id="61" name="ïSḻíḓé">
                <a:extLst>
                  <a:ext uri="{FF2B5EF4-FFF2-40B4-BE49-F238E27FC236}">
                    <a16:creationId xmlns:a16="http://schemas.microsoft.com/office/drawing/2014/main" id="{A43AF519-80B4-4B42-ACFA-A1F914D22937}"/>
                  </a:ext>
                </a:extLst>
              </p:cNvPr>
              <p:cNvSpPr/>
              <p:nvPr/>
            </p:nvSpPr>
            <p:spPr>
              <a:xfrm>
                <a:off x="9017400" y="4754449"/>
                <a:ext cx="252281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HOẠT ĐỘNG ĐOÀN 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THANH NIÊN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(NHỮNG ĐÓNG GÓP CỦA HOẠT ĐỘNG ĐOÀN, THANH NIÊN ĐỐI VỚI CỘNG ĐỒNG)</a:t>
                </a:r>
              </a:p>
            </p:txBody>
          </p:sp>
        </p:grpSp>
        <p:sp>
          <p:nvSpPr>
            <p:cNvPr id="56" name="îṥ1ïḋé">
              <a:extLst>
                <a:ext uri="{FF2B5EF4-FFF2-40B4-BE49-F238E27FC236}">
                  <a16:creationId xmlns:a16="http://schemas.microsoft.com/office/drawing/2014/main" id="{C3C17301-934B-48E7-ACCB-E3E546DE4C75}"/>
                </a:ext>
              </a:extLst>
            </p:cNvPr>
            <p:cNvSpPr txBox="1"/>
            <p:nvPr/>
          </p:nvSpPr>
          <p:spPr>
            <a:xfrm>
              <a:off x="673099" y="153035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3200" noProof="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CHIA LỚP THÀNH 4 NHÓM TÌM HIỂU 4 TRUYỀN THỐNG NỔI BẬT CỦA NHÀ TRƯỜNG</a:t>
              </a:r>
              <a:endPara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7" name="ïṣlîďé">
              <a:extLst>
                <a:ext uri="{FF2B5EF4-FFF2-40B4-BE49-F238E27FC236}">
                  <a16:creationId xmlns:a16="http://schemas.microsoft.com/office/drawing/2014/main" id="{A8A182D5-C83A-4D6C-AE96-1C3127F7E309}"/>
                </a:ext>
              </a:extLst>
            </p:cNvPr>
            <p:cNvSpPr txBox="1"/>
            <p:nvPr/>
          </p:nvSpPr>
          <p:spPr>
            <a:xfrm>
              <a:off x="694421" y="2299363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 defTabSz="913765">
                <a:buSzPct val="25000"/>
                <a:defRPr/>
              </a:pPr>
              <a:r>
                <a:rPr kumimoji="0" lang="vi-VN" altLang="zh-CN" sz="20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NHIỆM VỤ ĐÃ ĐƯỢC GIAO Ở TIẾT HỌC TRƯỚC</a:t>
              </a:r>
              <a:endParaRPr lang="en-US" altLang="zh-CN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29C0459-AB06-4108-B8FF-D4CADCAF52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8FF445C-243F-404C-81F8-8D512BF2D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D1E7348-179A-4DCD-8932-D20C0EE4A57E}"/>
                </a:ext>
              </a:extLst>
            </p:cNvPr>
            <p:cNvGrpSpPr/>
            <p:nvPr/>
          </p:nvGrpSpPr>
          <p:grpSpPr>
            <a:xfrm>
              <a:off x="152400" y="379999"/>
              <a:ext cx="11887200" cy="6350035"/>
              <a:chOff x="152400" y="379999"/>
              <a:chExt cx="11887200" cy="6350035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E50E10D-A402-48CC-B88F-15102FB418E7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134FD464-EADE-4586-9E09-36C2A7187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066" y="379999"/>
                <a:ext cx="404753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GÓC CHIA SẺ</a:t>
                </a:r>
                <a:endParaRPr lang="zh-CN" altLang="en-US" sz="32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11 Rectángulo">
            <a:extLst>
              <a:ext uri="{FF2B5EF4-FFF2-40B4-BE49-F238E27FC236}">
                <a16:creationId xmlns:a16="http://schemas.microsoft.com/office/drawing/2014/main" id="{417F6D5B-0DB9-430A-99F0-9AE1639EE6EC}"/>
              </a:ext>
            </a:extLst>
          </p:cNvPr>
          <p:cNvSpPr/>
          <p:nvPr/>
        </p:nvSpPr>
        <p:spPr>
          <a:xfrm>
            <a:off x="751696" y="2218770"/>
            <a:ext cx="5028386" cy="1261532"/>
          </a:xfrm>
          <a:prstGeom prst="rect">
            <a:avLst/>
          </a:prstGeom>
          <a:solidFill>
            <a:srgbClr val="56A37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TRÒ CHƠI NÉM BÓNG</a:t>
            </a:r>
            <a:endParaRPr lang="en-US" altLang="zh-CN" kern="0" dirty="0">
              <a:solidFill>
                <a:schemeClr val="bg1"/>
              </a:solidFill>
              <a:latin typeface="Calibri Light" panose="020F0302020204030204" pitchFamily="34" charset="0"/>
              <a:ea typeface="思源黑体 CN Medium" panose="020B0600000000000000" pitchFamily="34" charset="-122"/>
              <a:cs typeface="Calibri Light" panose="020F03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D5DFA9-D3F8-4615-9954-FF2C470D2640}"/>
              </a:ext>
            </a:extLst>
          </p:cNvPr>
          <p:cNvSpPr/>
          <p:nvPr/>
        </p:nvSpPr>
        <p:spPr>
          <a:xfrm>
            <a:off x="786394" y="3772256"/>
            <a:ext cx="4993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CHIA SẺ VỀ NHỮNG VIỆC EM NÊN LÀM ĐỂ PHÁT HUY TRUYỀN THỐNG TRƯỜNG EM? </a:t>
            </a:r>
          </a:p>
        </p:txBody>
      </p:sp>
      <p:pic>
        <p:nvPicPr>
          <p:cNvPr id="3" name="Picture 2" descr="A group of people walking&#10;&#10;Description automatically generated with low confidence">
            <a:extLst>
              <a:ext uri="{FF2B5EF4-FFF2-40B4-BE49-F238E27FC236}">
                <a16:creationId xmlns:a16="http://schemas.microsoft.com/office/drawing/2014/main" id="{7FB33724-AEF9-2DA5-BFFA-CCE4841CD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1913842"/>
            <a:ext cx="5443538" cy="3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29C0459-AB06-4108-B8FF-D4CADCAF52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8FF445C-243F-404C-81F8-8D512BF2D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D1E7348-179A-4DCD-8932-D20C0EE4A57E}"/>
                </a:ext>
              </a:extLst>
            </p:cNvPr>
            <p:cNvGrpSpPr/>
            <p:nvPr/>
          </p:nvGrpSpPr>
          <p:grpSpPr>
            <a:xfrm>
              <a:off x="152400" y="379999"/>
              <a:ext cx="11887200" cy="6350035"/>
              <a:chOff x="152400" y="379999"/>
              <a:chExt cx="11887200" cy="6350035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E50E10D-A402-48CC-B88F-15102FB418E7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134FD464-EADE-4586-9E09-36C2A7187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066" y="379999"/>
                <a:ext cx="404753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NHIỆM VỤ VỀ NHÀ</a:t>
                </a:r>
                <a:endParaRPr lang="zh-CN" altLang="en-US" sz="32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11 Rectángulo">
            <a:extLst>
              <a:ext uri="{FF2B5EF4-FFF2-40B4-BE49-F238E27FC236}">
                <a16:creationId xmlns:a16="http://schemas.microsoft.com/office/drawing/2014/main" id="{417F6D5B-0DB9-430A-99F0-9AE1639EE6EC}"/>
              </a:ext>
            </a:extLst>
          </p:cNvPr>
          <p:cNvSpPr/>
          <p:nvPr/>
        </p:nvSpPr>
        <p:spPr>
          <a:xfrm>
            <a:off x="751696" y="1913842"/>
            <a:ext cx="5028386" cy="1566460"/>
          </a:xfrm>
          <a:prstGeom prst="rect">
            <a:avLst/>
          </a:prstGeom>
          <a:solidFill>
            <a:srgbClr val="56A37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XÂY DỰNG BẢNG THÔNG TIN VĂN HOÁ ỨNG XỬ TRONG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NHÀ TRƯỜNG.</a:t>
            </a:r>
            <a:endParaRPr lang="en-US" altLang="zh-CN" kern="0" dirty="0">
              <a:solidFill>
                <a:schemeClr val="bg1"/>
              </a:solidFill>
              <a:latin typeface="Calibri Light" panose="020F0302020204030204" pitchFamily="34" charset="0"/>
              <a:ea typeface="思源黑体 CN Medium" panose="020B0600000000000000" pitchFamily="34" charset="-122"/>
              <a:cs typeface="Calibri Light" panose="020F03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D5DFA9-D3F8-4615-9954-FF2C470D2640}"/>
              </a:ext>
            </a:extLst>
          </p:cNvPr>
          <p:cNvSpPr/>
          <p:nvPr/>
        </p:nvSpPr>
        <p:spPr>
          <a:xfrm>
            <a:off x="786394" y="4272318"/>
            <a:ext cx="4993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CẢ LỚP SẼ CÙNG THIẾT KẾ BACKDROP VỀ VĂN HOÁ ỨNG XỬ TRONG NHÀ TRƯỜNG.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B9FC350-FEC7-663A-7E01-12CCA6080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91" y="1136133"/>
            <a:ext cx="3888300" cy="54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59ABD4-2B87-4755-865C-426E4988F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09CF712-460B-4758-B5E6-C11C0C80CA5B}"/>
              </a:ext>
            </a:extLst>
          </p:cNvPr>
          <p:cNvSpPr/>
          <p:nvPr/>
        </p:nvSpPr>
        <p:spPr>
          <a:xfrm>
            <a:off x="1561070" y="2342664"/>
            <a:ext cx="906986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THỰC HIỆN NỘI QUY TRƯỜNG LỚP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VÀ QUY ĐỊNH CỦA CỘNG ĐỒNG</a:t>
            </a:r>
            <a:endParaRPr lang="zh-CN" altLang="en-US" sz="4000" noProof="1">
              <a:solidFill>
                <a:schemeClr val="bg1"/>
              </a:solidFill>
              <a:latin typeface="iCiel Cadena" panose="02000503000000020004" pitchFamily="2" charset="77"/>
              <a:ea typeface="思源黑体 CN Heavy" panose="020B0A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421AA7-3184-4A35-9A5F-4033F4C811AE}"/>
              </a:ext>
            </a:extLst>
          </p:cNvPr>
          <p:cNvSpPr/>
          <p:nvPr/>
        </p:nvSpPr>
        <p:spPr>
          <a:xfrm flipH="1">
            <a:off x="3631693" y="1079650"/>
            <a:ext cx="4669173" cy="103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rgbClr val="56A37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283">
            <a:extLst>
              <a:ext uri="{FF2B5EF4-FFF2-40B4-BE49-F238E27FC236}">
                <a16:creationId xmlns:a16="http://schemas.microsoft.com/office/drawing/2014/main" id="{A2D20ED5-9D6B-4DDD-930F-CC294D854669}"/>
              </a:ext>
            </a:extLst>
          </p:cNvPr>
          <p:cNvSpPr txBox="1"/>
          <p:nvPr/>
        </p:nvSpPr>
        <p:spPr>
          <a:xfrm>
            <a:off x="4026103" y="1310338"/>
            <a:ext cx="3919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6A375"/>
                </a:solidFill>
                <a:latin typeface="iCiel Cadena" panose="02000503000000020004" pitchFamily="2" charset="77"/>
                <a:ea typeface="思源黑体 CN Medium" panose="020B0600000000000000" pitchFamily="34" charset="-122"/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25821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AC0BFA1-B4B4-4719-B69A-4A4A8460E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033B0AE9-047E-4EDA-93AD-0EC4F78ACFD8}"/>
              </a:ext>
            </a:extLst>
          </p:cNvPr>
          <p:cNvSpPr txBox="1"/>
          <p:nvPr/>
        </p:nvSpPr>
        <p:spPr>
          <a:xfrm>
            <a:off x="832548" y="1305084"/>
            <a:ext cx="1051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72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Thank You All</a:t>
            </a:r>
            <a:endParaRPr lang="zh-CN" altLang="en-US" sz="72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圆角矩形 89">
            <a:extLst>
              <a:ext uri="{FF2B5EF4-FFF2-40B4-BE49-F238E27FC236}">
                <a16:creationId xmlns:a16="http://schemas.microsoft.com/office/drawing/2014/main" id="{2E410084-5D50-4FF7-B3DC-45B615876A48}"/>
              </a:ext>
            </a:extLst>
          </p:cNvPr>
          <p:cNvSpPr/>
          <p:nvPr/>
        </p:nvSpPr>
        <p:spPr>
          <a:xfrm>
            <a:off x="2709894" y="2857500"/>
            <a:ext cx="6758941" cy="3160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 sz="1600" dirty="0">
              <a:solidFill>
                <a:srgbClr val="56A37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85923C8-B51C-4EF2-A054-3BB2AF8D5A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10335FC-8132-4933-88E1-D22EF3A6A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CB29E00B-2147-49BE-83C4-B4F277EEDC7E}"/>
                </a:ext>
              </a:extLst>
            </p:cNvPr>
            <p:cNvGrpSpPr/>
            <p:nvPr/>
          </p:nvGrpSpPr>
          <p:grpSpPr>
            <a:xfrm>
              <a:off x="152400" y="379999"/>
              <a:ext cx="11887200" cy="6350035"/>
              <a:chOff x="152400" y="379999"/>
              <a:chExt cx="11887200" cy="6350035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65E7DBE-19FC-4DEE-89EA-6A7CA355E421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id="{1BAB9C34-3617-468A-8142-655B7D003C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066" y="379999"/>
                <a:ext cx="404753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KHỞI ĐỘNG</a:t>
                </a:r>
                <a:endParaRPr lang="zh-CN" altLang="en-US" sz="32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7de82138-d9d1-43e1-a976-3523c27cd7cd" descr="kA4AAB+LCAAAAAAABADtVE1PwkAQ/S+r3irphxXorYIYDgoJRA+Gw9qOdE27JdutgZD+d3dLC920aEiICWh6aadvZt7bmX1rdMlXC0AOmkSY8T7Bc4ajIYcIaWjoI4emYaihO0J9QucPLE4XCXJe19u06p8XwoNeHMbsGYcpyAKUcILDzadTS1KwY0YEg1Ue24cVsFqt0fs78WAaQAQlZkood6k/CbAvEHpLFwIYmQecQpIUgdHbB3i8kubYEpUmgah5MRjcmO1b15XF8jZ6lmloAl5M/d8hea23DLuJpqnQ7Hfko9Lcd9zlST8SSqI0KmB550e8rIQMfRMkvh9CFTakHNjndqCGjOXvE85Eg0HMIsxFw7WeXe2Oweq2cl5D6sNSZJVkkTL/gqRcvcYNkz+2C5av2y5pjMXSguDWoLqet0NryKXzsFRXHuG2rJjNAp4EVhIqhMqQgWaqhpKOqAyU19Vl2l5aU1jyw4TIjKqEprP/VoMsUJVQUFDI/8i7XONDJ1BlLm5FAtz1PNG32O7N3czjtSu7oWYepK2kWZ8MymYN8s7Ax9qqj+nubdf697Ej+Jit+ph58j5mnr6PmWfsY7Xx/C0f6yoGYd/bPdf897Ej+Fino/iYdfI+Zp2+j1ln7GO18ez1sVn2BSE+TuOQDgAA">
            <a:extLst>
              <a:ext uri="{FF2B5EF4-FFF2-40B4-BE49-F238E27FC236}">
                <a16:creationId xmlns:a16="http://schemas.microsoft.com/office/drawing/2014/main" id="{EA76555B-8342-47CE-90EF-2E477C5DC6F0}"/>
              </a:ext>
            </a:extLst>
          </p:cNvPr>
          <p:cNvGrpSpPr>
            <a:grpSpLocks noChangeAspect="1"/>
          </p:cNvGrpSpPr>
          <p:nvPr/>
        </p:nvGrpSpPr>
        <p:grpSpPr>
          <a:xfrm>
            <a:off x="1245122" y="2041706"/>
            <a:ext cx="8759241" cy="3688022"/>
            <a:chOff x="2068513" y="2152650"/>
            <a:chExt cx="7137357" cy="3005138"/>
          </a:xfrm>
          <a:solidFill>
            <a:srgbClr val="56A375"/>
          </a:solidFill>
        </p:grpSpPr>
        <p:sp>
          <p:nvSpPr>
            <p:cNvPr id="53" name="ExtraShape1">
              <a:extLst>
                <a:ext uri="{FF2B5EF4-FFF2-40B4-BE49-F238E27FC236}">
                  <a16:creationId xmlns:a16="http://schemas.microsoft.com/office/drawing/2014/main" id="{A4A5C417-5F75-4557-8346-D7FC9E57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152650"/>
              <a:ext cx="1331913" cy="2008188"/>
            </a:xfrm>
            <a:custGeom>
              <a:avLst/>
              <a:gdLst>
                <a:gd name="T0" fmla="*/ 272 w 272"/>
                <a:gd name="T1" fmla="*/ 34 h 411"/>
                <a:gd name="T2" fmla="*/ 149 w 272"/>
                <a:gd name="T3" fmla="*/ 411 h 411"/>
                <a:gd name="T4" fmla="*/ 94 w 272"/>
                <a:gd name="T5" fmla="*/ 370 h 411"/>
                <a:gd name="T6" fmla="*/ 6 w 272"/>
                <a:gd name="T7" fmla="*/ 239 h 411"/>
                <a:gd name="T8" fmla="*/ 9 w 272"/>
                <a:gd name="T9" fmla="*/ 200 h 411"/>
                <a:gd name="T10" fmla="*/ 21 w 272"/>
                <a:gd name="T11" fmla="*/ 194 h 411"/>
                <a:gd name="T12" fmla="*/ 66 w 272"/>
                <a:gd name="T13" fmla="*/ 169 h 411"/>
                <a:gd name="T14" fmla="*/ 65 w 272"/>
                <a:gd name="T15" fmla="*/ 127 h 411"/>
                <a:gd name="T16" fmla="*/ 67 w 272"/>
                <a:gd name="T17" fmla="*/ 102 h 411"/>
                <a:gd name="T18" fmla="*/ 98 w 272"/>
                <a:gd name="T19" fmla="*/ 72 h 411"/>
                <a:gd name="T20" fmla="*/ 116 w 272"/>
                <a:gd name="T21" fmla="*/ 70 h 411"/>
                <a:gd name="T22" fmla="*/ 166 w 272"/>
                <a:gd name="T23" fmla="*/ 71 h 411"/>
                <a:gd name="T24" fmla="*/ 187 w 272"/>
                <a:gd name="T25" fmla="*/ 32 h 411"/>
                <a:gd name="T26" fmla="*/ 200 w 272"/>
                <a:gd name="T27" fmla="*/ 14 h 411"/>
                <a:gd name="T28" fmla="*/ 243 w 272"/>
                <a:gd name="T29" fmla="*/ 2 h 411"/>
                <a:gd name="T30" fmla="*/ 260 w 272"/>
                <a:gd name="T31" fmla="*/ 10 h 411"/>
                <a:gd name="T32" fmla="*/ 272 w 272"/>
                <a:gd name="T33" fmla="*/ 3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411">
                  <a:moveTo>
                    <a:pt x="272" y="34"/>
                  </a:moveTo>
                  <a:cubicBezTo>
                    <a:pt x="153" y="134"/>
                    <a:pt x="110" y="257"/>
                    <a:pt x="149" y="411"/>
                  </a:cubicBezTo>
                  <a:cubicBezTo>
                    <a:pt x="129" y="396"/>
                    <a:pt x="110" y="384"/>
                    <a:pt x="94" y="370"/>
                  </a:cubicBezTo>
                  <a:cubicBezTo>
                    <a:pt x="53" y="334"/>
                    <a:pt x="25" y="290"/>
                    <a:pt x="6" y="239"/>
                  </a:cubicBezTo>
                  <a:cubicBezTo>
                    <a:pt x="0" y="225"/>
                    <a:pt x="5" y="213"/>
                    <a:pt x="9" y="200"/>
                  </a:cubicBezTo>
                  <a:cubicBezTo>
                    <a:pt x="10" y="197"/>
                    <a:pt x="17" y="194"/>
                    <a:pt x="21" y="194"/>
                  </a:cubicBezTo>
                  <a:cubicBezTo>
                    <a:pt x="43" y="198"/>
                    <a:pt x="56" y="190"/>
                    <a:pt x="66" y="169"/>
                  </a:cubicBezTo>
                  <a:cubicBezTo>
                    <a:pt x="75" y="153"/>
                    <a:pt x="78" y="141"/>
                    <a:pt x="65" y="127"/>
                  </a:cubicBezTo>
                  <a:cubicBezTo>
                    <a:pt x="56" y="118"/>
                    <a:pt x="58" y="110"/>
                    <a:pt x="67" y="102"/>
                  </a:cubicBezTo>
                  <a:cubicBezTo>
                    <a:pt x="78" y="93"/>
                    <a:pt x="88" y="82"/>
                    <a:pt x="98" y="72"/>
                  </a:cubicBezTo>
                  <a:cubicBezTo>
                    <a:pt x="104" y="66"/>
                    <a:pt x="110" y="64"/>
                    <a:pt x="116" y="70"/>
                  </a:cubicBezTo>
                  <a:cubicBezTo>
                    <a:pt x="133" y="87"/>
                    <a:pt x="147" y="82"/>
                    <a:pt x="166" y="71"/>
                  </a:cubicBezTo>
                  <a:cubicBezTo>
                    <a:pt x="184" y="61"/>
                    <a:pt x="191" y="51"/>
                    <a:pt x="187" y="32"/>
                  </a:cubicBezTo>
                  <a:cubicBezTo>
                    <a:pt x="185" y="22"/>
                    <a:pt x="189" y="16"/>
                    <a:pt x="200" y="14"/>
                  </a:cubicBezTo>
                  <a:cubicBezTo>
                    <a:pt x="214" y="11"/>
                    <a:pt x="228" y="6"/>
                    <a:pt x="243" y="2"/>
                  </a:cubicBezTo>
                  <a:cubicBezTo>
                    <a:pt x="250" y="0"/>
                    <a:pt x="256" y="2"/>
                    <a:pt x="260" y="10"/>
                  </a:cubicBezTo>
                  <a:cubicBezTo>
                    <a:pt x="264" y="18"/>
                    <a:pt x="268" y="26"/>
                    <a:pt x="27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4" name="ExtraShape2">
              <a:extLst>
                <a:ext uri="{FF2B5EF4-FFF2-40B4-BE49-F238E27FC236}">
                  <a16:creationId xmlns:a16="http://schemas.microsoft.com/office/drawing/2014/main" id="{5C4568DA-B1AF-411D-81AD-BCA1969B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3163888"/>
              <a:ext cx="1325563" cy="1993900"/>
            </a:xfrm>
            <a:custGeom>
              <a:avLst/>
              <a:gdLst>
                <a:gd name="T0" fmla="*/ 0 w 271"/>
                <a:gd name="T1" fmla="*/ 373 h 408"/>
                <a:gd name="T2" fmla="*/ 124 w 271"/>
                <a:gd name="T3" fmla="*/ 0 h 408"/>
                <a:gd name="T4" fmla="*/ 134 w 271"/>
                <a:gd name="T5" fmla="*/ 5 h 408"/>
                <a:gd name="T6" fmla="*/ 268 w 271"/>
                <a:gd name="T7" fmla="*/ 174 h 408"/>
                <a:gd name="T8" fmla="*/ 263 w 271"/>
                <a:gd name="T9" fmla="*/ 209 h 408"/>
                <a:gd name="T10" fmla="*/ 250 w 271"/>
                <a:gd name="T11" fmla="*/ 214 h 408"/>
                <a:gd name="T12" fmla="*/ 208 w 271"/>
                <a:gd name="T13" fmla="*/ 237 h 408"/>
                <a:gd name="T14" fmla="*/ 209 w 271"/>
                <a:gd name="T15" fmla="*/ 283 h 408"/>
                <a:gd name="T16" fmla="*/ 208 w 271"/>
                <a:gd name="T17" fmla="*/ 303 h 408"/>
                <a:gd name="T18" fmla="*/ 175 w 271"/>
                <a:gd name="T19" fmla="*/ 336 h 408"/>
                <a:gd name="T20" fmla="*/ 156 w 271"/>
                <a:gd name="T21" fmla="*/ 338 h 408"/>
                <a:gd name="T22" fmla="*/ 107 w 271"/>
                <a:gd name="T23" fmla="*/ 337 h 408"/>
                <a:gd name="T24" fmla="*/ 86 w 271"/>
                <a:gd name="T25" fmla="*/ 377 h 408"/>
                <a:gd name="T26" fmla="*/ 73 w 271"/>
                <a:gd name="T27" fmla="*/ 394 h 408"/>
                <a:gd name="T28" fmla="*/ 31 w 271"/>
                <a:gd name="T29" fmla="*/ 405 h 408"/>
                <a:gd name="T30" fmla="*/ 12 w 271"/>
                <a:gd name="T31" fmla="*/ 397 h 408"/>
                <a:gd name="T32" fmla="*/ 0 w 271"/>
                <a:gd name="T33" fmla="*/ 37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408">
                  <a:moveTo>
                    <a:pt x="0" y="373"/>
                  </a:moveTo>
                  <a:cubicBezTo>
                    <a:pt x="120" y="286"/>
                    <a:pt x="165" y="132"/>
                    <a:pt x="124" y="0"/>
                  </a:cubicBezTo>
                  <a:cubicBezTo>
                    <a:pt x="128" y="2"/>
                    <a:pt x="131" y="3"/>
                    <a:pt x="134" y="5"/>
                  </a:cubicBezTo>
                  <a:cubicBezTo>
                    <a:pt x="199" y="45"/>
                    <a:pt x="244" y="101"/>
                    <a:pt x="268" y="174"/>
                  </a:cubicBezTo>
                  <a:cubicBezTo>
                    <a:pt x="271" y="184"/>
                    <a:pt x="266" y="198"/>
                    <a:pt x="263" y="209"/>
                  </a:cubicBezTo>
                  <a:cubicBezTo>
                    <a:pt x="262" y="212"/>
                    <a:pt x="254" y="214"/>
                    <a:pt x="250" y="214"/>
                  </a:cubicBezTo>
                  <a:cubicBezTo>
                    <a:pt x="229" y="209"/>
                    <a:pt x="218" y="218"/>
                    <a:pt x="208" y="237"/>
                  </a:cubicBezTo>
                  <a:cubicBezTo>
                    <a:pt x="197" y="255"/>
                    <a:pt x="195" y="268"/>
                    <a:pt x="209" y="283"/>
                  </a:cubicBezTo>
                  <a:cubicBezTo>
                    <a:pt x="216" y="290"/>
                    <a:pt x="215" y="297"/>
                    <a:pt x="208" y="303"/>
                  </a:cubicBezTo>
                  <a:cubicBezTo>
                    <a:pt x="196" y="314"/>
                    <a:pt x="185" y="325"/>
                    <a:pt x="175" y="336"/>
                  </a:cubicBezTo>
                  <a:cubicBezTo>
                    <a:pt x="169" y="343"/>
                    <a:pt x="162" y="343"/>
                    <a:pt x="156" y="338"/>
                  </a:cubicBezTo>
                  <a:cubicBezTo>
                    <a:pt x="140" y="323"/>
                    <a:pt x="126" y="325"/>
                    <a:pt x="107" y="337"/>
                  </a:cubicBezTo>
                  <a:cubicBezTo>
                    <a:pt x="90" y="347"/>
                    <a:pt x="82" y="357"/>
                    <a:pt x="86" y="377"/>
                  </a:cubicBezTo>
                  <a:cubicBezTo>
                    <a:pt x="88" y="386"/>
                    <a:pt x="84" y="392"/>
                    <a:pt x="73" y="394"/>
                  </a:cubicBezTo>
                  <a:cubicBezTo>
                    <a:pt x="59" y="397"/>
                    <a:pt x="45" y="401"/>
                    <a:pt x="31" y="405"/>
                  </a:cubicBezTo>
                  <a:cubicBezTo>
                    <a:pt x="22" y="408"/>
                    <a:pt x="16" y="406"/>
                    <a:pt x="12" y="397"/>
                  </a:cubicBezTo>
                  <a:cubicBezTo>
                    <a:pt x="9" y="389"/>
                    <a:pt x="4" y="381"/>
                    <a:pt x="0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5" name="ExtraShape3">
              <a:extLst>
                <a:ext uri="{FF2B5EF4-FFF2-40B4-BE49-F238E27FC236}">
                  <a16:creationId xmlns:a16="http://schemas.microsoft.com/office/drawing/2014/main" id="{1C668167-3FFE-4E52-9F7F-A88095D9C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2000250" cy="1323975"/>
            </a:xfrm>
            <a:custGeom>
              <a:avLst/>
              <a:gdLst>
                <a:gd name="T0" fmla="*/ 0 w 409"/>
                <a:gd name="T1" fmla="*/ 148 h 271"/>
                <a:gd name="T2" fmla="*/ 99 w 409"/>
                <a:gd name="T3" fmla="*/ 41 h 271"/>
                <a:gd name="T4" fmla="*/ 163 w 409"/>
                <a:gd name="T5" fmla="*/ 7 h 271"/>
                <a:gd name="T6" fmla="*/ 204 w 409"/>
                <a:gd name="T7" fmla="*/ 6 h 271"/>
                <a:gd name="T8" fmla="*/ 215 w 409"/>
                <a:gd name="T9" fmla="*/ 20 h 271"/>
                <a:gd name="T10" fmla="*/ 240 w 409"/>
                <a:gd name="T11" fmla="*/ 65 h 271"/>
                <a:gd name="T12" fmla="*/ 282 w 409"/>
                <a:gd name="T13" fmla="*/ 64 h 271"/>
                <a:gd name="T14" fmla="*/ 307 w 409"/>
                <a:gd name="T15" fmla="*/ 66 h 271"/>
                <a:gd name="T16" fmla="*/ 337 w 409"/>
                <a:gd name="T17" fmla="*/ 96 h 271"/>
                <a:gd name="T18" fmla="*/ 339 w 409"/>
                <a:gd name="T19" fmla="*/ 115 h 271"/>
                <a:gd name="T20" fmla="*/ 338 w 409"/>
                <a:gd name="T21" fmla="*/ 164 h 271"/>
                <a:gd name="T22" fmla="*/ 377 w 409"/>
                <a:gd name="T23" fmla="*/ 185 h 271"/>
                <a:gd name="T24" fmla="*/ 395 w 409"/>
                <a:gd name="T25" fmla="*/ 199 h 271"/>
                <a:gd name="T26" fmla="*/ 406 w 409"/>
                <a:gd name="T27" fmla="*/ 239 h 271"/>
                <a:gd name="T28" fmla="*/ 397 w 409"/>
                <a:gd name="T29" fmla="*/ 259 h 271"/>
                <a:gd name="T30" fmla="*/ 359 w 409"/>
                <a:gd name="T31" fmla="*/ 252 h 271"/>
                <a:gd name="T32" fmla="*/ 146 w 409"/>
                <a:gd name="T33" fmla="*/ 135 h 271"/>
                <a:gd name="T34" fmla="*/ 0 w 409"/>
                <a:gd name="T35" fmla="*/ 14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271">
                  <a:moveTo>
                    <a:pt x="0" y="148"/>
                  </a:moveTo>
                  <a:cubicBezTo>
                    <a:pt x="26" y="102"/>
                    <a:pt x="58" y="67"/>
                    <a:pt x="99" y="41"/>
                  </a:cubicBezTo>
                  <a:cubicBezTo>
                    <a:pt x="119" y="28"/>
                    <a:pt x="142" y="18"/>
                    <a:pt x="163" y="7"/>
                  </a:cubicBezTo>
                  <a:cubicBezTo>
                    <a:pt x="177" y="0"/>
                    <a:pt x="190" y="1"/>
                    <a:pt x="204" y="6"/>
                  </a:cubicBezTo>
                  <a:cubicBezTo>
                    <a:pt x="212" y="8"/>
                    <a:pt x="217" y="12"/>
                    <a:pt x="215" y="20"/>
                  </a:cubicBezTo>
                  <a:cubicBezTo>
                    <a:pt x="209" y="43"/>
                    <a:pt x="220" y="54"/>
                    <a:pt x="240" y="65"/>
                  </a:cubicBezTo>
                  <a:cubicBezTo>
                    <a:pt x="256" y="74"/>
                    <a:pt x="268" y="77"/>
                    <a:pt x="282" y="64"/>
                  </a:cubicBezTo>
                  <a:cubicBezTo>
                    <a:pt x="290" y="55"/>
                    <a:pt x="299" y="56"/>
                    <a:pt x="307" y="66"/>
                  </a:cubicBezTo>
                  <a:cubicBezTo>
                    <a:pt x="316" y="77"/>
                    <a:pt x="327" y="87"/>
                    <a:pt x="337" y="96"/>
                  </a:cubicBezTo>
                  <a:cubicBezTo>
                    <a:pt x="343" y="102"/>
                    <a:pt x="345" y="109"/>
                    <a:pt x="339" y="115"/>
                  </a:cubicBezTo>
                  <a:cubicBezTo>
                    <a:pt x="324" y="131"/>
                    <a:pt x="326" y="145"/>
                    <a:pt x="338" y="164"/>
                  </a:cubicBezTo>
                  <a:cubicBezTo>
                    <a:pt x="348" y="181"/>
                    <a:pt x="357" y="189"/>
                    <a:pt x="377" y="185"/>
                  </a:cubicBezTo>
                  <a:cubicBezTo>
                    <a:pt x="387" y="183"/>
                    <a:pt x="393" y="188"/>
                    <a:pt x="395" y="199"/>
                  </a:cubicBezTo>
                  <a:cubicBezTo>
                    <a:pt x="398" y="213"/>
                    <a:pt x="403" y="226"/>
                    <a:pt x="406" y="239"/>
                  </a:cubicBezTo>
                  <a:cubicBezTo>
                    <a:pt x="409" y="249"/>
                    <a:pt x="406" y="255"/>
                    <a:pt x="397" y="259"/>
                  </a:cubicBezTo>
                  <a:cubicBezTo>
                    <a:pt x="375" y="271"/>
                    <a:pt x="375" y="271"/>
                    <a:pt x="359" y="252"/>
                  </a:cubicBezTo>
                  <a:cubicBezTo>
                    <a:pt x="302" y="186"/>
                    <a:pt x="231" y="148"/>
                    <a:pt x="146" y="135"/>
                  </a:cubicBezTo>
                  <a:cubicBezTo>
                    <a:pt x="97" y="128"/>
                    <a:pt x="50" y="133"/>
                    <a:pt x="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6" name="ExtraShape4">
              <a:extLst>
                <a:ext uri="{FF2B5EF4-FFF2-40B4-BE49-F238E27FC236}">
                  <a16:creationId xmlns:a16="http://schemas.microsoft.com/office/drawing/2014/main" id="{98A95332-6F46-42BF-80F3-7A136DC6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323975"/>
            </a:xfrm>
            <a:custGeom>
              <a:avLst/>
              <a:gdLst>
                <a:gd name="T0" fmla="*/ 34 w 408"/>
                <a:gd name="T1" fmla="*/ 0 h 271"/>
                <a:gd name="T2" fmla="*/ 408 w 408"/>
                <a:gd name="T3" fmla="*/ 124 h 271"/>
                <a:gd name="T4" fmla="*/ 341 w 408"/>
                <a:gd name="T5" fmla="*/ 206 h 271"/>
                <a:gd name="T6" fmla="*/ 236 w 408"/>
                <a:gd name="T7" fmla="*/ 267 h 271"/>
                <a:gd name="T8" fmla="*/ 199 w 408"/>
                <a:gd name="T9" fmla="*/ 262 h 271"/>
                <a:gd name="T10" fmla="*/ 194 w 408"/>
                <a:gd name="T11" fmla="*/ 249 h 271"/>
                <a:gd name="T12" fmla="*/ 170 w 408"/>
                <a:gd name="T13" fmla="*/ 206 h 271"/>
                <a:gd name="T14" fmla="*/ 125 w 408"/>
                <a:gd name="T15" fmla="*/ 208 h 271"/>
                <a:gd name="T16" fmla="*/ 104 w 408"/>
                <a:gd name="T17" fmla="*/ 206 h 271"/>
                <a:gd name="T18" fmla="*/ 71 w 408"/>
                <a:gd name="T19" fmla="*/ 174 h 271"/>
                <a:gd name="T20" fmla="*/ 70 w 408"/>
                <a:gd name="T21" fmla="*/ 155 h 271"/>
                <a:gd name="T22" fmla="*/ 71 w 408"/>
                <a:gd name="T23" fmla="*/ 106 h 271"/>
                <a:gd name="T24" fmla="*/ 31 w 408"/>
                <a:gd name="T25" fmla="*/ 85 h 271"/>
                <a:gd name="T26" fmla="*/ 14 w 408"/>
                <a:gd name="T27" fmla="*/ 72 h 271"/>
                <a:gd name="T28" fmla="*/ 2 w 408"/>
                <a:gd name="T29" fmla="*/ 31 h 271"/>
                <a:gd name="T30" fmla="*/ 11 w 408"/>
                <a:gd name="T31" fmla="*/ 11 h 271"/>
                <a:gd name="T32" fmla="*/ 34 w 408"/>
                <a:gd name="T3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271">
                  <a:moveTo>
                    <a:pt x="34" y="0"/>
                  </a:moveTo>
                  <a:cubicBezTo>
                    <a:pt x="133" y="119"/>
                    <a:pt x="256" y="162"/>
                    <a:pt x="408" y="124"/>
                  </a:cubicBezTo>
                  <a:cubicBezTo>
                    <a:pt x="390" y="156"/>
                    <a:pt x="368" y="183"/>
                    <a:pt x="341" y="206"/>
                  </a:cubicBezTo>
                  <a:cubicBezTo>
                    <a:pt x="310" y="233"/>
                    <a:pt x="274" y="253"/>
                    <a:pt x="236" y="267"/>
                  </a:cubicBezTo>
                  <a:cubicBezTo>
                    <a:pt x="222" y="271"/>
                    <a:pt x="211" y="266"/>
                    <a:pt x="199" y="262"/>
                  </a:cubicBezTo>
                  <a:cubicBezTo>
                    <a:pt x="196" y="261"/>
                    <a:pt x="193" y="253"/>
                    <a:pt x="194" y="249"/>
                  </a:cubicBezTo>
                  <a:cubicBezTo>
                    <a:pt x="199" y="227"/>
                    <a:pt x="189" y="217"/>
                    <a:pt x="170" y="206"/>
                  </a:cubicBezTo>
                  <a:cubicBezTo>
                    <a:pt x="152" y="196"/>
                    <a:pt x="140" y="194"/>
                    <a:pt x="125" y="208"/>
                  </a:cubicBezTo>
                  <a:cubicBezTo>
                    <a:pt x="118" y="214"/>
                    <a:pt x="111" y="213"/>
                    <a:pt x="104" y="206"/>
                  </a:cubicBezTo>
                  <a:cubicBezTo>
                    <a:pt x="93" y="195"/>
                    <a:pt x="82" y="184"/>
                    <a:pt x="71" y="174"/>
                  </a:cubicBezTo>
                  <a:cubicBezTo>
                    <a:pt x="65" y="168"/>
                    <a:pt x="64" y="161"/>
                    <a:pt x="70" y="155"/>
                  </a:cubicBezTo>
                  <a:cubicBezTo>
                    <a:pt x="85" y="139"/>
                    <a:pt x="82" y="125"/>
                    <a:pt x="71" y="106"/>
                  </a:cubicBezTo>
                  <a:cubicBezTo>
                    <a:pt x="61" y="88"/>
                    <a:pt x="51" y="80"/>
                    <a:pt x="31" y="85"/>
                  </a:cubicBezTo>
                  <a:cubicBezTo>
                    <a:pt x="22" y="86"/>
                    <a:pt x="16" y="83"/>
                    <a:pt x="14" y="72"/>
                  </a:cubicBezTo>
                  <a:cubicBezTo>
                    <a:pt x="11" y="58"/>
                    <a:pt x="6" y="45"/>
                    <a:pt x="2" y="31"/>
                  </a:cubicBezTo>
                  <a:cubicBezTo>
                    <a:pt x="0" y="22"/>
                    <a:pt x="2" y="15"/>
                    <a:pt x="11" y="11"/>
                  </a:cubicBezTo>
                  <a:cubicBezTo>
                    <a:pt x="19" y="8"/>
                    <a:pt x="27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7" name="ExtraShape5">
              <a:extLst>
                <a:ext uri="{FF2B5EF4-FFF2-40B4-BE49-F238E27FC236}">
                  <a16:creationId xmlns:a16="http://schemas.microsoft.com/office/drawing/2014/main" id="{A6077DB5-66D5-44E4-BBF4-73032BDF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1687513" cy="722313"/>
            </a:xfrm>
            <a:custGeom>
              <a:avLst/>
              <a:gdLst>
                <a:gd name="T0" fmla="*/ 330 w 345"/>
                <a:gd name="T1" fmla="*/ 128 h 148"/>
                <a:gd name="T2" fmla="*/ 330 w 345"/>
                <a:gd name="T3" fmla="*/ 128 h 148"/>
                <a:gd name="T4" fmla="*/ 339 w 345"/>
                <a:gd name="T5" fmla="*/ 115 h 148"/>
                <a:gd name="T6" fmla="*/ 337 w 345"/>
                <a:gd name="T7" fmla="*/ 96 h 148"/>
                <a:gd name="T8" fmla="*/ 307 w 345"/>
                <a:gd name="T9" fmla="*/ 66 h 148"/>
                <a:gd name="T10" fmla="*/ 282 w 345"/>
                <a:gd name="T11" fmla="*/ 64 h 148"/>
                <a:gd name="T12" fmla="*/ 240 w 345"/>
                <a:gd name="T13" fmla="*/ 65 h 148"/>
                <a:gd name="T14" fmla="*/ 215 w 345"/>
                <a:gd name="T15" fmla="*/ 20 h 148"/>
                <a:gd name="T16" fmla="*/ 204 w 345"/>
                <a:gd name="T17" fmla="*/ 6 h 148"/>
                <a:gd name="T18" fmla="*/ 163 w 345"/>
                <a:gd name="T19" fmla="*/ 7 h 148"/>
                <a:gd name="T20" fmla="*/ 99 w 345"/>
                <a:gd name="T21" fmla="*/ 41 h 148"/>
                <a:gd name="T22" fmla="*/ 0 w 345"/>
                <a:gd name="T23" fmla="*/ 148 h 148"/>
                <a:gd name="T24" fmla="*/ 330 w 345"/>
                <a:gd name="T25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148"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  <a:cubicBezTo>
                    <a:pt x="332" y="124"/>
                    <a:pt x="335" y="119"/>
                    <a:pt x="339" y="115"/>
                  </a:cubicBezTo>
                  <a:cubicBezTo>
                    <a:pt x="345" y="109"/>
                    <a:pt x="343" y="102"/>
                    <a:pt x="337" y="96"/>
                  </a:cubicBezTo>
                  <a:cubicBezTo>
                    <a:pt x="327" y="87"/>
                    <a:pt x="316" y="77"/>
                    <a:pt x="307" y="66"/>
                  </a:cubicBezTo>
                  <a:cubicBezTo>
                    <a:pt x="299" y="56"/>
                    <a:pt x="290" y="55"/>
                    <a:pt x="282" y="64"/>
                  </a:cubicBezTo>
                  <a:cubicBezTo>
                    <a:pt x="268" y="77"/>
                    <a:pt x="256" y="74"/>
                    <a:pt x="240" y="65"/>
                  </a:cubicBezTo>
                  <a:cubicBezTo>
                    <a:pt x="220" y="54"/>
                    <a:pt x="209" y="43"/>
                    <a:pt x="215" y="20"/>
                  </a:cubicBezTo>
                  <a:cubicBezTo>
                    <a:pt x="217" y="12"/>
                    <a:pt x="212" y="8"/>
                    <a:pt x="204" y="6"/>
                  </a:cubicBezTo>
                  <a:cubicBezTo>
                    <a:pt x="190" y="1"/>
                    <a:pt x="177" y="0"/>
                    <a:pt x="163" y="7"/>
                  </a:cubicBezTo>
                  <a:cubicBezTo>
                    <a:pt x="142" y="18"/>
                    <a:pt x="119" y="28"/>
                    <a:pt x="99" y="41"/>
                  </a:cubicBezTo>
                  <a:cubicBezTo>
                    <a:pt x="58" y="67"/>
                    <a:pt x="26" y="102"/>
                    <a:pt x="0" y="148"/>
                  </a:cubicBezTo>
                  <a:cubicBezTo>
                    <a:pt x="0" y="148"/>
                    <a:pt x="81" y="62"/>
                    <a:pt x="33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8" name="ExtraShape6">
              <a:extLst>
                <a:ext uri="{FF2B5EF4-FFF2-40B4-BE49-F238E27FC236}">
                  <a16:creationId xmlns:a16="http://schemas.microsoft.com/office/drawing/2014/main" id="{724C33F0-4475-48AB-8768-A5AC8CDD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465388"/>
              <a:ext cx="730250" cy="1695450"/>
            </a:xfrm>
            <a:custGeom>
              <a:avLst/>
              <a:gdLst>
                <a:gd name="T0" fmla="*/ 138 w 149"/>
                <a:gd name="T1" fmla="*/ 17 h 347"/>
                <a:gd name="T2" fmla="*/ 116 w 149"/>
                <a:gd name="T3" fmla="*/ 6 h 347"/>
                <a:gd name="T4" fmla="*/ 98 w 149"/>
                <a:gd name="T5" fmla="*/ 8 h 347"/>
                <a:gd name="T6" fmla="*/ 67 w 149"/>
                <a:gd name="T7" fmla="*/ 38 h 347"/>
                <a:gd name="T8" fmla="*/ 65 w 149"/>
                <a:gd name="T9" fmla="*/ 63 h 347"/>
                <a:gd name="T10" fmla="*/ 66 w 149"/>
                <a:gd name="T11" fmla="*/ 105 h 347"/>
                <a:gd name="T12" fmla="*/ 21 w 149"/>
                <a:gd name="T13" fmla="*/ 130 h 347"/>
                <a:gd name="T14" fmla="*/ 9 w 149"/>
                <a:gd name="T15" fmla="*/ 136 h 347"/>
                <a:gd name="T16" fmla="*/ 6 w 149"/>
                <a:gd name="T17" fmla="*/ 175 h 347"/>
                <a:gd name="T18" fmla="*/ 94 w 149"/>
                <a:gd name="T19" fmla="*/ 306 h 347"/>
                <a:gd name="T20" fmla="*/ 149 w 149"/>
                <a:gd name="T21" fmla="*/ 347 h 347"/>
                <a:gd name="T22" fmla="*/ 138 w 149"/>
                <a:gd name="T23" fmla="*/ 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347">
                  <a:moveTo>
                    <a:pt x="138" y="17"/>
                  </a:moveTo>
                  <a:cubicBezTo>
                    <a:pt x="131" y="17"/>
                    <a:pt x="124" y="13"/>
                    <a:pt x="116" y="6"/>
                  </a:cubicBezTo>
                  <a:cubicBezTo>
                    <a:pt x="110" y="0"/>
                    <a:pt x="104" y="2"/>
                    <a:pt x="98" y="8"/>
                  </a:cubicBezTo>
                  <a:cubicBezTo>
                    <a:pt x="88" y="18"/>
                    <a:pt x="78" y="29"/>
                    <a:pt x="67" y="38"/>
                  </a:cubicBezTo>
                  <a:cubicBezTo>
                    <a:pt x="58" y="46"/>
                    <a:pt x="56" y="54"/>
                    <a:pt x="65" y="63"/>
                  </a:cubicBezTo>
                  <a:cubicBezTo>
                    <a:pt x="78" y="77"/>
                    <a:pt x="75" y="89"/>
                    <a:pt x="66" y="105"/>
                  </a:cubicBezTo>
                  <a:cubicBezTo>
                    <a:pt x="56" y="126"/>
                    <a:pt x="43" y="134"/>
                    <a:pt x="21" y="130"/>
                  </a:cubicBezTo>
                  <a:cubicBezTo>
                    <a:pt x="17" y="130"/>
                    <a:pt x="10" y="133"/>
                    <a:pt x="9" y="136"/>
                  </a:cubicBezTo>
                  <a:cubicBezTo>
                    <a:pt x="5" y="149"/>
                    <a:pt x="0" y="161"/>
                    <a:pt x="6" y="175"/>
                  </a:cubicBezTo>
                  <a:cubicBezTo>
                    <a:pt x="25" y="226"/>
                    <a:pt x="53" y="270"/>
                    <a:pt x="94" y="306"/>
                  </a:cubicBezTo>
                  <a:cubicBezTo>
                    <a:pt x="110" y="320"/>
                    <a:pt x="129" y="332"/>
                    <a:pt x="149" y="347"/>
                  </a:cubicBezTo>
                  <a:cubicBezTo>
                    <a:pt x="149" y="347"/>
                    <a:pt x="77" y="276"/>
                    <a:pt x="13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59" name="ExtraShape7">
              <a:extLst>
                <a:ext uri="{FF2B5EF4-FFF2-40B4-BE49-F238E27FC236}">
                  <a16:creationId xmlns:a16="http://schemas.microsoft.com/office/drawing/2014/main" id="{723BD641-164F-4144-83CB-6734B8E3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3163888"/>
              <a:ext cx="719138" cy="1676400"/>
            </a:xfrm>
            <a:custGeom>
              <a:avLst/>
              <a:gdLst>
                <a:gd name="T0" fmla="*/ 51 w 147"/>
                <a:gd name="T1" fmla="*/ 336 h 343"/>
                <a:gd name="T2" fmla="*/ 84 w 147"/>
                <a:gd name="T3" fmla="*/ 303 h 343"/>
                <a:gd name="T4" fmla="*/ 85 w 147"/>
                <a:gd name="T5" fmla="*/ 283 h 343"/>
                <a:gd name="T6" fmla="*/ 84 w 147"/>
                <a:gd name="T7" fmla="*/ 237 h 343"/>
                <a:gd name="T8" fmla="*/ 126 w 147"/>
                <a:gd name="T9" fmla="*/ 214 h 343"/>
                <a:gd name="T10" fmla="*/ 139 w 147"/>
                <a:gd name="T11" fmla="*/ 209 h 343"/>
                <a:gd name="T12" fmla="*/ 144 w 147"/>
                <a:gd name="T13" fmla="*/ 174 h 343"/>
                <a:gd name="T14" fmla="*/ 10 w 147"/>
                <a:gd name="T15" fmla="*/ 5 h 343"/>
                <a:gd name="T16" fmla="*/ 0 w 147"/>
                <a:gd name="T17" fmla="*/ 0 h 343"/>
                <a:gd name="T18" fmla="*/ 10 w 147"/>
                <a:gd name="T19" fmla="*/ 327 h 343"/>
                <a:gd name="T20" fmla="*/ 32 w 147"/>
                <a:gd name="T21" fmla="*/ 338 h 343"/>
                <a:gd name="T22" fmla="*/ 51 w 147"/>
                <a:gd name="T23" fmla="*/ 33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343">
                  <a:moveTo>
                    <a:pt x="51" y="336"/>
                  </a:moveTo>
                  <a:cubicBezTo>
                    <a:pt x="61" y="325"/>
                    <a:pt x="72" y="314"/>
                    <a:pt x="84" y="303"/>
                  </a:cubicBezTo>
                  <a:cubicBezTo>
                    <a:pt x="91" y="297"/>
                    <a:pt x="92" y="290"/>
                    <a:pt x="85" y="283"/>
                  </a:cubicBezTo>
                  <a:cubicBezTo>
                    <a:pt x="71" y="268"/>
                    <a:pt x="73" y="255"/>
                    <a:pt x="84" y="237"/>
                  </a:cubicBezTo>
                  <a:cubicBezTo>
                    <a:pt x="94" y="218"/>
                    <a:pt x="105" y="209"/>
                    <a:pt x="126" y="214"/>
                  </a:cubicBezTo>
                  <a:cubicBezTo>
                    <a:pt x="130" y="214"/>
                    <a:pt x="138" y="212"/>
                    <a:pt x="139" y="209"/>
                  </a:cubicBezTo>
                  <a:cubicBezTo>
                    <a:pt x="142" y="198"/>
                    <a:pt x="147" y="184"/>
                    <a:pt x="144" y="174"/>
                  </a:cubicBezTo>
                  <a:cubicBezTo>
                    <a:pt x="120" y="101"/>
                    <a:pt x="75" y="45"/>
                    <a:pt x="10" y="5"/>
                  </a:cubicBezTo>
                  <a:cubicBezTo>
                    <a:pt x="7" y="3"/>
                    <a:pt x="4" y="2"/>
                    <a:pt x="0" y="0"/>
                  </a:cubicBezTo>
                  <a:cubicBezTo>
                    <a:pt x="0" y="0"/>
                    <a:pt x="98" y="146"/>
                    <a:pt x="10" y="327"/>
                  </a:cubicBezTo>
                  <a:cubicBezTo>
                    <a:pt x="18" y="328"/>
                    <a:pt x="25" y="331"/>
                    <a:pt x="32" y="338"/>
                  </a:cubicBezTo>
                  <a:cubicBezTo>
                    <a:pt x="38" y="343"/>
                    <a:pt x="45" y="343"/>
                    <a:pt x="51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0" name="ExtraShape8">
              <a:extLst>
                <a:ext uri="{FF2B5EF4-FFF2-40B4-BE49-F238E27FC236}">
                  <a16:creationId xmlns:a16="http://schemas.microsoft.com/office/drawing/2014/main" id="{FD34273B-109A-4C3D-A6DE-E9F4D1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109663"/>
            </a:xfrm>
            <a:custGeom>
              <a:avLst/>
              <a:gdLst>
                <a:gd name="T0" fmla="*/ 34 w 408"/>
                <a:gd name="T1" fmla="*/ 0 h 227"/>
                <a:gd name="T2" fmla="*/ 11 w 408"/>
                <a:gd name="T3" fmla="*/ 11 h 227"/>
                <a:gd name="T4" fmla="*/ 2 w 408"/>
                <a:gd name="T5" fmla="*/ 31 h 227"/>
                <a:gd name="T6" fmla="*/ 14 w 408"/>
                <a:gd name="T7" fmla="*/ 72 h 227"/>
                <a:gd name="T8" fmla="*/ 31 w 408"/>
                <a:gd name="T9" fmla="*/ 85 h 227"/>
                <a:gd name="T10" fmla="*/ 71 w 408"/>
                <a:gd name="T11" fmla="*/ 106 h 227"/>
                <a:gd name="T12" fmla="*/ 79 w 408"/>
                <a:gd name="T13" fmla="*/ 141 h 227"/>
                <a:gd name="T14" fmla="*/ 83 w 408"/>
                <a:gd name="T15" fmla="*/ 143 h 227"/>
                <a:gd name="T16" fmla="*/ 408 w 408"/>
                <a:gd name="T17" fmla="*/ 124 h 227"/>
                <a:gd name="T18" fmla="*/ 34 w 408"/>
                <a:gd name="T1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227">
                  <a:moveTo>
                    <a:pt x="34" y="0"/>
                  </a:moveTo>
                  <a:cubicBezTo>
                    <a:pt x="27" y="3"/>
                    <a:pt x="19" y="8"/>
                    <a:pt x="11" y="11"/>
                  </a:cubicBezTo>
                  <a:cubicBezTo>
                    <a:pt x="2" y="15"/>
                    <a:pt x="0" y="22"/>
                    <a:pt x="2" y="31"/>
                  </a:cubicBezTo>
                  <a:cubicBezTo>
                    <a:pt x="6" y="45"/>
                    <a:pt x="11" y="58"/>
                    <a:pt x="14" y="72"/>
                  </a:cubicBezTo>
                  <a:cubicBezTo>
                    <a:pt x="16" y="83"/>
                    <a:pt x="22" y="86"/>
                    <a:pt x="31" y="85"/>
                  </a:cubicBezTo>
                  <a:cubicBezTo>
                    <a:pt x="51" y="80"/>
                    <a:pt x="61" y="88"/>
                    <a:pt x="71" y="106"/>
                  </a:cubicBezTo>
                  <a:cubicBezTo>
                    <a:pt x="79" y="119"/>
                    <a:pt x="83" y="130"/>
                    <a:pt x="79" y="141"/>
                  </a:cubicBezTo>
                  <a:cubicBezTo>
                    <a:pt x="80" y="142"/>
                    <a:pt x="81" y="143"/>
                    <a:pt x="83" y="143"/>
                  </a:cubicBezTo>
                  <a:cubicBezTo>
                    <a:pt x="272" y="227"/>
                    <a:pt x="408" y="124"/>
                    <a:pt x="408" y="124"/>
                  </a:cubicBezTo>
                  <a:cubicBezTo>
                    <a:pt x="256" y="162"/>
                    <a:pt x="133" y="11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1" name="ExtraShape9">
              <a:extLst>
                <a:ext uri="{FF2B5EF4-FFF2-40B4-BE49-F238E27FC236}">
                  <a16:creationId xmlns:a16="http://schemas.microsoft.com/office/drawing/2014/main" id="{5E051320-3DBF-47C4-BB05-EB1D38859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9612" y="3164549"/>
              <a:ext cx="650808" cy="932625"/>
            </a:xfrm>
            <a:custGeom>
              <a:avLst/>
              <a:gdLst>
                <a:gd name="T0" fmla="*/ 4027 w 4458"/>
                <a:gd name="T1" fmla="*/ 4195 h 6398"/>
                <a:gd name="T2" fmla="*/ 3564 w 4458"/>
                <a:gd name="T3" fmla="*/ 2441 h 6398"/>
                <a:gd name="T4" fmla="*/ 3645 w 4458"/>
                <a:gd name="T5" fmla="*/ 1697 h 6398"/>
                <a:gd name="T6" fmla="*/ 2229 w 4458"/>
                <a:gd name="T7" fmla="*/ 0 h 6398"/>
                <a:gd name="T8" fmla="*/ 813 w 4458"/>
                <a:gd name="T9" fmla="*/ 1697 h 6398"/>
                <a:gd name="T10" fmla="*/ 894 w 4458"/>
                <a:gd name="T11" fmla="*/ 2441 h 6398"/>
                <a:gd name="T12" fmla="*/ 431 w 4458"/>
                <a:gd name="T13" fmla="*/ 4195 h 6398"/>
                <a:gd name="T14" fmla="*/ 197 w 4458"/>
                <a:gd name="T15" fmla="*/ 6071 h 6398"/>
                <a:gd name="T16" fmla="*/ 3614 w 4458"/>
                <a:gd name="T17" fmla="*/ 6398 h 6398"/>
                <a:gd name="T18" fmla="*/ 4384 w 4458"/>
                <a:gd name="T19" fmla="*/ 5357 h 6398"/>
                <a:gd name="T20" fmla="*/ 1799 w 4458"/>
                <a:gd name="T21" fmla="*/ 4449 h 6398"/>
                <a:gd name="T22" fmla="*/ 1942 w 4458"/>
                <a:gd name="T23" fmla="*/ 4430 h 6398"/>
                <a:gd name="T24" fmla="*/ 2516 w 4458"/>
                <a:gd name="T25" fmla="*/ 4430 h 6398"/>
                <a:gd name="T26" fmla="*/ 2659 w 4458"/>
                <a:gd name="T27" fmla="*/ 4449 h 6398"/>
                <a:gd name="T28" fmla="*/ 3107 w 4458"/>
                <a:gd name="T29" fmla="*/ 4000 h 6398"/>
                <a:gd name="T30" fmla="*/ 3257 w 4458"/>
                <a:gd name="T31" fmla="*/ 3908 h 6398"/>
                <a:gd name="T32" fmla="*/ 2197 w 4458"/>
                <a:gd name="T33" fmla="*/ 5599 h 6398"/>
                <a:gd name="T34" fmla="*/ 1201 w 4458"/>
                <a:gd name="T35" fmla="*/ 3908 h 6398"/>
                <a:gd name="T36" fmla="*/ 1351 w 4458"/>
                <a:gd name="T37" fmla="*/ 4000 h 6398"/>
                <a:gd name="T38" fmla="*/ 2229 w 4458"/>
                <a:gd name="T39" fmla="*/ 1703 h 6398"/>
                <a:gd name="T40" fmla="*/ 3431 w 4458"/>
                <a:gd name="T41" fmla="*/ 2092 h 6398"/>
                <a:gd name="T42" fmla="*/ 3132 w 4458"/>
                <a:gd name="T43" fmla="*/ 2441 h 6398"/>
                <a:gd name="T44" fmla="*/ 2508 w 4458"/>
                <a:gd name="T45" fmla="*/ 3335 h 6398"/>
                <a:gd name="T46" fmla="*/ 2673 w 4458"/>
                <a:gd name="T47" fmla="*/ 3888 h 6398"/>
                <a:gd name="T48" fmla="*/ 2426 w 4458"/>
                <a:gd name="T49" fmla="*/ 4215 h 6398"/>
                <a:gd name="T50" fmla="*/ 2229 w 4458"/>
                <a:gd name="T51" fmla="*/ 4143 h 6398"/>
                <a:gd name="T52" fmla="*/ 2032 w 4458"/>
                <a:gd name="T53" fmla="*/ 4215 h 6398"/>
                <a:gd name="T54" fmla="*/ 1784 w 4458"/>
                <a:gd name="T55" fmla="*/ 3888 h 6398"/>
                <a:gd name="T56" fmla="*/ 1950 w 4458"/>
                <a:gd name="T57" fmla="*/ 3335 h 6398"/>
                <a:gd name="T58" fmla="*/ 1326 w 4458"/>
                <a:gd name="T59" fmla="*/ 2441 h 6398"/>
                <a:gd name="T60" fmla="*/ 1027 w 4458"/>
                <a:gd name="T61" fmla="*/ 2092 h 6398"/>
                <a:gd name="T62" fmla="*/ 2229 w 4458"/>
                <a:gd name="T63" fmla="*/ 1703 h 6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8" h="6398">
                  <a:moveTo>
                    <a:pt x="4384" y="5357"/>
                  </a:moveTo>
                  <a:lnTo>
                    <a:pt x="4027" y="4195"/>
                  </a:lnTo>
                  <a:cubicBezTo>
                    <a:pt x="3955" y="3958"/>
                    <a:pt x="3782" y="3778"/>
                    <a:pt x="3564" y="3688"/>
                  </a:cubicBezTo>
                  <a:lnTo>
                    <a:pt x="3564" y="2441"/>
                  </a:lnTo>
                  <a:cubicBezTo>
                    <a:pt x="3630" y="2362"/>
                    <a:pt x="3682" y="2264"/>
                    <a:pt x="3706" y="2153"/>
                  </a:cubicBezTo>
                  <a:cubicBezTo>
                    <a:pt x="3743" y="1985"/>
                    <a:pt x="3716" y="1823"/>
                    <a:pt x="3645" y="1697"/>
                  </a:cubicBezTo>
                  <a:cubicBezTo>
                    <a:pt x="3666" y="1634"/>
                    <a:pt x="3678" y="1553"/>
                    <a:pt x="3678" y="1449"/>
                  </a:cubicBezTo>
                  <a:cubicBezTo>
                    <a:pt x="3678" y="649"/>
                    <a:pt x="3029" y="0"/>
                    <a:pt x="2229" y="0"/>
                  </a:cubicBezTo>
                  <a:cubicBezTo>
                    <a:pt x="1429" y="0"/>
                    <a:pt x="780" y="649"/>
                    <a:pt x="780" y="1449"/>
                  </a:cubicBezTo>
                  <a:cubicBezTo>
                    <a:pt x="780" y="1553"/>
                    <a:pt x="792" y="1634"/>
                    <a:pt x="813" y="1697"/>
                  </a:cubicBezTo>
                  <a:cubicBezTo>
                    <a:pt x="742" y="1823"/>
                    <a:pt x="715" y="1985"/>
                    <a:pt x="752" y="2153"/>
                  </a:cubicBezTo>
                  <a:cubicBezTo>
                    <a:pt x="776" y="2264"/>
                    <a:pt x="828" y="2362"/>
                    <a:pt x="894" y="2441"/>
                  </a:cubicBezTo>
                  <a:lnTo>
                    <a:pt x="894" y="3688"/>
                  </a:lnTo>
                  <a:cubicBezTo>
                    <a:pt x="676" y="3778"/>
                    <a:pt x="503" y="3958"/>
                    <a:pt x="431" y="4195"/>
                  </a:cubicBezTo>
                  <a:lnTo>
                    <a:pt x="74" y="5356"/>
                  </a:lnTo>
                  <a:cubicBezTo>
                    <a:pt x="0" y="5600"/>
                    <a:pt x="46" y="5867"/>
                    <a:pt x="197" y="6071"/>
                  </a:cubicBezTo>
                  <a:cubicBezTo>
                    <a:pt x="348" y="6276"/>
                    <a:pt x="590" y="6398"/>
                    <a:pt x="844" y="6398"/>
                  </a:cubicBezTo>
                  <a:lnTo>
                    <a:pt x="3614" y="6398"/>
                  </a:lnTo>
                  <a:cubicBezTo>
                    <a:pt x="3868" y="6398"/>
                    <a:pt x="4110" y="6276"/>
                    <a:pt x="4261" y="6071"/>
                  </a:cubicBezTo>
                  <a:cubicBezTo>
                    <a:pt x="4412" y="5867"/>
                    <a:pt x="4458" y="5600"/>
                    <a:pt x="4384" y="5357"/>
                  </a:cubicBezTo>
                  <a:close/>
                  <a:moveTo>
                    <a:pt x="1569" y="4231"/>
                  </a:moveTo>
                  <a:cubicBezTo>
                    <a:pt x="1577" y="4352"/>
                    <a:pt x="1675" y="4449"/>
                    <a:pt x="1799" y="4449"/>
                  </a:cubicBezTo>
                  <a:cubicBezTo>
                    <a:pt x="1857" y="4449"/>
                    <a:pt x="1909" y="4425"/>
                    <a:pt x="1950" y="4390"/>
                  </a:cubicBezTo>
                  <a:cubicBezTo>
                    <a:pt x="1948" y="4404"/>
                    <a:pt x="1942" y="4416"/>
                    <a:pt x="1942" y="4430"/>
                  </a:cubicBezTo>
                  <a:cubicBezTo>
                    <a:pt x="1942" y="4589"/>
                    <a:pt x="2070" y="4718"/>
                    <a:pt x="2229" y="4718"/>
                  </a:cubicBezTo>
                  <a:cubicBezTo>
                    <a:pt x="2388" y="4718"/>
                    <a:pt x="2516" y="4589"/>
                    <a:pt x="2516" y="4430"/>
                  </a:cubicBezTo>
                  <a:cubicBezTo>
                    <a:pt x="2516" y="4416"/>
                    <a:pt x="2510" y="4404"/>
                    <a:pt x="2508" y="4390"/>
                  </a:cubicBezTo>
                  <a:cubicBezTo>
                    <a:pt x="2549" y="4425"/>
                    <a:pt x="2601" y="4449"/>
                    <a:pt x="2659" y="4449"/>
                  </a:cubicBezTo>
                  <a:cubicBezTo>
                    <a:pt x="2782" y="4449"/>
                    <a:pt x="2881" y="4352"/>
                    <a:pt x="2889" y="4231"/>
                  </a:cubicBezTo>
                  <a:cubicBezTo>
                    <a:pt x="3011" y="4222"/>
                    <a:pt x="3107" y="4124"/>
                    <a:pt x="3107" y="4000"/>
                  </a:cubicBezTo>
                  <a:cubicBezTo>
                    <a:pt x="3107" y="3967"/>
                    <a:pt x="3100" y="3936"/>
                    <a:pt x="3088" y="3908"/>
                  </a:cubicBezTo>
                  <a:lnTo>
                    <a:pt x="3257" y="3908"/>
                  </a:lnTo>
                  <a:cubicBezTo>
                    <a:pt x="3271" y="3908"/>
                    <a:pt x="3285" y="3910"/>
                    <a:pt x="3298" y="3911"/>
                  </a:cubicBezTo>
                  <a:cubicBezTo>
                    <a:pt x="3126" y="4341"/>
                    <a:pt x="2586" y="5604"/>
                    <a:pt x="2197" y="5599"/>
                  </a:cubicBezTo>
                  <a:cubicBezTo>
                    <a:pt x="1815" y="5594"/>
                    <a:pt x="1310" y="4342"/>
                    <a:pt x="1148" y="3912"/>
                  </a:cubicBezTo>
                  <a:cubicBezTo>
                    <a:pt x="1165" y="3910"/>
                    <a:pt x="1183" y="3908"/>
                    <a:pt x="1201" y="3908"/>
                  </a:cubicBezTo>
                  <a:lnTo>
                    <a:pt x="1370" y="3908"/>
                  </a:lnTo>
                  <a:cubicBezTo>
                    <a:pt x="1358" y="3936"/>
                    <a:pt x="1351" y="3967"/>
                    <a:pt x="1351" y="4000"/>
                  </a:cubicBezTo>
                  <a:cubicBezTo>
                    <a:pt x="1351" y="4124"/>
                    <a:pt x="1447" y="4222"/>
                    <a:pt x="1569" y="4231"/>
                  </a:cubicBezTo>
                  <a:close/>
                  <a:moveTo>
                    <a:pt x="2229" y="1703"/>
                  </a:moveTo>
                  <a:cubicBezTo>
                    <a:pt x="2725" y="1703"/>
                    <a:pt x="3162" y="1912"/>
                    <a:pt x="3423" y="1881"/>
                  </a:cubicBezTo>
                  <a:cubicBezTo>
                    <a:pt x="3443" y="1941"/>
                    <a:pt x="3448" y="2016"/>
                    <a:pt x="3431" y="2092"/>
                  </a:cubicBezTo>
                  <a:cubicBezTo>
                    <a:pt x="3404" y="2217"/>
                    <a:pt x="3321" y="2320"/>
                    <a:pt x="3231" y="2344"/>
                  </a:cubicBezTo>
                  <a:cubicBezTo>
                    <a:pt x="3184" y="2357"/>
                    <a:pt x="3146" y="2393"/>
                    <a:pt x="3132" y="2441"/>
                  </a:cubicBezTo>
                  <a:cubicBezTo>
                    <a:pt x="3033" y="2779"/>
                    <a:pt x="2832" y="3049"/>
                    <a:pt x="2581" y="3182"/>
                  </a:cubicBezTo>
                  <a:cubicBezTo>
                    <a:pt x="2525" y="3211"/>
                    <a:pt x="2496" y="3273"/>
                    <a:pt x="2508" y="3335"/>
                  </a:cubicBezTo>
                  <a:lnTo>
                    <a:pt x="2603" y="3795"/>
                  </a:lnTo>
                  <a:cubicBezTo>
                    <a:pt x="2612" y="3836"/>
                    <a:pt x="2639" y="3868"/>
                    <a:pt x="2673" y="3888"/>
                  </a:cubicBezTo>
                  <a:cubicBezTo>
                    <a:pt x="2657" y="3917"/>
                    <a:pt x="2646" y="3949"/>
                    <a:pt x="2644" y="3985"/>
                  </a:cubicBezTo>
                  <a:cubicBezTo>
                    <a:pt x="2522" y="3993"/>
                    <a:pt x="2426" y="4092"/>
                    <a:pt x="2426" y="4215"/>
                  </a:cubicBezTo>
                  <a:cubicBezTo>
                    <a:pt x="2426" y="4218"/>
                    <a:pt x="2427" y="4221"/>
                    <a:pt x="2427" y="4224"/>
                  </a:cubicBezTo>
                  <a:cubicBezTo>
                    <a:pt x="2376" y="4174"/>
                    <a:pt x="2306" y="4143"/>
                    <a:pt x="2229" y="4143"/>
                  </a:cubicBezTo>
                  <a:cubicBezTo>
                    <a:pt x="2152" y="4143"/>
                    <a:pt x="2082" y="4174"/>
                    <a:pt x="2031" y="4224"/>
                  </a:cubicBezTo>
                  <a:cubicBezTo>
                    <a:pt x="2031" y="4221"/>
                    <a:pt x="2032" y="4218"/>
                    <a:pt x="2032" y="4215"/>
                  </a:cubicBezTo>
                  <a:cubicBezTo>
                    <a:pt x="2032" y="4092"/>
                    <a:pt x="1936" y="3993"/>
                    <a:pt x="1814" y="3985"/>
                  </a:cubicBezTo>
                  <a:cubicBezTo>
                    <a:pt x="1812" y="3949"/>
                    <a:pt x="1801" y="3917"/>
                    <a:pt x="1784" y="3888"/>
                  </a:cubicBezTo>
                  <a:cubicBezTo>
                    <a:pt x="1819" y="3868"/>
                    <a:pt x="1846" y="3836"/>
                    <a:pt x="1854" y="3795"/>
                  </a:cubicBezTo>
                  <a:lnTo>
                    <a:pt x="1950" y="3335"/>
                  </a:lnTo>
                  <a:cubicBezTo>
                    <a:pt x="1962" y="3273"/>
                    <a:pt x="1933" y="3211"/>
                    <a:pt x="1877" y="3182"/>
                  </a:cubicBezTo>
                  <a:cubicBezTo>
                    <a:pt x="1626" y="3049"/>
                    <a:pt x="1425" y="2779"/>
                    <a:pt x="1326" y="2441"/>
                  </a:cubicBezTo>
                  <a:cubicBezTo>
                    <a:pt x="1312" y="2393"/>
                    <a:pt x="1274" y="2357"/>
                    <a:pt x="1226" y="2344"/>
                  </a:cubicBezTo>
                  <a:cubicBezTo>
                    <a:pt x="1136" y="2321"/>
                    <a:pt x="1054" y="2217"/>
                    <a:pt x="1027" y="2092"/>
                  </a:cubicBezTo>
                  <a:cubicBezTo>
                    <a:pt x="1010" y="2016"/>
                    <a:pt x="1015" y="1941"/>
                    <a:pt x="1034" y="1881"/>
                  </a:cubicBezTo>
                  <a:cubicBezTo>
                    <a:pt x="1295" y="1912"/>
                    <a:pt x="1733" y="1703"/>
                    <a:pt x="2229" y="17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2" name="ValueShape1">
              <a:extLst>
                <a:ext uri="{FF2B5EF4-FFF2-40B4-BE49-F238E27FC236}">
                  <a16:creationId xmlns:a16="http://schemas.microsoft.com/office/drawing/2014/main" id="{C79232A8-1ED3-49C8-BED8-AE0AA032E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996" y="2550138"/>
              <a:ext cx="3877874" cy="2445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  <p:sp>
          <p:nvSpPr>
            <p:cNvPr id="63" name="ValueShape2">
              <a:extLst>
                <a:ext uri="{FF2B5EF4-FFF2-40B4-BE49-F238E27FC236}">
                  <a16:creationId xmlns:a16="http://schemas.microsoft.com/office/drawing/2014/main" id="{818A78DB-246E-4BCF-8A56-9BD4FCDC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208" y="4051420"/>
              <a:ext cx="3873898" cy="248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49116DD1-E04A-4E5F-969C-DB67EA4C4063}"/>
              </a:ext>
            </a:extLst>
          </p:cNvPr>
          <p:cNvSpPr txBox="1"/>
          <p:nvPr/>
        </p:nvSpPr>
        <p:spPr>
          <a:xfrm>
            <a:off x="5217893" y="2898476"/>
            <a:ext cx="49160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LIỆT KÊ NHỮNG ĐIỂM MÀ CÁC BẠN TRONG LỚP LÀM EM CẢM THẤY KHÓ CHỊU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74AC2D2-B3E3-46A0-966A-71EA8BC045A8}"/>
              </a:ext>
            </a:extLst>
          </p:cNvPr>
          <p:cNvSpPr txBox="1"/>
          <p:nvPr/>
        </p:nvSpPr>
        <p:spPr>
          <a:xfrm>
            <a:off x="5239410" y="4779390"/>
            <a:ext cx="49160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rPr>
              <a:t>LIỆT KÊ NHỮNG ĐIỂM MÀ HÀNG XÓM QUANH NHÀ EM LÀM EM CẢM THẤY KHÓ CHỊU</a:t>
            </a:r>
          </a:p>
        </p:txBody>
      </p:sp>
    </p:spTree>
    <p:extLst>
      <p:ext uri="{BB962C8B-B14F-4D97-AF65-F5344CB8AC3E}">
        <p14:creationId xmlns:p14="http://schemas.microsoft.com/office/powerpoint/2010/main" val="8373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59ABD4-2B87-4755-865C-426E4988F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09CF712-460B-4758-B5E6-C11C0C80CA5B}"/>
              </a:ext>
            </a:extLst>
          </p:cNvPr>
          <p:cNvSpPr/>
          <p:nvPr/>
        </p:nvSpPr>
        <p:spPr>
          <a:xfrm>
            <a:off x="1561070" y="2342664"/>
            <a:ext cx="906986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TÌM HIỂU NỘI QUY TRƯỜNG LỚP,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QUY ĐỊNH CỘNG ĐỒNG</a:t>
            </a:r>
            <a:endParaRPr lang="zh-CN" altLang="en-US" sz="4000" noProof="1">
              <a:solidFill>
                <a:schemeClr val="bg1"/>
              </a:solidFill>
              <a:latin typeface="iCiel Cadena" panose="02000503000000020004" pitchFamily="2" charset="77"/>
              <a:ea typeface="思源黑体 CN Heavy" panose="020B0A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421AA7-3184-4A35-9A5F-4033F4C811AE}"/>
              </a:ext>
            </a:extLst>
          </p:cNvPr>
          <p:cNvSpPr/>
          <p:nvPr/>
        </p:nvSpPr>
        <p:spPr>
          <a:xfrm flipH="1">
            <a:off x="3631693" y="1079650"/>
            <a:ext cx="4669173" cy="103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rgbClr val="56A37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283">
            <a:extLst>
              <a:ext uri="{FF2B5EF4-FFF2-40B4-BE49-F238E27FC236}">
                <a16:creationId xmlns:a16="http://schemas.microsoft.com/office/drawing/2014/main" id="{A2D20ED5-9D6B-4DDD-930F-CC294D854669}"/>
              </a:ext>
            </a:extLst>
          </p:cNvPr>
          <p:cNvSpPr txBox="1"/>
          <p:nvPr/>
        </p:nvSpPr>
        <p:spPr>
          <a:xfrm>
            <a:off x="4026103" y="1310338"/>
            <a:ext cx="3919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6A375"/>
                </a:solidFill>
                <a:latin typeface="iCiel Cadena" panose="02000503000000020004" pitchFamily="2" charset="77"/>
                <a:ea typeface="思源黑体 CN Medium" panose="020B0600000000000000" pitchFamily="34" charset="-122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5BE1DB-E67F-48F6-B976-45CBF73475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0F7C372-C324-42C3-A522-708010D54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3E028F-85FE-4AF4-86A7-13D5CE96FE51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7331D20-24DF-4894-AEE4-F7558A716F8C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A81B1BFC-3A23-434B-9112-6C8D03684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573" y="395388"/>
                <a:ext cx="83160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TÌM HIỂU NỘI QUY TRƯỜNG LỚP</a:t>
                </a:r>
                <a:endParaRPr lang="zh-CN" altLang="en-US" sz="3000" b="1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品 2">
            <a:extLst>
              <a:ext uri="{FF2B5EF4-FFF2-40B4-BE49-F238E27FC236}">
                <a16:creationId xmlns:a16="http://schemas.microsoft.com/office/drawing/2014/main" id="{4FE7E815-0501-4ED2-B4DE-23F0C001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1" y="1675904"/>
            <a:ext cx="5156199" cy="4428334"/>
          </a:xfrm>
          <a:prstGeom prst="rect">
            <a:avLst/>
          </a:prstGeom>
          <a:solidFill>
            <a:srgbClr val="56A375"/>
          </a:solidFill>
          <a:ln w="12700">
            <a:noFill/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44" name="15">
            <a:extLst>
              <a:ext uri="{FF2B5EF4-FFF2-40B4-BE49-F238E27FC236}">
                <a16:creationId xmlns:a16="http://schemas.microsoft.com/office/drawing/2014/main" id="{9EB0F649-B18D-4210-9601-4A0607262B2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0808" y="2518198"/>
            <a:ext cx="43238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LIỆT KÊ RA NỘI QUY LỚP HỌC: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GIAO TIẾP ỨNG XỬ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TRANG PHỤC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THÁI ĐỘ HỌC TẬP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THÁI ĐỘ HOẠT ĐỘNG TT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BẢO VỆ TÀI SẢN,…</a:t>
            </a:r>
          </a:p>
        </p:txBody>
      </p:sp>
      <p:sp>
        <p:nvSpPr>
          <p:cNvPr id="45" name="12">
            <a:extLst>
              <a:ext uri="{FF2B5EF4-FFF2-40B4-BE49-F238E27FC236}">
                <a16:creationId xmlns:a16="http://schemas.microsoft.com/office/drawing/2014/main" id="{294FD175-9C42-4B33-87E2-DB872DC777F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0808" y="1927774"/>
            <a:ext cx="3807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iCiel Cadena" panose="02000503000000020004" pitchFamily="2" charset="77"/>
                <a:ea typeface="思源黑体 CN Medium" panose="020B0600000000000000" pitchFamily="34" charset="-122"/>
                <a:sym typeface="微软雅黑" panose="020B0503020204020204" pitchFamily="34" charset="-122"/>
              </a:rPr>
              <a:t>CHIA LỚP THÀNH 4 NHÓM</a:t>
            </a:r>
            <a:endParaRPr lang="zh-CN" altLang="en-US" sz="2000" b="1" dirty="0">
              <a:solidFill>
                <a:schemeClr val="bg1"/>
              </a:solidFill>
              <a:latin typeface="iCiel Cadena" panose="02000503000000020004" pitchFamily="2" charset="77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1D188CC-29B7-82D1-4E47-A900BB703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21" y="1675904"/>
            <a:ext cx="5469924" cy="30768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6A7535-771F-77FE-7712-61EF158FE158}"/>
              </a:ext>
            </a:extLst>
          </p:cNvPr>
          <p:cNvSpPr/>
          <p:nvPr/>
        </p:nvSpPr>
        <p:spPr>
          <a:xfrm>
            <a:off x="6394621" y="4905632"/>
            <a:ext cx="5480222" cy="1198606"/>
          </a:xfrm>
          <a:prstGeom prst="rect">
            <a:avLst/>
          </a:prstGeom>
          <a:solidFill>
            <a:srgbClr val="56A375">
              <a:alpha val="41243"/>
            </a:srgbClr>
          </a:solidFill>
          <a:ln>
            <a:solidFill>
              <a:schemeClr val="accent1">
                <a:shade val="50000"/>
                <a:alpha val="8218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nhóm sẽ trình bày trong thời gian 5 phút. Nhóm nào hoàn thành trước và đúng nhiều hơn sẽ chiến thắng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5BE1DB-E67F-48F6-B976-45CBF73475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0F7C372-C324-42C3-A522-708010D54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3E028F-85FE-4AF4-86A7-13D5CE96FE51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7331D20-24DF-4894-AEE4-F7558A716F8C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A81B1BFC-3A23-434B-9112-6C8D03684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573" y="395388"/>
                <a:ext cx="83160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TÌM HIỂU QUY ĐỊNH CỘNG ĐỒNG</a:t>
                </a:r>
                <a:endParaRPr lang="zh-CN" altLang="en-US" sz="3000" b="1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品 2">
            <a:extLst>
              <a:ext uri="{FF2B5EF4-FFF2-40B4-BE49-F238E27FC236}">
                <a16:creationId xmlns:a16="http://schemas.microsoft.com/office/drawing/2014/main" id="{4FE7E815-0501-4ED2-B4DE-23F0C001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1" y="1675904"/>
            <a:ext cx="5156199" cy="4428334"/>
          </a:xfrm>
          <a:prstGeom prst="rect">
            <a:avLst/>
          </a:prstGeom>
          <a:solidFill>
            <a:srgbClr val="56A375"/>
          </a:solidFill>
          <a:ln w="12700">
            <a:noFill/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44" name="15">
            <a:extLst>
              <a:ext uri="{FF2B5EF4-FFF2-40B4-BE49-F238E27FC236}">
                <a16:creationId xmlns:a16="http://schemas.microsoft.com/office/drawing/2014/main" id="{9EB0F649-B18D-4210-9601-4A0607262B2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0808" y="2400280"/>
            <a:ext cx="432387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LIỆT KÊ RA QUY ĐỊNH CỘNG ĐỒNG NƠI EM SINH SỐNG: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ỨNG XỬ VĂN HOÁ NƠI CÔNG CỘNG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GIỮ GÌN VỆ SINH NƠI CÔNG CỘNG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THAM GIA HOẠT ĐỘNG, PHONG TRÀO TẠI ĐỊA PHƯƠNG.</a:t>
            </a:r>
          </a:p>
        </p:txBody>
      </p:sp>
      <p:sp>
        <p:nvSpPr>
          <p:cNvPr id="45" name="12">
            <a:extLst>
              <a:ext uri="{FF2B5EF4-FFF2-40B4-BE49-F238E27FC236}">
                <a16:creationId xmlns:a16="http://schemas.microsoft.com/office/drawing/2014/main" id="{294FD175-9C42-4B33-87E2-DB872DC777F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0808" y="1927774"/>
            <a:ext cx="3807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iCiel Cadena" panose="02000503000000020004" pitchFamily="2" charset="77"/>
                <a:ea typeface="思源黑体 CN Medium" panose="020B0600000000000000" pitchFamily="34" charset="-122"/>
                <a:sym typeface="微软雅黑" panose="020B0503020204020204" pitchFamily="34" charset="-122"/>
              </a:rPr>
              <a:t>CHIA LỚP THÀNH 4 NHÓM</a:t>
            </a:r>
            <a:endParaRPr lang="zh-CN" altLang="en-US" sz="2000" b="1" dirty="0">
              <a:solidFill>
                <a:schemeClr val="bg1"/>
              </a:solidFill>
              <a:latin typeface="iCiel Cadena" panose="02000503000000020004" pitchFamily="2" charset="77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A7535-771F-77FE-7712-61EF158FE158}"/>
              </a:ext>
            </a:extLst>
          </p:cNvPr>
          <p:cNvSpPr/>
          <p:nvPr/>
        </p:nvSpPr>
        <p:spPr>
          <a:xfrm>
            <a:off x="6394621" y="4711031"/>
            <a:ext cx="5480222" cy="1198606"/>
          </a:xfrm>
          <a:prstGeom prst="rect">
            <a:avLst/>
          </a:prstGeom>
          <a:solidFill>
            <a:srgbClr val="56A375">
              <a:alpha val="412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nhóm sẽ trình bày trong thời gian 5 phút. Đưa ra các quy định của mỗi nơi và rút ra kết luận về sự tương đồng.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D4832C4-FD98-D67E-E189-A8F6D9E99A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9"/>
          <a:stretch/>
        </p:blipFill>
        <p:spPr>
          <a:xfrm>
            <a:off x="6726707" y="1675904"/>
            <a:ext cx="4790121" cy="2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5BE1DB-E67F-48F6-B976-45CBF73475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0F7C372-C324-42C3-A522-708010D54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3E028F-85FE-4AF4-86A7-13D5CE96FE51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7331D20-24DF-4894-AEE4-F7558A716F8C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A81B1BFC-3A23-434B-9112-6C8D03684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573" y="395388"/>
                <a:ext cx="83160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CÁCH THỰC HIỆN NỘI QUY, QUY ĐỊNH CHUNG</a:t>
                </a:r>
                <a:endParaRPr lang="zh-CN" altLang="en-US" sz="3000" b="1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4" name="15">
            <a:extLst>
              <a:ext uri="{FF2B5EF4-FFF2-40B4-BE49-F238E27FC236}">
                <a16:creationId xmlns:a16="http://schemas.microsoft.com/office/drawing/2014/main" id="{9EB0F649-B18D-4210-9601-4A0607262B2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0808" y="2400280"/>
            <a:ext cx="432387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LIỆT KÊ RA QUY ĐỊNH CỘNG ĐỒNG NƠI EM SINH SỐNG: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ỨNG XỬ VĂN HOÁ NƠI CÔNG CỘNG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GIỮ GÌN VỆ SINH NƠI CÔNG CỘNG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  <a:sym typeface="微软雅黑" panose="020B0503020204020204" pitchFamily="34" charset="-122"/>
              </a:rPr>
              <a:t>QUY ĐỊNH VỀ THAM GIA HOẠT ĐỘNG, PHONG TRÀO TẠI ĐỊA PHƯƠNG.</a:t>
            </a:r>
          </a:p>
        </p:txBody>
      </p:sp>
      <p:sp>
        <p:nvSpPr>
          <p:cNvPr id="45" name="12">
            <a:extLst>
              <a:ext uri="{FF2B5EF4-FFF2-40B4-BE49-F238E27FC236}">
                <a16:creationId xmlns:a16="http://schemas.microsoft.com/office/drawing/2014/main" id="{294FD175-9C42-4B33-87E2-DB872DC777F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0808" y="1927774"/>
            <a:ext cx="3807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iCiel Cadena" panose="02000503000000020004" pitchFamily="2" charset="77"/>
                <a:ea typeface="思源黑体 CN Medium" panose="020B0600000000000000" pitchFamily="34" charset="-122"/>
                <a:sym typeface="微软雅黑" panose="020B0503020204020204" pitchFamily="34" charset="-122"/>
              </a:rPr>
              <a:t>CHIA LỚP THÀNH 4 NHÓM</a:t>
            </a:r>
            <a:endParaRPr lang="zh-CN" altLang="en-US" sz="2000" b="1" dirty="0">
              <a:solidFill>
                <a:schemeClr val="bg1"/>
              </a:solidFill>
              <a:latin typeface="iCiel Cadena" panose="02000503000000020004" pitchFamily="2" charset="77"/>
              <a:ea typeface="思源黑体 CN Medium" panose="020B06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A7535-771F-77FE-7712-61EF158FE158}"/>
              </a:ext>
            </a:extLst>
          </p:cNvPr>
          <p:cNvSpPr/>
          <p:nvPr/>
        </p:nvSpPr>
        <p:spPr>
          <a:xfrm>
            <a:off x="2458995" y="4795918"/>
            <a:ext cx="7055708" cy="1198606"/>
          </a:xfrm>
          <a:prstGeom prst="rect">
            <a:avLst/>
          </a:prstGeom>
          <a:solidFill>
            <a:srgbClr val="56A375">
              <a:alpha val="412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PP khăn trải bàn để lấy ý kiến cá nhân, sau đó trưởng nhóm tập hợp lại và dán trên bảng. GV sẽ tổng hợp lại thành biện pháp chung của lớp.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5DFC9A5-5BBF-74BD-FD6A-A73314DFD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69" y="1318521"/>
            <a:ext cx="3937000" cy="303530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96EB1237-1529-94CD-BFF0-27DDD2673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99" y="1377084"/>
            <a:ext cx="4267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5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92136C7A-EEE0-5FEE-90ED-E599AB0FC5AB}"/>
              </a:ext>
            </a:extLst>
          </p:cNvPr>
          <p:cNvSpPr/>
          <p:nvPr/>
        </p:nvSpPr>
        <p:spPr>
          <a:xfrm>
            <a:off x="3923586" y="1920975"/>
            <a:ext cx="4004956" cy="4004957"/>
          </a:xfrm>
          <a:prstGeom prst="ellipse">
            <a:avLst/>
          </a:prstGeom>
          <a:solidFill>
            <a:srgbClr val="56A375">
              <a:alpha val="429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253C6545-C79F-6506-EE9D-CEDEA286BFF6}"/>
              </a:ext>
            </a:extLst>
          </p:cNvPr>
          <p:cNvSpPr/>
          <p:nvPr/>
        </p:nvSpPr>
        <p:spPr>
          <a:xfrm>
            <a:off x="4166280" y="295395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MỖI NGƯỜI 1 QUAN ĐIỂM SỐNG KHÁC NHAU NÊN KHÔNG THỂ NÀO CÓ 1 QUY ĐỊNH THỐNG NHẤT Ở TẬP THỂ?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20CC56-83AB-767A-8152-D617C507D5C5}"/>
              </a:ext>
            </a:extLst>
          </p:cNvPr>
          <p:cNvSpPr/>
          <p:nvPr/>
        </p:nvSpPr>
        <p:spPr>
          <a:xfrm>
            <a:off x="513020" y="2664307"/>
            <a:ext cx="2214716" cy="2122607"/>
          </a:xfrm>
          <a:prstGeom prst="ellipse">
            <a:avLst/>
          </a:prstGeom>
          <a:solidFill>
            <a:srgbClr val="56A37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VN" sz="280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VN" sz="2800">
                <a:solidFill>
                  <a:schemeClr val="accent6">
                    <a:lumMod val="50000"/>
                  </a:schemeClr>
                </a:solidFill>
              </a:rPr>
              <a:t>ì sao?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10BA59-4D26-1D7F-D1DD-8E78922A707C}"/>
              </a:ext>
            </a:extLst>
          </p:cNvPr>
          <p:cNvSpPr/>
          <p:nvPr/>
        </p:nvSpPr>
        <p:spPr>
          <a:xfrm>
            <a:off x="9124390" y="2551679"/>
            <a:ext cx="2214716" cy="2122607"/>
          </a:xfrm>
          <a:prstGeom prst="ellipse">
            <a:avLst/>
          </a:prstGeom>
          <a:solidFill>
            <a:srgbClr val="56A37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SAI</a:t>
            </a:r>
            <a:r>
              <a:rPr lang="en-VN" sz="280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VN" sz="2800">
                <a:solidFill>
                  <a:schemeClr val="accent6">
                    <a:lumMod val="50000"/>
                  </a:schemeClr>
                </a:solidFill>
              </a:rPr>
              <a:t>ì sao?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C2F9F7-D5B3-775B-1658-9F6FAC613149}"/>
              </a:ext>
            </a:extLst>
          </p:cNvPr>
          <p:cNvCxnSpPr>
            <a:cxnSpLocks/>
          </p:cNvCxnSpPr>
          <p:nvPr/>
        </p:nvCxnSpPr>
        <p:spPr>
          <a:xfrm>
            <a:off x="2727736" y="3725609"/>
            <a:ext cx="1192777" cy="0"/>
          </a:xfrm>
          <a:prstGeom prst="line">
            <a:avLst/>
          </a:prstGeom>
          <a:ln w="19050">
            <a:solidFill>
              <a:srgbClr val="75A9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99E46E-0003-13F2-99C7-C114D22F9757}"/>
              </a:ext>
            </a:extLst>
          </p:cNvPr>
          <p:cNvCxnSpPr>
            <a:cxnSpLocks/>
          </p:cNvCxnSpPr>
          <p:nvPr/>
        </p:nvCxnSpPr>
        <p:spPr>
          <a:xfrm>
            <a:off x="7928541" y="3647894"/>
            <a:ext cx="1192777" cy="0"/>
          </a:xfrm>
          <a:prstGeom prst="line">
            <a:avLst/>
          </a:prstGeom>
          <a:ln w="19050">
            <a:solidFill>
              <a:srgbClr val="75A9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4D628835-3EB4-3412-9EAF-C5A2F400B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95388"/>
            <a:ext cx="8102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iCiel Cadena" panose="02000503000000020004" pitchFamily="2" charset="77"/>
                <a:ea typeface="思源黑体 CN Medium" panose="020B0600000000000000" pitchFamily="34" charset="-122"/>
                <a:sym typeface="Arial" panose="020B0604020202020204" pitchFamily="34" charset="0"/>
              </a:rPr>
              <a:t>LUYỆN TẬP - PHẢN BIỆN</a:t>
            </a:r>
            <a:endParaRPr lang="zh-CN" altLang="en-US" sz="3000" dirty="0">
              <a:solidFill>
                <a:schemeClr val="bg1"/>
              </a:solidFill>
              <a:latin typeface="iCiel Cadena" panose="02000503000000020004" pitchFamily="2" charset="77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D64002-5272-4AA9-8F44-64727CBFC565}"/>
                  </a:ext>
                </a:extLst>
              </p14:cNvPr>
              <p14:cNvContentPartPr/>
              <p14:nvPr/>
            </p14:nvContentPartPr>
            <p14:xfrm>
              <a:off x="4866550" y="6488710"/>
              <a:ext cx="721800" cy="45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D64002-5272-4AA9-8F44-64727CBFC5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0550" y="6416710"/>
                <a:ext cx="793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B4E393-6D99-4982-A70C-F37B7ED6E826}"/>
                  </a:ext>
                </a:extLst>
              </p14:cNvPr>
              <p14:cNvContentPartPr/>
              <p14:nvPr/>
            </p14:nvContentPartPr>
            <p14:xfrm>
              <a:off x="4792750" y="6547750"/>
              <a:ext cx="894960" cy="15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B4E393-6D99-4982-A70C-F37B7ED6E8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110" y="6476110"/>
                <a:ext cx="966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C63E37-6F7D-4773-B73F-3EA27FCA3E86}"/>
                  </a:ext>
                </a:extLst>
              </p14:cNvPr>
              <p14:cNvContentPartPr/>
              <p14:nvPr/>
            </p14:nvContentPartPr>
            <p14:xfrm>
              <a:off x="4837030" y="6547750"/>
              <a:ext cx="889920" cy="15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C63E37-6F7D-4773-B73F-3EA27FCA3E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1030" y="6475750"/>
                <a:ext cx="9615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5073B10-1102-4D80-8341-86C33DB44993}"/>
                  </a:ext>
                </a:extLst>
              </p14:cNvPr>
              <p14:cNvContentPartPr/>
              <p14:nvPr/>
            </p14:nvContentPartPr>
            <p14:xfrm>
              <a:off x="5308990" y="656287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073B10-1102-4D80-8341-86C33DB449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3350" y="649087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1D94199-851B-42AF-AC48-0835C3F33E5B}"/>
                  </a:ext>
                </a:extLst>
              </p14:cNvPr>
              <p14:cNvContentPartPr/>
              <p14:nvPr/>
            </p14:nvContentPartPr>
            <p14:xfrm>
              <a:off x="4466950" y="6310150"/>
              <a:ext cx="3259080" cy="560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1D94199-851B-42AF-AC48-0835C3F33E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4310" y="6247510"/>
                <a:ext cx="3384720" cy="6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33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34131CEB-BCBF-4328-84D6-1DDB66119B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84F0C29-D232-423E-967B-B7A1DA945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7066" r="7066" b="706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7684721-E691-41C1-B873-459629372BBA}"/>
                </a:ext>
              </a:extLst>
            </p:cNvPr>
            <p:cNvGrpSpPr/>
            <p:nvPr/>
          </p:nvGrpSpPr>
          <p:grpSpPr>
            <a:xfrm>
              <a:off x="152400" y="395388"/>
              <a:ext cx="11887200" cy="6334646"/>
              <a:chOff x="152400" y="395388"/>
              <a:chExt cx="11887200" cy="6334646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F12297F-B0B9-4D9D-A8B6-F671DEEE9E4E}"/>
                  </a:ext>
                </a:extLst>
              </p:cNvPr>
              <p:cNvSpPr/>
              <p:nvPr/>
            </p:nvSpPr>
            <p:spPr>
              <a:xfrm>
                <a:off x="152400" y="1041400"/>
                <a:ext cx="11887200" cy="56886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TextBox 8">
                <a:extLst>
                  <a:ext uri="{FF2B5EF4-FFF2-40B4-BE49-F238E27FC236}">
                    <a16:creationId xmlns:a16="http://schemas.microsoft.com/office/drawing/2014/main" id="{BCED344B-1123-4E7E-A75C-7048CE2E0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395388"/>
                <a:ext cx="81026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latin typeface="iCiel Cadena" panose="02000503000000020004" pitchFamily="2" charset="77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NHIỆM VỤ VỀ NHÀ </a:t>
                </a:r>
                <a:endParaRPr lang="zh-CN" altLang="en-US" sz="3000" dirty="0">
                  <a:solidFill>
                    <a:schemeClr val="bg1"/>
                  </a:solidFill>
                  <a:latin typeface="iCiel Cadena" panose="02000503000000020004" pitchFamily="2" charset="77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1819e39d-d9e4-4c14-a6fe-5465fb02ca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BBDD9B8-C402-4914-8EF9-5B4535C050D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1780" y="1574559"/>
            <a:ext cx="10888439" cy="4900611"/>
            <a:chOff x="673099" y="1530350"/>
            <a:chExt cx="10888439" cy="4900611"/>
          </a:xfrm>
        </p:grpSpPr>
        <p:sp>
          <p:nvSpPr>
            <p:cNvPr id="48" name="işḷiḋè">
              <a:extLst>
                <a:ext uri="{FF2B5EF4-FFF2-40B4-BE49-F238E27FC236}">
                  <a16:creationId xmlns:a16="http://schemas.microsoft.com/office/drawing/2014/main" id="{2F4C333D-A43D-4F8F-9BEA-DA441C58445E}"/>
                </a:ext>
              </a:extLst>
            </p:cNvPr>
            <p:cNvSpPr/>
            <p:nvPr/>
          </p:nvSpPr>
          <p:spPr>
            <a:xfrm>
              <a:off x="673099" y="2888635"/>
              <a:ext cx="10845800" cy="766391"/>
            </a:xfrm>
            <a:prstGeom prst="rect">
              <a:avLst/>
            </a:prstGeom>
            <a:solidFill>
              <a:srgbClr val="56A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NHIỆM VỤ</a:t>
              </a:r>
              <a:endParaRPr lang="zh-CN" altLang="en-US" sz="3600" dirty="0">
                <a:solidFill>
                  <a:schemeClr val="bg1"/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F015FC9-F389-4C45-948D-FC74DB5E0938}"/>
                </a:ext>
              </a:extLst>
            </p:cNvPr>
            <p:cNvCxnSpPr/>
            <p:nvPr/>
          </p:nvCxnSpPr>
          <p:spPr>
            <a:xfrm flipH="1">
              <a:off x="6082071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AD9E208-E956-4D1C-BA5A-DC3697F373A7}"/>
                </a:ext>
              </a:extLst>
            </p:cNvPr>
            <p:cNvCxnSpPr/>
            <p:nvPr/>
          </p:nvCxnSpPr>
          <p:spPr>
            <a:xfrm flipH="1">
              <a:off x="8821807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D123E9F-3A52-4B19-BB0E-9609E191C31F}"/>
                </a:ext>
              </a:extLst>
            </p:cNvPr>
            <p:cNvCxnSpPr/>
            <p:nvPr/>
          </p:nvCxnSpPr>
          <p:spPr>
            <a:xfrm flipH="1">
              <a:off x="3342335" y="3793607"/>
              <a:ext cx="0" cy="1637658"/>
            </a:xfrm>
            <a:prstGeom prst="line">
              <a:avLst/>
            </a:prstGeom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iṧ1îḋê">
              <a:extLst>
                <a:ext uri="{FF2B5EF4-FFF2-40B4-BE49-F238E27FC236}">
                  <a16:creationId xmlns:a16="http://schemas.microsoft.com/office/drawing/2014/main" id="{D40D06D2-6329-4398-BE0A-81EB39EB3EE8}"/>
                </a:ext>
              </a:extLst>
            </p:cNvPr>
            <p:cNvGrpSpPr/>
            <p:nvPr/>
          </p:nvGrpSpPr>
          <p:grpSpPr>
            <a:xfrm>
              <a:off x="673099" y="3345275"/>
              <a:ext cx="2669231" cy="2839465"/>
              <a:chOff x="673099" y="3238423"/>
              <a:chExt cx="2669231" cy="2839465"/>
            </a:xfrm>
          </p:grpSpPr>
          <p:sp>
            <p:nvSpPr>
              <p:cNvPr id="70" name="ïśļïďê">
                <a:extLst>
                  <a:ext uri="{FF2B5EF4-FFF2-40B4-BE49-F238E27FC236}">
                    <a16:creationId xmlns:a16="http://schemas.microsoft.com/office/drawing/2014/main" id="{7EBF1AFD-E7C8-48EF-832E-74DD9A470896}"/>
                  </a:ext>
                </a:extLst>
              </p:cNvPr>
              <p:cNvSpPr/>
              <p:nvPr/>
            </p:nvSpPr>
            <p:spPr>
              <a:xfrm>
                <a:off x="1469547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71" name="îšlîḓe">
                <a:extLst>
                  <a:ext uri="{FF2B5EF4-FFF2-40B4-BE49-F238E27FC236}">
                    <a16:creationId xmlns:a16="http://schemas.microsoft.com/office/drawing/2014/main" id="{673631C5-7E94-47BB-8FAD-403F023B3FAC}"/>
                  </a:ext>
                </a:extLst>
              </p:cNvPr>
              <p:cNvSpPr/>
              <p:nvPr/>
            </p:nvSpPr>
            <p:spPr>
              <a:xfrm>
                <a:off x="1754185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562" y="17673"/>
                      <a:pt x="11782" y="17453"/>
                      <a:pt x="11782" y="17182"/>
                    </a:cubicBezTo>
                    <a:cubicBezTo>
                      <a:pt x="11782" y="16911"/>
                      <a:pt x="11562" y="16691"/>
                      <a:pt x="11291" y="16691"/>
                    </a:cubicBezTo>
                    <a:cubicBezTo>
                      <a:pt x="11020" y="16691"/>
                      <a:pt x="10800" y="16911"/>
                      <a:pt x="10800" y="17182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17673" y="18655"/>
                    </a:moveTo>
                    <a:lnTo>
                      <a:pt x="13745" y="18655"/>
                    </a:lnTo>
                    <a:lnTo>
                      <a:pt x="13745" y="12273"/>
                    </a:lnTo>
                    <a:cubicBezTo>
                      <a:pt x="13745" y="12002"/>
                      <a:pt x="13525" y="11782"/>
                      <a:pt x="13255" y="11782"/>
                    </a:cubicBezTo>
                    <a:lnTo>
                      <a:pt x="8345" y="11782"/>
                    </a:lnTo>
                    <a:cubicBezTo>
                      <a:pt x="8075" y="11782"/>
                      <a:pt x="7855" y="12002"/>
                      <a:pt x="7855" y="12273"/>
                    </a:cubicBezTo>
                    <a:lnTo>
                      <a:pt x="7855" y="18655"/>
                    </a:lnTo>
                    <a:lnTo>
                      <a:pt x="3927" y="18655"/>
                    </a:lnTo>
                    <a:lnTo>
                      <a:pt x="3927" y="8058"/>
                    </a:lnTo>
                    <a:lnTo>
                      <a:pt x="10800" y="1185"/>
                    </a:lnTo>
                    <a:lnTo>
                      <a:pt x="17673" y="8058"/>
                    </a:lnTo>
                    <a:cubicBezTo>
                      <a:pt x="17673" y="8058"/>
                      <a:pt x="17673" y="18655"/>
                      <a:pt x="17673" y="18655"/>
                    </a:cubicBezTo>
                    <a:close/>
                    <a:moveTo>
                      <a:pt x="17673" y="20618"/>
                    </a:moveTo>
                    <a:lnTo>
                      <a:pt x="13745" y="20618"/>
                    </a:lnTo>
                    <a:lnTo>
                      <a:pt x="13745" y="19636"/>
                    </a:lnTo>
                    <a:lnTo>
                      <a:pt x="17673" y="19636"/>
                    </a:lnTo>
                    <a:cubicBezTo>
                      <a:pt x="17673" y="19636"/>
                      <a:pt x="17673" y="20618"/>
                      <a:pt x="17673" y="20618"/>
                    </a:cubicBezTo>
                    <a:close/>
                    <a:moveTo>
                      <a:pt x="12764" y="20618"/>
                    </a:moveTo>
                    <a:lnTo>
                      <a:pt x="8836" y="20618"/>
                    </a:lnTo>
                    <a:lnTo>
                      <a:pt x="8836" y="12764"/>
                    </a:lnTo>
                    <a:lnTo>
                      <a:pt x="12764" y="12764"/>
                    </a:lnTo>
                    <a:cubicBezTo>
                      <a:pt x="12764" y="12764"/>
                      <a:pt x="12764" y="20618"/>
                      <a:pt x="12764" y="20618"/>
                    </a:cubicBezTo>
                    <a:close/>
                    <a:moveTo>
                      <a:pt x="7855" y="20618"/>
                    </a:moveTo>
                    <a:lnTo>
                      <a:pt x="3927" y="20618"/>
                    </a:lnTo>
                    <a:lnTo>
                      <a:pt x="3927" y="19636"/>
                    </a:lnTo>
                    <a:lnTo>
                      <a:pt x="7855" y="19636"/>
                    </a:lnTo>
                    <a:cubicBezTo>
                      <a:pt x="7855" y="19636"/>
                      <a:pt x="7855" y="20618"/>
                      <a:pt x="7855" y="20618"/>
                    </a:cubicBezTo>
                    <a:close/>
                    <a:moveTo>
                      <a:pt x="14727" y="1964"/>
                    </a:moveTo>
                    <a:lnTo>
                      <a:pt x="16691" y="1964"/>
                    </a:lnTo>
                    <a:lnTo>
                      <a:pt x="16691" y="5688"/>
                    </a:lnTo>
                    <a:lnTo>
                      <a:pt x="14727" y="3724"/>
                    </a:lnTo>
                    <a:cubicBezTo>
                      <a:pt x="14727" y="3724"/>
                      <a:pt x="14727" y="1964"/>
                      <a:pt x="14727" y="1964"/>
                    </a:cubicBezTo>
                    <a:close/>
                    <a:moveTo>
                      <a:pt x="21456" y="10453"/>
                    </a:moveTo>
                    <a:lnTo>
                      <a:pt x="17673" y="6670"/>
                    </a:lnTo>
                    <a:lnTo>
                      <a:pt x="17673" y="1473"/>
                    </a:lnTo>
                    <a:cubicBezTo>
                      <a:pt x="17673" y="1202"/>
                      <a:pt x="17453" y="982"/>
                      <a:pt x="17182" y="982"/>
                    </a:cubicBezTo>
                    <a:lnTo>
                      <a:pt x="14236" y="982"/>
                    </a:lnTo>
                    <a:cubicBezTo>
                      <a:pt x="13966" y="982"/>
                      <a:pt x="13745" y="1202"/>
                      <a:pt x="13745" y="1473"/>
                    </a:cubicBezTo>
                    <a:lnTo>
                      <a:pt x="13745" y="2742"/>
                    </a:lnTo>
                    <a:lnTo>
                      <a:pt x="11147" y="144"/>
                    </a:lnTo>
                    <a:cubicBezTo>
                      <a:pt x="11058" y="55"/>
                      <a:pt x="10935" y="0"/>
                      <a:pt x="10800" y="0"/>
                    </a:cubicBezTo>
                    <a:cubicBezTo>
                      <a:pt x="10665" y="0"/>
                      <a:pt x="10542" y="55"/>
                      <a:pt x="10453" y="144"/>
                    </a:cubicBezTo>
                    <a:lnTo>
                      <a:pt x="144" y="10453"/>
                    </a:lnTo>
                    <a:cubicBezTo>
                      <a:pt x="55" y="10542"/>
                      <a:pt x="0" y="10665"/>
                      <a:pt x="0" y="10800"/>
                    </a:cubicBezTo>
                    <a:cubicBezTo>
                      <a:pt x="0" y="11072"/>
                      <a:pt x="220" y="11291"/>
                      <a:pt x="491" y="11291"/>
                    </a:cubicBezTo>
                    <a:cubicBezTo>
                      <a:pt x="626" y="11291"/>
                      <a:pt x="749" y="11236"/>
                      <a:pt x="838" y="11147"/>
                    </a:cubicBezTo>
                    <a:lnTo>
                      <a:pt x="2945" y="9040"/>
                    </a:lnTo>
                    <a:lnTo>
                      <a:pt x="2945" y="21109"/>
                    </a:lnTo>
                    <a:cubicBezTo>
                      <a:pt x="2945" y="21381"/>
                      <a:pt x="3166" y="21600"/>
                      <a:pt x="3436" y="21600"/>
                    </a:cubicBezTo>
                    <a:lnTo>
                      <a:pt x="18164" y="21600"/>
                    </a:lnTo>
                    <a:cubicBezTo>
                      <a:pt x="18434" y="21600"/>
                      <a:pt x="18655" y="21381"/>
                      <a:pt x="18655" y="21109"/>
                    </a:cubicBezTo>
                    <a:lnTo>
                      <a:pt x="18655" y="9040"/>
                    </a:lnTo>
                    <a:lnTo>
                      <a:pt x="20762" y="11147"/>
                    </a:lnTo>
                    <a:cubicBezTo>
                      <a:pt x="20851" y="11236"/>
                      <a:pt x="20974" y="11291"/>
                      <a:pt x="21109" y="11291"/>
                    </a:cubicBezTo>
                    <a:cubicBezTo>
                      <a:pt x="21380" y="11291"/>
                      <a:pt x="21600" y="11072"/>
                      <a:pt x="21600" y="10800"/>
                    </a:cubicBezTo>
                    <a:cubicBezTo>
                      <a:pt x="21600" y="10665"/>
                      <a:pt x="21545" y="10542"/>
                      <a:pt x="21456" y="1045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72" name="íṧliḋê">
                <a:extLst>
                  <a:ext uri="{FF2B5EF4-FFF2-40B4-BE49-F238E27FC236}">
                    <a16:creationId xmlns:a16="http://schemas.microsoft.com/office/drawing/2014/main" id="{882D1590-2CE8-4F65-BAED-DC3E61A0B05A}"/>
                  </a:ext>
                </a:extLst>
              </p:cNvPr>
              <p:cNvSpPr/>
              <p:nvPr/>
            </p:nvSpPr>
            <p:spPr>
              <a:xfrm>
                <a:off x="673099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1</a:t>
                </a:r>
              </a:p>
            </p:txBody>
          </p:sp>
          <p:sp>
            <p:nvSpPr>
              <p:cNvPr id="73" name="iŝḻîḓé">
                <a:extLst>
                  <a:ext uri="{FF2B5EF4-FFF2-40B4-BE49-F238E27FC236}">
                    <a16:creationId xmlns:a16="http://schemas.microsoft.com/office/drawing/2014/main" id="{2C1501F7-75DA-4C33-A845-2924AC37A939}"/>
                  </a:ext>
                </a:extLst>
              </p:cNvPr>
              <p:cNvSpPr/>
              <p:nvPr/>
            </p:nvSpPr>
            <p:spPr>
              <a:xfrm>
                <a:off x="861731" y="4754449"/>
                <a:ext cx="23059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HOẠT ĐỘNG TẬP THỂ, HOẠT ĐỘNG VĂN HOÁ – NGHỆ THUẬT (CÁC CUỘC THI VĂN NGHỆ, VẼ, CẮM TRẠI,…)</a:t>
                </a:r>
              </a:p>
            </p:txBody>
          </p:sp>
        </p:grpSp>
        <p:grpSp>
          <p:nvGrpSpPr>
            <p:cNvPr id="53" name="îşḷîḍê">
              <a:extLst>
                <a:ext uri="{FF2B5EF4-FFF2-40B4-BE49-F238E27FC236}">
                  <a16:creationId xmlns:a16="http://schemas.microsoft.com/office/drawing/2014/main" id="{2E0D41A2-EC91-490A-B0F0-95B5C41BB25F}"/>
                </a:ext>
              </a:extLst>
            </p:cNvPr>
            <p:cNvGrpSpPr/>
            <p:nvPr/>
          </p:nvGrpSpPr>
          <p:grpSpPr>
            <a:xfrm>
              <a:off x="3412835" y="3345275"/>
              <a:ext cx="2669231" cy="2593244"/>
              <a:chOff x="3412835" y="3238423"/>
              <a:chExt cx="2669231" cy="2593244"/>
            </a:xfrm>
          </p:grpSpPr>
          <p:sp>
            <p:nvSpPr>
              <p:cNvPr id="66" name="îŝḻïdè">
                <a:extLst>
                  <a:ext uri="{FF2B5EF4-FFF2-40B4-BE49-F238E27FC236}">
                    <a16:creationId xmlns:a16="http://schemas.microsoft.com/office/drawing/2014/main" id="{F1D40267-BB20-4FF2-A382-4D81EE173B2F}"/>
                  </a:ext>
                </a:extLst>
              </p:cNvPr>
              <p:cNvSpPr/>
              <p:nvPr/>
            </p:nvSpPr>
            <p:spPr>
              <a:xfrm>
                <a:off x="4209283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7" name="ïSḻïḓè">
                <a:extLst>
                  <a:ext uri="{FF2B5EF4-FFF2-40B4-BE49-F238E27FC236}">
                    <a16:creationId xmlns:a16="http://schemas.microsoft.com/office/drawing/2014/main" id="{EC14773F-E3FE-43C0-BCDB-85616120DBF1}"/>
                  </a:ext>
                </a:extLst>
              </p:cNvPr>
              <p:cNvSpPr/>
              <p:nvPr/>
            </p:nvSpPr>
            <p:spPr>
              <a:xfrm>
                <a:off x="4493921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8" name="i$ḷîḍè">
                <a:extLst>
                  <a:ext uri="{FF2B5EF4-FFF2-40B4-BE49-F238E27FC236}">
                    <a16:creationId xmlns:a16="http://schemas.microsoft.com/office/drawing/2014/main" id="{56FD8DFB-AEC4-4D87-9809-75E14C8035C3}"/>
                  </a:ext>
                </a:extLst>
              </p:cNvPr>
              <p:cNvSpPr/>
              <p:nvPr/>
            </p:nvSpPr>
            <p:spPr>
              <a:xfrm>
                <a:off x="3412835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2</a:t>
                </a:r>
              </a:p>
            </p:txBody>
          </p:sp>
          <p:sp>
            <p:nvSpPr>
              <p:cNvPr id="69" name="íşļídê">
                <a:extLst>
                  <a:ext uri="{FF2B5EF4-FFF2-40B4-BE49-F238E27FC236}">
                    <a16:creationId xmlns:a16="http://schemas.microsoft.com/office/drawing/2014/main" id="{4EB70341-6358-4BAA-B97B-E658D8DC14AE}"/>
                  </a:ext>
                </a:extLst>
              </p:cNvPr>
              <p:cNvSpPr/>
              <p:nvPr/>
            </p:nvSpPr>
            <p:spPr>
              <a:xfrm>
                <a:off x="3543299" y="4754449"/>
                <a:ext cx="236414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PHONG TRÀO THI ĐUA DẠY TỐT HỌC TỐT (THÀNH TÍCH HỌC TẬP NỔI BẬT CỦA HS TRƯỜNG)</a:t>
                </a:r>
              </a:p>
            </p:txBody>
          </p:sp>
        </p:grpSp>
        <p:grpSp>
          <p:nvGrpSpPr>
            <p:cNvPr id="54" name="ïŝ1îḋê">
              <a:extLst>
                <a:ext uri="{FF2B5EF4-FFF2-40B4-BE49-F238E27FC236}">
                  <a16:creationId xmlns:a16="http://schemas.microsoft.com/office/drawing/2014/main" id="{3818DE54-671E-4720-9882-CE740322F8FF}"/>
                </a:ext>
              </a:extLst>
            </p:cNvPr>
            <p:cNvGrpSpPr/>
            <p:nvPr/>
          </p:nvGrpSpPr>
          <p:grpSpPr>
            <a:xfrm>
              <a:off x="6152571" y="3345275"/>
              <a:ext cx="2669231" cy="2347023"/>
              <a:chOff x="6152571" y="3238423"/>
              <a:chExt cx="2669231" cy="2347023"/>
            </a:xfrm>
          </p:grpSpPr>
          <p:sp>
            <p:nvSpPr>
              <p:cNvPr id="62" name="îSḷïdè">
                <a:extLst>
                  <a:ext uri="{FF2B5EF4-FFF2-40B4-BE49-F238E27FC236}">
                    <a16:creationId xmlns:a16="http://schemas.microsoft.com/office/drawing/2014/main" id="{1D371734-6476-47F7-88EF-B27336A70574}"/>
                  </a:ext>
                </a:extLst>
              </p:cNvPr>
              <p:cNvSpPr/>
              <p:nvPr/>
            </p:nvSpPr>
            <p:spPr>
              <a:xfrm>
                <a:off x="6949019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3" name="í$ļiḋè">
                <a:extLst>
                  <a:ext uri="{FF2B5EF4-FFF2-40B4-BE49-F238E27FC236}">
                    <a16:creationId xmlns:a16="http://schemas.microsoft.com/office/drawing/2014/main" id="{F1F378C2-EF86-4144-8D09-E725DC4B4A27}"/>
                  </a:ext>
                </a:extLst>
              </p:cNvPr>
              <p:cNvSpPr/>
              <p:nvPr/>
            </p:nvSpPr>
            <p:spPr>
              <a:xfrm>
                <a:off x="7233657" y="3542904"/>
                <a:ext cx="436566" cy="39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5" y="18900"/>
                    </a:moveTo>
                    <a:cubicBezTo>
                      <a:pt x="7279" y="18900"/>
                      <a:pt x="6684" y="18827"/>
                      <a:pt x="6086" y="18683"/>
                    </a:cubicBezTo>
                    <a:cubicBezTo>
                      <a:pt x="6017" y="18666"/>
                      <a:pt x="5946" y="18658"/>
                      <a:pt x="5876" y="18658"/>
                    </a:cubicBezTo>
                    <a:cubicBezTo>
                      <a:pt x="5756" y="18658"/>
                      <a:pt x="5636" y="18682"/>
                      <a:pt x="5523" y="18729"/>
                    </a:cubicBezTo>
                    <a:lnTo>
                      <a:pt x="2957" y="19815"/>
                    </a:lnTo>
                    <a:lnTo>
                      <a:pt x="3365" y="18243"/>
                    </a:lnTo>
                    <a:cubicBezTo>
                      <a:pt x="3474" y="17827"/>
                      <a:pt x="3345" y="17380"/>
                      <a:pt x="3039" y="17108"/>
                    </a:cubicBezTo>
                    <a:cubicBezTo>
                      <a:pt x="1712" y="15926"/>
                      <a:pt x="982" y="14358"/>
                      <a:pt x="982" y="12690"/>
                    </a:cubicBezTo>
                    <a:cubicBezTo>
                      <a:pt x="982" y="9266"/>
                      <a:pt x="4065" y="6480"/>
                      <a:pt x="7855" y="6480"/>
                    </a:cubicBezTo>
                    <a:cubicBezTo>
                      <a:pt x="11644" y="6480"/>
                      <a:pt x="14727" y="9266"/>
                      <a:pt x="14727" y="12690"/>
                    </a:cubicBezTo>
                    <a:cubicBezTo>
                      <a:pt x="14727" y="16114"/>
                      <a:pt x="11644" y="18900"/>
                      <a:pt x="7855" y="18900"/>
                    </a:cubicBezTo>
                    <a:moveTo>
                      <a:pt x="7855" y="5400"/>
                    </a:moveTo>
                    <a:cubicBezTo>
                      <a:pt x="3517" y="5400"/>
                      <a:pt x="0" y="8664"/>
                      <a:pt x="0" y="12690"/>
                    </a:cubicBezTo>
                    <a:cubicBezTo>
                      <a:pt x="0" y="14758"/>
                      <a:pt x="932" y="16620"/>
                      <a:pt x="2422" y="17947"/>
                    </a:cubicBezTo>
                    <a:lnTo>
                      <a:pt x="1473" y="21600"/>
                    </a:lnTo>
                    <a:lnTo>
                      <a:pt x="5876" y="19738"/>
                    </a:lnTo>
                    <a:cubicBezTo>
                      <a:pt x="6509" y="19891"/>
                      <a:pt x="7169" y="19980"/>
                      <a:pt x="7855" y="19980"/>
                    </a:cubicBezTo>
                    <a:cubicBezTo>
                      <a:pt x="12192" y="19980"/>
                      <a:pt x="15709" y="16716"/>
                      <a:pt x="15709" y="12690"/>
                    </a:cubicBezTo>
                    <a:cubicBezTo>
                      <a:pt x="15709" y="8664"/>
                      <a:pt x="12192" y="5400"/>
                      <a:pt x="7855" y="5400"/>
                    </a:cubicBezTo>
                    <a:moveTo>
                      <a:pt x="21600" y="7290"/>
                    </a:moveTo>
                    <a:cubicBezTo>
                      <a:pt x="21600" y="3264"/>
                      <a:pt x="18084" y="0"/>
                      <a:pt x="13745" y="0"/>
                    </a:cubicBezTo>
                    <a:cubicBezTo>
                      <a:pt x="10506" y="0"/>
                      <a:pt x="7725" y="1821"/>
                      <a:pt x="6525" y="4422"/>
                    </a:cubicBezTo>
                    <a:cubicBezTo>
                      <a:pt x="6912" y="4367"/>
                      <a:pt x="7306" y="4332"/>
                      <a:pt x="7708" y="4326"/>
                    </a:cubicBezTo>
                    <a:cubicBezTo>
                      <a:pt x="8875" y="2394"/>
                      <a:pt x="11143" y="1080"/>
                      <a:pt x="13745" y="1080"/>
                    </a:cubicBezTo>
                    <a:cubicBezTo>
                      <a:pt x="17535" y="1080"/>
                      <a:pt x="20618" y="3866"/>
                      <a:pt x="20618" y="7290"/>
                    </a:cubicBezTo>
                    <a:cubicBezTo>
                      <a:pt x="20618" y="8958"/>
                      <a:pt x="19888" y="10526"/>
                      <a:pt x="18561" y="11707"/>
                    </a:cubicBezTo>
                    <a:cubicBezTo>
                      <a:pt x="18255" y="11980"/>
                      <a:pt x="18126" y="12428"/>
                      <a:pt x="18234" y="12843"/>
                    </a:cubicBezTo>
                    <a:lnTo>
                      <a:pt x="18643" y="14415"/>
                    </a:lnTo>
                    <a:lnTo>
                      <a:pt x="16613" y="13556"/>
                    </a:lnTo>
                    <a:cubicBezTo>
                      <a:pt x="16573" y="13922"/>
                      <a:pt x="16500" y="14278"/>
                      <a:pt x="16411" y="14628"/>
                    </a:cubicBezTo>
                    <a:lnTo>
                      <a:pt x="20127" y="16200"/>
                    </a:lnTo>
                    <a:lnTo>
                      <a:pt x="19178" y="12547"/>
                    </a:lnTo>
                    <a:cubicBezTo>
                      <a:pt x="20669" y="11220"/>
                      <a:pt x="21600" y="9358"/>
                      <a:pt x="21600" y="729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4" name="išḷïḓê">
                <a:extLst>
                  <a:ext uri="{FF2B5EF4-FFF2-40B4-BE49-F238E27FC236}">
                    <a16:creationId xmlns:a16="http://schemas.microsoft.com/office/drawing/2014/main" id="{FEBE7C25-9BC7-43F2-9D53-A153ACF904EB}"/>
                  </a:ext>
                </a:extLst>
              </p:cNvPr>
              <p:cNvSpPr/>
              <p:nvPr/>
            </p:nvSpPr>
            <p:spPr>
              <a:xfrm>
                <a:off x="6152571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3</a:t>
                </a:r>
              </a:p>
            </p:txBody>
          </p:sp>
          <p:sp>
            <p:nvSpPr>
              <p:cNvPr id="65" name="iṥ1iďe">
                <a:extLst>
                  <a:ext uri="{FF2B5EF4-FFF2-40B4-BE49-F238E27FC236}">
                    <a16:creationId xmlns:a16="http://schemas.microsoft.com/office/drawing/2014/main" id="{DC295226-E22D-4242-B23A-33AE86014F7D}"/>
                  </a:ext>
                </a:extLst>
              </p:cNvPr>
              <p:cNvSpPr/>
              <p:nvPr/>
            </p:nvSpPr>
            <p:spPr>
              <a:xfrm>
                <a:off x="6283035" y="4754449"/>
                <a:ext cx="23641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TÔN SƯ TRỌNG ĐẠO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(TINH THẦN, THÁI ĐỘ CỦA HS ĐỐI VỚI GIÁO VIÊN)</a:t>
                </a:r>
              </a:p>
            </p:txBody>
          </p:sp>
        </p:grpSp>
        <p:grpSp>
          <p:nvGrpSpPr>
            <p:cNvPr id="55" name="iŝḷîďé">
              <a:extLst>
                <a:ext uri="{FF2B5EF4-FFF2-40B4-BE49-F238E27FC236}">
                  <a16:creationId xmlns:a16="http://schemas.microsoft.com/office/drawing/2014/main" id="{7419B622-30FC-44FB-AA95-02BD86A036CB}"/>
                </a:ext>
              </a:extLst>
            </p:cNvPr>
            <p:cNvGrpSpPr/>
            <p:nvPr/>
          </p:nvGrpSpPr>
          <p:grpSpPr>
            <a:xfrm>
              <a:off x="8892307" y="3345275"/>
              <a:ext cx="2669231" cy="3085686"/>
              <a:chOff x="8892307" y="3238423"/>
              <a:chExt cx="2669231" cy="3085686"/>
            </a:xfrm>
          </p:grpSpPr>
          <p:sp>
            <p:nvSpPr>
              <p:cNvPr id="58" name="iṩlîdê">
                <a:extLst>
                  <a:ext uri="{FF2B5EF4-FFF2-40B4-BE49-F238E27FC236}">
                    <a16:creationId xmlns:a16="http://schemas.microsoft.com/office/drawing/2014/main" id="{DF5D8205-8AEF-450C-A882-C9DCBEDB2D1E}"/>
                  </a:ext>
                </a:extLst>
              </p:cNvPr>
              <p:cNvSpPr/>
              <p:nvPr/>
            </p:nvSpPr>
            <p:spPr>
              <a:xfrm>
                <a:off x="9688755" y="3238423"/>
                <a:ext cx="1005840" cy="1005840"/>
              </a:xfrm>
              <a:prstGeom prst="ellipse">
                <a:avLst/>
              </a:prstGeom>
              <a:solidFill>
                <a:srgbClr val="56A37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kern="0" dirty="0">
                  <a:solidFill>
                    <a:prstClr val="black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59" name="ï$ļide">
                <a:extLst>
                  <a:ext uri="{FF2B5EF4-FFF2-40B4-BE49-F238E27FC236}">
                    <a16:creationId xmlns:a16="http://schemas.microsoft.com/office/drawing/2014/main" id="{17F331B7-B2E9-4E84-9054-85E8ED1EB0E0}"/>
                  </a:ext>
                </a:extLst>
              </p:cNvPr>
              <p:cNvSpPr/>
              <p:nvPr/>
            </p:nvSpPr>
            <p:spPr>
              <a:xfrm>
                <a:off x="9973393" y="3523061"/>
                <a:ext cx="436566" cy="43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solidFill>
                    <a:schemeClr val="tx2"/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60" name="îšḻíḍè">
                <a:extLst>
                  <a:ext uri="{FF2B5EF4-FFF2-40B4-BE49-F238E27FC236}">
                    <a16:creationId xmlns:a16="http://schemas.microsoft.com/office/drawing/2014/main" id="{388D17F0-48AF-4497-AAC9-B359C5C6324E}"/>
                  </a:ext>
                </a:extLst>
              </p:cNvPr>
              <p:cNvSpPr/>
              <p:nvPr/>
            </p:nvSpPr>
            <p:spPr>
              <a:xfrm>
                <a:off x="8892307" y="4237747"/>
                <a:ext cx="2669231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kern="0" spc="-1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NHÓM 4</a:t>
                </a:r>
              </a:p>
            </p:txBody>
          </p:sp>
          <p:sp>
            <p:nvSpPr>
              <p:cNvPr id="61" name="ïSḻíḓé">
                <a:extLst>
                  <a:ext uri="{FF2B5EF4-FFF2-40B4-BE49-F238E27FC236}">
                    <a16:creationId xmlns:a16="http://schemas.microsoft.com/office/drawing/2014/main" id="{A43AF519-80B4-4B42-ACFA-A1F914D22937}"/>
                  </a:ext>
                </a:extLst>
              </p:cNvPr>
              <p:cNvSpPr/>
              <p:nvPr/>
            </p:nvSpPr>
            <p:spPr>
              <a:xfrm>
                <a:off x="9017401" y="4754449"/>
                <a:ext cx="233004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HOẠT ĐỘNG ĐOÀN THANH NIÊN</a:t>
                </a:r>
              </a:p>
              <a:p>
                <a:pPr algn="ctr" defTabSz="913765">
                  <a:buSzPct val="25000"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思源黑体 CN Medium" panose="020B0600000000000000" pitchFamily="34" charset="-122"/>
                    <a:cs typeface="Calibri Light" panose="020F0302020204030204" pitchFamily="34" charset="0"/>
                  </a:rPr>
                  <a:t>(NHỮNG ĐÓNG GÓP CỦA HOẠT ĐỘNG ĐOÀN, THANH NIÊN ĐỐI VỚI CỘNG ĐỒNG)</a:t>
                </a:r>
              </a:p>
            </p:txBody>
          </p:sp>
        </p:grpSp>
        <p:sp>
          <p:nvSpPr>
            <p:cNvPr id="56" name="îṥ1ïḋé">
              <a:extLst>
                <a:ext uri="{FF2B5EF4-FFF2-40B4-BE49-F238E27FC236}">
                  <a16:creationId xmlns:a16="http://schemas.microsoft.com/office/drawing/2014/main" id="{C3C17301-934B-48E7-ACCB-E3E546DE4C75}"/>
                </a:ext>
              </a:extLst>
            </p:cNvPr>
            <p:cNvSpPr txBox="1"/>
            <p:nvPr/>
          </p:nvSpPr>
          <p:spPr>
            <a:xfrm>
              <a:off x="673099" y="153035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3200" noProof="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CHIA LỚP THÀNH 4 NHÓM TÌM HIỂU 4 TRUYỀN THỐNG NỔI BẬT CỦA NHÀ TRƯỜNG</a:t>
              </a:r>
              <a:endPara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7" name="ïṣlîďé">
              <a:extLst>
                <a:ext uri="{FF2B5EF4-FFF2-40B4-BE49-F238E27FC236}">
                  <a16:creationId xmlns:a16="http://schemas.microsoft.com/office/drawing/2014/main" id="{A8A182D5-C83A-4D6C-AE96-1C3127F7E309}"/>
                </a:ext>
              </a:extLst>
            </p:cNvPr>
            <p:cNvSpPr txBox="1"/>
            <p:nvPr/>
          </p:nvSpPr>
          <p:spPr>
            <a:xfrm>
              <a:off x="694421" y="2299363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 defTabSz="913765">
                <a:buSzPct val="25000"/>
                <a:defRPr/>
              </a:pPr>
              <a:r>
                <a:rPr kumimoji="0" lang="vi-VN" altLang="zh-CN" sz="14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思源黑体 CN Medium" panose="020B0600000000000000" pitchFamily="34" charset="-122"/>
                  <a:cs typeface="Calibri Light" panose="020F0302020204030204" pitchFamily="34" charset="0"/>
                </a:rPr>
                <a:t>CHUẨN BỊ CHO TIẾT SAU TRÌNH BÀY.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思源黑体 CN Medium" panose="020B0600000000000000" pitchFamily="34" charset="-122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1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59ABD4-2B87-4755-865C-426E4988F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09CF712-460B-4758-B5E6-C11C0C80CA5B}"/>
              </a:ext>
            </a:extLst>
          </p:cNvPr>
          <p:cNvSpPr/>
          <p:nvPr/>
        </p:nvSpPr>
        <p:spPr>
          <a:xfrm>
            <a:off x="1561070" y="2342664"/>
            <a:ext cx="906986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iCiel Cadena" panose="02000503000000020004" pitchFamily="2" charset="77"/>
                <a:ea typeface="思源黑体 CN Heavy" panose="020B0A00000000000000" pitchFamily="34" charset="-122"/>
                <a:cs typeface="+mn-ea"/>
                <a:sym typeface="Arial" panose="020B0604020202020204" pitchFamily="34" charset="0"/>
              </a:rPr>
              <a:t>TÌM HIỂU TRUYỀN THỐNG NHÀ TRƯỜNG</a:t>
            </a:r>
            <a:endParaRPr lang="zh-CN" altLang="en-US" sz="4000" noProof="1">
              <a:solidFill>
                <a:schemeClr val="bg1"/>
              </a:solidFill>
              <a:latin typeface="iCiel Cadena" panose="02000503000000020004" pitchFamily="2" charset="77"/>
              <a:ea typeface="思源黑体 CN Heavy" panose="020B0A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421AA7-3184-4A35-9A5F-4033F4C811AE}"/>
              </a:ext>
            </a:extLst>
          </p:cNvPr>
          <p:cNvSpPr/>
          <p:nvPr/>
        </p:nvSpPr>
        <p:spPr>
          <a:xfrm flipH="1">
            <a:off x="3631693" y="1079650"/>
            <a:ext cx="4669173" cy="103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rgbClr val="56A37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283">
            <a:extLst>
              <a:ext uri="{FF2B5EF4-FFF2-40B4-BE49-F238E27FC236}">
                <a16:creationId xmlns:a16="http://schemas.microsoft.com/office/drawing/2014/main" id="{A2D20ED5-9D6B-4DDD-930F-CC294D854669}"/>
              </a:ext>
            </a:extLst>
          </p:cNvPr>
          <p:cNvSpPr txBox="1"/>
          <p:nvPr/>
        </p:nvSpPr>
        <p:spPr>
          <a:xfrm>
            <a:off x="4026103" y="1310338"/>
            <a:ext cx="3919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6A375"/>
                </a:solidFill>
                <a:latin typeface="iCiel Cadena" panose="02000503000000020004" pitchFamily="2" charset="77"/>
                <a:ea typeface="思源黑体 CN Medium" panose="020B0600000000000000" pitchFamily="34" charset="-122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4886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19e39d-d9e4-4c14-a6fe-5465fb02ca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19e39d-d9e4-4c14-a6fe-5465fb02ca2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863</Words>
  <Application>Microsoft Office PowerPoint</Application>
  <PresentationFormat>Widescreen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宋体</vt:lpstr>
      <vt:lpstr>Arial</vt:lpstr>
      <vt:lpstr>Calibri</vt:lpstr>
      <vt:lpstr>Calibri Light</vt:lpstr>
      <vt:lpstr>iCiel Cadena</vt:lpstr>
      <vt:lpstr>Montserrat</vt:lpstr>
      <vt:lpstr>思源黑体 CN Heavy</vt:lpstr>
      <vt:lpstr>思源黑体 CN Medium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ngoc hoang bich</cp:lastModifiedBy>
  <cp:revision>336</cp:revision>
  <dcterms:created xsi:type="dcterms:W3CDTF">2018-02-23T07:21:57Z</dcterms:created>
  <dcterms:modified xsi:type="dcterms:W3CDTF">2023-05-08T16:00:57Z</dcterms:modified>
</cp:coreProperties>
</file>