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31"/>
  </p:notesMasterIdLst>
  <p:sldIdLst>
    <p:sldId id="352" r:id="rId4"/>
    <p:sldId id="470" r:id="rId5"/>
    <p:sldId id="353" r:id="rId6"/>
    <p:sldId id="471" r:id="rId7"/>
    <p:sldId id="484" r:id="rId8"/>
    <p:sldId id="517" r:id="rId9"/>
    <p:sldId id="510" r:id="rId10"/>
    <p:sldId id="288" r:id="rId11"/>
    <p:sldId id="290" r:id="rId12"/>
    <p:sldId id="324" r:id="rId13"/>
    <p:sldId id="292" r:id="rId14"/>
    <p:sldId id="322" r:id="rId15"/>
    <p:sldId id="323" r:id="rId16"/>
    <p:sldId id="326" r:id="rId17"/>
    <p:sldId id="329" r:id="rId18"/>
    <p:sldId id="333" r:id="rId19"/>
    <p:sldId id="519" r:id="rId20"/>
    <p:sldId id="553" r:id="rId21"/>
    <p:sldId id="554" r:id="rId22"/>
    <p:sldId id="516" r:id="rId23"/>
    <p:sldId id="555" r:id="rId24"/>
    <p:sldId id="556" r:id="rId25"/>
    <p:sldId id="485" r:id="rId26"/>
    <p:sldId id="558" r:id="rId27"/>
    <p:sldId id="557" r:id="rId28"/>
    <p:sldId id="559" r:id="rId29"/>
    <p:sldId id="560"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A375"/>
    <a:srgbClr val="E36B53"/>
    <a:srgbClr val="FFFFFF"/>
    <a:srgbClr val="FFFEE9"/>
    <a:srgbClr val="D51919"/>
    <a:srgbClr val="BC1616"/>
    <a:srgbClr val="B71C20"/>
    <a:srgbClr val="A40904"/>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94623"/>
  </p:normalViewPr>
  <p:slideViewPr>
    <p:cSldViewPr snapToGrid="0">
      <p:cViewPr>
        <p:scale>
          <a:sx n="66" d="100"/>
          <a:sy n="66" d="100"/>
        </p:scale>
        <p:origin x="2488" y="88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Medium" panose="020B0600000000000000" pitchFamily="34" charset="-122"/>
                <a:ea typeface="思源黑体 CN Medium" panose="020B06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Medium" panose="020B0600000000000000" pitchFamily="34" charset="-122"/>
                <a:ea typeface="思源黑体 CN Medium" panose="020B0600000000000000" pitchFamily="34" charset="-122"/>
              </a:defRPr>
            </a:lvl1pPr>
          </a:lstStyle>
          <a:p>
            <a:fld id="{3CC73A6B-BB26-4B12-BFB8-2B873AE12267}" type="datetimeFigureOut">
              <a:rPr lang="zh-CN" altLang="en-US" smtClean="0"/>
              <a:pPr/>
              <a:t>2023/3/6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Medium" panose="020B0600000000000000" pitchFamily="34" charset="-122"/>
                <a:ea typeface="思源黑体 CN Medium" panose="020B06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Medium" panose="020B0600000000000000" pitchFamily="34" charset="-122"/>
                <a:ea typeface="思源黑体 CN Medium" panose="020B0600000000000000" pitchFamily="34" charset="-122"/>
              </a:defRPr>
            </a:lvl1pPr>
          </a:lstStyle>
          <a:p>
            <a:fld id="{2E5701FA-A99B-4EA7-BD9A-49A04217BC0C}" type="slidenum">
              <a:rPr lang="zh-CN" altLang="en-US" smtClean="0"/>
              <a:pPr/>
              <a:t>‹#›</a:t>
            </a:fld>
            <a:endParaRPr lang="zh-CN" altLang="en-US" dirty="0"/>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1pPr>
    <a:lvl2pPr marL="4572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2pPr>
    <a:lvl3pPr marL="9144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3pPr>
    <a:lvl4pPr marL="13716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4pPr>
    <a:lvl5pPr marL="18288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07B539-16AF-1980-4F36-F6B7FC7CA2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98D7E2-175B-8649-95ED-656B3E8D1BA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思源黑体 CN Medium" panose="020B0600000000000000"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思源黑体 CN Medium" panose="020B0600000000000000" pitchFamily="34" charset="-122"/>
              <a:cs typeface="+mn-cs"/>
            </a:endParaRPr>
          </a:p>
        </p:txBody>
      </p:sp>
      <p:sp>
        <p:nvSpPr>
          <p:cNvPr id="11267" name="Rectangle 2">
            <a:extLst>
              <a:ext uri="{FF2B5EF4-FFF2-40B4-BE49-F238E27FC236}">
                <a16:creationId xmlns:a16="http://schemas.microsoft.com/office/drawing/2014/main" id="{5D7B73B5-07F8-B543-A5AF-F3BD1968AFC6}"/>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AA699EB2-8CD7-5F99-144E-45A03BD64D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4026C43-91C8-EEFB-1583-F1FE817021D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BB0767-9C48-084D-9990-63AFBFE8E95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思源黑体 CN Medium" panose="020B0600000000000000"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思源黑体 CN Medium" panose="020B0600000000000000" pitchFamily="34" charset="-122"/>
              <a:cs typeface="+mn-cs"/>
            </a:endParaRPr>
          </a:p>
        </p:txBody>
      </p:sp>
      <p:sp>
        <p:nvSpPr>
          <p:cNvPr id="13315" name="Rectangle 2">
            <a:extLst>
              <a:ext uri="{FF2B5EF4-FFF2-40B4-BE49-F238E27FC236}">
                <a16:creationId xmlns:a16="http://schemas.microsoft.com/office/drawing/2014/main" id="{15BEDD0C-F3A5-F37B-59AE-E11DC4DA25F3}"/>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24AFC9B9-5A91-3CBA-9AB2-712D8EC4C1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7964CA4-1039-502E-74E5-39639489992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769A30-3103-1B4B-9E54-F022A333F09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思源黑体 CN Medium" panose="020B0600000000000000"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思源黑体 CN Medium" panose="020B0600000000000000" pitchFamily="34" charset="-122"/>
              <a:cs typeface="+mn-cs"/>
            </a:endParaRPr>
          </a:p>
        </p:txBody>
      </p:sp>
      <p:sp>
        <p:nvSpPr>
          <p:cNvPr id="15363" name="Rectangle 2">
            <a:extLst>
              <a:ext uri="{FF2B5EF4-FFF2-40B4-BE49-F238E27FC236}">
                <a16:creationId xmlns:a16="http://schemas.microsoft.com/office/drawing/2014/main" id="{B6B4F748-20BD-F7CC-74F3-57AE53F566C8}"/>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B20F3A22-B2E0-CBD8-3311-53687379807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618D8DD-6A19-5ADB-BE08-4CFB62AFEC6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3954EA-C1D3-FA45-8F28-5B23722CD8E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思源黑体 CN Medium" panose="020B0600000000000000"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思源黑体 CN Medium" panose="020B0600000000000000" pitchFamily="34" charset="-122"/>
              <a:cs typeface="+mn-cs"/>
            </a:endParaRPr>
          </a:p>
        </p:txBody>
      </p:sp>
      <p:sp>
        <p:nvSpPr>
          <p:cNvPr id="17411" name="Rectangle 2">
            <a:extLst>
              <a:ext uri="{FF2B5EF4-FFF2-40B4-BE49-F238E27FC236}">
                <a16:creationId xmlns:a16="http://schemas.microsoft.com/office/drawing/2014/main" id="{0FAEBF3C-C816-EEF5-0F21-F2897CC78C25}"/>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AAE37FD3-E790-A6EF-4911-0324A184830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D4AEB35F-9FA8-2326-ECAB-3A47433E2BF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BFCD5D-0EFC-6B4F-B860-3DE39E925E6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思源黑体 CN Medium" panose="020B0600000000000000"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思源黑体 CN Medium" panose="020B0600000000000000" pitchFamily="34" charset="-122"/>
              <a:cs typeface="+mn-cs"/>
            </a:endParaRPr>
          </a:p>
        </p:txBody>
      </p:sp>
      <p:sp>
        <p:nvSpPr>
          <p:cNvPr id="19459" name="Rectangle 2">
            <a:extLst>
              <a:ext uri="{FF2B5EF4-FFF2-40B4-BE49-F238E27FC236}">
                <a16:creationId xmlns:a16="http://schemas.microsoft.com/office/drawing/2014/main" id="{2982615E-570F-AB43-C3E7-DA4FD6B4C898}"/>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BD798D17-A958-0976-D95C-1045FD7309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EF5CAFB-170D-DC4F-0808-67E89895AA8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CCD826-11D1-D44F-8D44-A22630D28B7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思源黑体 CN Medium" panose="020B0600000000000000"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思源黑体 CN Medium" panose="020B0600000000000000" pitchFamily="34" charset="-122"/>
              <a:cs typeface="+mn-cs"/>
            </a:endParaRPr>
          </a:p>
        </p:txBody>
      </p:sp>
      <p:sp>
        <p:nvSpPr>
          <p:cNvPr id="21507" name="Rectangle 2">
            <a:extLst>
              <a:ext uri="{FF2B5EF4-FFF2-40B4-BE49-F238E27FC236}">
                <a16:creationId xmlns:a16="http://schemas.microsoft.com/office/drawing/2014/main" id="{E37C0EF2-8C0B-2356-7650-CF07020EE01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B33E4A5-53E7-DD52-1780-F97460AD54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520A696-8D5E-03FE-1D69-3010AF8767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EF3C3A-C69A-5541-BDC9-990D773520C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思源黑体 CN Medium" panose="020B0600000000000000"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思源黑体 CN Medium" panose="020B0600000000000000" pitchFamily="34" charset="-122"/>
              <a:cs typeface="+mn-cs"/>
            </a:endParaRPr>
          </a:p>
        </p:txBody>
      </p:sp>
      <p:sp>
        <p:nvSpPr>
          <p:cNvPr id="23555" name="Rectangle 2">
            <a:extLst>
              <a:ext uri="{FF2B5EF4-FFF2-40B4-BE49-F238E27FC236}">
                <a16:creationId xmlns:a16="http://schemas.microsoft.com/office/drawing/2014/main" id="{70E3AD7C-9158-F87C-E3B7-13AAC65797FE}"/>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5FE623B1-A8AD-2321-4DCD-68C76B9E14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GVTH: Trần Thị Mỹ Lệ – SDT 0935105957</a:t>
            </a:r>
          </a:p>
          <a:p>
            <a:r>
              <a:rPr lang="vi-VN" altLang="zh-CN" dirty="0"/>
              <a:t>Vui lòng không rao bán tài liệu dưới mọi hình thức</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1798652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 CHIA LỚP THÀNH 2 ĐỘI ĐỂ PHẢN BIỆN CHỦ ĐỀ NÀY =&gt; gv chốt lại đây là 1 chủ đề với rất nhiều tranh cãi. </a:t>
            </a:r>
            <a:r>
              <a:rPr lang="en-US"/>
              <a:t>Mỗi một loại thuốc đều có tác hại riêng, nhưng để chứng minh quan điểm của bản than mình là đúng hay sai thì phải nhờ vào sự tư duy phản biện của cá nhân có hợp lí hay ko? Để làm được điều đó chúng ta cũng đi tìm hiểu chủ đề này.</a:t>
            </a:r>
            <a:endParaRPr lang="en-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63919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 CHIA LỚP THÀNH 2 ĐỘI ĐỂ PHẢN BIỆN CHỦ ĐỀ NÀY =&gt; gv chốt lại đây là 1 chủ đề với rất nhiều tranh cãi. </a:t>
            </a:r>
            <a:r>
              <a:rPr lang="en-US"/>
              <a:t>Mỗi một loại thuốc đều có tác hại riêng, nhưng để chứng minh quan điểm của bản than mình là đúng hay sai thì phải nhờ vào sự tư duy phản biện của cá nhân có hợp lí hay ko? Để làm được điều đó chúng ta cũng đi tìm hiểu chủ đề này.</a:t>
            </a:r>
            <a:endParaRPr lang="en-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9818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GVTH: Trần Thị Mỹ Lệ – SDT 0935105957</a:t>
            </a:r>
          </a:p>
          <a:p>
            <a:r>
              <a:rPr lang="vi-VN" altLang="zh-CN" dirty="0"/>
              <a:t>Vui lòng không rao bán tài liệu dưới mọi hình thức</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3949931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GVTH: Trần Thị Mỹ Lệ – SDT 0935105957</a:t>
            </a:r>
          </a:p>
          <a:p>
            <a:r>
              <a:rPr lang="vi-VN" altLang="zh-CN" dirty="0"/>
              <a:t>Vui lòng không rao bán tài liệu dưới mọi hình thức</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2987537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GVTH: Trần Thị Mỹ Lệ – SDT 0935105957</a:t>
            </a:r>
          </a:p>
          <a:p>
            <a:r>
              <a:rPr lang="vi-VN" altLang="zh-CN" dirty="0"/>
              <a:t>Vui lòng không rao bán tài liệu dưới mọi hình thức</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2964604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GVTH: Trần Thị Mỹ Lệ – SDT 0935105957</a:t>
            </a:r>
          </a:p>
          <a:p>
            <a:r>
              <a:rPr lang="vi-VN" altLang="zh-CN" dirty="0"/>
              <a:t>Vui lòng không rao bán tài liệu dưới mọi hình thức</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2130227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GVTH: Trần Thị Mỹ Lệ – SDT 0935105957</a:t>
            </a:r>
          </a:p>
          <a:p>
            <a:r>
              <a:rPr lang="vi-VN" altLang="zh-CN" dirty="0"/>
              <a:t>Vui lòng không rao bán tài liệu dưới mọi hình thức</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1173014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GVTH: Trần Thị Mỹ Lệ – SDT 0935105957</a:t>
            </a:r>
          </a:p>
          <a:p>
            <a:r>
              <a:rPr lang="vi-VN" altLang="zh-CN" dirty="0"/>
              <a:t>Vui lòng không rao bán tài liệu dưới mọi hình thức</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extLst>
      <p:ext uri="{BB962C8B-B14F-4D97-AF65-F5344CB8AC3E}">
        <p14:creationId xmlns:p14="http://schemas.microsoft.com/office/powerpoint/2010/main" val="423834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GVTH: Trần Thị Mỹ Lệ – SDT 0935105957</a:t>
            </a:r>
          </a:p>
          <a:p>
            <a:r>
              <a:rPr lang="vi-VN" altLang="zh-CN" dirty="0"/>
              <a:t>Vui lòng không rao bán tài liệu dưới mọi hình thức</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extLst>
      <p:ext uri="{BB962C8B-B14F-4D97-AF65-F5344CB8AC3E}">
        <p14:creationId xmlns:p14="http://schemas.microsoft.com/office/powerpoint/2010/main" val="305234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GVTH: Trần Thị Mỹ Lệ – SDT 0935105957</a:t>
            </a:r>
          </a:p>
          <a:p>
            <a:r>
              <a:rPr lang="vi-VN" altLang="zh-CN" dirty="0"/>
              <a:t>Vui lòng không rao bán tài liệu dưới mọi hình thức</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1595030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思源黑体 CN Medium" panose="020B06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ea typeface="思源黑体 CN Medium" panose="020B0600000000000000" pitchFamily="34" charset="-122"/>
              <a:cs typeface="+mn-cs"/>
            </a:endParaRPr>
          </a:p>
        </p:txBody>
      </p:sp>
    </p:spTree>
    <p:extLst>
      <p:ext uri="{BB962C8B-B14F-4D97-AF65-F5344CB8AC3E}">
        <p14:creationId xmlns:p14="http://schemas.microsoft.com/office/powerpoint/2010/main" val="2005774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思源黑体 CN Medium" panose="020B06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思源黑体 CN Medium" panose="020B0600000000000000" pitchFamily="34" charset="-122"/>
              <a:cs typeface="+mn-cs"/>
            </a:endParaRPr>
          </a:p>
        </p:txBody>
      </p:sp>
    </p:spTree>
    <p:extLst>
      <p:ext uri="{BB962C8B-B14F-4D97-AF65-F5344CB8AC3E}">
        <p14:creationId xmlns:p14="http://schemas.microsoft.com/office/powerpoint/2010/main" val="1640424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94795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6192EDD-1085-786C-DDE5-B33950E07A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161D6C-76E4-3F40-A769-AD2A6BA0C50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思源黑体 CN Medium" panose="020B0600000000000000"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思源黑体 CN Medium" panose="020B0600000000000000" pitchFamily="34" charset="-122"/>
              <a:cs typeface="+mn-cs"/>
            </a:endParaRPr>
          </a:p>
        </p:txBody>
      </p:sp>
      <p:sp>
        <p:nvSpPr>
          <p:cNvPr id="7171" name="Rectangle 2">
            <a:extLst>
              <a:ext uri="{FF2B5EF4-FFF2-40B4-BE49-F238E27FC236}">
                <a16:creationId xmlns:a16="http://schemas.microsoft.com/office/drawing/2014/main" id="{8B824FEB-59D5-9521-597A-4735C55D6BF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58463541-903B-DDD9-9717-450B03A9D8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5897578-B2DD-B515-84B9-EBA7140AE01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225EB3-49C2-5146-A012-9BFDFCBA0F7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思源黑体 CN Medium" panose="020B0600000000000000"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思源黑体 CN Medium" panose="020B0600000000000000" pitchFamily="34" charset="-122"/>
              <a:cs typeface="+mn-cs"/>
            </a:endParaRPr>
          </a:p>
        </p:txBody>
      </p:sp>
      <p:sp>
        <p:nvSpPr>
          <p:cNvPr id="9219" name="Rectangle 2">
            <a:extLst>
              <a:ext uri="{FF2B5EF4-FFF2-40B4-BE49-F238E27FC236}">
                <a16:creationId xmlns:a16="http://schemas.microsoft.com/office/drawing/2014/main" id="{1794BBEE-8BAA-A09E-3C33-41EDA3FA93E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0D5F1E05-6E82-3788-11FA-26DDA427DDE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357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0F97AF9-648B-0A8B-EBA4-2D21FF696E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7111142-5AAC-69B2-FD5F-A7384B3FC65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084DD2A-C070-46CD-22E9-6BFF8931446E}"/>
              </a:ext>
            </a:extLst>
          </p:cNvPr>
          <p:cNvSpPr>
            <a:spLocks noGrp="1" noChangeArrowheads="1"/>
          </p:cNvSpPr>
          <p:nvPr>
            <p:ph type="sldNum" sz="quarter" idx="12"/>
          </p:nvPr>
        </p:nvSpPr>
        <p:spPr>
          <a:ln/>
        </p:spPr>
        <p:txBody>
          <a:bodyPr/>
          <a:lstStyle>
            <a:lvl1pPr>
              <a:defRPr/>
            </a:lvl1pPr>
          </a:lstStyle>
          <a:p>
            <a:fld id="{9B4DCAD4-5D39-744E-9DEA-952C10DCCDCF}" type="slidenum">
              <a:rPr lang="en-US" altLang="en-US"/>
              <a:pPr/>
              <a:t>‹#›</a:t>
            </a:fld>
            <a:endParaRPr lang="en-US" altLang="en-US"/>
          </a:p>
        </p:txBody>
      </p:sp>
    </p:spTree>
    <p:extLst>
      <p:ext uri="{BB962C8B-B14F-4D97-AF65-F5344CB8AC3E}">
        <p14:creationId xmlns:p14="http://schemas.microsoft.com/office/powerpoint/2010/main" val="41190646"/>
      </p:ext>
    </p:extLst>
  </p:cSld>
  <p:clrMapOvr>
    <a:masterClrMapping/>
  </p:clrMapOvr>
  <p:transition spd="slow">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9DFCCC4F-F623-3527-DE0F-8845D08822D0}"/>
              </a:ext>
            </a:extLst>
          </p:cNvPr>
          <p:cNvGrpSpPr>
            <a:grpSpLocks/>
          </p:cNvGrpSpPr>
          <p:nvPr userDrawn="1"/>
        </p:nvGrpSpPr>
        <p:grpSpPr bwMode="auto">
          <a:xfrm>
            <a:off x="0" y="0"/>
            <a:ext cx="12192000" cy="6858000"/>
            <a:chOff x="-716" y="-1"/>
            <a:chExt cx="12286904" cy="6933363"/>
          </a:xfrm>
        </p:grpSpPr>
        <p:pic>
          <p:nvPicPr>
            <p:cNvPr id="5" name="图片 4">
              <a:extLst>
                <a:ext uri="{FF2B5EF4-FFF2-40B4-BE49-F238E27FC236}">
                  <a16:creationId xmlns:a16="http://schemas.microsoft.com/office/drawing/2014/main" id="{467A2DA0-8B24-4C7A-9E7B-C7B84ECB04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69037" cy="69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a:extLst>
                <a:ext uri="{FF2B5EF4-FFF2-40B4-BE49-F238E27FC236}">
                  <a16:creationId xmlns:a16="http://schemas.microsoft.com/office/drawing/2014/main" id="{DFA5C3DC-1832-E598-3DDF-B4ECB2EC67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 y="0"/>
              <a:ext cx="12286904" cy="691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0"/>
            <a:ext cx="9601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AC4B079-9F18-4AD8-6160-40EA1236E257}"/>
              </a:ext>
            </a:extLst>
          </p:cNvPr>
          <p:cNvSpPr>
            <a:spLocks noGrp="1" noChangeArrowheads="1"/>
          </p:cNvSpPr>
          <p:nvPr>
            <p:ph type="dt" sz="half" idx="10"/>
          </p:nvPr>
        </p:nvSpPr>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014FCB6-F604-C131-3459-8D4543A8CE6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9A79E351-62EE-F6EE-6EF5-951A23D1751B}"/>
              </a:ext>
            </a:extLst>
          </p:cNvPr>
          <p:cNvSpPr>
            <a:spLocks noGrp="1" noChangeArrowheads="1"/>
          </p:cNvSpPr>
          <p:nvPr>
            <p:ph type="sldNum" sz="quarter" idx="12"/>
          </p:nvPr>
        </p:nvSpPr>
        <p:spPr/>
        <p:txBody>
          <a:bodyPr/>
          <a:lstStyle>
            <a:lvl1pPr>
              <a:defRPr/>
            </a:lvl1pPr>
          </a:lstStyle>
          <a:p>
            <a:fld id="{C5257ACA-4236-3B48-809C-80DC050D38AB}" type="slidenum">
              <a:rPr lang="en-US" altLang="en-US"/>
              <a:pPr/>
              <a:t>‹#›</a:t>
            </a:fld>
            <a:endParaRPr lang="en-US" altLang="en-US"/>
          </a:p>
        </p:txBody>
      </p:sp>
    </p:spTree>
    <p:extLst>
      <p:ext uri="{BB962C8B-B14F-4D97-AF65-F5344CB8AC3E}">
        <p14:creationId xmlns:p14="http://schemas.microsoft.com/office/powerpoint/2010/main" val="2785589363"/>
      </p:ext>
    </p:extLst>
  </p:cSld>
  <p:clrMapOvr>
    <a:masterClrMapping/>
  </p:clrMapOvr>
  <p:transition spd="slow">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5D679B7-710E-00A0-63A7-CADD7293098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80D3070-BAEF-2D23-DDCA-6BDC3D726C4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D83B0D6-9AA7-A606-4368-43033296D4FA}"/>
              </a:ext>
            </a:extLst>
          </p:cNvPr>
          <p:cNvSpPr>
            <a:spLocks noGrp="1" noChangeArrowheads="1"/>
          </p:cNvSpPr>
          <p:nvPr>
            <p:ph type="sldNum" sz="quarter" idx="12"/>
          </p:nvPr>
        </p:nvSpPr>
        <p:spPr>
          <a:ln/>
        </p:spPr>
        <p:txBody>
          <a:bodyPr/>
          <a:lstStyle>
            <a:lvl1pPr>
              <a:defRPr/>
            </a:lvl1pPr>
          </a:lstStyle>
          <a:p>
            <a:fld id="{035C9D90-F8BF-6145-B7CB-F4130EA066BD}" type="slidenum">
              <a:rPr lang="en-US" altLang="en-US"/>
              <a:pPr/>
              <a:t>‹#›</a:t>
            </a:fld>
            <a:endParaRPr lang="en-US" altLang="en-US"/>
          </a:p>
        </p:txBody>
      </p:sp>
    </p:spTree>
    <p:extLst>
      <p:ext uri="{BB962C8B-B14F-4D97-AF65-F5344CB8AC3E}">
        <p14:creationId xmlns:p14="http://schemas.microsoft.com/office/powerpoint/2010/main" val="217178904"/>
      </p:ext>
    </p:extLst>
  </p:cSld>
  <p:clrMapOvr>
    <a:masterClrMapping/>
  </p:clrMapOvr>
  <p:transition spd="slow">
    <p:wheel spokes="8"/>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D0BABAC-7578-E79E-CC0D-12D60A01A3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EA3E328-5E8F-2953-3D7E-484AF77AC9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362F8A3-9DEA-0ED9-417E-15B2D81A80F5}"/>
              </a:ext>
            </a:extLst>
          </p:cNvPr>
          <p:cNvSpPr>
            <a:spLocks noGrp="1" noChangeArrowheads="1"/>
          </p:cNvSpPr>
          <p:nvPr>
            <p:ph type="sldNum" sz="quarter" idx="12"/>
          </p:nvPr>
        </p:nvSpPr>
        <p:spPr>
          <a:ln/>
        </p:spPr>
        <p:txBody>
          <a:bodyPr/>
          <a:lstStyle>
            <a:lvl1pPr>
              <a:defRPr/>
            </a:lvl1pPr>
          </a:lstStyle>
          <a:p>
            <a:fld id="{17D57D44-1728-C541-98B2-F8610E3613B4}" type="slidenum">
              <a:rPr lang="en-US" altLang="en-US"/>
              <a:pPr/>
              <a:t>‹#›</a:t>
            </a:fld>
            <a:endParaRPr lang="en-US" altLang="en-US"/>
          </a:p>
        </p:txBody>
      </p:sp>
    </p:spTree>
    <p:extLst>
      <p:ext uri="{BB962C8B-B14F-4D97-AF65-F5344CB8AC3E}">
        <p14:creationId xmlns:p14="http://schemas.microsoft.com/office/powerpoint/2010/main" val="1098562640"/>
      </p:ext>
    </p:extLst>
  </p:cSld>
  <p:clrMapOvr>
    <a:masterClrMapping/>
  </p:clrMapOvr>
  <p:transition spd="slow">
    <p:wheel spokes="8"/>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F83FE94-C6CC-112B-76CD-B27FAFB599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5B90DD6-34A7-3B9A-B3C2-0327AB1704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273B26B-5399-0AB2-76BC-A77E7E4B5A75}"/>
              </a:ext>
            </a:extLst>
          </p:cNvPr>
          <p:cNvSpPr>
            <a:spLocks noGrp="1" noChangeArrowheads="1"/>
          </p:cNvSpPr>
          <p:nvPr>
            <p:ph type="sldNum" sz="quarter" idx="12"/>
          </p:nvPr>
        </p:nvSpPr>
        <p:spPr>
          <a:ln/>
        </p:spPr>
        <p:txBody>
          <a:bodyPr/>
          <a:lstStyle>
            <a:lvl1pPr>
              <a:defRPr/>
            </a:lvl1pPr>
          </a:lstStyle>
          <a:p>
            <a:fld id="{7E356376-1149-0149-B5FA-4529BD4B41AD}" type="slidenum">
              <a:rPr lang="en-US" altLang="en-US"/>
              <a:pPr/>
              <a:t>‹#›</a:t>
            </a:fld>
            <a:endParaRPr lang="en-US" altLang="en-US"/>
          </a:p>
        </p:txBody>
      </p:sp>
    </p:spTree>
    <p:extLst>
      <p:ext uri="{BB962C8B-B14F-4D97-AF65-F5344CB8AC3E}">
        <p14:creationId xmlns:p14="http://schemas.microsoft.com/office/powerpoint/2010/main" val="202006568"/>
      </p:ext>
    </p:extLst>
  </p:cSld>
  <p:clrMapOvr>
    <a:masterClrMapping/>
  </p:clrMapOvr>
  <p:transition spd="slow">
    <p:wheel spokes="8"/>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9F65EEB-39ED-DC3C-0E70-64E9786818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DB29DF2-D51E-B7A0-13F3-96E072F5BCC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2E0CD33-D544-8380-4350-3FD0263775B5}"/>
              </a:ext>
            </a:extLst>
          </p:cNvPr>
          <p:cNvSpPr>
            <a:spLocks noGrp="1" noChangeArrowheads="1"/>
          </p:cNvSpPr>
          <p:nvPr>
            <p:ph type="sldNum" sz="quarter" idx="12"/>
          </p:nvPr>
        </p:nvSpPr>
        <p:spPr>
          <a:ln/>
        </p:spPr>
        <p:txBody>
          <a:bodyPr/>
          <a:lstStyle>
            <a:lvl1pPr>
              <a:defRPr/>
            </a:lvl1pPr>
          </a:lstStyle>
          <a:p>
            <a:fld id="{0CAFD48F-9286-E941-9324-3A17C808B975}" type="slidenum">
              <a:rPr lang="en-US" altLang="en-US"/>
              <a:pPr/>
              <a:t>‹#›</a:t>
            </a:fld>
            <a:endParaRPr lang="en-US" altLang="en-US"/>
          </a:p>
        </p:txBody>
      </p:sp>
    </p:spTree>
    <p:extLst>
      <p:ext uri="{BB962C8B-B14F-4D97-AF65-F5344CB8AC3E}">
        <p14:creationId xmlns:p14="http://schemas.microsoft.com/office/powerpoint/2010/main" val="3045858032"/>
      </p:ext>
    </p:extLst>
  </p:cSld>
  <p:clrMapOvr>
    <a:masterClrMapping/>
  </p:clrMapOvr>
  <p:transition spd="slow">
    <p:wheel spokes="8"/>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6C73C4-5906-3FBA-F7DA-92F7CFC87A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630A5EB-BCC2-DDE3-1A69-0D20368EF1D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BB406ED-61F6-83C9-C994-EF894F57743B}"/>
              </a:ext>
            </a:extLst>
          </p:cNvPr>
          <p:cNvSpPr>
            <a:spLocks noGrp="1" noChangeArrowheads="1"/>
          </p:cNvSpPr>
          <p:nvPr>
            <p:ph type="sldNum" sz="quarter" idx="12"/>
          </p:nvPr>
        </p:nvSpPr>
        <p:spPr>
          <a:ln/>
        </p:spPr>
        <p:txBody>
          <a:bodyPr/>
          <a:lstStyle>
            <a:lvl1pPr>
              <a:defRPr/>
            </a:lvl1pPr>
          </a:lstStyle>
          <a:p>
            <a:fld id="{DEDE65D9-B802-4146-B007-4DEE17E63D20}" type="slidenum">
              <a:rPr lang="en-US" altLang="en-US"/>
              <a:pPr/>
              <a:t>‹#›</a:t>
            </a:fld>
            <a:endParaRPr lang="en-US" altLang="en-US"/>
          </a:p>
        </p:txBody>
      </p:sp>
    </p:spTree>
    <p:extLst>
      <p:ext uri="{BB962C8B-B14F-4D97-AF65-F5344CB8AC3E}">
        <p14:creationId xmlns:p14="http://schemas.microsoft.com/office/powerpoint/2010/main" val="4141286101"/>
      </p:ext>
    </p:extLst>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EC93959-396C-AB66-5D1F-01A7A0CFF3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7B3AEB4-A2C3-1EA1-CDC6-D1D1C16CC7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19FFE59-5835-B29B-87D1-DAF11E3F2635}"/>
              </a:ext>
            </a:extLst>
          </p:cNvPr>
          <p:cNvSpPr>
            <a:spLocks noGrp="1" noChangeArrowheads="1"/>
          </p:cNvSpPr>
          <p:nvPr>
            <p:ph type="sldNum" sz="quarter" idx="12"/>
          </p:nvPr>
        </p:nvSpPr>
        <p:spPr>
          <a:ln/>
        </p:spPr>
        <p:txBody>
          <a:bodyPr/>
          <a:lstStyle>
            <a:lvl1pPr>
              <a:defRPr/>
            </a:lvl1pPr>
          </a:lstStyle>
          <a:p>
            <a:fld id="{A86FA2E4-85FC-5246-BD9A-B631DEFFB231}" type="slidenum">
              <a:rPr lang="en-US" altLang="en-US"/>
              <a:pPr/>
              <a:t>‹#›</a:t>
            </a:fld>
            <a:endParaRPr lang="en-US" altLang="en-US"/>
          </a:p>
        </p:txBody>
      </p:sp>
    </p:spTree>
    <p:extLst>
      <p:ext uri="{BB962C8B-B14F-4D97-AF65-F5344CB8AC3E}">
        <p14:creationId xmlns:p14="http://schemas.microsoft.com/office/powerpoint/2010/main" val="3540708850"/>
      </p:ext>
    </p:extLst>
  </p:cSld>
  <p:clrMapOvr>
    <a:masterClrMapping/>
  </p:clrMapOvr>
  <p:transition spd="slow">
    <p:wheel spokes="8"/>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1277A49-C1EE-1669-A782-A2190ED4BB7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CCC3628-F8DD-3F84-E669-AFB9B85443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7DF21C9-8049-463C-AE3E-B00CF290821D}"/>
              </a:ext>
            </a:extLst>
          </p:cNvPr>
          <p:cNvSpPr>
            <a:spLocks noGrp="1" noChangeArrowheads="1"/>
          </p:cNvSpPr>
          <p:nvPr>
            <p:ph type="sldNum" sz="quarter" idx="12"/>
          </p:nvPr>
        </p:nvSpPr>
        <p:spPr>
          <a:ln/>
        </p:spPr>
        <p:txBody>
          <a:bodyPr/>
          <a:lstStyle>
            <a:lvl1pPr>
              <a:defRPr/>
            </a:lvl1pPr>
          </a:lstStyle>
          <a:p>
            <a:fld id="{C5132CD4-7933-3B46-9A43-DF85EB0AE60A}" type="slidenum">
              <a:rPr lang="en-US" altLang="en-US"/>
              <a:pPr/>
              <a:t>‹#›</a:t>
            </a:fld>
            <a:endParaRPr lang="en-US" altLang="en-US"/>
          </a:p>
        </p:txBody>
      </p:sp>
    </p:spTree>
    <p:extLst>
      <p:ext uri="{BB962C8B-B14F-4D97-AF65-F5344CB8AC3E}">
        <p14:creationId xmlns:p14="http://schemas.microsoft.com/office/powerpoint/2010/main" val="3100953377"/>
      </p:ext>
    </p:extLst>
  </p:cSld>
  <p:clrMapOvr>
    <a:masterClrMapping/>
  </p:clrMapOvr>
  <p:transition spd="slow">
    <p:wheel spokes="8"/>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8E3E7F-4E1D-47D5-F9A2-74F976126A7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A4E7E69-4451-1AFA-D467-FB46B53B8C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603FF22-C33F-A9CA-89B9-B3B5B0559267}"/>
              </a:ext>
            </a:extLst>
          </p:cNvPr>
          <p:cNvSpPr>
            <a:spLocks noGrp="1" noChangeArrowheads="1"/>
          </p:cNvSpPr>
          <p:nvPr>
            <p:ph type="sldNum" sz="quarter" idx="12"/>
          </p:nvPr>
        </p:nvSpPr>
        <p:spPr>
          <a:ln/>
        </p:spPr>
        <p:txBody>
          <a:bodyPr/>
          <a:lstStyle>
            <a:lvl1pPr>
              <a:defRPr/>
            </a:lvl1pPr>
          </a:lstStyle>
          <a:p>
            <a:fld id="{0FD6D089-6A8B-F242-8193-1CB3EE990CE7}" type="slidenum">
              <a:rPr lang="en-US" altLang="en-US"/>
              <a:pPr/>
              <a:t>‹#›</a:t>
            </a:fld>
            <a:endParaRPr lang="en-US" altLang="en-US"/>
          </a:p>
        </p:txBody>
      </p:sp>
    </p:spTree>
    <p:extLst>
      <p:ext uri="{BB962C8B-B14F-4D97-AF65-F5344CB8AC3E}">
        <p14:creationId xmlns:p14="http://schemas.microsoft.com/office/powerpoint/2010/main" val="733511050"/>
      </p:ext>
    </p:extLst>
  </p:cSld>
  <p:clrMapOvr>
    <a:masterClrMapping/>
  </p:clrMapOvr>
  <p:transition spd="slow">
    <p:wheel spokes="8"/>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CD0C1D-C22A-D07C-DC1C-354189C44B7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DD5FE78-07BB-C9FF-6BC9-5597760F5FC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5F1296D-C128-55F7-F40D-7019E358DFCA}"/>
              </a:ext>
            </a:extLst>
          </p:cNvPr>
          <p:cNvSpPr>
            <a:spLocks noGrp="1" noChangeArrowheads="1"/>
          </p:cNvSpPr>
          <p:nvPr>
            <p:ph type="sldNum" sz="quarter" idx="12"/>
          </p:nvPr>
        </p:nvSpPr>
        <p:spPr>
          <a:ln/>
        </p:spPr>
        <p:txBody>
          <a:bodyPr/>
          <a:lstStyle>
            <a:lvl1pPr>
              <a:defRPr/>
            </a:lvl1pPr>
          </a:lstStyle>
          <a:p>
            <a:fld id="{FFEF8E3C-98F9-184E-8F39-037812EBEED9}" type="slidenum">
              <a:rPr lang="en-US" altLang="en-US"/>
              <a:pPr/>
              <a:t>‹#›</a:t>
            </a:fld>
            <a:endParaRPr lang="en-US" altLang="en-US"/>
          </a:p>
        </p:txBody>
      </p:sp>
    </p:spTree>
    <p:extLst>
      <p:ext uri="{BB962C8B-B14F-4D97-AF65-F5344CB8AC3E}">
        <p14:creationId xmlns:p14="http://schemas.microsoft.com/office/powerpoint/2010/main" val="3669463635"/>
      </p:ext>
    </p:extLst>
  </p:cSld>
  <p:clrMapOvr>
    <a:masterClrMapping/>
  </p:clrMapOvr>
  <p:transition spd="slow">
    <p:wheel spokes="8"/>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59113655"/>
      </p:ext>
    </p:extLst>
  </p:cSld>
  <p:clrMapOvr>
    <a:masterClrMapping/>
  </p:clrMapOvr>
  <p:transition spd="slow" advClick="0" advTm="1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5431533"/>
      </p:ext>
    </p:extLst>
  </p:cSld>
  <p:clrMapOvr>
    <a:masterClrMapping/>
  </p:clrMapOvr>
  <p:transition spd="slow" advClick="0" advTm="1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84319857"/>
      </p:ext>
    </p:extLst>
  </p:cSld>
  <p:clrMapOvr>
    <a:masterClrMapping/>
  </p:clrMapOvr>
  <p:transition spd="slow" advClick="0" advTm="1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9459940"/>
      </p:ext>
    </p:extLst>
  </p:cSld>
  <p:clrMapOvr>
    <a:masterClrMapping/>
  </p:clrMapOvr>
  <p:transition spd="slow" advClick="0" advTm="1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17007399"/>
      </p:ext>
    </p:extLst>
  </p:cSld>
  <p:clrMapOvr>
    <a:masterClrMapping/>
  </p:clrMapOvr>
  <p:transition spd="slow" advClick="0" advTm="1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80935"/>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94367570"/>
      </p:ext>
    </p:extLst>
  </p:cSld>
  <p:clrMapOvr>
    <a:masterClrMapping/>
  </p:clrMapOvr>
  <p:transition spd="slow" advClick="0" advTm="1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98571277"/>
      </p:ext>
    </p:extLst>
  </p:cSld>
  <p:clrMapOvr>
    <a:masterClrMapping/>
  </p:clrMapOvr>
  <p:transition spd="slow" advClick="0" advTm="1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30578085"/>
      </p:ext>
    </p:extLst>
  </p:cSld>
  <p:clrMapOvr>
    <a:masterClrMapping/>
  </p:clrMapOvr>
  <p:transition spd="slow" advClick="0" advTm="100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93048685"/>
      </p:ext>
    </p:extLst>
  </p:cSld>
  <p:clrMapOvr>
    <a:masterClrMapping/>
  </p:clrMapOvr>
  <p:transition spd="slow" advClick="0" advTm="100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45597263"/>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2023/3/6</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Medium" panose="020B0600000000000000" pitchFamily="34" charset="-122"/>
                <a:ea typeface="思源黑体 CN Medium" panose="020B0600000000000000" pitchFamily="34" charset="-122"/>
              </a:defRPr>
            </a:lvl1pPr>
          </a:lstStyle>
          <a:p>
            <a:fld id="{F86BAB08-D03A-4FEF-8092-001CB785BBAB}" type="datetimeFigureOut">
              <a:rPr lang="zh-CN" altLang="en-US" smtClean="0"/>
              <a:pPr/>
              <a:t>2023/3/6</a:t>
            </a:fld>
            <a:endParaRPr lang="zh-CN" altLang="en-US" dirty="0"/>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Medium" panose="020B0600000000000000" pitchFamily="34" charset="-122"/>
                <a:ea typeface="思源黑体 CN Medium" panose="020B0600000000000000"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Medium" panose="020B0600000000000000" pitchFamily="34" charset="-122"/>
                <a:ea typeface="思源黑体 CN Medium" panose="020B0600000000000000" pitchFamily="34" charset="-122"/>
              </a:defRPr>
            </a:lvl1pPr>
          </a:lstStyle>
          <a:p>
            <a:fld id="{B8AB37BB-E8A6-440B-8775-2A002C97BC55}" type="slidenum">
              <a:rPr lang="zh-CN" altLang="en-US" smtClean="0"/>
              <a:pPr/>
              <a:t>‹#›</a:t>
            </a:fld>
            <a:endParaRPr lang="zh-CN" altLang="en-US" dirty="0"/>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思源黑体 CN Medium" panose="020B0600000000000000" pitchFamily="34" charset="-122"/>
          <a:ea typeface="思源黑体 CN Medium" panose="020B06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Medium" panose="020B0600000000000000" pitchFamily="34" charset="-122"/>
          <a:ea typeface="思源黑体 CN Medium" panose="020B06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Medium" panose="020B0600000000000000" pitchFamily="34" charset="-122"/>
          <a:ea typeface="思源黑体 CN Medium" panose="020B06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Medium" panose="020B0600000000000000" pitchFamily="34" charset="-122"/>
          <a:ea typeface="思源黑体 CN Medium" panose="020B06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Medium" panose="020B0600000000000000" pitchFamily="34" charset="-122"/>
          <a:ea typeface="思源黑体 CN Medium" panose="020B06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Medium" panose="020B0600000000000000" pitchFamily="34" charset="-122"/>
          <a:ea typeface="思源黑体 CN Medium" panose="020B06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00"/>
            </a:gs>
            <a:gs pos="50000">
              <a:srgbClr val="003300"/>
            </a:gs>
            <a:gs pos="100000">
              <a:srgbClr val="336600"/>
            </a:gs>
          </a:gsLst>
          <a:lin ang="189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E023E22-5562-05EB-81A8-57010FAD7D3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FA6B46A-2E42-0C73-A272-1E9FABCE37FF}"/>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8797564-CFF6-C898-B663-BEA1C561628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C7C83EB5-96F7-70A6-0134-3F63ACDF56B8}"/>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1143CE5D-3032-4CF9-4313-7B9C4898D70F}"/>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3A2E2AE-1A68-7B4A-BE2A-900D833539EE}" type="slidenum">
              <a:rPr lang="en-US" altLang="en-US"/>
              <a:pPr/>
              <a:t>‹#›</a:t>
            </a:fld>
            <a:endParaRPr lang="en-US" altLang="en-US"/>
          </a:p>
        </p:txBody>
      </p:sp>
      <p:pic>
        <p:nvPicPr>
          <p:cNvPr id="1031" name="图片 342">
            <a:extLst>
              <a:ext uri="{FF2B5EF4-FFF2-40B4-BE49-F238E27FC236}">
                <a16:creationId xmlns:a16="http://schemas.microsoft.com/office/drawing/2014/main" id="{F0CFCE0D-56AB-138E-3B2D-76A83B82157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350" y="0"/>
            <a:ext cx="12198350" cy="68611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2" name="Picture 9">
            <a:extLst>
              <a:ext uri="{FF2B5EF4-FFF2-40B4-BE49-F238E27FC236}">
                <a16:creationId xmlns:a16="http://schemas.microsoft.com/office/drawing/2014/main" id="{16CDCF6A-B41E-9901-2AFB-7085C1D3C9CE}"/>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890250" y="9525"/>
            <a:ext cx="13017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a:extLst>
              <a:ext uri="{FF2B5EF4-FFF2-40B4-BE49-F238E27FC236}">
                <a16:creationId xmlns:a16="http://schemas.microsoft.com/office/drawing/2014/main" id="{2CC62C92-0AF5-B561-7BA3-845FC928A45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350" y="142875"/>
            <a:ext cx="1995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737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2023/3/6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grpSp>
        <p:nvGrpSpPr>
          <p:cNvPr id="7" name="组合 35">
            <a:extLst>
              <a:ext uri="{FF2B5EF4-FFF2-40B4-BE49-F238E27FC236}">
                <a16:creationId xmlns:a16="http://schemas.microsoft.com/office/drawing/2014/main" id="{60CC2483-EFA4-79F8-8406-DD349C791CBE}"/>
              </a:ext>
            </a:extLst>
          </p:cNvPr>
          <p:cNvGrpSpPr/>
          <p:nvPr userDrawn="1"/>
        </p:nvGrpSpPr>
        <p:grpSpPr>
          <a:xfrm>
            <a:off x="0" y="0"/>
            <a:ext cx="12192000" cy="6858000"/>
            <a:chOff x="0" y="0"/>
            <a:chExt cx="12192000" cy="6858000"/>
          </a:xfrm>
        </p:grpSpPr>
        <p:pic>
          <p:nvPicPr>
            <p:cNvPr id="8" name="图片 36">
              <a:extLst>
                <a:ext uri="{FF2B5EF4-FFF2-40B4-BE49-F238E27FC236}">
                  <a16:creationId xmlns:a16="http://schemas.microsoft.com/office/drawing/2014/main" id="{14FE9DCF-95F3-6D86-DF62-45654833E64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47">
              <a:extLst>
                <a:ext uri="{FF2B5EF4-FFF2-40B4-BE49-F238E27FC236}">
                  <a16:creationId xmlns:a16="http://schemas.microsoft.com/office/drawing/2014/main" id="{582067D4-2B5E-B050-3E01-CD591A29BD1A}"/>
                </a:ext>
              </a:extLst>
            </p:cNvPr>
            <p:cNvSpPr/>
            <p:nvPr/>
          </p:nvSpPr>
          <p:spPr>
            <a:xfrm flipV="1">
              <a:off x="197963" y="151858"/>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Elsie" panose="02000000000000000000" charset="0"/>
                <a:cs typeface="Elsie" panose="02000000000000000000" charset="0"/>
              </a:endParaRPr>
            </a:p>
          </p:txBody>
        </p:sp>
      </p:grpSp>
    </p:spTree>
    <p:extLst>
      <p:ext uri="{BB962C8B-B14F-4D97-AF65-F5344CB8AC3E}">
        <p14:creationId xmlns:p14="http://schemas.microsoft.com/office/powerpoint/2010/main" val="22650153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23.xml"/><Relationship Id="rId7"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slide" Target="slide13.xml"/><Relationship Id="rId5" Type="http://schemas.openxmlformats.org/officeDocument/2006/relationships/slide" Target="slide12.xml"/><Relationship Id="rId10" Type="http://schemas.openxmlformats.org/officeDocument/2006/relationships/slide" Target="slide14.xml"/><Relationship Id="rId4" Type="http://schemas.openxmlformats.org/officeDocument/2006/relationships/slide" Target="slide11.xml"/><Relationship Id="rId9"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3.xml"/><Relationship Id="rId7"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3.xml"/><Relationship Id="rId7"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3.xml"/><Relationship Id="rId7"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3.xml"/><Relationship Id="rId7"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3.xml"/><Relationship Id="rId7"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3.xml"/><Relationship Id="rId7" Type="http://schemas.openxmlformats.org/officeDocument/2006/relationships/slide" Target="slide14.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tile tx="0" ty="0" sx="100000" sy="100000" flip="none" algn="br"/>
        </a:blipFill>
        <a:effectLst/>
      </p:bgPr>
    </p:bg>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FD5BE1DB-E67F-48F6-B976-45CBF7347591}"/>
              </a:ext>
            </a:extLst>
          </p:cNvPr>
          <p:cNvGrpSpPr/>
          <p:nvPr/>
        </p:nvGrpSpPr>
        <p:grpSpPr>
          <a:xfrm>
            <a:off x="0" y="0"/>
            <a:ext cx="12192000" cy="6858000"/>
            <a:chOff x="0" y="0"/>
            <a:chExt cx="12192000" cy="6858000"/>
          </a:xfrm>
        </p:grpSpPr>
        <p:pic>
          <p:nvPicPr>
            <p:cNvPr id="18" name="图片 17">
              <a:extLst>
                <a:ext uri="{FF2B5EF4-FFF2-40B4-BE49-F238E27FC236}">
                  <a16:creationId xmlns:a16="http://schemas.microsoft.com/office/drawing/2014/main" id="{F0F7C372-C324-42C3-A522-708010D54214}"/>
                </a:ext>
              </a:extLst>
            </p:cNvPr>
            <p:cNvPicPr>
              <a:picLocks noChangeAspect="1"/>
            </p:cNvPicPr>
            <p:nvPr/>
          </p:nvPicPr>
          <p:blipFill rotWithShape="1">
            <a:blip r:embed="rId5">
              <a:extLst>
                <a:ext uri="{28A0092B-C50C-407E-A947-70E740481C1C}">
                  <a14:useLocalDpi xmlns:a14="http://schemas.microsoft.com/office/drawing/2010/main" val="0"/>
                </a:ext>
              </a:extLst>
            </a:blip>
            <a:srcRect l="7066" t="7066" r="7066" b="7066"/>
            <a:stretch/>
          </p:blipFill>
          <p:spPr>
            <a:xfrm>
              <a:off x="0" y="0"/>
              <a:ext cx="12192000" cy="6858000"/>
            </a:xfrm>
            <a:prstGeom prst="rect">
              <a:avLst/>
            </a:prstGeom>
          </p:spPr>
        </p:pic>
        <p:grpSp>
          <p:nvGrpSpPr>
            <p:cNvPr id="19" name="组合 18">
              <a:extLst>
                <a:ext uri="{FF2B5EF4-FFF2-40B4-BE49-F238E27FC236}">
                  <a16:creationId xmlns:a16="http://schemas.microsoft.com/office/drawing/2014/main" id="{6E3E028F-85FE-4AF4-86A7-13D5CE96FE51}"/>
                </a:ext>
              </a:extLst>
            </p:cNvPr>
            <p:cNvGrpSpPr/>
            <p:nvPr/>
          </p:nvGrpSpPr>
          <p:grpSpPr>
            <a:xfrm>
              <a:off x="152400" y="379999"/>
              <a:ext cx="11887200" cy="6350035"/>
              <a:chOff x="152400" y="379999"/>
              <a:chExt cx="11887200" cy="6350035"/>
            </a:xfrm>
          </p:grpSpPr>
          <p:sp>
            <p:nvSpPr>
              <p:cNvPr id="20" name="矩形 19">
                <a:extLst>
                  <a:ext uri="{FF2B5EF4-FFF2-40B4-BE49-F238E27FC236}">
                    <a16:creationId xmlns:a16="http://schemas.microsoft.com/office/drawing/2014/main" id="{97331D20-24DF-4894-AEE4-F7558A716F8C}"/>
                  </a:ext>
                </a:extLst>
              </p:cNvPr>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21" name="TextBox 8">
                <a:extLst>
                  <a:ext uri="{FF2B5EF4-FFF2-40B4-BE49-F238E27FC236}">
                    <a16:creationId xmlns:a16="http://schemas.microsoft.com/office/drawing/2014/main" id="{A81B1BFC-3A23-434B-9112-6C8D03684808}"/>
                  </a:ext>
                </a:extLst>
              </p:cNvPr>
              <p:cNvSpPr txBox="1">
                <a:spLocks noChangeArrowheads="1"/>
              </p:cNvSpPr>
              <p:nvPr/>
            </p:nvSpPr>
            <p:spPr bwMode="auto">
              <a:xfrm>
                <a:off x="3064476" y="379999"/>
                <a:ext cx="643787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dirty="0">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TRÒ CHƠI ĐOÁN Ý ĐỒNG ĐỘI</a:t>
                </a:r>
                <a:endParaRPr lang="zh-CN" altLang="en-US" sz="3200" dirty="0">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grpSp>
      </p:grpSp>
      <p:sp>
        <p:nvSpPr>
          <p:cNvPr id="43" name="品 2">
            <a:extLst>
              <a:ext uri="{FF2B5EF4-FFF2-40B4-BE49-F238E27FC236}">
                <a16:creationId xmlns:a16="http://schemas.microsoft.com/office/drawing/2014/main" id="{4FE7E815-0501-4ED2-B4DE-23F0C001AD5B}"/>
              </a:ext>
            </a:extLst>
          </p:cNvPr>
          <p:cNvSpPr>
            <a:spLocks noChangeArrowheads="1"/>
          </p:cNvSpPr>
          <p:nvPr/>
        </p:nvSpPr>
        <p:spPr bwMode="auto">
          <a:xfrm>
            <a:off x="939801" y="1675904"/>
            <a:ext cx="10323944" cy="4090018"/>
          </a:xfrm>
          <a:prstGeom prst="rect">
            <a:avLst/>
          </a:prstGeom>
          <a:solidFill>
            <a:srgbClr val="56A375"/>
          </a:solidFill>
          <a:ln w="12700">
            <a:no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solidFill>
                <a:schemeClr val="bg1"/>
              </a:solidFill>
              <a:latin typeface="思源黑体 CN Medium" panose="020B0600000000000000" pitchFamily="34" charset="-122"/>
              <a:ea typeface="思源黑体 CN Medium" panose="020B0600000000000000" pitchFamily="34" charset="-122"/>
              <a:sym typeface="宋体" panose="02010600030101010101" pitchFamily="2" charset="-122"/>
            </a:endParaRPr>
          </a:p>
        </p:txBody>
      </p:sp>
      <p:sp>
        <p:nvSpPr>
          <p:cNvPr id="45" name="12">
            <a:extLst>
              <a:ext uri="{FF2B5EF4-FFF2-40B4-BE49-F238E27FC236}">
                <a16:creationId xmlns:a16="http://schemas.microsoft.com/office/drawing/2014/main" id="{294FD175-9C42-4B33-87E2-DB872DC777FE}"/>
              </a:ext>
            </a:extLst>
          </p:cNvPr>
          <p:cNvSpPr>
            <a:spLocks noChangeArrowheads="1"/>
          </p:cNvSpPr>
          <p:nvPr>
            <p:custDataLst>
              <p:tags r:id="rId1"/>
            </p:custDataLst>
          </p:nvPr>
        </p:nvSpPr>
        <p:spPr bwMode="auto">
          <a:xfrm>
            <a:off x="1659224" y="1964209"/>
            <a:ext cx="88735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a:lnSpc>
                <a:spcPct val="100000"/>
              </a:lnSpc>
              <a:spcBef>
                <a:spcPct val="0"/>
              </a:spcBef>
              <a:buNone/>
            </a:pPr>
            <a:r>
              <a:rPr lang="en-US" altLang="zh-CN" sz="2400" dirty="0">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微软雅黑" panose="020B0503020204020204" pitchFamily="34" charset="-122"/>
              </a:rPr>
              <a:t>MỖI LỚP CHIA THÀNH 4 ĐỘI, MỖI ĐỘI CỬ 1 ĐẠI DIỆN LÊN NHẬN PHIẾU, TRONG PHIẾU CÓ GHI TÊN CÁC NGHỀ NGHIỆP. ĐẠI DIỆN ĐỘI SẼ DÙNG HÀNH ĐỘNG ĐỂ DIỄN TẢ TÊN NGHỀ NGHIỆP ĐỂ ĐỒNG ĐỘI ĐOÁN.</a:t>
            </a:r>
            <a:endParaRPr lang="zh-CN" altLang="en-US" sz="2400" dirty="0">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宋体" panose="02010600030101010101" pitchFamily="2" charset="-122"/>
            </a:endParaRPr>
          </a:p>
        </p:txBody>
      </p:sp>
      <p:pic>
        <p:nvPicPr>
          <p:cNvPr id="4" name="Picture 3" descr="Text&#10;&#10;Description automatically generated with low confidence">
            <a:extLst>
              <a:ext uri="{FF2B5EF4-FFF2-40B4-BE49-F238E27FC236}">
                <a16:creationId xmlns:a16="http://schemas.microsoft.com/office/drawing/2014/main" id="{866E1026-58F8-83FB-72A1-20AC70DC9FFA}"/>
              </a:ext>
            </a:extLst>
          </p:cNvPr>
          <p:cNvPicPr>
            <a:picLocks noChangeAspect="1"/>
          </p:cNvPicPr>
          <p:nvPr/>
        </p:nvPicPr>
        <p:blipFill rotWithShape="1">
          <a:blip r:embed="rId6">
            <a:extLst>
              <a:ext uri="{28A0092B-C50C-407E-A947-70E740481C1C}">
                <a14:useLocalDpi xmlns:a14="http://schemas.microsoft.com/office/drawing/2010/main" val="0"/>
              </a:ext>
            </a:extLst>
          </a:blip>
          <a:srcRect l="3090" t="30307" r="1902" b="7614"/>
          <a:stretch/>
        </p:blipFill>
        <p:spPr>
          <a:xfrm>
            <a:off x="2117872" y="3774897"/>
            <a:ext cx="7384474" cy="2714109"/>
          </a:xfrm>
          <a:prstGeom prst="rect">
            <a:avLst/>
          </a:prstGeom>
        </p:spPr>
      </p:pic>
    </p:spTree>
    <p:extLst>
      <p:ext uri="{BB962C8B-B14F-4D97-AF65-F5344CB8AC3E}">
        <p14:creationId xmlns:p14="http://schemas.microsoft.com/office/powerpoint/2010/main" val="201329094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anim calcmode="lin" valueType="num">
                                      <p:cBhvr>
                                        <p:cTn id="14" dur="500" fill="hold"/>
                                        <p:tgtEl>
                                          <p:spTgt spid="45"/>
                                        </p:tgtEl>
                                        <p:attrNameLst>
                                          <p:attrName>ppt_x</p:attrName>
                                        </p:attrNameLst>
                                      </p:cBhvr>
                                      <p:tavLst>
                                        <p:tav tm="0">
                                          <p:val>
                                            <p:strVal val="#ppt_x"/>
                                          </p:val>
                                        </p:tav>
                                        <p:tav tm="100000">
                                          <p:val>
                                            <p:strVal val="#ppt_x"/>
                                          </p:val>
                                        </p:tav>
                                      </p:tavLst>
                                    </p:anim>
                                    <p:anim calcmode="lin" valueType="num">
                                      <p:cBhvr>
                                        <p:cTn id="15"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7BBAC55A-292C-0DAE-383F-4FE519ED0F6F}"/>
              </a:ext>
            </a:extLst>
          </p:cNvPr>
          <p:cNvSpPr>
            <a:spLocks noChangeArrowheads="1"/>
          </p:cNvSpPr>
          <p:nvPr/>
        </p:nvSpPr>
        <p:spPr bwMode="auto">
          <a:xfrm>
            <a:off x="3686175" y="685800"/>
            <a:ext cx="6981825" cy="76200"/>
          </a:xfrm>
          <a:prstGeom prst="rect">
            <a:avLst/>
          </a:prstGeom>
          <a:solidFill>
            <a:srgbClr val="FF9933"/>
          </a:solidFill>
          <a:ln>
            <a:noFill/>
          </a:ln>
          <a:effectLst>
            <a:prstShdw prst="shdw17" dist="17961" dir="2700000">
              <a:srgbClr val="995C1F"/>
            </a:prstShdw>
          </a:effectLst>
          <a:extLst>
            <a:ext uri="{91240B29-F687-4F45-9708-019B960494DF}">
              <a14:hiddenLine xmlns:a14="http://schemas.microsoft.com/office/drawing/2010/main" w="9525" algn="ctr">
                <a:solidFill>
                  <a:srgbClr val="FF9933"/>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43" name="Rectangle 5">
            <a:extLst>
              <a:ext uri="{FF2B5EF4-FFF2-40B4-BE49-F238E27FC236}">
                <a16:creationId xmlns:a16="http://schemas.microsoft.com/office/drawing/2014/main" id="{0568969C-26D9-DA05-B68A-54CB436184A7}"/>
              </a:ext>
            </a:extLst>
          </p:cNvPr>
          <p:cNvSpPr>
            <a:spLocks noChangeArrowheads="1"/>
          </p:cNvSpPr>
          <p:nvPr/>
        </p:nvSpPr>
        <p:spPr bwMode="auto">
          <a:xfrm>
            <a:off x="1524000" y="0"/>
            <a:ext cx="2159000" cy="6858000"/>
          </a:xfrm>
          <a:prstGeom prst="rect">
            <a:avLst/>
          </a:prstGeom>
          <a:gradFill rotWithShape="0">
            <a:gsLst>
              <a:gs pos="0">
                <a:schemeClr val="bg1"/>
              </a:gs>
              <a:gs pos="100000">
                <a:srgbClr val="99CC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44" name="Text Box 6">
            <a:hlinkClick r:id="rId3" action="ppaction://hlinksldjump"/>
            <a:extLst>
              <a:ext uri="{FF2B5EF4-FFF2-40B4-BE49-F238E27FC236}">
                <a16:creationId xmlns:a16="http://schemas.microsoft.com/office/drawing/2014/main" id="{9620DB51-AF85-2C37-EFAB-B248EB54B30F}"/>
              </a:ext>
            </a:extLst>
          </p:cNvPr>
          <p:cNvSpPr txBox="1">
            <a:spLocks noChangeArrowheads="1"/>
          </p:cNvSpPr>
          <p:nvPr/>
        </p:nvSpPr>
        <p:spPr bwMode="auto">
          <a:xfrm>
            <a:off x="3786188" y="133350"/>
            <a:ext cx="68818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3:</a:t>
            </a:r>
            <a:r>
              <a:rPr kumimoji="0" lang="en-US" altLang="en-US" sz="2800" b="1" i="0" u="none" strike="noStrike" kern="1200" cap="none" spc="0" normalizeH="0" baseline="0" noProof="0">
                <a:ln>
                  <a:noFill/>
                </a:ln>
                <a:solidFill>
                  <a:srgbClr val="FFCC00"/>
                </a:solidFill>
                <a:effectLst/>
                <a:uLnTx/>
                <a:uFillTx/>
                <a:latin typeface="Times New Roman" panose="02020603050405020304" pitchFamily="18" charset="0"/>
                <a:ea typeface="+mn-ea"/>
                <a:cs typeface="+mn-cs"/>
              </a:rPr>
              <a:t> XỬ LÝ TÌNH HUỐNG</a:t>
            </a:r>
          </a:p>
        </p:txBody>
      </p:sp>
      <p:sp>
        <p:nvSpPr>
          <p:cNvPr id="10245" name="Rounded Rectangle 2">
            <a:hlinkClick r:id="rId4" action="ppaction://hlinksldjump"/>
            <a:extLst>
              <a:ext uri="{FF2B5EF4-FFF2-40B4-BE49-F238E27FC236}">
                <a16:creationId xmlns:a16="http://schemas.microsoft.com/office/drawing/2014/main" id="{1DC41330-0A5D-7C78-AE30-BA0D7745DC55}"/>
              </a:ext>
            </a:extLst>
          </p:cNvPr>
          <p:cNvSpPr>
            <a:spLocks noChangeArrowheads="1"/>
          </p:cNvSpPr>
          <p:nvPr/>
        </p:nvSpPr>
        <p:spPr bwMode="auto">
          <a:xfrm>
            <a:off x="4343400" y="2127250"/>
            <a:ext cx="1600200" cy="762000"/>
          </a:xfrm>
          <a:prstGeom prst="roundRect">
            <a:avLst>
              <a:gd name="adj" fmla="val 16667"/>
            </a:avLst>
          </a:prstGeom>
          <a:solidFill>
            <a:srgbClr val="FF9999"/>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endPar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46" name="Rounded Rectangle 10">
            <a:hlinkClick r:id="rId5" action="ppaction://hlinksldjump"/>
            <a:extLst>
              <a:ext uri="{FF2B5EF4-FFF2-40B4-BE49-F238E27FC236}">
                <a16:creationId xmlns:a16="http://schemas.microsoft.com/office/drawing/2014/main" id="{28D9AFA6-221C-05EB-E99A-C93C9229FD6D}"/>
              </a:ext>
            </a:extLst>
          </p:cNvPr>
          <p:cNvSpPr>
            <a:spLocks noChangeArrowheads="1"/>
          </p:cNvSpPr>
          <p:nvPr/>
        </p:nvSpPr>
        <p:spPr bwMode="auto">
          <a:xfrm>
            <a:off x="6096000" y="2133600"/>
            <a:ext cx="1600200" cy="762000"/>
          </a:xfrm>
          <a:prstGeom prst="roundRect">
            <a:avLst>
              <a:gd name="adj" fmla="val 16667"/>
            </a:avLst>
          </a:prstGeom>
          <a:solidFill>
            <a:srgbClr val="FF9999"/>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a:t>
            </a:r>
            <a:endPar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47" name="Rounded Rectangle 11">
            <a:hlinkClick r:id="rId6" action="ppaction://hlinksldjump"/>
            <a:extLst>
              <a:ext uri="{FF2B5EF4-FFF2-40B4-BE49-F238E27FC236}">
                <a16:creationId xmlns:a16="http://schemas.microsoft.com/office/drawing/2014/main" id="{1DD22909-5072-4821-1C0D-3F6642820EB4}"/>
              </a:ext>
            </a:extLst>
          </p:cNvPr>
          <p:cNvSpPr>
            <a:spLocks noChangeArrowheads="1"/>
          </p:cNvSpPr>
          <p:nvPr/>
        </p:nvSpPr>
        <p:spPr bwMode="auto">
          <a:xfrm>
            <a:off x="7924800" y="2133600"/>
            <a:ext cx="1600200" cy="762000"/>
          </a:xfrm>
          <a:prstGeom prst="roundRect">
            <a:avLst>
              <a:gd name="adj" fmla="val 16667"/>
            </a:avLst>
          </a:prstGeom>
          <a:solidFill>
            <a:srgbClr val="FF9999"/>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a:t>
            </a:r>
            <a:endPar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48" name="AutoShape 36">
            <a:extLst>
              <a:ext uri="{FF2B5EF4-FFF2-40B4-BE49-F238E27FC236}">
                <a16:creationId xmlns:a16="http://schemas.microsoft.com/office/drawing/2014/main" id="{3D513159-F095-DEDF-5D81-B433F6004D89}"/>
              </a:ext>
            </a:extLst>
          </p:cNvPr>
          <p:cNvSpPr>
            <a:spLocks noChangeArrowheads="1"/>
          </p:cNvSpPr>
          <p:nvPr/>
        </p:nvSpPr>
        <p:spPr bwMode="auto">
          <a:xfrm>
            <a:off x="1752600" y="1695450"/>
            <a:ext cx="1676400" cy="609600"/>
          </a:xfrm>
          <a:prstGeom prst="bevel">
            <a:avLst>
              <a:gd name="adj" fmla="val 12500"/>
            </a:avLst>
          </a:prstGeom>
          <a:gradFill rotWithShape="1">
            <a:gsLst>
              <a:gs pos="0">
                <a:schemeClr val="bg1"/>
              </a:gs>
              <a:gs pos="100000">
                <a:srgbClr val="FF66FF"/>
              </a:gs>
            </a:gsLst>
            <a:path path="rect">
              <a:fillToRect l="50000" t="50000" r="50000" b="50000"/>
            </a:path>
          </a:gra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NỘI DUNG</a:t>
            </a:r>
          </a:p>
        </p:txBody>
      </p:sp>
      <p:sp>
        <p:nvSpPr>
          <p:cNvPr id="10249" name="AutoShape 39">
            <a:hlinkClick r:id="rId7" action="ppaction://hlinksldjump"/>
            <a:extLst>
              <a:ext uri="{FF2B5EF4-FFF2-40B4-BE49-F238E27FC236}">
                <a16:creationId xmlns:a16="http://schemas.microsoft.com/office/drawing/2014/main" id="{284BCA66-ACCA-E5DD-CC8C-4B63C38AB452}"/>
              </a:ext>
            </a:extLst>
          </p:cNvPr>
          <p:cNvSpPr>
            <a:spLocks noChangeArrowheads="1"/>
          </p:cNvSpPr>
          <p:nvPr/>
        </p:nvSpPr>
        <p:spPr bwMode="auto">
          <a:xfrm>
            <a:off x="1524000" y="2728913"/>
            <a:ext cx="2159000" cy="395287"/>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1</a:t>
            </a:r>
          </a:p>
        </p:txBody>
      </p:sp>
      <p:sp>
        <p:nvSpPr>
          <p:cNvPr id="10250" name="AutoShape 40">
            <a:hlinkClick r:id="rId8" action="ppaction://hlinksldjump"/>
            <a:extLst>
              <a:ext uri="{FF2B5EF4-FFF2-40B4-BE49-F238E27FC236}">
                <a16:creationId xmlns:a16="http://schemas.microsoft.com/office/drawing/2014/main" id="{D38F36A3-6695-8CF5-FF22-86A29BD935A1}"/>
              </a:ext>
            </a:extLst>
          </p:cNvPr>
          <p:cNvSpPr>
            <a:spLocks noChangeArrowheads="1"/>
          </p:cNvSpPr>
          <p:nvPr/>
        </p:nvSpPr>
        <p:spPr bwMode="auto">
          <a:xfrm>
            <a:off x="1524000" y="3124200"/>
            <a:ext cx="2159000" cy="395288"/>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2</a:t>
            </a:r>
          </a:p>
        </p:txBody>
      </p:sp>
      <p:sp>
        <p:nvSpPr>
          <p:cNvPr id="10251" name="AutoShape 41">
            <a:hlinkClick r:id="rId9" action="ppaction://hlinksldjump"/>
            <a:extLst>
              <a:ext uri="{FF2B5EF4-FFF2-40B4-BE49-F238E27FC236}">
                <a16:creationId xmlns:a16="http://schemas.microsoft.com/office/drawing/2014/main" id="{B2CC673F-5196-0063-88C7-6D26D96324A7}"/>
              </a:ext>
            </a:extLst>
          </p:cNvPr>
          <p:cNvSpPr>
            <a:spLocks noChangeArrowheads="1"/>
          </p:cNvSpPr>
          <p:nvPr/>
        </p:nvSpPr>
        <p:spPr bwMode="auto">
          <a:xfrm>
            <a:off x="1524000" y="3490913"/>
            <a:ext cx="2159000" cy="395287"/>
          </a:xfrm>
          <a:prstGeom prst="bevel">
            <a:avLst>
              <a:gd name="adj" fmla="val 12500"/>
            </a:avLst>
          </a:prstGeom>
          <a:solidFill>
            <a:schemeClr val="bg1"/>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PHẦN 3</a:t>
            </a:r>
          </a:p>
        </p:txBody>
      </p:sp>
      <p:sp>
        <p:nvSpPr>
          <p:cNvPr id="10252" name="AutoShape 41">
            <a:hlinkClick r:id="rId10" action="ppaction://hlinksldjump"/>
            <a:extLst>
              <a:ext uri="{FF2B5EF4-FFF2-40B4-BE49-F238E27FC236}">
                <a16:creationId xmlns:a16="http://schemas.microsoft.com/office/drawing/2014/main" id="{D244864A-39B9-C593-B236-A3EB7EE1871F}"/>
              </a:ext>
            </a:extLst>
          </p:cNvPr>
          <p:cNvSpPr>
            <a:spLocks noChangeArrowheads="1"/>
          </p:cNvSpPr>
          <p:nvPr/>
        </p:nvSpPr>
        <p:spPr bwMode="auto">
          <a:xfrm>
            <a:off x="1504950" y="3886200"/>
            <a:ext cx="2159000" cy="395288"/>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4</a:t>
            </a:r>
          </a:p>
        </p:txBody>
      </p:sp>
      <p:sp>
        <p:nvSpPr>
          <p:cNvPr id="10253" name="Rounded Rectangle 11">
            <a:hlinkClick r:id="rId10" action="ppaction://hlinksldjump"/>
            <a:extLst>
              <a:ext uri="{FF2B5EF4-FFF2-40B4-BE49-F238E27FC236}">
                <a16:creationId xmlns:a16="http://schemas.microsoft.com/office/drawing/2014/main" id="{EE20DECD-0260-3405-EDB4-3F16E773034D}"/>
              </a:ext>
            </a:extLst>
          </p:cNvPr>
          <p:cNvSpPr>
            <a:spLocks noChangeArrowheads="1"/>
          </p:cNvSpPr>
          <p:nvPr/>
        </p:nvSpPr>
        <p:spPr bwMode="auto">
          <a:xfrm>
            <a:off x="9721850" y="2122488"/>
            <a:ext cx="1600200" cy="762000"/>
          </a:xfrm>
          <a:prstGeom prst="roundRect">
            <a:avLst>
              <a:gd name="adj" fmla="val 16667"/>
            </a:avLst>
          </a:prstGeom>
          <a:solidFill>
            <a:srgbClr val="FF9999"/>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a:t>
            </a:r>
            <a:endPar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transition spd="slow">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60CF92B4-94BE-B20F-900D-F8297495A0CD}"/>
              </a:ext>
            </a:extLst>
          </p:cNvPr>
          <p:cNvSpPr>
            <a:spLocks noChangeArrowheads="1"/>
          </p:cNvSpPr>
          <p:nvPr/>
        </p:nvSpPr>
        <p:spPr bwMode="auto">
          <a:xfrm>
            <a:off x="3686175" y="685800"/>
            <a:ext cx="6981825" cy="76200"/>
          </a:xfrm>
          <a:prstGeom prst="rect">
            <a:avLst/>
          </a:prstGeom>
          <a:solidFill>
            <a:srgbClr val="FF9933"/>
          </a:solidFill>
          <a:ln>
            <a:noFill/>
          </a:ln>
          <a:effectLst>
            <a:prstShdw prst="shdw17" dist="17961" dir="2700000">
              <a:srgbClr val="995C1F"/>
            </a:prstShdw>
          </a:effectLst>
          <a:extLst>
            <a:ext uri="{91240B29-F687-4F45-9708-019B960494DF}">
              <a14:hiddenLine xmlns:a14="http://schemas.microsoft.com/office/drawing/2010/main" w="9525" algn="ctr">
                <a:solidFill>
                  <a:srgbClr val="FF9933"/>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1" name="Rectangle 5">
            <a:extLst>
              <a:ext uri="{FF2B5EF4-FFF2-40B4-BE49-F238E27FC236}">
                <a16:creationId xmlns:a16="http://schemas.microsoft.com/office/drawing/2014/main" id="{11380212-480A-FC5F-FB3D-A2964A39B100}"/>
              </a:ext>
            </a:extLst>
          </p:cNvPr>
          <p:cNvSpPr>
            <a:spLocks noChangeArrowheads="1"/>
          </p:cNvSpPr>
          <p:nvPr/>
        </p:nvSpPr>
        <p:spPr bwMode="auto">
          <a:xfrm>
            <a:off x="-4763" y="61913"/>
            <a:ext cx="2159001" cy="6796087"/>
          </a:xfrm>
          <a:prstGeom prst="rect">
            <a:avLst/>
          </a:prstGeom>
          <a:gradFill rotWithShape="0">
            <a:gsLst>
              <a:gs pos="0">
                <a:schemeClr val="bg1"/>
              </a:gs>
              <a:gs pos="100000">
                <a:srgbClr val="99CC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2" name="Text Box 6">
            <a:hlinkClick r:id="rId3" action="ppaction://hlinksldjump"/>
            <a:extLst>
              <a:ext uri="{FF2B5EF4-FFF2-40B4-BE49-F238E27FC236}">
                <a16:creationId xmlns:a16="http://schemas.microsoft.com/office/drawing/2014/main" id="{128C10B1-00FF-561A-91F4-BA99EBED9262}"/>
              </a:ext>
            </a:extLst>
          </p:cNvPr>
          <p:cNvSpPr txBox="1">
            <a:spLocks noChangeArrowheads="1"/>
          </p:cNvSpPr>
          <p:nvPr/>
        </p:nvSpPr>
        <p:spPr bwMode="auto">
          <a:xfrm>
            <a:off x="3786188" y="133350"/>
            <a:ext cx="68818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PHẦN 3: </a:t>
            </a:r>
            <a:r>
              <a:rPr kumimoji="0" lang="en-US" altLang="en-US" sz="2800" b="1" i="0" u="none" strike="noStrike" kern="1200" cap="none" spc="0" normalizeH="0" baseline="0" noProof="0">
                <a:ln>
                  <a:noFill/>
                </a:ln>
                <a:solidFill>
                  <a:srgbClr val="FFCC00"/>
                </a:solidFill>
                <a:effectLst/>
                <a:uLnTx/>
                <a:uFillTx/>
                <a:latin typeface="Times New Roman" panose="02020603050405020304" pitchFamily="18" charset="0"/>
                <a:ea typeface="+mn-ea"/>
                <a:cs typeface="+mn-cs"/>
              </a:rPr>
              <a:t>XỬ LÝ TÌNH HUỐNG</a:t>
            </a:r>
          </a:p>
        </p:txBody>
      </p:sp>
      <p:sp>
        <p:nvSpPr>
          <p:cNvPr id="11269" name="Rectangle 1">
            <a:extLst>
              <a:ext uri="{FF2B5EF4-FFF2-40B4-BE49-F238E27FC236}">
                <a16:creationId xmlns:a16="http://schemas.microsoft.com/office/drawing/2014/main" id="{BE2ACBB7-978B-B6E9-B140-9692B74F9C62}"/>
              </a:ext>
            </a:extLst>
          </p:cNvPr>
          <p:cNvSpPr>
            <a:spLocks noChangeArrowheads="1"/>
          </p:cNvSpPr>
          <p:nvPr/>
        </p:nvSpPr>
        <p:spPr bwMode="auto">
          <a:xfrm>
            <a:off x="2514600" y="1195388"/>
            <a:ext cx="8991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Tình huống 1: </a:t>
            </a:r>
            <a:r>
              <a:rPr kumimoji="0" lang="en-US" altLang="en-US" sz="2800" b="1" i="0" u="none" strike="noStrike" kern="1200" cap="none" spc="0" normalizeH="0" baseline="0" noProof="0">
                <a:ln>
                  <a:noFill/>
                </a:ln>
                <a:solidFill>
                  <a:srgbClr val="420042"/>
                </a:solidFill>
                <a:effectLst/>
                <a:uLnTx/>
                <a:uFillTx/>
                <a:latin typeface="Calibri" panose="020F0502020204030204" pitchFamily="34" charset="0"/>
                <a:ea typeface="+mn-ea"/>
                <a:cs typeface="+mn-cs"/>
              </a:rPr>
              <a:t>Với truyền thống nghề nghiệp của gia đình là bác sĩ, là con một và cháu duy nhất trong gia đình nên mọi người ai cũng mong muốn bạn trở thành bác sĩ, tuy nhiên bạn lại thích một nghề nghiệp khác. Nếu không có sự ủng hộ của gia đình thì bạn không thể nào thực hiện được ước mơ của mình, trong trường hợp này bạn sẽ xử lý  như thế nào?</a:t>
            </a:r>
          </a:p>
        </p:txBody>
      </p:sp>
      <p:sp>
        <p:nvSpPr>
          <p:cNvPr id="12294" name="AutoShape 36">
            <a:extLst>
              <a:ext uri="{FF2B5EF4-FFF2-40B4-BE49-F238E27FC236}">
                <a16:creationId xmlns:a16="http://schemas.microsoft.com/office/drawing/2014/main" id="{1E135A4D-C66D-7088-68A6-AE6CE6CA4D06}"/>
              </a:ext>
            </a:extLst>
          </p:cNvPr>
          <p:cNvSpPr>
            <a:spLocks noChangeArrowheads="1"/>
          </p:cNvSpPr>
          <p:nvPr/>
        </p:nvSpPr>
        <p:spPr bwMode="auto">
          <a:xfrm>
            <a:off x="236538" y="1195388"/>
            <a:ext cx="1676400" cy="609600"/>
          </a:xfrm>
          <a:prstGeom prst="bevel">
            <a:avLst>
              <a:gd name="adj" fmla="val 12500"/>
            </a:avLst>
          </a:prstGeom>
          <a:gradFill rotWithShape="1">
            <a:gsLst>
              <a:gs pos="0">
                <a:schemeClr val="bg1"/>
              </a:gs>
              <a:gs pos="100000">
                <a:srgbClr val="FF66FF"/>
              </a:gs>
            </a:gsLst>
            <a:path path="rect">
              <a:fillToRect l="50000" t="50000" r="50000" b="50000"/>
            </a:path>
          </a:gra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NỘI DUNG</a:t>
            </a:r>
          </a:p>
        </p:txBody>
      </p:sp>
      <p:sp>
        <p:nvSpPr>
          <p:cNvPr id="12295" name="AutoShape 39">
            <a:hlinkClick r:id="rId4" action="ppaction://hlinksldjump"/>
            <a:extLst>
              <a:ext uri="{FF2B5EF4-FFF2-40B4-BE49-F238E27FC236}">
                <a16:creationId xmlns:a16="http://schemas.microsoft.com/office/drawing/2014/main" id="{29550EE8-6700-6474-C0FC-31AB52949983}"/>
              </a:ext>
            </a:extLst>
          </p:cNvPr>
          <p:cNvSpPr>
            <a:spLocks noChangeArrowheads="1"/>
          </p:cNvSpPr>
          <p:nvPr/>
        </p:nvSpPr>
        <p:spPr bwMode="auto">
          <a:xfrm>
            <a:off x="-4763" y="2347913"/>
            <a:ext cx="2159001" cy="395287"/>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1</a:t>
            </a:r>
          </a:p>
        </p:txBody>
      </p:sp>
      <p:sp>
        <p:nvSpPr>
          <p:cNvPr id="12296" name="AutoShape 40">
            <a:hlinkClick r:id="rId5" action="ppaction://hlinksldjump"/>
            <a:extLst>
              <a:ext uri="{FF2B5EF4-FFF2-40B4-BE49-F238E27FC236}">
                <a16:creationId xmlns:a16="http://schemas.microsoft.com/office/drawing/2014/main" id="{A4D6FB48-6B59-97B3-244A-E7BFAD9BF34B}"/>
              </a:ext>
            </a:extLst>
          </p:cNvPr>
          <p:cNvSpPr>
            <a:spLocks noChangeArrowheads="1"/>
          </p:cNvSpPr>
          <p:nvPr/>
        </p:nvSpPr>
        <p:spPr bwMode="auto">
          <a:xfrm>
            <a:off x="-4763" y="2740025"/>
            <a:ext cx="2159001" cy="395288"/>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2</a:t>
            </a:r>
          </a:p>
        </p:txBody>
      </p:sp>
      <p:sp>
        <p:nvSpPr>
          <p:cNvPr id="12297" name="AutoShape 41">
            <a:hlinkClick r:id="rId6" action="ppaction://hlinksldjump"/>
            <a:extLst>
              <a:ext uri="{FF2B5EF4-FFF2-40B4-BE49-F238E27FC236}">
                <a16:creationId xmlns:a16="http://schemas.microsoft.com/office/drawing/2014/main" id="{7E0AD011-7D91-F91D-99AA-9785BA4FEE95}"/>
              </a:ext>
            </a:extLst>
          </p:cNvPr>
          <p:cNvSpPr>
            <a:spLocks noChangeArrowheads="1"/>
          </p:cNvSpPr>
          <p:nvPr/>
        </p:nvSpPr>
        <p:spPr bwMode="auto">
          <a:xfrm>
            <a:off x="-4763" y="3135313"/>
            <a:ext cx="2159001" cy="395287"/>
          </a:xfrm>
          <a:prstGeom prst="bevel">
            <a:avLst>
              <a:gd name="adj" fmla="val 12500"/>
            </a:avLst>
          </a:prstGeom>
          <a:solidFill>
            <a:schemeClr val="bg1"/>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PHẦN 3</a:t>
            </a:r>
          </a:p>
        </p:txBody>
      </p:sp>
      <p:sp>
        <p:nvSpPr>
          <p:cNvPr id="12298" name="AutoShape 41">
            <a:hlinkClick r:id="rId7" action="ppaction://hlinksldjump"/>
            <a:extLst>
              <a:ext uri="{FF2B5EF4-FFF2-40B4-BE49-F238E27FC236}">
                <a16:creationId xmlns:a16="http://schemas.microsoft.com/office/drawing/2014/main" id="{A65FDD18-C59B-3905-810F-44E8311002CB}"/>
              </a:ext>
            </a:extLst>
          </p:cNvPr>
          <p:cNvSpPr>
            <a:spLocks noChangeArrowheads="1"/>
          </p:cNvSpPr>
          <p:nvPr/>
        </p:nvSpPr>
        <p:spPr bwMode="auto">
          <a:xfrm>
            <a:off x="-23813" y="3525838"/>
            <a:ext cx="2159001" cy="395287"/>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4</a:t>
            </a:r>
          </a:p>
        </p:txBody>
      </p:sp>
      <p:sp>
        <p:nvSpPr>
          <p:cNvPr id="12299" name="Mũi tên: Phải 1">
            <a:hlinkClick r:id="rId6" action="ppaction://hlinksldjump"/>
            <a:extLst>
              <a:ext uri="{FF2B5EF4-FFF2-40B4-BE49-F238E27FC236}">
                <a16:creationId xmlns:a16="http://schemas.microsoft.com/office/drawing/2014/main" id="{D1D5531F-05D0-57AC-75E3-968BD94EF5DF}"/>
              </a:ext>
            </a:extLst>
          </p:cNvPr>
          <p:cNvSpPr>
            <a:spLocks noChangeArrowheads="1"/>
          </p:cNvSpPr>
          <p:nvPr/>
        </p:nvSpPr>
        <p:spPr bwMode="auto">
          <a:xfrm>
            <a:off x="693738" y="5940425"/>
            <a:ext cx="762000" cy="5334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13" name="2 phút đếm ngược nhạc sôi động two minutes countdown with music">
            <a:hlinkClick r:id="" action="ppaction://media"/>
            <a:extLst>
              <a:ext uri="{FF2B5EF4-FFF2-40B4-BE49-F238E27FC236}">
                <a16:creationId xmlns:a16="http://schemas.microsoft.com/office/drawing/2014/main" id="{53A6E994-A2E6-D547-21BD-DBAA0F617F4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03450" y="5202238"/>
            <a:ext cx="292417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500" fill="hold"/>
                                        <p:tgtEl>
                                          <p:spTgt spid="11269"/>
                                        </p:tgtEl>
                                        <p:attrNameLst>
                                          <p:attrName>ppt_w</p:attrName>
                                        </p:attrNameLst>
                                      </p:cBhvr>
                                      <p:tavLst>
                                        <p:tav tm="0">
                                          <p:val>
                                            <p:fltVal val="0"/>
                                          </p:val>
                                        </p:tav>
                                        <p:tav tm="100000">
                                          <p:val>
                                            <p:strVal val="#ppt_w"/>
                                          </p:val>
                                        </p:tav>
                                      </p:tavLst>
                                    </p:anim>
                                    <p:anim calcmode="lin" valueType="num">
                                      <p:cBhvr>
                                        <p:cTn id="8" dur="500" fill="hold"/>
                                        <p:tgtEl>
                                          <p:spTgt spid="11269"/>
                                        </p:tgtEl>
                                        <p:attrNameLst>
                                          <p:attrName>ppt_h</p:attrName>
                                        </p:attrNameLst>
                                      </p:cBhvr>
                                      <p:tavLst>
                                        <p:tav tm="0">
                                          <p:val>
                                            <p:fltVal val="0"/>
                                          </p:val>
                                        </p:tav>
                                        <p:tav tm="100000">
                                          <p:val>
                                            <p:strVal val="#ppt_h"/>
                                          </p:val>
                                        </p:tav>
                                      </p:tavLst>
                                    </p:anim>
                                    <p:animEffect transition="in" filter="fade">
                                      <p:cBhvr>
                                        <p:cTn id="9"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6EF2F02F-4350-0622-C0CB-B2FA02AC50F8}"/>
              </a:ext>
            </a:extLst>
          </p:cNvPr>
          <p:cNvSpPr>
            <a:spLocks noChangeArrowheads="1"/>
          </p:cNvSpPr>
          <p:nvPr/>
        </p:nvSpPr>
        <p:spPr bwMode="auto">
          <a:xfrm>
            <a:off x="3686175" y="685800"/>
            <a:ext cx="6981825" cy="76200"/>
          </a:xfrm>
          <a:prstGeom prst="rect">
            <a:avLst/>
          </a:prstGeom>
          <a:solidFill>
            <a:srgbClr val="FF9933"/>
          </a:solidFill>
          <a:ln>
            <a:noFill/>
          </a:ln>
          <a:effectLst>
            <a:prstShdw prst="shdw17" dist="17961" dir="2700000">
              <a:srgbClr val="995C1F"/>
            </a:prstShdw>
          </a:effectLst>
          <a:extLst>
            <a:ext uri="{91240B29-F687-4F45-9708-019B960494DF}">
              <a14:hiddenLine xmlns:a14="http://schemas.microsoft.com/office/drawing/2010/main" w="9525" algn="ctr">
                <a:solidFill>
                  <a:srgbClr val="FF9933"/>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339" name="Rectangle 5">
            <a:extLst>
              <a:ext uri="{FF2B5EF4-FFF2-40B4-BE49-F238E27FC236}">
                <a16:creationId xmlns:a16="http://schemas.microsoft.com/office/drawing/2014/main" id="{E58728F4-6526-F320-346A-706183043C05}"/>
              </a:ext>
            </a:extLst>
          </p:cNvPr>
          <p:cNvSpPr>
            <a:spLocks noChangeArrowheads="1"/>
          </p:cNvSpPr>
          <p:nvPr/>
        </p:nvSpPr>
        <p:spPr bwMode="auto">
          <a:xfrm>
            <a:off x="-26988" y="-71438"/>
            <a:ext cx="2159001" cy="6858001"/>
          </a:xfrm>
          <a:prstGeom prst="rect">
            <a:avLst/>
          </a:prstGeom>
          <a:gradFill rotWithShape="0">
            <a:gsLst>
              <a:gs pos="0">
                <a:schemeClr val="bg1"/>
              </a:gs>
              <a:gs pos="100000">
                <a:srgbClr val="99CC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340" name="Text Box 6">
            <a:hlinkClick r:id="rId3" action="ppaction://hlinksldjump"/>
            <a:extLst>
              <a:ext uri="{FF2B5EF4-FFF2-40B4-BE49-F238E27FC236}">
                <a16:creationId xmlns:a16="http://schemas.microsoft.com/office/drawing/2014/main" id="{BFE19DA3-5B91-38DA-FF91-A2F720B38EF2}"/>
              </a:ext>
            </a:extLst>
          </p:cNvPr>
          <p:cNvSpPr txBox="1">
            <a:spLocks noChangeArrowheads="1"/>
          </p:cNvSpPr>
          <p:nvPr/>
        </p:nvSpPr>
        <p:spPr bwMode="auto">
          <a:xfrm>
            <a:off x="3786188" y="133350"/>
            <a:ext cx="68818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PHẦN 3: </a:t>
            </a:r>
            <a:r>
              <a:rPr kumimoji="0" lang="en-US" altLang="en-US" sz="2800" b="1" i="0" u="none" strike="noStrike" kern="1200" cap="none" spc="0" normalizeH="0" baseline="0" noProof="0">
                <a:ln>
                  <a:noFill/>
                </a:ln>
                <a:solidFill>
                  <a:srgbClr val="FFCC00"/>
                </a:solidFill>
                <a:effectLst/>
                <a:uLnTx/>
                <a:uFillTx/>
                <a:latin typeface="Times New Roman" panose="02020603050405020304" pitchFamily="18" charset="0"/>
                <a:ea typeface="+mn-ea"/>
                <a:cs typeface="+mn-cs"/>
              </a:rPr>
              <a:t>XỬ LÝ TÌNH HUỐNG</a:t>
            </a:r>
          </a:p>
        </p:txBody>
      </p:sp>
      <p:sp>
        <p:nvSpPr>
          <p:cNvPr id="13317" name="Rectangle 2">
            <a:extLst>
              <a:ext uri="{FF2B5EF4-FFF2-40B4-BE49-F238E27FC236}">
                <a16:creationId xmlns:a16="http://schemas.microsoft.com/office/drawing/2014/main" id="{AC87822E-B5D2-7B21-9223-A44F271C73BA}"/>
              </a:ext>
            </a:extLst>
          </p:cNvPr>
          <p:cNvSpPr>
            <a:spLocks noChangeArrowheads="1"/>
          </p:cNvSpPr>
          <p:nvPr/>
        </p:nvSpPr>
        <p:spPr bwMode="auto">
          <a:xfrm>
            <a:off x="2743200" y="1695450"/>
            <a:ext cx="9067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Tình huống 2: </a:t>
            </a:r>
            <a:r>
              <a:rPr kumimoji="0" lang="en-US" altLang="en-US" sz="2800" b="1" i="0" u="none" strike="noStrike" kern="1200" cap="none" spc="0" normalizeH="0" baseline="0" noProof="0">
                <a:ln>
                  <a:noFill/>
                </a:ln>
                <a:solidFill>
                  <a:srgbClr val="420042"/>
                </a:solidFill>
                <a:effectLst/>
                <a:uLnTx/>
                <a:uFillTx/>
                <a:latin typeface="Calibri" panose="020F0502020204030204" pitchFamily="34" charset="0"/>
                <a:ea typeface="+mn-ea"/>
                <a:cs typeface="+mn-cs"/>
              </a:rPr>
              <a:t>Là anh (chị) cả trong một gia đình kinh tế bình thường, gia đình sống chủ yếu vào lương công chức của ba mẹ, với sức học khá, ước mơ đi du học, bạn thi được học bổng du học Úc hỗ trợ 50% kinh phí, bạn sẽ không có điều kiện về tài chính để tiếp tục con đường du học, bạn sẽ làm gì trong trường hợp này?</a:t>
            </a:r>
          </a:p>
        </p:txBody>
      </p:sp>
      <p:sp>
        <p:nvSpPr>
          <p:cNvPr id="14342" name="AutoShape 36">
            <a:extLst>
              <a:ext uri="{FF2B5EF4-FFF2-40B4-BE49-F238E27FC236}">
                <a16:creationId xmlns:a16="http://schemas.microsoft.com/office/drawing/2014/main" id="{867A2DC1-5AB4-8FCA-18B0-DD14290EEB3B}"/>
              </a:ext>
            </a:extLst>
          </p:cNvPr>
          <p:cNvSpPr>
            <a:spLocks noChangeArrowheads="1"/>
          </p:cNvSpPr>
          <p:nvPr/>
        </p:nvSpPr>
        <p:spPr bwMode="auto">
          <a:xfrm>
            <a:off x="214313" y="1136650"/>
            <a:ext cx="1676400" cy="609600"/>
          </a:xfrm>
          <a:prstGeom prst="bevel">
            <a:avLst>
              <a:gd name="adj" fmla="val 12500"/>
            </a:avLst>
          </a:prstGeom>
          <a:gradFill rotWithShape="1">
            <a:gsLst>
              <a:gs pos="0">
                <a:schemeClr val="bg1"/>
              </a:gs>
              <a:gs pos="100000">
                <a:srgbClr val="FF66FF"/>
              </a:gs>
            </a:gsLst>
            <a:path path="rect">
              <a:fillToRect l="50000" t="50000" r="50000" b="50000"/>
            </a:path>
          </a:gra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NỘI DUNG</a:t>
            </a:r>
          </a:p>
        </p:txBody>
      </p:sp>
      <p:sp>
        <p:nvSpPr>
          <p:cNvPr id="14343" name="AutoShape 39">
            <a:hlinkClick r:id="rId4" action="ppaction://hlinksldjump"/>
            <a:extLst>
              <a:ext uri="{FF2B5EF4-FFF2-40B4-BE49-F238E27FC236}">
                <a16:creationId xmlns:a16="http://schemas.microsoft.com/office/drawing/2014/main" id="{AB78F562-C92A-2B5C-D673-0642DE43D2BE}"/>
              </a:ext>
            </a:extLst>
          </p:cNvPr>
          <p:cNvSpPr>
            <a:spLocks noChangeArrowheads="1"/>
          </p:cNvSpPr>
          <p:nvPr/>
        </p:nvSpPr>
        <p:spPr bwMode="auto">
          <a:xfrm>
            <a:off x="-26988" y="2311400"/>
            <a:ext cx="2159001" cy="395288"/>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1</a:t>
            </a:r>
          </a:p>
        </p:txBody>
      </p:sp>
      <p:sp>
        <p:nvSpPr>
          <p:cNvPr id="14344" name="AutoShape 40">
            <a:hlinkClick r:id="rId5" action="ppaction://hlinksldjump"/>
            <a:extLst>
              <a:ext uri="{FF2B5EF4-FFF2-40B4-BE49-F238E27FC236}">
                <a16:creationId xmlns:a16="http://schemas.microsoft.com/office/drawing/2014/main" id="{5E4742C4-368A-66D1-BDFA-45977D9B41F2}"/>
              </a:ext>
            </a:extLst>
          </p:cNvPr>
          <p:cNvSpPr>
            <a:spLocks noChangeArrowheads="1"/>
          </p:cNvSpPr>
          <p:nvPr/>
        </p:nvSpPr>
        <p:spPr bwMode="auto">
          <a:xfrm>
            <a:off x="-26988" y="2700338"/>
            <a:ext cx="2159001" cy="395287"/>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2</a:t>
            </a:r>
          </a:p>
        </p:txBody>
      </p:sp>
      <p:sp>
        <p:nvSpPr>
          <p:cNvPr id="14345" name="AutoShape 41">
            <a:hlinkClick r:id="rId6" action="ppaction://hlinksldjump"/>
            <a:extLst>
              <a:ext uri="{FF2B5EF4-FFF2-40B4-BE49-F238E27FC236}">
                <a16:creationId xmlns:a16="http://schemas.microsoft.com/office/drawing/2014/main" id="{24116855-0FBA-111E-4811-BAAAC0928A3D}"/>
              </a:ext>
            </a:extLst>
          </p:cNvPr>
          <p:cNvSpPr>
            <a:spLocks noChangeArrowheads="1"/>
          </p:cNvSpPr>
          <p:nvPr/>
        </p:nvSpPr>
        <p:spPr bwMode="auto">
          <a:xfrm>
            <a:off x="-26988" y="3127375"/>
            <a:ext cx="2159001" cy="395288"/>
          </a:xfrm>
          <a:prstGeom prst="bevel">
            <a:avLst>
              <a:gd name="adj" fmla="val 12500"/>
            </a:avLst>
          </a:prstGeom>
          <a:solidFill>
            <a:schemeClr val="bg1"/>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PHẦN 3</a:t>
            </a:r>
          </a:p>
        </p:txBody>
      </p:sp>
      <p:sp>
        <p:nvSpPr>
          <p:cNvPr id="14346" name="AutoShape 41">
            <a:hlinkClick r:id="rId7" action="ppaction://hlinksldjump"/>
            <a:extLst>
              <a:ext uri="{FF2B5EF4-FFF2-40B4-BE49-F238E27FC236}">
                <a16:creationId xmlns:a16="http://schemas.microsoft.com/office/drawing/2014/main" id="{70981F52-E74A-625D-CB55-B9B9928D0AD4}"/>
              </a:ext>
            </a:extLst>
          </p:cNvPr>
          <p:cNvSpPr>
            <a:spLocks noChangeArrowheads="1"/>
          </p:cNvSpPr>
          <p:nvPr/>
        </p:nvSpPr>
        <p:spPr bwMode="auto">
          <a:xfrm>
            <a:off x="-31750" y="3522663"/>
            <a:ext cx="2159000" cy="395287"/>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4</a:t>
            </a:r>
          </a:p>
        </p:txBody>
      </p:sp>
      <p:sp>
        <p:nvSpPr>
          <p:cNvPr id="14347" name="Mũi tên: Phải 10">
            <a:hlinkClick r:id="rId6" action="ppaction://hlinksldjump"/>
            <a:extLst>
              <a:ext uri="{FF2B5EF4-FFF2-40B4-BE49-F238E27FC236}">
                <a16:creationId xmlns:a16="http://schemas.microsoft.com/office/drawing/2014/main" id="{6072D4C3-9FB9-DCE2-461D-446138D4A591}"/>
              </a:ext>
            </a:extLst>
          </p:cNvPr>
          <p:cNvSpPr>
            <a:spLocks noChangeArrowheads="1"/>
          </p:cNvSpPr>
          <p:nvPr/>
        </p:nvSpPr>
        <p:spPr bwMode="auto">
          <a:xfrm>
            <a:off x="693738" y="5940425"/>
            <a:ext cx="762000" cy="5334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13" name="2 phút đếm ngược nhạc sôi động two minutes countdown with music">
            <a:hlinkClick r:id="" action="ppaction://media"/>
            <a:extLst>
              <a:ext uri="{FF2B5EF4-FFF2-40B4-BE49-F238E27FC236}">
                <a16:creationId xmlns:a16="http://schemas.microsoft.com/office/drawing/2014/main" id="{8028C264-3A99-59CC-C6FB-B41733FDC17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03450" y="5202238"/>
            <a:ext cx="292417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500" fill="hold"/>
                                        <p:tgtEl>
                                          <p:spTgt spid="13317"/>
                                        </p:tgtEl>
                                        <p:attrNameLst>
                                          <p:attrName>ppt_w</p:attrName>
                                        </p:attrNameLst>
                                      </p:cBhvr>
                                      <p:tavLst>
                                        <p:tav tm="0">
                                          <p:val>
                                            <p:fltVal val="0"/>
                                          </p:val>
                                        </p:tav>
                                        <p:tav tm="100000">
                                          <p:val>
                                            <p:strVal val="#ppt_w"/>
                                          </p:val>
                                        </p:tav>
                                      </p:tavLst>
                                    </p:anim>
                                    <p:anim calcmode="lin" valueType="num">
                                      <p:cBhvr>
                                        <p:cTn id="8" dur="500" fill="hold"/>
                                        <p:tgtEl>
                                          <p:spTgt spid="13317"/>
                                        </p:tgtEl>
                                        <p:attrNameLst>
                                          <p:attrName>ppt_h</p:attrName>
                                        </p:attrNameLst>
                                      </p:cBhvr>
                                      <p:tavLst>
                                        <p:tav tm="0">
                                          <p:val>
                                            <p:fltVal val="0"/>
                                          </p:val>
                                        </p:tav>
                                        <p:tav tm="100000">
                                          <p:val>
                                            <p:strVal val="#ppt_h"/>
                                          </p:val>
                                        </p:tav>
                                      </p:tavLst>
                                    </p:anim>
                                    <p:animEffect transition="in" filter="fade">
                                      <p:cBhvr>
                                        <p:cTn id="9"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8E6BFD46-F7E4-8F95-49F9-799711091FA7}"/>
              </a:ext>
            </a:extLst>
          </p:cNvPr>
          <p:cNvSpPr>
            <a:spLocks noChangeArrowheads="1"/>
          </p:cNvSpPr>
          <p:nvPr/>
        </p:nvSpPr>
        <p:spPr bwMode="auto">
          <a:xfrm>
            <a:off x="3686175" y="685800"/>
            <a:ext cx="6981825" cy="76200"/>
          </a:xfrm>
          <a:prstGeom prst="rect">
            <a:avLst/>
          </a:prstGeom>
          <a:solidFill>
            <a:srgbClr val="FF9933"/>
          </a:solidFill>
          <a:ln>
            <a:noFill/>
          </a:ln>
          <a:effectLst>
            <a:prstShdw prst="shdw17" dist="17961" dir="2700000">
              <a:srgbClr val="995C1F"/>
            </a:prstShdw>
          </a:effectLst>
          <a:extLst>
            <a:ext uri="{91240B29-F687-4F45-9708-019B960494DF}">
              <a14:hiddenLine xmlns:a14="http://schemas.microsoft.com/office/drawing/2010/main" w="9525" algn="ctr">
                <a:solidFill>
                  <a:srgbClr val="FF9933"/>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87" name="Rectangle 5">
            <a:extLst>
              <a:ext uri="{FF2B5EF4-FFF2-40B4-BE49-F238E27FC236}">
                <a16:creationId xmlns:a16="http://schemas.microsoft.com/office/drawing/2014/main" id="{FC3E7DB8-F2A6-2325-BE3D-C9B79976D275}"/>
              </a:ext>
            </a:extLst>
          </p:cNvPr>
          <p:cNvSpPr>
            <a:spLocks noChangeArrowheads="1"/>
          </p:cNvSpPr>
          <p:nvPr/>
        </p:nvSpPr>
        <p:spPr bwMode="auto">
          <a:xfrm>
            <a:off x="-25400" y="-61913"/>
            <a:ext cx="2159000" cy="6858001"/>
          </a:xfrm>
          <a:prstGeom prst="rect">
            <a:avLst/>
          </a:prstGeom>
          <a:gradFill rotWithShape="0">
            <a:gsLst>
              <a:gs pos="0">
                <a:schemeClr val="bg1"/>
              </a:gs>
              <a:gs pos="100000">
                <a:srgbClr val="99CC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88" name="Text Box 6">
            <a:hlinkClick r:id="rId3" action="ppaction://hlinksldjump"/>
            <a:extLst>
              <a:ext uri="{FF2B5EF4-FFF2-40B4-BE49-F238E27FC236}">
                <a16:creationId xmlns:a16="http://schemas.microsoft.com/office/drawing/2014/main" id="{062D5509-E986-47F9-4853-6D470170D985}"/>
              </a:ext>
            </a:extLst>
          </p:cNvPr>
          <p:cNvSpPr txBox="1">
            <a:spLocks noChangeArrowheads="1"/>
          </p:cNvSpPr>
          <p:nvPr/>
        </p:nvSpPr>
        <p:spPr bwMode="auto">
          <a:xfrm>
            <a:off x="3786188" y="133350"/>
            <a:ext cx="68818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PHẦN 3:</a:t>
            </a:r>
            <a:r>
              <a:rPr kumimoji="0" lang="en-US" altLang="en-US" sz="2800" b="1" i="0" u="none" strike="noStrike" kern="1200" cap="none" spc="0" normalizeH="0" baseline="0" noProof="0">
                <a:ln>
                  <a:noFill/>
                </a:ln>
                <a:solidFill>
                  <a:srgbClr val="FFCC00"/>
                </a:solidFill>
                <a:effectLst/>
                <a:uLnTx/>
                <a:uFillTx/>
                <a:latin typeface="Times New Roman" panose="02020603050405020304" pitchFamily="18" charset="0"/>
                <a:ea typeface="+mn-ea"/>
                <a:cs typeface="+mn-cs"/>
              </a:rPr>
              <a:t> XỬ LÝ TÌNH HUỐNG</a:t>
            </a:r>
          </a:p>
        </p:txBody>
      </p:sp>
      <p:sp>
        <p:nvSpPr>
          <p:cNvPr id="15365" name="Rectangle 1">
            <a:extLst>
              <a:ext uri="{FF2B5EF4-FFF2-40B4-BE49-F238E27FC236}">
                <a16:creationId xmlns:a16="http://schemas.microsoft.com/office/drawing/2014/main" id="{5B95CC01-0DC3-C80C-2286-25308DC76FB5}"/>
              </a:ext>
            </a:extLst>
          </p:cNvPr>
          <p:cNvSpPr>
            <a:spLocks noChangeArrowheads="1"/>
          </p:cNvSpPr>
          <p:nvPr/>
        </p:nvSpPr>
        <p:spPr bwMode="auto">
          <a:xfrm>
            <a:off x="2667000" y="1516063"/>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Tình huống 3: </a:t>
            </a:r>
            <a:r>
              <a:rPr kumimoji="0" lang="en-US" altLang="en-US" sz="2800" b="1" i="0" u="none" strike="noStrike" kern="1200" cap="none" spc="0" normalizeH="0" baseline="0" noProof="0">
                <a:ln>
                  <a:noFill/>
                </a:ln>
                <a:solidFill>
                  <a:srgbClr val="420042"/>
                </a:solidFill>
                <a:effectLst/>
                <a:uLnTx/>
                <a:uFillTx/>
                <a:latin typeface="Calibri" panose="020F0502020204030204" pitchFamily="34" charset="0"/>
                <a:ea typeface="+mn-ea"/>
                <a:cs typeface="+mn-cs"/>
              </a:rPr>
              <a:t>Địa phương bạn đang sống là vùng kinh tế mới, đó là nơi hứa hẹn cho sự phát triển, vì thế bạn chọn ngành xây dựng để mong có thể phục vụ cho quê hương, tuy nhiên bên cạnh đó địa phương cũng thiếu GV, bạn lại cũng mong trở thành một thầy (cô) giáo tương lại, đứng trước 2 lựa chọn bạn sẽ làm gì?</a:t>
            </a:r>
          </a:p>
        </p:txBody>
      </p:sp>
      <p:sp>
        <p:nvSpPr>
          <p:cNvPr id="16390" name="AutoShape 36">
            <a:extLst>
              <a:ext uri="{FF2B5EF4-FFF2-40B4-BE49-F238E27FC236}">
                <a16:creationId xmlns:a16="http://schemas.microsoft.com/office/drawing/2014/main" id="{2B191164-60CD-4156-9983-F51EE2EDE217}"/>
              </a:ext>
            </a:extLst>
          </p:cNvPr>
          <p:cNvSpPr>
            <a:spLocks noChangeArrowheads="1"/>
          </p:cNvSpPr>
          <p:nvPr/>
        </p:nvSpPr>
        <p:spPr bwMode="auto">
          <a:xfrm>
            <a:off x="215900" y="1441450"/>
            <a:ext cx="1676400" cy="609600"/>
          </a:xfrm>
          <a:prstGeom prst="bevel">
            <a:avLst>
              <a:gd name="adj" fmla="val 12500"/>
            </a:avLst>
          </a:prstGeom>
          <a:gradFill rotWithShape="1">
            <a:gsLst>
              <a:gs pos="0">
                <a:schemeClr val="bg1"/>
              </a:gs>
              <a:gs pos="100000">
                <a:srgbClr val="FF66FF"/>
              </a:gs>
            </a:gsLst>
            <a:path path="rect">
              <a:fillToRect l="50000" t="50000" r="50000" b="50000"/>
            </a:path>
          </a:gra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NỘI DUNG</a:t>
            </a:r>
          </a:p>
        </p:txBody>
      </p:sp>
      <p:sp>
        <p:nvSpPr>
          <p:cNvPr id="16391" name="AutoShape 39">
            <a:hlinkClick r:id="rId4" action="ppaction://hlinksldjump"/>
            <a:extLst>
              <a:ext uri="{FF2B5EF4-FFF2-40B4-BE49-F238E27FC236}">
                <a16:creationId xmlns:a16="http://schemas.microsoft.com/office/drawing/2014/main" id="{E677A10D-73C6-57F1-4DEF-4CF2AAB8A79D}"/>
              </a:ext>
            </a:extLst>
          </p:cNvPr>
          <p:cNvSpPr>
            <a:spLocks noChangeArrowheads="1"/>
          </p:cNvSpPr>
          <p:nvPr/>
        </p:nvSpPr>
        <p:spPr bwMode="auto">
          <a:xfrm>
            <a:off x="-25400" y="2600325"/>
            <a:ext cx="2159000" cy="395288"/>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1</a:t>
            </a:r>
          </a:p>
        </p:txBody>
      </p:sp>
      <p:sp>
        <p:nvSpPr>
          <p:cNvPr id="16392" name="AutoShape 40">
            <a:hlinkClick r:id="rId5" action="ppaction://hlinksldjump"/>
            <a:extLst>
              <a:ext uri="{FF2B5EF4-FFF2-40B4-BE49-F238E27FC236}">
                <a16:creationId xmlns:a16="http://schemas.microsoft.com/office/drawing/2014/main" id="{2DE3DEE0-34C4-7549-7BC1-5CED9D0B268F}"/>
              </a:ext>
            </a:extLst>
          </p:cNvPr>
          <p:cNvSpPr>
            <a:spLocks noChangeArrowheads="1"/>
          </p:cNvSpPr>
          <p:nvPr/>
        </p:nvSpPr>
        <p:spPr bwMode="auto">
          <a:xfrm>
            <a:off x="-25400" y="2995613"/>
            <a:ext cx="2159000" cy="395287"/>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2</a:t>
            </a:r>
          </a:p>
        </p:txBody>
      </p:sp>
      <p:sp>
        <p:nvSpPr>
          <p:cNvPr id="16393" name="AutoShape 41">
            <a:hlinkClick r:id="rId6" action="ppaction://hlinksldjump"/>
            <a:extLst>
              <a:ext uri="{FF2B5EF4-FFF2-40B4-BE49-F238E27FC236}">
                <a16:creationId xmlns:a16="http://schemas.microsoft.com/office/drawing/2014/main" id="{F739EB81-8325-9381-A522-65FBAC819CB0}"/>
              </a:ext>
            </a:extLst>
          </p:cNvPr>
          <p:cNvSpPr>
            <a:spLocks noChangeArrowheads="1"/>
          </p:cNvSpPr>
          <p:nvPr/>
        </p:nvSpPr>
        <p:spPr bwMode="auto">
          <a:xfrm>
            <a:off x="-25400" y="3367088"/>
            <a:ext cx="2159000" cy="395287"/>
          </a:xfrm>
          <a:prstGeom prst="bevel">
            <a:avLst>
              <a:gd name="adj" fmla="val 12500"/>
            </a:avLst>
          </a:prstGeom>
          <a:solidFill>
            <a:schemeClr val="bg1"/>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PHẦN 3</a:t>
            </a:r>
          </a:p>
        </p:txBody>
      </p:sp>
      <p:sp>
        <p:nvSpPr>
          <p:cNvPr id="16394" name="AutoShape 41">
            <a:hlinkClick r:id="rId7" action="ppaction://hlinksldjump"/>
            <a:extLst>
              <a:ext uri="{FF2B5EF4-FFF2-40B4-BE49-F238E27FC236}">
                <a16:creationId xmlns:a16="http://schemas.microsoft.com/office/drawing/2014/main" id="{0F23B0E8-8E0D-A59D-20C1-3F18DD7994DC}"/>
              </a:ext>
            </a:extLst>
          </p:cNvPr>
          <p:cNvSpPr>
            <a:spLocks noChangeArrowheads="1"/>
          </p:cNvSpPr>
          <p:nvPr/>
        </p:nvSpPr>
        <p:spPr bwMode="auto">
          <a:xfrm>
            <a:off x="-38100" y="3775075"/>
            <a:ext cx="2159000" cy="395288"/>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4</a:t>
            </a:r>
          </a:p>
        </p:txBody>
      </p:sp>
      <p:sp>
        <p:nvSpPr>
          <p:cNvPr id="16395" name="Mũi tên: Phải 10">
            <a:hlinkClick r:id="rId6" action="ppaction://hlinksldjump"/>
            <a:extLst>
              <a:ext uri="{FF2B5EF4-FFF2-40B4-BE49-F238E27FC236}">
                <a16:creationId xmlns:a16="http://schemas.microsoft.com/office/drawing/2014/main" id="{9292437D-3F4E-C4BD-A000-325CC270CF03}"/>
              </a:ext>
            </a:extLst>
          </p:cNvPr>
          <p:cNvSpPr>
            <a:spLocks noChangeArrowheads="1"/>
          </p:cNvSpPr>
          <p:nvPr/>
        </p:nvSpPr>
        <p:spPr bwMode="auto">
          <a:xfrm>
            <a:off x="693738" y="5940425"/>
            <a:ext cx="762000" cy="5334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13" name="2 phút đếm ngược nhạc sôi động two minutes countdown with music">
            <a:hlinkClick r:id="" action="ppaction://media"/>
            <a:extLst>
              <a:ext uri="{FF2B5EF4-FFF2-40B4-BE49-F238E27FC236}">
                <a16:creationId xmlns:a16="http://schemas.microsoft.com/office/drawing/2014/main" id="{FD9C8706-79EC-37FC-B77A-D32DCF4F6BE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03450" y="5202238"/>
            <a:ext cx="292417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p:cTn id="7" dur="500" fill="hold"/>
                                        <p:tgtEl>
                                          <p:spTgt spid="15365"/>
                                        </p:tgtEl>
                                        <p:attrNameLst>
                                          <p:attrName>ppt_w</p:attrName>
                                        </p:attrNameLst>
                                      </p:cBhvr>
                                      <p:tavLst>
                                        <p:tav tm="0">
                                          <p:val>
                                            <p:fltVal val="0"/>
                                          </p:val>
                                        </p:tav>
                                        <p:tav tm="100000">
                                          <p:val>
                                            <p:strVal val="#ppt_w"/>
                                          </p:val>
                                        </p:tav>
                                      </p:tavLst>
                                    </p:anim>
                                    <p:anim calcmode="lin" valueType="num">
                                      <p:cBhvr>
                                        <p:cTn id="8" dur="500" fill="hold"/>
                                        <p:tgtEl>
                                          <p:spTgt spid="15365"/>
                                        </p:tgtEl>
                                        <p:attrNameLst>
                                          <p:attrName>ppt_h</p:attrName>
                                        </p:attrNameLst>
                                      </p:cBhvr>
                                      <p:tavLst>
                                        <p:tav tm="0">
                                          <p:val>
                                            <p:fltVal val="0"/>
                                          </p:val>
                                        </p:tav>
                                        <p:tav tm="100000">
                                          <p:val>
                                            <p:strVal val="#ppt_h"/>
                                          </p:val>
                                        </p:tav>
                                      </p:tavLst>
                                    </p:anim>
                                    <p:animEffect transition="in" filter="fade">
                                      <p:cBhvr>
                                        <p:cTn id="9"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48D713AD-2CB0-7DC4-167C-7C0C133748FB}"/>
              </a:ext>
            </a:extLst>
          </p:cNvPr>
          <p:cNvSpPr>
            <a:spLocks noChangeArrowheads="1"/>
          </p:cNvSpPr>
          <p:nvPr/>
        </p:nvSpPr>
        <p:spPr bwMode="auto">
          <a:xfrm>
            <a:off x="3686175" y="685800"/>
            <a:ext cx="6981825" cy="76200"/>
          </a:xfrm>
          <a:prstGeom prst="rect">
            <a:avLst/>
          </a:prstGeom>
          <a:solidFill>
            <a:srgbClr val="FF9933"/>
          </a:solidFill>
          <a:ln>
            <a:noFill/>
          </a:ln>
          <a:effectLst>
            <a:prstShdw prst="shdw17" dist="17961" dir="2700000">
              <a:srgbClr val="995C1F"/>
            </a:prstShdw>
          </a:effectLst>
          <a:extLst>
            <a:ext uri="{91240B29-F687-4F45-9708-019B960494DF}">
              <a14:hiddenLine xmlns:a14="http://schemas.microsoft.com/office/drawing/2010/main" w="9525" algn="ctr">
                <a:solidFill>
                  <a:srgbClr val="FF9933"/>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435" name="Rectangle 5">
            <a:extLst>
              <a:ext uri="{FF2B5EF4-FFF2-40B4-BE49-F238E27FC236}">
                <a16:creationId xmlns:a16="http://schemas.microsoft.com/office/drawing/2014/main" id="{C910C5B4-3E5F-821E-2F6D-400F52FA786A}"/>
              </a:ext>
            </a:extLst>
          </p:cNvPr>
          <p:cNvSpPr>
            <a:spLocks noChangeArrowheads="1"/>
          </p:cNvSpPr>
          <p:nvPr/>
        </p:nvSpPr>
        <p:spPr bwMode="auto">
          <a:xfrm>
            <a:off x="-25400" y="0"/>
            <a:ext cx="2159000" cy="6858000"/>
          </a:xfrm>
          <a:prstGeom prst="rect">
            <a:avLst/>
          </a:prstGeom>
          <a:gradFill rotWithShape="0">
            <a:gsLst>
              <a:gs pos="0">
                <a:schemeClr val="bg1"/>
              </a:gs>
              <a:gs pos="100000">
                <a:srgbClr val="99CC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436" name="Text Box 6">
            <a:hlinkClick r:id="rId3" action="ppaction://hlinksldjump"/>
            <a:extLst>
              <a:ext uri="{FF2B5EF4-FFF2-40B4-BE49-F238E27FC236}">
                <a16:creationId xmlns:a16="http://schemas.microsoft.com/office/drawing/2014/main" id="{63880C78-01E3-8900-AC97-EA24AF50A3CC}"/>
              </a:ext>
            </a:extLst>
          </p:cNvPr>
          <p:cNvSpPr txBox="1">
            <a:spLocks noChangeArrowheads="1"/>
          </p:cNvSpPr>
          <p:nvPr/>
        </p:nvSpPr>
        <p:spPr bwMode="auto">
          <a:xfrm>
            <a:off x="3786188" y="133350"/>
            <a:ext cx="68818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PHẦN 3: </a:t>
            </a:r>
            <a:r>
              <a:rPr kumimoji="0" lang="en-US" altLang="en-US" sz="2800" b="1" i="0" u="none" strike="noStrike" kern="1200" cap="none" spc="0" normalizeH="0" baseline="0" noProof="0">
                <a:ln>
                  <a:noFill/>
                </a:ln>
                <a:solidFill>
                  <a:srgbClr val="FFCC00"/>
                </a:solidFill>
                <a:effectLst/>
                <a:uLnTx/>
                <a:uFillTx/>
                <a:latin typeface="Times New Roman" panose="02020603050405020304" pitchFamily="18" charset="0"/>
                <a:ea typeface="+mn-ea"/>
                <a:cs typeface="+mn-cs"/>
              </a:rPr>
              <a:t>XỬ LÝ TÌNH HUỐNG</a:t>
            </a:r>
          </a:p>
        </p:txBody>
      </p:sp>
      <p:sp>
        <p:nvSpPr>
          <p:cNvPr id="17413" name="Rectangle 1">
            <a:extLst>
              <a:ext uri="{FF2B5EF4-FFF2-40B4-BE49-F238E27FC236}">
                <a16:creationId xmlns:a16="http://schemas.microsoft.com/office/drawing/2014/main" id="{CDC72D77-A401-5CDD-138D-E727F05E90AC}"/>
              </a:ext>
            </a:extLst>
          </p:cNvPr>
          <p:cNvSpPr>
            <a:spLocks noChangeArrowheads="1"/>
          </p:cNvSpPr>
          <p:nvPr/>
        </p:nvSpPr>
        <p:spPr bwMode="auto">
          <a:xfrm>
            <a:off x="2770188" y="2032000"/>
            <a:ext cx="891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Tình huống 4: </a:t>
            </a: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Hiện nay có một số ngành nghề “hot” được các bạn HS lựa chọn, tuy nhiên nó không phải là ngành nghề bạn có sở trường. Bạn sẽ làm gì khi cần phải chọn nghề tương lai cho mình? </a:t>
            </a:r>
          </a:p>
        </p:txBody>
      </p:sp>
      <p:sp>
        <p:nvSpPr>
          <p:cNvPr id="18438" name="AutoShape 36">
            <a:extLst>
              <a:ext uri="{FF2B5EF4-FFF2-40B4-BE49-F238E27FC236}">
                <a16:creationId xmlns:a16="http://schemas.microsoft.com/office/drawing/2014/main" id="{880B637C-1991-ED9B-19AA-523B21591181}"/>
              </a:ext>
            </a:extLst>
          </p:cNvPr>
          <p:cNvSpPr>
            <a:spLocks noChangeArrowheads="1"/>
          </p:cNvSpPr>
          <p:nvPr/>
        </p:nvSpPr>
        <p:spPr bwMode="auto">
          <a:xfrm>
            <a:off x="215900" y="1338263"/>
            <a:ext cx="1676400" cy="609600"/>
          </a:xfrm>
          <a:prstGeom prst="bevel">
            <a:avLst>
              <a:gd name="adj" fmla="val 12500"/>
            </a:avLst>
          </a:prstGeom>
          <a:gradFill rotWithShape="1">
            <a:gsLst>
              <a:gs pos="0">
                <a:schemeClr val="bg1"/>
              </a:gs>
              <a:gs pos="100000">
                <a:srgbClr val="FF66FF"/>
              </a:gs>
            </a:gsLst>
            <a:path path="rect">
              <a:fillToRect l="50000" t="50000" r="50000" b="50000"/>
            </a:path>
          </a:gra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NỘI DUNG</a:t>
            </a:r>
          </a:p>
        </p:txBody>
      </p:sp>
      <p:sp>
        <p:nvSpPr>
          <p:cNvPr id="18439" name="AutoShape 39">
            <a:hlinkClick r:id="rId4" action="ppaction://hlinksldjump"/>
            <a:extLst>
              <a:ext uri="{FF2B5EF4-FFF2-40B4-BE49-F238E27FC236}">
                <a16:creationId xmlns:a16="http://schemas.microsoft.com/office/drawing/2014/main" id="{7F547930-AA2C-F68E-A0A5-E492228180E0}"/>
              </a:ext>
            </a:extLst>
          </p:cNvPr>
          <p:cNvSpPr>
            <a:spLocks noChangeArrowheads="1"/>
          </p:cNvSpPr>
          <p:nvPr/>
        </p:nvSpPr>
        <p:spPr bwMode="auto">
          <a:xfrm>
            <a:off x="-41275" y="2544763"/>
            <a:ext cx="2159000" cy="395287"/>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1</a:t>
            </a:r>
          </a:p>
        </p:txBody>
      </p:sp>
      <p:sp>
        <p:nvSpPr>
          <p:cNvPr id="18440" name="AutoShape 40">
            <a:hlinkClick r:id="rId5" action="ppaction://hlinksldjump"/>
            <a:extLst>
              <a:ext uri="{FF2B5EF4-FFF2-40B4-BE49-F238E27FC236}">
                <a16:creationId xmlns:a16="http://schemas.microsoft.com/office/drawing/2014/main" id="{A9A4CF49-F7AB-EF00-8B3D-5B5EAF38549D}"/>
              </a:ext>
            </a:extLst>
          </p:cNvPr>
          <p:cNvSpPr>
            <a:spLocks noChangeArrowheads="1"/>
          </p:cNvSpPr>
          <p:nvPr/>
        </p:nvSpPr>
        <p:spPr bwMode="auto">
          <a:xfrm>
            <a:off x="-41275" y="2938463"/>
            <a:ext cx="2159000" cy="395287"/>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2</a:t>
            </a:r>
          </a:p>
        </p:txBody>
      </p:sp>
      <p:sp>
        <p:nvSpPr>
          <p:cNvPr id="18441" name="AutoShape 41">
            <a:hlinkClick r:id="rId6" action="ppaction://hlinksldjump"/>
            <a:extLst>
              <a:ext uri="{FF2B5EF4-FFF2-40B4-BE49-F238E27FC236}">
                <a16:creationId xmlns:a16="http://schemas.microsoft.com/office/drawing/2014/main" id="{02CBBDA6-B805-93EB-0546-B5C07687B812}"/>
              </a:ext>
            </a:extLst>
          </p:cNvPr>
          <p:cNvSpPr>
            <a:spLocks noChangeArrowheads="1"/>
          </p:cNvSpPr>
          <p:nvPr/>
        </p:nvSpPr>
        <p:spPr bwMode="auto">
          <a:xfrm>
            <a:off x="-46038" y="3348038"/>
            <a:ext cx="2159001" cy="395287"/>
          </a:xfrm>
          <a:prstGeom prst="bevel">
            <a:avLst>
              <a:gd name="adj" fmla="val 12500"/>
            </a:avLst>
          </a:prstGeom>
          <a:solidFill>
            <a:schemeClr val="bg1"/>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PHẦN 3</a:t>
            </a:r>
          </a:p>
        </p:txBody>
      </p:sp>
      <p:sp>
        <p:nvSpPr>
          <p:cNvPr id="18442" name="AutoShape 41">
            <a:hlinkClick r:id="rId7" action="ppaction://hlinksldjump"/>
            <a:extLst>
              <a:ext uri="{FF2B5EF4-FFF2-40B4-BE49-F238E27FC236}">
                <a16:creationId xmlns:a16="http://schemas.microsoft.com/office/drawing/2014/main" id="{17E4A806-B152-AF44-C0E4-774D575D524A}"/>
              </a:ext>
            </a:extLst>
          </p:cNvPr>
          <p:cNvSpPr>
            <a:spLocks noChangeArrowheads="1"/>
          </p:cNvSpPr>
          <p:nvPr/>
        </p:nvSpPr>
        <p:spPr bwMode="auto">
          <a:xfrm>
            <a:off x="-38100" y="3757613"/>
            <a:ext cx="2159000" cy="395287"/>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4</a:t>
            </a:r>
          </a:p>
        </p:txBody>
      </p:sp>
      <p:sp>
        <p:nvSpPr>
          <p:cNvPr id="18443" name="Mũi tên: Phải 10">
            <a:hlinkClick r:id="rId6" action="ppaction://hlinksldjump"/>
            <a:extLst>
              <a:ext uri="{FF2B5EF4-FFF2-40B4-BE49-F238E27FC236}">
                <a16:creationId xmlns:a16="http://schemas.microsoft.com/office/drawing/2014/main" id="{17D7D54D-1543-3AE9-3EC1-80C4E3C33054}"/>
              </a:ext>
            </a:extLst>
          </p:cNvPr>
          <p:cNvSpPr>
            <a:spLocks noChangeArrowheads="1"/>
          </p:cNvSpPr>
          <p:nvPr/>
        </p:nvSpPr>
        <p:spPr bwMode="auto">
          <a:xfrm>
            <a:off x="693738" y="5940425"/>
            <a:ext cx="762000" cy="5334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13" name="2 phút đếm ngược nhạc sôi động two minutes countdown with music">
            <a:hlinkClick r:id="" action="ppaction://media"/>
            <a:extLst>
              <a:ext uri="{FF2B5EF4-FFF2-40B4-BE49-F238E27FC236}">
                <a16:creationId xmlns:a16="http://schemas.microsoft.com/office/drawing/2014/main" id="{0B280EA2-0AB9-C122-7CA1-11693EB40F8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03450" y="5202238"/>
            <a:ext cx="292417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ppt_w</p:attrName>
                                        </p:attrNameLst>
                                      </p:cBhvr>
                                      <p:tavLst>
                                        <p:tav tm="0">
                                          <p:val>
                                            <p:fltVal val="0"/>
                                          </p:val>
                                        </p:tav>
                                        <p:tav tm="100000">
                                          <p:val>
                                            <p:strVal val="#ppt_w"/>
                                          </p:val>
                                        </p:tav>
                                      </p:tavLst>
                                    </p:anim>
                                    <p:anim calcmode="lin" valueType="num">
                                      <p:cBhvr>
                                        <p:cTn id="8" dur="500" fill="hold"/>
                                        <p:tgtEl>
                                          <p:spTgt spid="17413"/>
                                        </p:tgtEl>
                                        <p:attrNameLst>
                                          <p:attrName>ppt_h</p:attrName>
                                        </p:attrNameLst>
                                      </p:cBhvr>
                                      <p:tavLst>
                                        <p:tav tm="0">
                                          <p:val>
                                            <p:fltVal val="0"/>
                                          </p:val>
                                        </p:tav>
                                        <p:tav tm="100000">
                                          <p:val>
                                            <p:strVal val="#ppt_h"/>
                                          </p:val>
                                        </p:tav>
                                      </p:tavLst>
                                    </p:anim>
                                    <p:animEffect transition="in" filter="fade">
                                      <p:cBhvr>
                                        <p:cTn id="9"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8BBB1078-8F22-A26A-22FE-C617DA12F5F9}"/>
              </a:ext>
            </a:extLst>
          </p:cNvPr>
          <p:cNvSpPr>
            <a:spLocks noChangeArrowheads="1"/>
          </p:cNvSpPr>
          <p:nvPr/>
        </p:nvSpPr>
        <p:spPr bwMode="auto">
          <a:xfrm>
            <a:off x="3686175" y="685800"/>
            <a:ext cx="6981825" cy="76200"/>
          </a:xfrm>
          <a:prstGeom prst="rect">
            <a:avLst/>
          </a:prstGeom>
          <a:solidFill>
            <a:srgbClr val="FF9933"/>
          </a:solidFill>
          <a:ln>
            <a:noFill/>
          </a:ln>
          <a:effectLst>
            <a:prstShdw prst="shdw17" dist="17961" dir="2700000">
              <a:srgbClr val="995C1F"/>
            </a:prstShdw>
          </a:effectLst>
          <a:extLst>
            <a:ext uri="{91240B29-F687-4F45-9708-019B960494DF}">
              <a14:hiddenLine xmlns:a14="http://schemas.microsoft.com/office/drawing/2010/main" w="9525" algn="ctr">
                <a:solidFill>
                  <a:srgbClr val="FF9933"/>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3" name="Rectangle 5">
            <a:extLst>
              <a:ext uri="{FF2B5EF4-FFF2-40B4-BE49-F238E27FC236}">
                <a16:creationId xmlns:a16="http://schemas.microsoft.com/office/drawing/2014/main" id="{7265CF96-DC4B-5CB2-F75C-DF5DCE26B661}"/>
              </a:ext>
            </a:extLst>
          </p:cNvPr>
          <p:cNvSpPr>
            <a:spLocks noChangeArrowheads="1"/>
          </p:cNvSpPr>
          <p:nvPr/>
        </p:nvSpPr>
        <p:spPr bwMode="auto">
          <a:xfrm>
            <a:off x="-25400" y="61913"/>
            <a:ext cx="2159000" cy="6858000"/>
          </a:xfrm>
          <a:prstGeom prst="rect">
            <a:avLst/>
          </a:prstGeom>
          <a:gradFill rotWithShape="0">
            <a:gsLst>
              <a:gs pos="0">
                <a:schemeClr val="bg1"/>
              </a:gs>
              <a:gs pos="100000">
                <a:srgbClr val="99CC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4" name="Text Box 6">
            <a:hlinkClick r:id="rId3" action="ppaction://hlinksldjump"/>
            <a:extLst>
              <a:ext uri="{FF2B5EF4-FFF2-40B4-BE49-F238E27FC236}">
                <a16:creationId xmlns:a16="http://schemas.microsoft.com/office/drawing/2014/main" id="{1A58994D-86BE-16F6-D31A-1BF0F5B38C03}"/>
              </a:ext>
            </a:extLst>
          </p:cNvPr>
          <p:cNvSpPr txBox="1">
            <a:spLocks noChangeArrowheads="1"/>
          </p:cNvSpPr>
          <p:nvPr/>
        </p:nvSpPr>
        <p:spPr bwMode="auto">
          <a:xfrm>
            <a:off x="3786188" y="133350"/>
            <a:ext cx="68818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4:</a:t>
            </a:r>
            <a:r>
              <a:rPr kumimoji="0" lang="en-US" altLang="en-US" sz="2800" b="1" i="0" u="none" strike="noStrike" kern="1200" cap="none" spc="0" normalizeH="0" baseline="0" noProof="0">
                <a:ln>
                  <a:noFill/>
                </a:ln>
                <a:solidFill>
                  <a:srgbClr val="FFCC00"/>
                </a:solidFill>
                <a:effectLst/>
                <a:uLnTx/>
                <a:uFillTx/>
                <a:latin typeface="Times New Roman" panose="02020603050405020304" pitchFamily="18" charset="0"/>
                <a:ea typeface="+mn-ea"/>
                <a:cs typeface="+mn-cs"/>
              </a:rPr>
              <a:t> HÙNG BIỆN</a:t>
            </a:r>
          </a:p>
        </p:txBody>
      </p:sp>
      <p:sp>
        <p:nvSpPr>
          <p:cNvPr id="20485" name="Rectangle 2">
            <a:extLst>
              <a:ext uri="{FF2B5EF4-FFF2-40B4-BE49-F238E27FC236}">
                <a16:creationId xmlns:a16="http://schemas.microsoft.com/office/drawing/2014/main" id="{1171D09C-DFE5-FC42-82D1-C0F9F8D33004}"/>
              </a:ext>
            </a:extLst>
          </p:cNvPr>
          <p:cNvSpPr>
            <a:spLocks noChangeArrowheads="1"/>
          </p:cNvSpPr>
          <p:nvPr/>
        </p:nvSpPr>
        <p:spPr bwMode="auto">
          <a:xfrm>
            <a:off x="2795588" y="1536700"/>
            <a:ext cx="8763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66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Theo đuổi đam mê hay lựa chọn ngành hot? </a:t>
            </a:r>
            <a:endParaRPr kumimoji="0" lang="en-US" altLang="en-US" sz="13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endParaRPr>
          </a:p>
        </p:txBody>
      </p:sp>
      <p:sp>
        <p:nvSpPr>
          <p:cNvPr id="20486" name="AutoShape 36">
            <a:extLst>
              <a:ext uri="{FF2B5EF4-FFF2-40B4-BE49-F238E27FC236}">
                <a16:creationId xmlns:a16="http://schemas.microsoft.com/office/drawing/2014/main" id="{086FC5E8-C890-00E4-EE2C-A51B21F7117B}"/>
              </a:ext>
            </a:extLst>
          </p:cNvPr>
          <p:cNvSpPr>
            <a:spLocks noChangeArrowheads="1"/>
          </p:cNvSpPr>
          <p:nvPr/>
        </p:nvSpPr>
        <p:spPr bwMode="auto">
          <a:xfrm>
            <a:off x="215900" y="1376363"/>
            <a:ext cx="1676400" cy="609600"/>
          </a:xfrm>
          <a:prstGeom prst="bevel">
            <a:avLst>
              <a:gd name="adj" fmla="val 12500"/>
            </a:avLst>
          </a:prstGeom>
          <a:gradFill rotWithShape="1">
            <a:gsLst>
              <a:gs pos="0">
                <a:schemeClr val="bg1"/>
              </a:gs>
              <a:gs pos="100000">
                <a:srgbClr val="FF66FF"/>
              </a:gs>
            </a:gsLst>
            <a:path path="rect">
              <a:fillToRect l="50000" t="50000" r="50000" b="50000"/>
            </a:path>
          </a:gra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NỘI DUNG</a:t>
            </a:r>
          </a:p>
        </p:txBody>
      </p:sp>
      <p:sp>
        <p:nvSpPr>
          <p:cNvPr id="20487" name="AutoShape 39">
            <a:hlinkClick r:id="rId4" action="ppaction://hlinksldjump"/>
            <a:extLst>
              <a:ext uri="{FF2B5EF4-FFF2-40B4-BE49-F238E27FC236}">
                <a16:creationId xmlns:a16="http://schemas.microsoft.com/office/drawing/2014/main" id="{528031D8-6EC6-7BEF-5892-01BA79025509}"/>
              </a:ext>
            </a:extLst>
          </p:cNvPr>
          <p:cNvSpPr>
            <a:spLocks noChangeArrowheads="1"/>
          </p:cNvSpPr>
          <p:nvPr/>
        </p:nvSpPr>
        <p:spPr bwMode="auto">
          <a:xfrm>
            <a:off x="-36513" y="2420938"/>
            <a:ext cx="2159001" cy="395287"/>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1</a:t>
            </a:r>
          </a:p>
        </p:txBody>
      </p:sp>
      <p:sp>
        <p:nvSpPr>
          <p:cNvPr id="20488" name="AutoShape 40">
            <a:hlinkClick r:id="rId5" action="ppaction://hlinksldjump"/>
            <a:extLst>
              <a:ext uri="{FF2B5EF4-FFF2-40B4-BE49-F238E27FC236}">
                <a16:creationId xmlns:a16="http://schemas.microsoft.com/office/drawing/2014/main" id="{935BFEEB-582A-C2A9-5DE1-832C6A4DF8CA}"/>
              </a:ext>
            </a:extLst>
          </p:cNvPr>
          <p:cNvSpPr>
            <a:spLocks noChangeArrowheads="1"/>
          </p:cNvSpPr>
          <p:nvPr/>
        </p:nvSpPr>
        <p:spPr bwMode="auto">
          <a:xfrm>
            <a:off x="-36513" y="2773363"/>
            <a:ext cx="2159001" cy="396875"/>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2</a:t>
            </a:r>
          </a:p>
        </p:txBody>
      </p:sp>
      <p:sp>
        <p:nvSpPr>
          <p:cNvPr id="20489" name="AutoShape 41">
            <a:hlinkClick r:id="rId6" action="ppaction://hlinksldjump"/>
            <a:extLst>
              <a:ext uri="{FF2B5EF4-FFF2-40B4-BE49-F238E27FC236}">
                <a16:creationId xmlns:a16="http://schemas.microsoft.com/office/drawing/2014/main" id="{D89066D4-BD8F-ED2E-446F-03A4BD0BA984}"/>
              </a:ext>
            </a:extLst>
          </p:cNvPr>
          <p:cNvSpPr>
            <a:spLocks noChangeArrowheads="1"/>
          </p:cNvSpPr>
          <p:nvPr/>
        </p:nvSpPr>
        <p:spPr bwMode="auto">
          <a:xfrm>
            <a:off x="-38100" y="3195638"/>
            <a:ext cx="2159000" cy="395287"/>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3</a:t>
            </a:r>
          </a:p>
        </p:txBody>
      </p:sp>
      <p:sp>
        <p:nvSpPr>
          <p:cNvPr id="20490" name="AutoShape 41">
            <a:hlinkClick r:id="rId7" action="ppaction://hlinksldjump"/>
            <a:extLst>
              <a:ext uri="{FF2B5EF4-FFF2-40B4-BE49-F238E27FC236}">
                <a16:creationId xmlns:a16="http://schemas.microsoft.com/office/drawing/2014/main" id="{8EE412FE-3E2D-558C-17CF-812049054610}"/>
              </a:ext>
            </a:extLst>
          </p:cNvPr>
          <p:cNvSpPr>
            <a:spLocks noChangeArrowheads="1"/>
          </p:cNvSpPr>
          <p:nvPr/>
        </p:nvSpPr>
        <p:spPr bwMode="auto">
          <a:xfrm>
            <a:off x="-38100" y="3590925"/>
            <a:ext cx="2159000" cy="395288"/>
          </a:xfrm>
          <a:prstGeom prst="bevel">
            <a:avLst>
              <a:gd name="adj" fmla="val 12500"/>
            </a:avLst>
          </a:prstGeom>
          <a:solidFill>
            <a:schemeClr val="bg1"/>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PHẦN 4</a:t>
            </a:r>
          </a:p>
        </p:txBody>
      </p:sp>
      <p:pic>
        <p:nvPicPr>
          <p:cNvPr id="12" name="2 phút đếm ngược nhạc sôi động two minutes countdown with music">
            <a:hlinkClick r:id="" action="ppaction://media"/>
            <a:extLst>
              <a:ext uri="{FF2B5EF4-FFF2-40B4-BE49-F238E27FC236}">
                <a16:creationId xmlns:a16="http://schemas.microsoft.com/office/drawing/2014/main" id="{ECB8785C-0D89-2527-0101-3378778D0AC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288" y="5275263"/>
            <a:ext cx="2924176"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circle(in)">
                                      <p:cBhvr>
                                        <p:cTn id="7" dur="2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BCFCAD44-2AD6-4AAD-1FC0-BD20A5E486CD}"/>
              </a:ext>
            </a:extLst>
          </p:cNvPr>
          <p:cNvSpPr>
            <a:spLocks noChangeArrowheads="1"/>
          </p:cNvSpPr>
          <p:nvPr/>
        </p:nvSpPr>
        <p:spPr bwMode="auto">
          <a:xfrm>
            <a:off x="3686175" y="685800"/>
            <a:ext cx="6981825" cy="76200"/>
          </a:xfrm>
          <a:prstGeom prst="rect">
            <a:avLst/>
          </a:prstGeom>
          <a:solidFill>
            <a:srgbClr val="FF9933"/>
          </a:solidFill>
          <a:ln>
            <a:noFill/>
          </a:ln>
          <a:effectLst>
            <a:prstShdw prst="shdw17" dist="17961" dir="2700000">
              <a:srgbClr val="995C1F"/>
            </a:prstShdw>
          </a:effectLst>
          <a:extLst>
            <a:ext uri="{91240B29-F687-4F45-9708-019B960494DF}">
              <a14:hiddenLine xmlns:a14="http://schemas.microsoft.com/office/drawing/2010/main" w="9525" algn="ctr">
                <a:solidFill>
                  <a:srgbClr val="FF9933"/>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1" name="Rectangle 5">
            <a:extLst>
              <a:ext uri="{FF2B5EF4-FFF2-40B4-BE49-F238E27FC236}">
                <a16:creationId xmlns:a16="http://schemas.microsoft.com/office/drawing/2014/main" id="{6A80E5E0-CBBE-638B-B043-7B7C96F30788}"/>
              </a:ext>
            </a:extLst>
          </p:cNvPr>
          <p:cNvSpPr>
            <a:spLocks noChangeArrowheads="1"/>
          </p:cNvSpPr>
          <p:nvPr/>
        </p:nvSpPr>
        <p:spPr bwMode="auto">
          <a:xfrm>
            <a:off x="-25400" y="61913"/>
            <a:ext cx="2159000" cy="6858000"/>
          </a:xfrm>
          <a:prstGeom prst="rect">
            <a:avLst/>
          </a:prstGeom>
          <a:gradFill rotWithShape="0">
            <a:gsLst>
              <a:gs pos="0">
                <a:schemeClr val="bg1"/>
              </a:gs>
              <a:gs pos="100000">
                <a:srgbClr val="99CC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2" name="Text Box 6">
            <a:hlinkClick r:id="rId3" action="ppaction://hlinksldjump"/>
            <a:extLst>
              <a:ext uri="{FF2B5EF4-FFF2-40B4-BE49-F238E27FC236}">
                <a16:creationId xmlns:a16="http://schemas.microsoft.com/office/drawing/2014/main" id="{345CC345-BC5E-6594-C681-678C2A0624C4}"/>
              </a:ext>
            </a:extLst>
          </p:cNvPr>
          <p:cNvSpPr txBox="1">
            <a:spLocks noChangeArrowheads="1"/>
          </p:cNvSpPr>
          <p:nvPr/>
        </p:nvSpPr>
        <p:spPr bwMode="auto">
          <a:xfrm>
            <a:off x="3786188" y="133350"/>
            <a:ext cx="68818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4:</a:t>
            </a:r>
            <a:r>
              <a:rPr kumimoji="0" lang="en-US" altLang="en-US" sz="2800" b="1" i="0" u="none" strike="noStrike" kern="1200" cap="none" spc="0" normalizeH="0" baseline="0" noProof="0">
                <a:ln>
                  <a:noFill/>
                </a:ln>
                <a:solidFill>
                  <a:srgbClr val="FFCC00"/>
                </a:solidFill>
                <a:effectLst/>
                <a:uLnTx/>
                <a:uFillTx/>
                <a:latin typeface="Times New Roman" panose="02020603050405020304" pitchFamily="18" charset="0"/>
                <a:ea typeface="+mn-ea"/>
                <a:cs typeface="+mn-cs"/>
              </a:rPr>
              <a:t> HÙNG BIỆN</a:t>
            </a:r>
          </a:p>
        </p:txBody>
      </p:sp>
      <p:sp>
        <p:nvSpPr>
          <p:cNvPr id="20485" name="Rectangle 2">
            <a:extLst>
              <a:ext uri="{FF2B5EF4-FFF2-40B4-BE49-F238E27FC236}">
                <a16:creationId xmlns:a16="http://schemas.microsoft.com/office/drawing/2014/main" id="{0EA3B577-8196-0CA6-4B3E-72D7B54EAAD0}"/>
              </a:ext>
            </a:extLst>
          </p:cNvPr>
          <p:cNvSpPr>
            <a:spLocks noChangeArrowheads="1"/>
          </p:cNvSpPr>
          <p:nvPr/>
        </p:nvSpPr>
        <p:spPr bwMode="auto">
          <a:xfrm>
            <a:off x="2795588" y="1536700"/>
            <a:ext cx="87630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66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Bắt đầu từ con đường start-up hay đi theo con đường đại học? </a:t>
            </a:r>
            <a:endParaRPr kumimoji="0" lang="en-US" altLang="en-US" sz="13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endParaRPr>
          </a:p>
        </p:txBody>
      </p:sp>
      <p:sp>
        <p:nvSpPr>
          <p:cNvPr id="22534" name="AutoShape 36">
            <a:extLst>
              <a:ext uri="{FF2B5EF4-FFF2-40B4-BE49-F238E27FC236}">
                <a16:creationId xmlns:a16="http://schemas.microsoft.com/office/drawing/2014/main" id="{04035E42-D8D5-8E6C-F56B-D3634E24B179}"/>
              </a:ext>
            </a:extLst>
          </p:cNvPr>
          <p:cNvSpPr>
            <a:spLocks noChangeArrowheads="1"/>
          </p:cNvSpPr>
          <p:nvPr/>
        </p:nvSpPr>
        <p:spPr bwMode="auto">
          <a:xfrm>
            <a:off x="215900" y="1376363"/>
            <a:ext cx="1676400" cy="609600"/>
          </a:xfrm>
          <a:prstGeom prst="bevel">
            <a:avLst>
              <a:gd name="adj" fmla="val 12500"/>
            </a:avLst>
          </a:prstGeom>
          <a:gradFill rotWithShape="1">
            <a:gsLst>
              <a:gs pos="0">
                <a:schemeClr val="bg1"/>
              </a:gs>
              <a:gs pos="100000">
                <a:srgbClr val="FF66FF"/>
              </a:gs>
            </a:gsLst>
            <a:path path="rect">
              <a:fillToRect l="50000" t="50000" r="50000" b="50000"/>
            </a:path>
          </a:gra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NỘI DUNG</a:t>
            </a:r>
          </a:p>
        </p:txBody>
      </p:sp>
      <p:sp>
        <p:nvSpPr>
          <p:cNvPr id="22535" name="AutoShape 39">
            <a:hlinkClick r:id="rId4" action="ppaction://hlinksldjump"/>
            <a:extLst>
              <a:ext uri="{FF2B5EF4-FFF2-40B4-BE49-F238E27FC236}">
                <a16:creationId xmlns:a16="http://schemas.microsoft.com/office/drawing/2014/main" id="{97383A0B-2558-3A84-6473-E7A02B6611D2}"/>
              </a:ext>
            </a:extLst>
          </p:cNvPr>
          <p:cNvSpPr>
            <a:spLocks noChangeArrowheads="1"/>
          </p:cNvSpPr>
          <p:nvPr/>
        </p:nvSpPr>
        <p:spPr bwMode="auto">
          <a:xfrm>
            <a:off x="-36513" y="2420938"/>
            <a:ext cx="2159001" cy="395287"/>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1</a:t>
            </a:r>
          </a:p>
        </p:txBody>
      </p:sp>
      <p:sp>
        <p:nvSpPr>
          <p:cNvPr id="22536" name="AutoShape 40">
            <a:hlinkClick r:id="rId5" action="ppaction://hlinksldjump"/>
            <a:extLst>
              <a:ext uri="{FF2B5EF4-FFF2-40B4-BE49-F238E27FC236}">
                <a16:creationId xmlns:a16="http://schemas.microsoft.com/office/drawing/2014/main" id="{A3631031-8422-9A48-A4F4-BEB3C86AC143}"/>
              </a:ext>
            </a:extLst>
          </p:cNvPr>
          <p:cNvSpPr>
            <a:spLocks noChangeArrowheads="1"/>
          </p:cNvSpPr>
          <p:nvPr/>
        </p:nvSpPr>
        <p:spPr bwMode="auto">
          <a:xfrm>
            <a:off x="-36513" y="2773363"/>
            <a:ext cx="2159001" cy="396875"/>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2</a:t>
            </a:r>
          </a:p>
        </p:txBody>
      </p:sp>
      <p:sp>
        <p:nvSpPr>
          <p:cNvPr id="22537" name="AutoShape 41">
            <a:hlinkClick r:id="rId6" action="ppaction://hlinksldjump"/>
            <a:extLst>
              <a:ext uri="{FF2B5EF4-FFF2-40B4-BE49-F238E27FC236}">
                <a16:creationId xmlns:a16="http://schemas.microsoft.com/office/drawing/2014/main" id="{D5EE8D45-A256-EB65-382F-B9D7ACBEC315}"/>
              </a:ext>
            </a:extLst>
          </p:cNvPr>
          <p:cNvSpPr>
            <a:spLocks noChangeArrowheads="1"/>
          </p:cNvSpPr>
          <p:nvPr/>
        </p:nvSpPr>
        <p:spPr bwMode="auto">
          <a:xfrm>
            <a:off x="-38100" y="3195638"/>
            <a:ext cx="2159000" cy="395287"/>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3</a:t>
            </a:r>
          </a:p>
        </p:txBody>
      </p:sp>
      <p:sp>
        <p:nvSpPr>
          <p:cNvPr id="22538" name="AutoShape 41">
            <a:hlinkClick r:id="rId7" action="ppaction://hlinksldjump"/>
            <a:extLst>
              <a:ext uri="{FF2B5EF4-FFF2-40B4-BE49-F238E27FC236}">
                <a16:creationId xmlns:a16="http://schemas.microsoft.com/office/drawing/2014/main" id="{6731CC21-C368-41CB-4058-7CEC7408F55D}"/>
              </a:ext>
            </a:extLst>
          </p:cNvPr>
          <p:cNvSpPr>
            <a:spLocks noChangeArrowheads="1"/>
          </p:cNvSpPr>
          <p:nvPr/>
        </p:nvSpPr>
        <p:spPr bwMode="auto">
          <a:xfrm>
            <a:off x="-38100" y="3590925"/>
            <a:ext cx="2159000" cy="395288"/>
          </a:xfrm>
          <a:prstGeom prst="bevel">
            <a:avLst>
              <a:gd name="adj" fmla="val 12500"/>
            </a:avLst>
          </a:prstGeom>
          <a:solidFill>
            <a:schemeClr val="bg1"/>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PHẦN 4</a:t>
            </a:r>
          </a:p>
        </p:txBody>
      </p:sp>
      <p:pic>
        <p:nvPicPr>
          <p:cNvPr id="12" name="2 phút đếm ngược nhạc sôi động two minutes countdown with music">
            <a:hlinkClick r:id="" action="ppaction://media"/>
            <a:extLst>
              <a:ext uri="{FF2B5EF4-FFF2-40B4-BE49-F238E27FC236}">
                <a16:creationId xmlns:a16="http://schemas.microsoft.com/office/drawing/2014/main" id="{90B87879-C3F4-D286-DBD9-D25D210CF4C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288" y="5232400"/>
            <a:ext cx="2924176"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circle(in)">
                                      <p:cBhvr>
                                        <p:cTn id="7" dur="2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359ABD4-2B87-4755-865C-426E4988F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矩形 14">
            <a:extLst>
              <a:ext uri="{FF2B5EF4-FFF2-40B4-BE49-F238E27FC236}">
                <a16:creationId xmlns:a16="http://schemas.microsoft.com/office/drawing/2014/main" id="{809CF712-460B-4758-B5E6-C11C0C80CA5B}"/>
              </a:ext>
            </a:extLst>
          </p:cNvPr>
          <p:cNvSpPr/>
          <p:nvPr/>
        </p:nvSpPr>
        <p:spPr>
          <a:xfrm>
            <a:off x="2889988" y="2332434"/>
            <a:ext cx="6342052" cy="984885"/>
          </a:xfrm>
          <a:prstGeom prst="rect">
            <a:avLst/>
          </a:prstGeom>
        </p:spPr>
        <p:txBody>
          <a:bodyPr wrap="square" lIns="0" tIns="0" rIns="0" bIns="0">
            <a:spAutoFit/>
          </a:bodyPr>
          <a:lstStyle/>
          <a:p>
            <a:pPr algn="ctr">
              <a:defRPr/>
            </a:pPr>
            <a:r>
              <a:rPr lang="en-US" altLang="zh-CN" sz="32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LỰA CHỌN NGHỀ PHÙ HỢP VỚI BẢN THÂN</a:t>
            </a:r>
            <a:endParaRPr lang="zh-CN" altLang="en-US" sz="14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sp>
        <p:nvSpPr>
          <p:cNvPr id="9" name="矩形 8">
            <a:extLst>
              <a:ext uri="{FF2B5EF4-FFF2-40B4-BE49-F238E27FC236}">
                <a16:creationId xmlns:a16="http://schemas.microsoft.com/office/drawing/2014/main" id="{B0421AA7-3184-4A35-9A5F-4033F4C811AE}"/>
              </a:ext>
            </a:extLst>
          </p:cNvPr>
          <p:cNvSpPr/>
          <p:nvPr/>
        </p:nvSpPr>
        <p:spPr>
          <a:xfrm flipH="1">
            <a:off x="3726428" y="1019386"/>
            <a:ext cx="4669173" cy="1032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56A375"/>
              </a:solidFill>
              <a:latin typeface="思源黑体 CN Medium" panose="020B0600000000000000" pitchFamily="34" charset="-122"/>
              <a:ea typeface="思源黑体 CN Medium" panose="020B0600000000000000" pitchFamily="34" charset="-122"/>
            </a:endParaRPr>
          </a:p>
        </p:txBody>
      </p:sp>
      <p:sp>
        <p:nvSpPr>
          <p:cNvPr id="10" name="文本框 283">
            <a:extLst>
              <a:ext uri="{FF2B5EF4-FFF2-40B4-BE49-F238E27FC236}">
                <a16:creationId xmlns:a16="http://schemas.microsoft.com/office/drawing/2014/main" id="{A2D20ED5-9D6B-4DDD-930F-CC294D854669}"/>
              </a:ext>
            </a:extLst>
          </p:cNvPr>
          <p:cNvSpPr txBox="1"/>
          <p:nvPr/>
        </p:nvSpPr>
        <p:spPr>
          <a:xfrm>
            <a:off x="4101334" y="1181606"/>
            <a:ext cx="3919360" cy="707886"/>
          </a:xfrm>
          <a:prstGeom prst="rect">
            <a:avLst/>
          </a:prstGeom>
          <a:solidFill>
            <a:schemeClr val="bg1"/>
          </a:solidFill>
        </p:spPr>
        <p:txBody>
          <a:bodyPr wrap="square" rtlCol="0">
            <a:spAutoFit/>
          </a:bodyPr>
          <a:lstStyle/>
          <a:p>
            <a:pPr algn="ctr"/>
            <a:r>
              <a:rPr lang="en-US" altLang="zh-CN" sz="4000" b="1"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NHIỆM VỤ 2</a:t>
            </a:r>
          </a:p>
        </p:txBody>
      </p:sp>
    </p:spTree>
    <p:extLst>
      <p:ext uri="{BB962C8B-B14F-4D97-AF65-F5344CB8AC3E}">
        <p14:creationId xmlns:p14="http://schemas.microsoft.com/office/powerpoint/2010/main" val="153626313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3" presetClass="entr" presetSubtype="3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strVal val="4*#ppt_w"/>
                                          </p:val>
                                        </p:tav>
                                        <p:tav tm="100000">
                                          <p:val>
                                            <p:strVal val="#ppt_w"/>
                                          </p:val>
                                        </p:tav>
                                      </p:tavLst>
                                    </p:anim>
                                    <p:anim calcmode="lin" valueType="num">
                                      <p:cBhvr>
                                        <p:cTn id="21"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4">
            <a:extLst>
              <a:ext uri="{FF2B5EF4-FFF2-40B4-BE49-F238E27FC236}">
                <a16:creationId xmlns:a16="http://schemas.microsoft.com/office/drawing/2014/main" id="{B59A8FEE-AC14-B078-BB11-6DD532BFE7E3}"/>
              </a:ext>
            </a:extLst>
          </p:cNvPr>
          <p:cNvSpPr/>
          <p:nvPr/>
        </p:nvSpPr>
        <p:spPr>
          <a:xfrm>
            <a:off x="4140756" y="1920975"/>
            <a:ext cx="4004956" cy="4004957"/>
          </a:xfrm>
          <a:prstGeom prst="ellipse">
            <a:avLst/>
          </a:prstGeom>
          <a:solidFill>
            <a:srgbClr val="539568"/>
          </a:solidFill>
          <a:ln>
            <a:solidFill>
              <a:srgbClr val="539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sp>
        <p:nvSpPr>
          <p:cNvPr id="3" name="Rectangle 26">
            <a:extLst>
              <a:ext uri="{FF2B5EF4-FFF2-40B4-BE49-F238E27FC236}">
                <a16:creationId xmlns:a16="http://schemas.microsoft.com/office/drawing/2014/main" id="{E42D3903-4355-11C0-41C1-B5FFC231D11A}"/>
              </a:ext>
            </a:extLst>
          </p:cNvPr>
          <p:cNvSpPr/>
          <p:nvPr/>
        </p:nvSpPr>
        <p:spPr>
          <a:xfrm>
            <a:off x="4314666" y="2664307"/>
            <a:ext cx="3700951" cy="2677656"/>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spcBef>
                <a:spcPts val="0"/>
              </a:spcBef>
              <a:spcAft>
                <a:spcPts val="0"/>
              </a:spcAft>
              <a:buClrTx/>
              <a:buSzTx/>
              <a:buFontTx/>
              <a:buNone/>
              <a:tabLst/>
              <a:defRPr/>
            </a:pPr>
            <a:r>
              <a:rPr kumimoji="0" lang="vi-VN" altLang="zh-CN" sz="2800" b="0" i="0" u="none" strike="noStrike" kern="120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rPr>
              <a:t>Không cần chọn nghề phù hợp với đặc điểm của bản thân, chỉ chọn đúng nghề đc XH lựa chọn</a:t>
            </a:r>
            <a:endParaRPr kumimoji="0" lang="zh-CN" altLang="en-US" sz="2800" b="0" i="0" u="none" strike="noStrike" kern="120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sp>
        <p:nvSpPr>
          <p:cNvPr id="4" name="Oval 3">
            <a:extLst>
              <a:ext uri="{FF2B5EF4-FFF2-40B4-BE49-F238E27FC236}">
                <a16:creationId xmlns:a16="http://schemas.microsoft.com/office/drawing/2014/main" id="{34E6D851-FDA2-E4DA-C1D1-34DD4B671D43}"/>
              </a:ext>
            </a:extLst>
          </p:cNvPr>
          <p:cNvSpPr/>
          <p:nvPr/>
        </p:nvSpPr>
        <p:spPr>
          <a:xfrm>
            <a:off x="730190" y="2664307"/>
            <a:ext cx="2214716" cy="2122607"/>
          </a:xfrm>
          <a:prstGeom prst="ellipse">
            <a:avLst/>
          </a:prstGeom>
          <a:solidFill>
            <a:srgbClr val="539568"/>
          </a:solidFill>
          <a:ln>
            <a:solidFill>
              <a:srgbClr val="539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ĐÚNG</a:t>
            </a:r>
            <a:r>
              <a:rPr kumimoji="0" lang="en-VN" sz="2800" b="0" i="0" u="none" strike="noStrike" kern="1200" cap="none" spc="0" normalizeH="0" baseline="0" noProof="0">
                <a:ln>
                  <a:noFill/>
                </a:ln>
                <a:solidFill>
                  <a:prstClr val="white"/>
                </a:solidFill>
                <a:effectLst/>
                <a:uLnTx/>
                <a:uFillTx/>
                <a:latin typeface="等线"/>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V</a:t>
            </a:r>
            <a:r>
              <a:rPr kumimoji="0" lang="en-VN" sz="2800" b="0" i="0" u="none" strike="noStrike" kern="1200" cap="none" spc="0" normalizeH="0" baseline="0" noProof="0">
                <a:ln>
                  <a:noFill/>
                </a:ln>
                <a:solidFill>
                  <a:prstClr val="white"/>
                </a:solidFill>
                <a:effectLst/>
                <a:uLnTx/>
                <a:uFillTx/>
                <a:latin typeface="等线"/>
                <a:ea typeface="+mn-ea"/>
                <a:cs typeface="+mn-cs"/>
              </a:rPr>
              <a:t>ì sao?</a:t>
            </a:r>
          </a:p>
        </p:txBody>
      </p:sp>
      <p:sp>
        <p:nvSpPr>
          <p:cNvPr id="5" name="Oval 4">
            <a:extLst>
              <a:ext uri="{FF2B5EF4-FFF2-40B4-BE49-F238E27FC236}">
                <a16:creationId xmlns:a16="http://schemas.microsoft.com/office/drawing/2014/main" id="{A0DEE271-309D-63C1-ECD1-46C01BD5E543}"/>
              </a:ext>
            </a:extLst>
          </p:cNvPr>
          <p:cNvSpPr/>
          <p:nvPr/>
        </p:nvSpPr>
        <p:spPr>
          <a:xfrm>
            <a:off x="9341560" y="2551679"/>
            <a:ext cx="2214716" cy="2122607"/>
          </a:xfrm>
          <a:prstGeom prst="ellipse">
            <a:avLst/>
          </a:prstGeom>
          <a:solidFill>
            <a:srgbClr val="539568"/>
          </a:solidFill>
          <a:ln>
            <a:solidFill>
              <a:srgbClr val="539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SAI</a:t>
            </a:r>
            <a:r>
              <a:rPr kumimoji="0" lang="en-VN" sz="2800" b="0" i="0" u="none" strike="noStrike" kern="1200" cap="none" spc="0" normalizeH="0" baseline="0" noProof="0">
                <a:ln>
                  <a:noFill/>
                </a:ln>
                <a:solidFill>
                  <a:prstClr val="white"/>
                </a:solidFill>
                <a:effectLst/>
                <a:uLnTx/>
                <a:uFillTx/>
                <a:latin typeface="等线"/>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V</a:t>
            </a:r>
            <a:r>
              <a:rPr kumimoji="0" lang="en-VN" sz="2800" b="0" i="0" u="none" strike="noStrike" kern="1200" cap="none" spc="0" normalizeH="0" baseline="0" noProof="0">
                <a:ln>
                  <a:noFill/>
                </a:ln>
                <a:solidFill>
                  <a:prstClr val="white"/>
                </a:solidFill>
                <a:effectLst/>
                <a:uLnTx/>
                <a:uFillTx/>
                <a:latin typeface="等线"/>
                <a:ea typeface="+mn-ea"/>
                <a:cs typeface="+mn-cs"/>
              </a:rPr>
              <a:t>ì sao?</a:t>
            </a:r>
          </a:p>
        </p:txBody>
      </p:sp>
      <p:cxnSp>
        <p:nvCxnSpPr>
          <p:cNvPr id="6" name="Straight Connector 5">
            <a:extLst>
              <a:ext uri="{FF2B5EF4-FFF2-40B4-BE49-F238E27FC236}">
                <a16:creationId xmlns:a16="http://schemas.microsoft.com/office/drawing/2014/main" id="{81104CA5-098B-F9E5-0D09-EAE2E1913E19}"/>
              </a:ext>
            </a:extLst>
          </p:cNvPr>
          <p:cNvCxnSpPr>
            <a:cxnSpLocks/>
          </p:cNvCxnSpPr>
          <p:nvPr/>
        </p:nvCxnSpPr>
        <p:spPr>
          <a:xfrm>
            <a:off x="2944906" y="3725609"/>
            <a:ext cx="1192777" cy="0"/>
          </a:xfrm>
          <a:prstGeom prst="line">
            <a:avLst/>
          </a:prstGeom>
          <a:ln w="19050">
            <a:solidFill>
              <a:srgbClr val="539568"/>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C11D60B-31E1-582A-8BF9-488ADA46DFC7}"/>
              </a:ext>
            </a:extLst>
          </p:cNvPr>
          <p:cNvCxnSpPr>
            <a:cxnSpLocks/>
          </p:cNvCxnSpPr>
          <p:nvPr/>
        </p:nvCxnSpPr>
        <p:spPr>
          <a:xfrm>
            <a:off x="8145711" y="3647894"/>
            <a:ext cx="1192777" cy="0"/>
          </a:xfrm>
          <a:prstGeom prst="line">
            <a:avLst/>
          </a:prstGeom>
          <a:ln w="19050">
            <a:solidFill>
              <a:srgbClr val="539568"/>
            </a:solidFill>
            <a:prstDash val="sysDot"/>
          </a:ln>
        </p:spPr>
        <p:style>
          <a:lnRef idx="1">
            <a:schemeClr val="accent1"/>
          </a:lnRef>
          <a:fillRef idx="0">
            <a:schemeClr val="accent1"/>
          </a:fillRef>
          <a:effectRef idx="0">
            <a:schemeClr val="accent1"/>
          </a:effectRef>
          <a:fontRef idx="minor">
            <a:schemeClr val="tx1"/>
          </a:fontRef>
        </p:style>
      </p:cxnSp>
      <p:sp>
        <p:nvSpPr>
          <p:cNvPr id="8" name="标题 1">
            <a:extLst>
              <a:ext uri="{FF2B5EF4-FFF2-40B4-BE49-F238E27FC236}">
                <a16:creationId xmlns:a16="http://schemas.microsoft.com/office/drawing/2014/main" id="{B02EADE5-DECC-7D6D-243B-3FD9FECFFC44}"/>
              </a:ext>
            </a:extLst>
          </p:cNvPr>
          <p:cNvSpPr txBox="1"/>
          <p:nvPr/>
        </p:nvSpPr>
        <p:spPr>
          <a:xfrm>
            <a:off x="2570922" y="247725"/>
            <a:ext cx="7513981" cy="639866"/>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a:ln>
                  <a:noFill/>
                </a:ln>
                <a:solidFill>
                  <a:prstClr val="white"/>
                </a:solidFill>
                <a:effectLst/>
                <a:uLnTx/>
                <a:uFillTx/>
                <a:latin typeface="iCiel Cadena" panose="02000503000000020004" pitchFamily="2" charset="77"/>
                <a:ea typeface="+mj-ea"/>
                <a:cs typeface="+mj-cs"/>
              </a:rPr>
              <a:t>GÓC PHẢN BIỆN</a:t>
            </a:r>
          </a:p>
        </p:txBody>
      </p:sp>
      <p:sp>
        <p:nvSpPr>
          <p:cNvPr id="9" name="TextBox 2">
            <a:extLst>
              <a:ext uri="{FF2B5EF4-FFF2-40B4-BE49-F238E27FC236}">
                <a16:creationId xmlns:a16="http://schemas.microsoft.com/office/drawing/2014/main" id="{01D879D4-DA16-D874-104F-5D9EAF61761C}"/>
              </a:ext>
            </a:extLst>
          </p:cNvPr>
          <p:cNvSpPr txBox="1"/>
          <p:nvPr/>
        </p:nvSpPr>
        <p:spPr>
          <a:xfrm>
            <a:off x="3520446" y="576270"/>
            <a:ext cx="515110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600" normalizeH="0" baseline="0" noProof="0" dirty="0">
                <a:ln>
                  <a:noFill/>
                </a:ln>
                <a:solidFill>
                  <a:srgbClr val="539469"/>
                </a:solidFill>
                <a:effectLst/>
                <a:uLnTx/>
                <a:uFillTx/>
                <a:latin typeface="Calibri Light" panose="020F0302020204030204" pitchFamily="34" charset="0"/>
                <a:ea typeface="Elsie" panose="02000000000000000000" charset="0"/>
                <a:cs typeface="Calibri Light" panose="020F0302020204030204" pitchFamily="34" charset="0"/>
              </a:rPr>
              <a:t>GÓC PHẢN BIỆN</a:t>
            </a:r>
            <a:endParaRPr kumimoji="0" lang="zh-CN" altLang="en-US" sz="4000" b="1" i="0" u="none" strike="noStrike" kern="1200" cap="none" spc="600" normalizeH="0" baseline="0" noProof="0" dirty="0">
              <a:ln>
                <a:noFill/>
              </a:ln>
              <a:solidFill>
                <a:srgbClr val="539469"/>
              </a:solidFill>
              <a:effectLst/>
              <a:uLnTx/>
              <a:uFillTx/>
              <a:latin typeface="Calibri Light" panose="020F0302020204030204" pitchFamily="34" charset="0"/>
              <a:ea typeface="Elsie" panose="02000000000000000000" charset="0"/>
              <a:cs typeface="Calibri Light" panose="020F0302020204030204" pitchFamily="34" charset="0"/>
            </a:endParaRPr>
          </a:p>
        </p:txBody>
      </p:sp>
    </p:spTree>
    <p:extLst>
      <p:ext uri="{BB962C8B-B14F-4D97-AF65-F5344CB8AC3E}">
        <p14:creationId xmlns:p14="http://schemas.microsoft.com/office/powerpoint/2010/main" val="167363590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4">
            <a:extLst>
              <a:ext uri="{FF2B5EF4-FFF2-40B4-BE49-F238E27FC236}">
                <a16:creationId xmlns:a16="http://schemas.microsoft.com/office/drawing/2014/main" id="{B59A8FEE-AC14-B078-BB11-6DD532BFE7E3}"/>
              </a:ext>
            </a:extLst>
          </p:cNvPr>
          <p:cNvSpPr/>
          <p:nvPr/>
        </p:nvSpPr>
        <p:spPr>
          <a:xfrm>
            <a:off x="4140756" y="1920975"/>
            <a:ext cx="4004956" cy="4004957"/>
          </a:xfrm>
          <a:prstGeom prst="ellipse">
            <a:avLst/>
          </a:prstGeom>
          <a:solidFill>
            <a:srgbClr val="539568"/>
          </a:solidFill>
          <a:ln>
            <a:solidFill>
              <a:srgbClr val="539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sp>
        <p:nvSpPr>
          <p:cNvPr id="3" name="Rectangle 26">
            <a:extLst>
              <a:ext uri="{FF2B5EF4-FFF2-40B4-BE49-F238E27FC236}">
                <a16:creationId xmlns:a16="http://schemas.microsoft.com/office/drawing/2014/main" id="{E42D3903-4355-11C0-41C1-B5FFC231D11A}"/>
              </a:ext>
            </a:extLst>
          </p:cNvPr>
          <p:cNvSpPr/>
          <p:nvPr/>
        </p:nvSpPr>
        <p:spPr>
          <a:xfrm>
            <a:off x="4314666" y="2664307"/>
            <a:ext cx="3700951" cy="1815882"/>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spcBef>
                <a:spcPts val="0"/>
              </a:spcBef>
              <a:spcAft>
                <a:spcPts val="0"/>
              </a:spcAft>
              <a:buClrTx/>
              <a:buSzTx/>
              <a:buFontTx/>
              <a:buNone/>
              <a:tabLst/>
              <a:defRPr/>
            </a:pPr>
            <a:r>
              <a:rPr kumimoji="0" lang="vi-VN" altLang="zh-CN" sz="2800" b="0" i="0" u="none" strike="noStrike" kern="120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rPr>
              <a:t>Chọn nghề phù hợp là yếu tố quyết định sự thành công trong nghề nghiệp</a:t>
            </a:r>
            <a:endParaRPr kumimoji="0" lang="zh-CN" altLang="en-US" sz="2800" b="0" i="0" u="none" strike="noStrike" kern="120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sp>
        <p:nvSpPr>
          <p:cNvPr id="4" name="Oval 3">
            <a:extLst>
              <a:ext uri="{FF2B5EF4-FFF2-40B4-BE49-F238E27FC236}">
                <a16:creationId xmlns:a16="http://schemas.microsoft.com/office/drawing/2014/main" id="{34E6D851-FDA2-E4DA-C1D1-34DD4B671D43}"/>
              </a:ext>
            </a:extLst>
          </p:cNvPr>
          <p:cNvSpPr/>
          <p:nvPr/>
        </p:nvSpPr>
        <p:spPr>
          <a:xfrm>
            <a:off x="730190" y="2664307"/>
            <a:ext cx="2214716" cy="2122607"/>
          </a:xfrm>
          <a:prstGeom prst="ellipse">
            <a:avLst/>
          </a:prstGeom>
          <a:solidFill>
            <a:srgbClr val="539568"/>
          </a:solidFill>
          <a:ln>
            <a:solidFill>
              <a:srgbClr val="539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ĐÚNG</a:t>
            </a:r>
            <a:r>
              <a:rPr kumimoji="0" lang="en-VN" sz="2800" b="0" i="0" u="none" strike="noStrike" kern="1200" cap="none" spc="0" normalizeH="0" baseline="0" noProof="0">
                <a:ln>
                  <a:noFill/>
                </a:ln>
                <a:solidFill>
                  <a:prstClr val="white"/>
                </a:solidFill>
                <a:effectLst/>
                <a:uLnTx/>
                <a:uFillTx/>
                <a:latin typeface="等线"/>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V</a:t>
            </a:r>
            <a:r>
              <a:rPr kumimoji="0" lang="en-VN" sz="2800" b="0" i="0" u="none" strike="noStrike" kern="1200" cap="none" spc="0" normalizeH="0" baseline="0" noProof="0">
                <a:ln>
                  <a:noFill/>
                </a:ln>
                <a:solidFill>
                  <a:prstClr val="white"/>
                </a:solidFill>
                <a:effectLst/>
                <a:uLnTx/>
                <a:uFillTx/>
                <a:latin typeface="等线"/>
                <a:ea typeface="+mn-ea"/>
                <a:cs typeface="+mn-cs"/>
              </a:rPr>
              <a:t>ì sao?</a:t>
            </a:r>
          </a:p>
        </p:txBody>
      </p:sp>
      <p:sp>
        <p:nvSpPr>
          <p:cNvPr id="5" name="Oval 4">
            <a:extLst>
              <a:ext uri="{FF2B5EF4-FFF2-40B4-BE49-F238E27FC236}">
                <a16:creationId xmlns:a16="http://schemas.microsoft.com/office/drawing/2014/main" id="{A0DEE271-309D-63C1-ECD1-46C01BD5E543}"/>
              </a:ext>
            </a:extLst>
          </p:cNvPr>
          <p:cNvSpPr/>
          <p:nvPr/>
        </p:nvSpPr>
        <p:spPr>
          <a:xfrm>
            <a:off x="9341560" y="2551679"/>
            <a:ext cx="2214716" cy="2122607"/>
          </a:xfrm>
          <a:prstGeom prst="ellipse">
            <a:avLst/>
          </a:prstGeom>
          <a:solidFill>
            <a:srgbClr val="539568"/>
          </a:solidFill>
          <a:ln>
            <a:solidFill>
              <a:srgbClr val="539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SAI</a:t>
            </a:r>
            <a:r>
              <a:rPr kumimoji="0" lang="en-VN" sz="2800" b="0" i="0" u="none" strike="noStrike" kern="1200" cap="none" spc="0" normalizeH="0" baseline="0" noProof="0">
                <a:ln>
                  <a:noFill/>
                </a:ln>
                <a:solidFill>
                  <a:prstClr val="white"/>
                </a:solidFill>
                <a:effectLst/>
                <a:uLnTx/>
                <a:uFillTx/>
                <a:latin typeface="等线"/>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等线"/>
                <a:ea typeface="+mn-ea"/>
                <a:cs typeface="+mn-cs"/>
              </a:rPr>
              <a:t>V</a:t>
            </a:r>
            <a:r>
              <a:rPr kumimoji="0" lang="en-VN" sz="2800" b="0" i="0" u="none" strike="noStrike" kern="1200" cap="none" spc="0" normalizeH="0" baseline="0" noProof="0">
                <a:ln>
                  <a:noFill/>
                </a:ln>
                <a:solidFill>
                  <a:prstClr val="white"/>
                </a:solidFill>
                <a:effectLst/>
                <a:uLnTx/>
                <a:uFillTx/>
                <a:latin typeface="等线"/>
                <a:ea typeface="+mn-ea"/>
                <a:cs typeface="+mn-cs"/>
              </a:rPr>
              <a:t>ì sao?</a:t>
            </a:r>
          </a:p>
        </p:txBody>
      </p:sp>
      <p:cxnSp>
        <p:nvCxnSpPr>
          <p:cNvPr id="6" name="Straight Connector 5">
            <a:extLst>
              <a:ext uri="{FF2B5EF4-FFF2-40B4-BE49-F238E27FC236}">
                <a16:creationId xmlns:a16="http://schemas.microsoft.com/office/drawing/2014/main" id="{81104CA5-098B-F9E5-0D09-EAE2E1913E19}"/>
              </a:ext>
            </a:extLst>
          </p:cNvPr>
          <p:cNvCxnSpPr>
            <a:cxnSpLocks/>
          </p:cNvCxnSpPr>
          <p:nvPr/>
        </p:nvCxnSpPr>
        <p:spPr>
          <a:xfrm>
            <a:off x="2944906" y="3725609"/>
            <a:ext cx="1192777" cy="0"/>
          </a:xfrm>
          <a:prstGeom prst="line">
            <a:avLst/>
          </a:prstGeom>
          <a:ln w="19050">
            <a:solidFill>
              <a:srgbClr val="539568"/>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C11D60B-31E1-582A-8BF9-488ADA46DFC7}"/>
              </a:ext>
            </a:extLst>
          </p:cNvPr>
          <p:cNvCxnSpPr>
            <a:cxnSpLocks/>
          </p:cNvCxnSpPr>
          <p:nvPr/>
        </p:nvCxnSpPr>
        <p:spPr>
          <a:xfrm>
            <a:off x="8145711" y="3647894"/>
            <a:ext cx="1192777" cy="0"/>
          </a:xfrm>
          <a:prstGeom prst="line">
            <a:avLst/>
          </a:prstGeom>
          <a:ln w="19050">
            <a:solidFill>
              <a:srgbClr val="539568"/>
            </a:solidFill>
            <a:prstDash val="sysDot"/>
          </a:ln>
        </p:spPr>
        <p:style>
          <a:lnRef idx="1">
            <a:schemeClr val="accent1"/>
          </a:lnRef>
          <a:fillRef idx="0">
            <a:schemeClr val="accent1"/>
          </a:fillRef>
          <a:effectRef idx="0">
            <a:schemeClr val="accent1"/>
          </a:effectRef>
          <a:fontRef idx="minor">
            <a:schemeClr val="tx1"/>
          </a:fontRef>
        </p:style>
      </p:cxnSp>
      <p:sp>
        <p:nvSpPr>
          <p:cNvPr id="8" name="标题 1">
            <a:extLst>
              <a:ext uri="{FF2B5EF4-FFF2-40B4-BE49-F238E27FC236}">
                <a16:creationId xmlns:a16="http://schemas.microsoft.com/office/drawing/2014/main" id="{B02EADE5-DECC-7D6D-243B-3FD9FECFFC44}"/>
              </a:ext>
            </a:extLst>
          </p:cNvPr>
          <p:cNvSpPr txBox="1"/>
          <p:nvPr/>
        </p:nvSpPr>
        <p:spPr>
          <a:xfrm>
            <a:off x="2570922" y="247725"/>
            <a:ext cx="7513981" cy="639866"/>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a:ln>
                  <a:noFill/>
                </a:ln>
                <a:solidFill>
                  <a:prstClr val="white"/>
                </a:solidFill>
                <a:effectLst/>
                <a:uLnTx/>
                <a:uFillTx/>
                <a:latin typeface="iCiel Cadena" panose="02000503000000020004" pitchFamily="2" charset="77"/>
                <a:ea typeface="+mj-ea"/>
                <a:cs typeface="+mj-cs"/>
              </a:rPr>
              <a:t>GÓC PHẢN BIỆN</a:t>
            </a:r>
          </a:p>
        </p:txBody>
      </p:sp>
      <p:sp>
        <p:nvSpPr>
          <p:cNvPr id="9" name="TextBox 2">
            <a:extLst>
              <a:ext uri="{FF2B5EF4-FFF2-40B4-BE49-F238E27FC236}">
                <a16:creationId xmlns:a16="http://schemas.microsoft.com/office/drawing/2014/main" id="{01D879D4-DA16-D874-104F-5D9EAF61761C}"/>
              </a:ext>
            </a:extLst>
          </p:cNvPr>
          <p:cNvSpPr txBox="1"/>
          <p:nvPr/>
        </p:nvSpPr>
        <p:spPr>
          <a:xfrm>
            <a:off x="3520446" y="576270"/>
            <a:ext cx="515110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600" normalizeH="0" baseline="0" noProof="0" dirty="0">
                <a:ln>
                  <a:noFill/>
                </a:ln>
                <a:solidFill>
                  <a:srgbClr val="539469"/>
                </a:solidFill>
                <a:effectLst/>
                <a:uLnTx/>
                <a:uFillTx/>
                <a:latin typeface="Calibri Light" panose="020F0302020204030204" pitchFamily="34" charset="0"/>
                <a:ea typeface="Elsie" panose="02000000000000000000" charset="0"/>
                <a:cs typeface="Calibri Light" panose="020F0302020204030204" pitchFamily="34" charset="0"/>
              </a:rPr>
              <a:t>GÓC PHẢN BIỆN</a:t>
            </a:r>
            <a:endParaRPr kumimoji="0" lang="zh-CN" altLang="en-US" sz="4000" b="1" i="0" u="none" strike="noStrike" kern="1200" cap="none" spc="600" normalizeH="0" baseline="0" noProof="0" dirty="0">
              <a:ln>
                <a:noFill/>
              </a:ln>
              <a:solidFill>
                <a:srgbClr val="539469"/>
              </a:solidFill>
              <a:effectLst/>
              <a:uLnTx/>
              <a:uFillTx/>
              <a:latin typeface="Calibri Light" panose="020F0302020204030204" pitchFamily="34" charset="0"/>
              <a:ea typeface="Elsie" panose="02000000000000000000" charset="0"/>
              <a:cs typeface="Calibri Light" panose="020F0302020204030204" pitchFamily="34" charset="0"/>
            </a:endParaRPr>
          </a:p>
        </p:txBody>
      </p:sp>
    </p:spTree>
    <p:extLst>
      <p:ext uri="{BB962C8B-B14F-4D97-AF65-F5344CB8AC3E}">
        <p14:creationId xmlns:p14="http://schemas.microsoft.com/office/powerpoint/2010/main" val="381773871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7327C70-9585-43C7-BE41-6F044B4DB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5">
            <a:extLst>
              <a:ext uri="{FF2B5EF4-FFF2-40B4-BE49-F238E27FC236}">
                <a16:creationId xmlns:a16="http://schemas.microsoft.com/office/drawing/2014/main" id="{CC19F8EA-8D1F-4D20-98A6-E4AFB89C8B6E}"/>
              </a:ext>
            </a:extLst>
          </p:cNvPr>
          <p:cNvSpPr txBox="1"/>
          <p:nvPr/>
        </p:nvSpPr>
        <p:spPr>
          <a:xfrm>
            <a:off x="839184" y="1120676"/>
            <a:ext cx="10513632" cy="2123658"/>
          </a:xfrm>
          <a:prstGeom prst="rect">
            <a:avLst/>
          </a:prstGeom>
          <a:noFill/>
        </p:spPr>
        <p:txBody>
          <a:bodyPr wrap="square" rtlCol="0">
            <a:spAutoFit/>
          </a:bodyPr>
          <a:lstStyle/>
          <a:p>
            <a:pPr algn="ctr" fontAlgn="base">
              <a:spcBef>
                <a:spcPct val="0"/>
              </a:spcBef>
              <a:spcAft>
                <a:spcPct val="0"/>
              </a:spcAft>
              <a:buFont typeface="Arial" pitchFamily="34" charset="0"/>
              <a:buNone/>
            </a:pPr>
            <a:r>
              <a:rPr lang="en-US" altLang="zh-CN" sz="6600" dirty="0">
                <a:solidFill>
                  <a:schemeClr val="bg1"/>
                </a:solidFill>
                <a:latin typeface="iCiel Cadena" panose="02000503000000020004" pitchFamily="2" charset="77"/>
                <a:ea typeface="思源黑体 CN Heavy" panose="020B0A00000000000000" pitchFamily="34" charset="-122"/>
                <a:cs typeface="Calibri" panose="020F0502020204030204" pitchFamily="34" charset="0"/>
              </a:rPr>
              <a:t>HIỂU BẢN THÂN</a:t>
            </a:r>
          </a:p>
          <a:p>
            <a:pPr algn="ctr" fontAlgn="base">
              <a:spcBef>
                <a:spcPct val="0"/>
              </a:spcBef>
              <a:spcAft>
                <a:spcPct val="0"/>
              </a:spcAft>
              <a:buFont typeface="Arial" pitchFamily="34" charset="0"/>
              <a:buNone/>
            </a:pPr>
            <a:r>
              <a:rPr lang="en-US" altLang="zh-CN" sz="6600" dirty="0">
                <a:solidFill>
                  <a:schemeClr val="bg1"/>
                </a:solidFill>
                <a:latin typeface="iCiel Cadena" panose="02000503000000020004" pitchFamily="2" charset="77"/>
                <a:ea typeface="思源黑体 CN Heavy" panose="020B0A00000000000000" pitchFamily="34" charset="-122"/>
                <a:cs typeface="Calibri" panose="020F0502020204030204" pitchFamily="34" charset="0"/>
              </a:rPr>
              <a:t>CHỌN ĐÚNG NGHỀ NGHIỆP</a:t>
            </a:r>
            <a:endParaRPr lang="zh-CN" altLang="en-US" sz="6600" dirty="0">
              <a:solidFill>
                <a:schemeClr val="bg1"/>
              </a:solidFill>
              <a:latin typeface="iCiel Cadena" panose="02000503000000020004" pitchFamily="2" charset="77"/>
              <a:ea typeface="思源黑体 CN Heavy" panose="020B0A00000000000000" pitchFamily="34" charset="-122"/>
              <a:cs typeface="Calibri" panose="020F0502020204030204" pitchFamily="34" charset="0"/>
            </a:endParaRPr>
          </a:p>
        </p:txBody>
      </p:sp>
      <p:grpSp>
        <p:nvGrpSpPr>
          <p:cNvPr id="2" name="Group 1">
            <a:extLst>
              <a:ext uri="{FF2B5EF4-FFF2-40B4-BE49-F238E27FC236}">
                <a16:creationId xmlns:a16="http://schemas.microsoft.com/office/drawing/2014/main" id="{FF2AA322-993A-4CD4-AB2F-CD2C569C4DE1}"/>
              </a:ext>
            </a:extLst>
          </p:cNvPr>
          <p:cNvGrpSpPr/>
          <p:nvPr/>
        </p:nvGrpSpPr>
        <p:grpSpPr>
          <a:xfrm>
            <a:off x="2611040" y="3525078"/>
            <a:ext cx="6758941" cy="404426"/>
            <a:chOff x="2482236" y="2532950"/>
            <a:chExt cx="7213283" cy="404426"/>
          </a:xfrm>
        </p:grpSpPr>
        <p:sp>
          <p:nvSpPr>
            <p:cNvPr id="6" name="圆角矩形 89">
              <a:extLst>
                <a:ext uri="{FF2B5EF4-FFF2-40B4-BE49-F238E27FC236}">
                  <a16:creationId xmlns:a16="http://schemas.microsoft.com/office/drawing/2014/main" id="{5DA1AEB0-54D4-4F85-BE1A-751C7F2DB776}"/>
                </a:ext>
              </a:extLst>
            </p:cNvPr>
            <p:cNvSpPr/>
            <p:nvPr/>
          </p:nvSpPr>
          <p:spPr>
            <a:xfrm>
              <a:off x="2482236" y="2532950"/>
              <a:ext cx="7213283" cy="404426"/>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sz="1600" dirty="0">
                <a:solidFill>
                  <a:srgbClr val="56A375"/>
                </a:solidFill>
                <a:latin typeface="思源黑体 CN Medium" panose="020B0600000000000000" pitchFamily="34" charset="-122"/>
                <a:ea typeface="思源黑体 CN Medium" panose="020B0600000000000000" pitchFamily="34" charset="-122"/>
              </a:endParaRPr>
            </a:p>
          </p:txBody>
        </p:sp>
        <p:sp>
          <p:nvSpPr>
            <p:cNvPr id="7" name="_16">
              <a:extLst>
                <a:ext uri="{FF2B5EF4-FFF2-40B4-BE49-F238E27FC236}">
                  <a16:creationId xmlns:a16="http://schemas.microsoft.com/office/drawing/2014/main" id="{587F0155-CD06-44D3-85E6-891F9A9F98C9}"/>
                </a:ext>
              </a:extLst>
            </p:cNvPr>
            <p:cNvSpPr txBox="1">
              <a:spLocks noChangeArrowheads="1"/>
            </p:cNvSpPr>
            <p:nvPr/>
          </p:nvSpPr>
          <p:spPr bwMode="auto">
            <a:xfrm>
              <a:off x="3389216" y="2659020"/>
              <a:ext cx="5270914" cy="210135"/>
            </a:xfrm>
            <a:prstGeom prst="rect">
              <a:avLst/>
            </a:prstGeom>
            <a:solidFill>
              <a:schemeClr val="bg1"/>
            </a:solidFill>
            <a:ln>
              <a:noFill/>
            </a:ln>
            <a:effectLst/>
          </p:spPr>
          <p:txBody>
            <a:bodyPr vert="horz" wrap="square" lIns="91401" tIns="45700" rIns="91401" bIns="4570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GVTH: TRẦN THỊ MỸ LỆ</a:t>
              </a:r>
              <a:endParaRPr lang="zh-CN" altLang="zh-CN"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gr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by="(-#ppt_w*2)" calcmode="lin" valueType="num">
                                      <p:cBhvr rctx="PPT">
                                        <p:cTn id="11" dur="500" autoRev="1" fill="hold">
                                          <p:stCondLst>
                                            <p:cond delay="0"/>
                                          </p:stCondLst>
                                        </p:cTn>
                                        <p:tgtEl>
                                          <p:spTgt spid="10"/>
                                        </p:tgtEl>
                                        <p:attrNameLst>
                                          <p:attrName>ppt_w</p:attrName>
                                        </p:attrNameLst>
                                      </p:cBhvr>
                                    </p:anim>
                                    <p:anim by="(#ppt_w*0.50)" calcmode="lin" valueType="num">
                                      <p:cBhvr>
                                        <p:cTn id="12" dur="500" decel="50000" autoRev="1" fill="hold">
                                          <p:stCondLst>
                                            <p:cond delay="0"/>
                                          </p:stCondLst>
                                        </p:cTn>
                                        <p:tgtEl>
                                          <p:spTgt spid="10"/>
                                        </p:tgtEl>
                                        <p:attrNameLst>
                                          <p:attrName>ppt_x</p:attrName>
                                        </p:attrNameLst>
                                      </p:cBhvr>
                                    </p:anim>
                                    <p:anim from="(-#ppt_h/2)" to="(#ppt_y)" calcmode="lin" valueType="num">
                                      <p:cBhvr>
                                        <p:cTn id="13" dur="1000" fill="hold">
                                          <p:stCondLst>
                                            <p:cond delay="0"/>
                                          </p:stCondLst>
                                        </p:cTn>
                                        <p:tgtEl>
                                          <p:spTgt spid="10"/>
                                        </p:tgtEl>
                                        <p:attrNameLst>
                                          <p:attrName>ppt_y</p:attrName>
                                        </p:attrNameLst>
                                      </p:cBhvr>
                                    </p:anim>
                                    <p:animRot by="21600000">
                                      <p:cBhvr>
                                        <p:cTn id="14"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18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79DF46C5-5B1C-32C6-FAE2-3320A7C4B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806" y="945188"/>
            <a:ext cx="7823031" cy="4967624"/>
          </a:xfrm>
          <a:prstGeom prst="rect">
            <a:avLst/>
          </a:prstGeom>
        </p:spPr>
      </p:pic>
      <p:sp>
        <p:nvSpPr>
          <p:cNvPr id="4" name="TextBox 3">
            <a:extLst>
              <a:ext uri="{FF2B5EF4-FFF2-40B4-BE49-F238E27FC236}">
                <a16:creationId xmlns:a16="http://schemas.microsoft.com/office/drawing/2014/main" id="{E36A434C-C712-FC26-E3B5-52187BE93E07}"/>
              </a:ext>
            </a:extLst>
          </p:cNvPr>
          <p:cNvSpPr txBox="1"/>
          <p:nvPr/>
        </p:nvSpPr>
        <p:spPr>
          <a:xfrm>
            <a:off x="8534837" y="1709530"/>
            <a:ext cx="2729948" cy="3046988"/>
          </a:xfrm>
          <a:prstGeom prst="rect">
            <a:avLst/>
          </a:prstGeom>
          <a:noFill/>
        </p:spPr>
        <p:txBody>
          <a:bodyPr wrap="square" rtlCol="0">
            <a:spAutoFit/>
          </a:bodyPr>
          <a:lstStyle/>
          <a:p>
            <a:pPr algn="ctr"/>
            <a:r>
              <a:rPr lang="en-VN" sz="3200">
                <a:latin typeface="Calibri" panose="020F0502020204030204" pitchFamily="34" charset="0"/>
                <a:cs typeface="Calibri" panose="020F0502020204030204" pitchFamily="34" charset="0"/>
              </a:rPr>
              <a:t>THẢO LUẬN CÁC TÌNH HUỐNG SAU ĐỂ ĐƯA RA LỰA CHỌN PHÙ HỢP</a:t>
            </a:r>
          </a:p>
        </p:txBody>
      </p:sp>
    </p:spTree>
    <p:extLst>
      <p:ext uri="{BB962C8B-B14F-4D97-AF65-F5344CB8AC3E}">
        <p14:creationId xmlns:p14="http://schemas.microsoft.com/office/powerpoint/2010/main" val="3731930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29C0459-AB06-4108-B8FF-D4CADCAF5260}"/>
              </a:ext>
            </a:extLst>
          </p:cNvPr>
          <p:cNvGrpSpPr/>
          <p:nvPr/>
        </p:nvGrpSpPr>
        <p:grpSpPr>
          <a:xfrm>
            <a:off x="0" y="0"/>
            <a:ext cx="12192000" cy="6858000"/>
            <a:chOff x="0" y="0"/>
            <a:chExt cx="12192000" cy="6858000"/>
          </a:xfrm>
        </p:grpSpPr>
        <p:pic>
          <p:nvPicPr>
            <p:cNvPr id="20" name="图片 19">
              <a:extLst>
                <a:ext uri="{FF2B5EF4-FFF2-40B4-BE49-F238E27FC236}">
                  <a16:creationId xmlns:a16="http://schemas.microsoft.com/office/drawing/2014/main" id="{08FF445C-243F-404C-81F8-8D512BF2D0C2}"/>
                </a:ext>
              </a:extLst>
            </p:cNvPr>
            <p:cNvPicPr>
              <a:picLocks noChangeAspect="1"/>
            </p:cNvPicPr>
            <p:nvPr/>
          </p:nvPicPr>
          <p:blipFill rotWithShape="1">
            <a:blip r:embed="rId3">
              <a:extLst>
                <a:ext uri="{28A0092B-C50C-407E-A947-70E740481C1C}">
                  <a14:useLocalDpi xmlns:a14="http://schemas.microsoft.com/office/drawing/2010/main" val="0"/>
                </a:ext>
              </a:extLst>
            </a:blip>
            <a:srcRect l="7066" t="7066" r="7066" b="7066"/>
            <a:stretch/>
          </p:blipFill>
          <p:spPr>
            <a:xfrm>
              <a:off x="0" y="0"/>
              <a:ext cx="12192000" cy="6858000"/>
            </a:xfrm>
            <a:prstGeom prst="rect">
              <a:avLst/>
            </a:prstGeom>
          </p:spPr>
        </p:pic>
        <p:grpSp>
          <p:nvGrpSpPr>
            <p:cNvPr id="23" name="组合 22">
              <a:extLst>
                <a:ext uri="{FF2B5EF4-FFF2-40B4-BE49-F238E27FC236}">
                  <a16:creationId xmlns:a16="http://schemas.microsoft.com/office/drawing/2014/main" id="{DD1E7348-179A-4DCD-8932-D20C0EE4A57E}"/>
                </a:ext>
              </a:extLst>
            </p:cNvPr>
            <p:cNvGrpSpPr/>
            <p:nvPr/>
          </p:nvGrpSpPr>
          <p:grpSpPr>
            <a:xfrm>
              <a:off x="152400" y="341368"/>
              <a:ext cx="11887200" cy="6388666"/>
              <a:chOff x="152400" y="341368"/>
              <a:chExt cx="11887200" cy="6388666"/>
            </a:xfrm>
          </p:grpSpPr>
          <p:sp>
            <p:nvSpPr>
              <p:cNvPr id="24" name="矩形 23">
                <a:extLst>
                  <a:ext uri="{FF2B5EF4-FFF2-40B4-BE49-F238E27FC236}">
                    <a16:creationId xmlns:a16="http://schemas.microsoft.com/office/drawing/2014/main" id="{6E50E10D-A402-48CC-B88F-15102FB418E7}"/>
                  </a:ext>
                </a:extLst>
              </p:cNvPr>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25" name="TextBox 8">
                <a:extLst>
                  <a:ext uri="{FF2B5EF4-FFF2-40B4-BE49-F238E27FC236}">
                    <a16:creationId xmlns:a16="http://schemas.microsoft.com/office/drawing/2014/main" id="{134FD464-EADE-4586-9E09-36C2A7187533}"/>
                  </a:ext>
                </a:extLst>
              </p:cNvPr>
              <p:cNvSpPr txBox="1">
                <a:spLocks noChangeArrowheads="1"/>
              </p:cNvSpPr>
              <p:nvPr/>
            </p:nvSpPr>
            <p:spPr bwMode="auto">
              <a:xfrm>
                <a:off x="2425148" y="341368"/>
                <a:ext cx="73417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defRPr/>
                </a:pPr>
                <a:r>
                  <a:rPr lang="en-US" altLang="zh-CN" sz="32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GÓC CHIA SẺ</a:t>
                </a:r>
                <a:endParaRPr lang="zh-CN" altLang="en-US" sz="14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grpSp>
      </p:grpSp>
      <p:sp>
        <p:nvSpPr>
          <p:cNvPr id="7" name="11 Rectángulo">
            <a:extLst>
              <a:ext uri="{FF2B5EF4-FFF2-40B4-BE49-F238E27FC236}">
                <a16:creationId xmlns:a16="http://schemas.microsoft.com/office/drawing/2014/main" id="{417F6D5B-0DB9-430A-99F0-9AE1639EE6EC}"/>
              </a:ext>
            </a:extLst>
          </p:cNvPr>
          <p:cNvSpPr/>
          <p:nvPr/>
        </p:nvSpPr>
        <p:spPr>
          <a:xfrm>
            <a:off x="1194614" y="1898454"/>
            <a:ext cx="5028386" cy="984886"/>
          </a:xfrm>
          <a:prstGeom prst="rect">
            <a:avLst/>
          </a:prstGeom>
          <a:solidFill>
            <a:schemeClr val="accent6">
              <a:lumMod val="20000"/>
              <a:lumOff val="80000"/>
            </a:schemeClr>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fontAlgn="base">
              <a:spcBef>
                <a:spcPct val="0"/>
              </a:spcBef>
              <a:spcAft>
                <a:spcPct val="0"/>
              </a:spcAft>
              <a:defRPr/>
            </a:pPr>
            <a:r>
              <a:rPr lang="vi-VN" sz="3200" b="1">
                <a:solidFill>
                  <a:srgbClr val="56A375"/>
                </a:solidFill>
                <a:latin typeface="Calibri Light" panose="020F0302020204030204" pitchFamily="34" charset="0"/>
                <a:cs typeface="Calibri Light" panose="020F0302020204030204" pitchFamily="34" charset="0"/>
              </a:rPr>
              <a:t>GÓC CHIA SẺ</a:t>
            </a:r>
            <a:endParaRPr lang="en-US" altLang="zh-CN" sz="3200" b="1" kern="0"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sp>
        <p:nvSpPr>
          <p:cNvPr id="10" name="矩形 9">
            <a:extLst>
              <a:ext uri="{FF2B5EF4-FFF2-40B4-BE49-F238E27FC236}">
                <a16:creationId xmlns:a16="http://schemas.microsoft.com/office/drawing/2014/main" id="{5D967BF9-A9FD-47D1-8C5B-46ECD0DCE459}"/>
              </a:ext>
            </a:extLst>
          </p:cNvPr>
          <p:cNvSpPr/>
          <p:nvPr/>
        </p:nvSpPr>
        <p:spPr>
          <a:xfrm>
            <a:off x="1170617" y="3663130"/>
            <a:ext cx="4993688" cy="954107"/>
          </a:xfrm>
          <a:prstGeom prst="rect">
            <a:avLst/>
          </a:prstGeom>
        </p:spPr>
        <p:txBody>
          <a:bodyPr wrap="square">
            <a:spAutoFit/>
          </a:bodyPr>
          <a:lstStyle/>
          <a:p>
            <a:pPr algn="just"/>
            <a:r>
              <a:rPr lang="en-US" sz="2800">
                <a:solidFill>
                  <a:srgbClr val="56A375"/>
                </a:solidFill>
                <a:latin typeface="Calibri Light" panose="020F0302020204030204" pitchFamily="34" charset="0"/>
                <a:cs typeface="Calibri Light" panose="020F0302020204030204" pitchFamily="34" charset="0"/>
              </a:rPr>
              <a:t>Em hãy chia sẻ những mong muốn chọn nghề của em</a:t>
            </a:r>
            <a:r>
              <a:rPr lang="en-VN" sz="2800">
                <a:solidFill>
                  <a:srgbClr val="56A375"/>
                </a:solidFill>
                <a:latin typeface="Calibri Light" panose="020F0302020204030204" pitchFamily="34" charset="0"/>
                <a:cs typeface="Calibri Light" panose="020F0302020204030204" pitchFamily="34" charset="0"/>
              </a:rPr>
              <a:t>?</a:t>
            </a:r>
            <a:endParaRPr lang="en-US" sz="2800">
              <a:solidFill>
                <a:srgbClr val="56A375"/>
              </a:solidFill>
              <a:latin typeface="Calibri Light" panose="020F0302020204030204" pitchFamily="34" charset="0"/>
              <a:cs typeface="Calibri Light" panose="020F0302020204030204" pitchFamily="34" charset="0"/>
            </a:endParaRPr>
          </a:p>
        </p:txBody>
      </p:sp>
      <p:pic>
        <p:nvPicPr>
          <p:cNvPr id="4" name="Picture 3" descr="Shape&#10;&#10;Description automatically generated">
            <a:extLst>
              <a:ext uri="{FF2B5EF4-FFF2-40B4-BE49-F238E27FC236}">
                <a16:creationId xmlns:a16="http://schemas.microsoft.com/office/drawing/2014/main" id="{224E7F20-22EE-91C0-B8EA-7D37349A2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595" y="1497012"/>
            <a:ext cx="4777409" cy="4777409"/>
          </a:xfrm>
          <a:prstGeom prst="rect">
            <a:avLst/>
          </a:prstGeom>
        </p:spPr>
      </p:pic>
    </p:spTree>
    <p:extLst>
      <p:ext uri="{BB962C8B-B14F-4D97-AF65-F5344CB8AC3E}">
        <p14:creationId xmlns:p14="http://schemas.microsoft.com/office/powerpoint/2010/main" val="180658068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359ABD4-2B87-4755-865C-426E4988F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矩形 14">
            <a:extLst>
              <a:ext uri="{FF2B5EF4-FFF2-40B4-BE49-F238E27FC236}">
                <a16:creationId xmlns:a16="http://schemas.microsoft.com/office/drawing/2014/main" id="{809CF712-460B-4758-B5E6-C11C0C80CA5B}"/>
              </a:ext>
            </a:extLst>
          </p:cNvPr>
          <p:cNvSpPr/>
          <p:nvPr/>
        </p:nvSpPr>
        <p:spPr>
          <a:xfrm>
            <a:off x="2889988" y="2332434"/>
            <a:ext cx="6342052" cy="984885"/>
          </a:xfrm>
          <a:prstGeom prst="rect">
            <a:avLst/>
          </a:prstGeom>
        </p:spPr>
        <p:txBody>
          <a:bodyPr wrap="square" lIns="0" tIns="0" rIns="0" bIns="0">
            <a:spAutoFit/>
          </a:bodyPr>
          <a:lstStyle/>
          <a:p>
            <a:pPr algn="ctr">
              <a:defRPr/>
            </a:pPr>
            <a:r>
              <a:rPr lang="en-US" altLang="zh-CN" sz="32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ĐÁNH GIÁ SỰ PHÙ HỢP CỦA BẢN THÂN VỚI NGHỀ</a:t>
            </a:r>
            <a:endParaRPr lang="zh-CN" altLang="en-US" sz="14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sp>
        <p:nvSpPr>
          <p:cNvPr id="9" name="矩形 8">
            <a:extLst>
              <a:ext uri="{FF2B5EF4-FFF2-40B4-BE49-F238E27FC236}">
                <a16:creationId xmlns:a16="http://schemas.microsoft.com/office/drawing/2014/main" id="{B0421AA7-3184-4A35-9A5F-4033F4C811AE}"/>
              </a:ext>
            </a:extLst>
          </p:cNvPr>
          <p:cNvSpPr/>
          <p:nvPr/>
        </p:nvSpPr>
        <p:spPr>
          <a:xfrm flipH="1">
            <a:off x="3726428" y="1019386"/>
            <a:ext cx="4669173" cy="1032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56A375"/>
              </a:solidFill>
              <a:latin typeface="思源黑体 CN Medium" panose="020B0600000000000000" pitchFamily="34" charset="-122"/>
              <a:ea typeface="思源黑体 CN Medium" panose="020B0600000000000000" pitchFamily="34" charset="-122"/>
            </a:endParaRPr>
          </a:p>
        </p:txBody>
      </p:sp>
      <p:sp>
        <p:nvSpPr>
          <p:cNvPr id="10" name="文本框 283">
            <a:extLst>
              <a:ext uri="{FF2B5EF4-FFF2-40B4-BE49-F238E27FC236}">
                <a16:creationId xmlns:a16="http://schemas.microsoft.com/office/drawing/2014/main" id="{A2D20ED5-9D6B-4DDD-930F-CC294D854669}"/>
              </a:ext>
            </a:extLst>
          </p:cNvPr>
          <p:cNvSpPr txBox="1"/>
          <p:nvPr/>
        </p:nvSpPr>
        <p:spPr>
          <a:xfrm>
            <a:off x="4101334" y="1181606"/>
            <a:ext cx="3919360" cy="707886"/>
          </a:xfrm>
          <a:prstGeom prst="rect">
            <a:avLst/>
          </a:prstGeom>
          <a:solidFill>
            <a:schemeClr val="bg1"/>
          </a:solidFill>
        </p:spPr>
        <p:txBody>
          <a:bodyPr wrap="square" rtlCol="0">
            <a:spAutoFit/>
          </a:bodyPr>
          <a:lstStyle/>
          <a:p>
            <a:pPr algn="ctr"/>
            <a:r>
              <a:rPr lang="en-US" altLang="zh-CN" sz="4000" b="1"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NHIỆM VỤ 3</a:t>
            </a:r>
          </a:p>
        </p:txBody>
      </p:sp>
    </p:spTree>
    <p:extLst>
      <p:ext uri="{BB962C8B-B14F-4D97-AF65-F5344CB8AC3E}">
        <p14:creationId xmlns:p14="http://schemas.microsoft.com/office/powerpoint/2010/main" val="317774099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3" presetClass="entr" presetSubtype="3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strVal val="4*#ppt_w"/>
                                          </p:val>
                                        </p:tav>
                                        <p:tav tm="100000">
                                          <p:val>
                                            <p:strVal val="#ppt_w"/>
                                          </p:val>
                                        </p:tav>
                                      </p:tavLst>
                                    </p:anim>
                                    <p:anim calcmode="lin" valueType="num">
                                      <p:cBhvr>
                                        <p:cTn id="21"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2C2B73F4-AA10-4FC4-B18B-12B6E4DFFF6D}"/>
              </a:ext>
            </a:extLst>
          </p:cNvPr>
          <p:cNvGrpSpPr/>
          <p:nvPr/>
        </p:nvGrpSpPr>
        <p:grpSpPr>
          <a:xfrm>
            <a:off x="0" y="0"/>
            <a:ext cx="12192000" cy="6858000"/>
            <a:chOff x="0" y="0"/>
            <a:chExt cx="12192000" cy="6858000"/>
          </a:xfrm>
        </p:grpSpPr>
        <p:pic>
          <p:nvPicPr>
            <p:cNvPr id="30" name="图片 29">
              <a:extLst>
                <a:ext uri="{FF2B5EF4-FFF2-40B4-BE49-F238E27FC236}">
                  <a16:creationId xmlns:a16="http://schemas.microsoft.com/office/drawing/2014/main" id="{8D560675-5FED-43A6-8390-189C4AE51FEC}"/>
                </a:ext>
              </a:extLst>
            </p:cNvPr>
            <p:cNvPicPr>
              <a:picLocks noChangeAspect="1"/>
            </p:cNvPicPr>
            <p:nvPr/>
          </p:nvPicPr>
          <p:blipFill rotWithShape="1">
            <a:blip r:embed="rId3">
              <a:extLst>
                <a:ext uri="{28A0092B-C50C-407E-A947-70E740481C1C}">
                  <a14:useLocalDpi xmlns:a14="http://schemas.microsoft.com/office/drawing/2010/main" val="0"/>
                </a:ext>
              </a:extLst>
            </a:blip>
            <a:srcRect l="7066" t="7066" r="7066" b="7066"/>
            <a:stretch/>
          </p:blipFill>
          <p:spPr>
            <a:xfrm>
              <a:off x="0" y="0"/>
              <a:ext cx="12192000" cy="6858000"/>
            </a:xfrm>
            <a:prstGeom prst="rect">
              <a:avLst/>
            </a:prstGeom>
          </p:spPr>
        </p:pic>
        <p:grpSp>
          <p:nvGrpSpPr>
            <p:cNvPr id="31" name="组合 30">
              <a:extLst>
                <a:ext uri="{FF2B5EF4-FFF2-40B4-BE49-F238E27FC236}">
                  <a16:creationId xmlns:a16="http://schemas.microsoft.com/office/drawing/2014/main" id="{14F5F170-6B54-45AE-885B-9D3EB758DF7E}"/>
                </a:ext>
              </a:extLst>
            </p:cNvPr>
            <p:cNvGrpSpPr/>
            <p:nvPr/>
          </p:nvGrpSpPr>
          <p:grpSpPr>
            <a:xfrm>
              <a:off x="152400" y="328916"/>
              <a:ext cx="11887200" cy="6401118"/>
              <a:chOff x="152400" y="328916"/>
              <a:chExt cx="11887200" cy="6401118"/>
            </a:xfrm>
          </p:grpSpPr>
          <p:sp>
            <p:nvSpPr>
              <p:cNvPr id="32" name="矩形 31">
                <a:extLst>
                  <a:ext uri="{FF2B5EF4-FFF2-40B4-BE49-F238E27FC236}">
                    <a16:creationId xmlns:a16="http://schemas.microsoft.com/office/drawing/2014/main" id="{46BF5D89-48EC-4913-92D0-C1281CC6FDA0}"/>
                  </a:ext>
                </a:extLst>
              </p:cNvPr>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33" name="TextBox 8">
                <a:extLst>
                  <a:ext uri="{FF2B5EF4-FFF2-40B4-BE49-F238E27FC236}">
                    <a16:creationId xmlns:a16="http://schemas.microsoft.com/office/drawing/2014/main" id="{580BA303-9983-48EA-872C-FEC8E46EAEEF}"/>
                  </a:ext>
                </a:extLst>
              </p:cNvPr>
              <p:cNvSpPr txBox="1">
                <a:spLocks noChangeArrowheads="1"/>
              </p:cNvSpPr>
              <p:nvPr/>
            </p:nvSpPr>
            <p:spPr bwMode="auto">
              <a:xfrm>
                <a:off x="3381732" y="328916"/>
                <a:ext cx="5885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defRPr/>
                </a:pPr>
                <a:r>
                  <a:rPr lang="en-US" altLang="zh-CN" sz="28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THẢO LUẬN CẶP ĐÔI</a:t>
                </a:r>
                <a:endParaRPr lang="zh-CN" altLang="en-US" sz="12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grpSp>
      </p:grpSp>
      <p:pic>
        <p:nvPicPr>
          <p:cNvPr id="3" name="Picture 2" descr="Diagram&#10;&#10;Description automatically generated">
            <a:extLst>
              <a:ext uri="{FF2B5EF4-FFF2-40B4-BE49-F238E27FC236}">
                <a16:creationId xmlns:a16="http://schemas.microsoft.com/office/drawing/2014/main" id="{603CB38C-AD52-D0EF-BD03-58EBCB0CF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51" y="1801203"/>
            <a:ext cx="5887962" cy="4015397"/>
          </a:xfrm>
          <a:prstGeom prst="rect">
            <a:avLst/>
          </a:prstGeom>
        </p:spPr>
      </p:pic>
      <p:sp>
        <p:nvSpPr>
          <p:cNvPr id="4" name="TextBox 3">
            <a:extLst>
              <a:ext uri="{FF2B5EF4-FFF2-40B4-BE49-F238E27FC236}">
                <a16:creationId xmlns:a16="http://schemas.microsoft.com/office/drawing/2014/main" id="{D1FE1D43-FF8F-3ECD-D5DC-EC3A428EA9C0}"/>
              </a:ext>
            </a:extLst>
          </p:cNvPr>
          <p:cNvSpPr txBox="1"/>
          <p:nvPr/>
        </p:nvSpPr>
        <p:spPr>
          <a:xfrm>
            <a:off x="6851374" y="3220278"/>
            <a:ext cx="3803374" cy="1815882"/>
          </a:xfrm>
          <a:prstGeom prst="rect">
            <a:avLst/>
          </a:prstGeom>
          <a:noFill/>
        </p:spPr>
        <p:txBody>
          <a:bodyPr wrap="square" rtlCol="0">
            <a:spAutoFit/>
          </a:bodyPr>
          <a:lstStyle/>
          <a:p>
            <a:pPr algn="just"/>
            <a:r>
              <a:rPr lang="en-VN" sz="2800">
                <a:latin typeface="Calibri" panose="020F0502020204030204" pitchFamily="34" charset="0"/>
                <a:cs typeface="Calibri" panose="020F0502020204030204" pitchFamily="34" charset="0"/>
              </a:rPr>
              <a:t>ĐÁNH GIÁ SỰ PHÙ HỢP CỦA BẢN THÂN VỚI NHÓM NGHỀ MÌNH ĐỊNH LỰA CHỌN?</a:t>
            </a:r>
          </a:p>
        </p:txBody>
      </p:sp>
    </p:spTree>
    <p:extLst>
      <p:ext uri="{BB962C8B-B14F-4D97-AF65-F5344CB8AC3E}">
        <p14:creationId xmlns:p14="http://schemas.microsoft.com/office/powerpoint/2010/main" val="198878373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359ABD4-2B87-4755-865C-426E4988F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矩形 14">
            <a:extLst>
              <a:ext uri="{FF2B5EF4-FFF2-40B4-BE49-F238E27FC236}">
                <a16:creationId xmlns:a16="http://schemas.microsoft.com/office/drawing/2014/main" id="{809CF712-460B-4758-B5E6-C11C0C80CA5B}"/>
              </a:ext>
            </a:extLst>
          </p:cNvPr>
          <p:cNvSpPr/>
          <p:nvPr/>
        </p:nvSpPr>
        <p:spPr>
          <a:xfrm>
            <a:off x="2889988" y="2332434"/>
            <a:ext cx="6342052" cy="1477328"/>
          </a:xfrm>
          <a:prstGeom prst="rect">
            <a:avLst/>
          </a:prstGeom>
        </p:spPr>
        <p:txBody>
          <a:bodyPr wrap="square" lIns="0" tIns="0" rIns="0" bIns="0">
            <a:spAutoFit/>
          </a:bodyPr>
          <a:lstStyle/>
          <a:p>
            <a:pPr algn="ctr">
              <a:defRPr/>
            </a:pPr>
            <a:r>
              <a:rPr lang="en-US" altLang="zh-CN" sz="32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XÂY DỰNG KẾ HOẠCH RÈN LUYỆN BẢN THÂN THEO ĐỊNH HƯỚNG NGHỀ NGHIỆP</a:t>
            </a:r>
            <a:endParaRPr lang="zh-CN" altLang="en-US" sz="14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sp>
        <p:nvSpPr>
          <p:cNvPr id="9" name="矩形 8">
            <a:extLst>
              <a:ext uri="{FF2B5EF4-FFF2-40B4-BE49-F238E27FC236}">
                <a16:creationId xmlns:a16="http://schemas.microsoft.com/office/drawing/2014/main" id="{B0421AA7-3184-4A35-9A5F-4033F4C811AE}"/>
              </a:ext>
            </a:extLst>
          </p:cNvPr>
          <p:cNvSpPr/>
          <p:nvPr/>
        </p:nvSpPr>
        <p:spPr>
          <a:xfrm flipH="1">
            <a:off x="3726428" y="1019386"/>
            <a:ext cx="4669173" cy="1032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56A375"/>
              </a:solidFill>
              <a:latin typeface="思源黑体 CN Medium" panose="020B0600000000000000" pitchFamily="34" charset="-122"/>
              <a:ea typeface="思源黑体 CN Medium" panose="020B0600000000000000" pitchFamily="34" charset="-122"/>
            </a:endParaRPr>
          </a:p>
        </p:txBody>
      </p:sp>
      <p:sp>
        <p:nvSpPr>
          <p:cNvPr id="10" name="文本框 283">
            <a:extLst>
              <a:ext uri="{FF2B5EF4-FFF2-40B4-BE49-F238E27FC236}">
                <a16:creationId xmlns:a16="http://schemas.microsoft.com/office/drawing/2014/main" id="{A2D20ED5-9D6B-4DDD-930F-CC294D854669}"/>
              </a:ext>
            </a:extLst>
          </p:cNvPr>
          <p:cNvSpPr txBox="1"/>
          <p:nvPr/>
        </p:nvSpPr>
        <p:spPr>
          <a:xfrm>
            <a:off x="4101334" y="1181606"/>
            <a:ext cx="3919360" cy="707886"/>
          </a:xfrm>
          <a:prstGeom prst="rect">
            <a:avLst/>
          </a:prstGeom>
          <a:solidFill>
            <a:schemeClr val="bg1"/>
          </a:solidFill>
        </p:spPr>
        <p:txBody>
          <a:bodyPr wrap="square" rtlCol="0">
            <a:spAutoFit/>
          </a:bodyPr>
          <a:lstStyle/>
          <a:p>
            <a:pPr algn="ctr"/>
            <a:r>
              <a:rPr lang="en-US" altLang="zh-CN" sz="4000" b="1"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NHIỆM VỤ 4</a:t>
            </a:r>
          </a:p>
        </p:txBody>
      </p:sp>
    </p:spTree>
    <p:extLst>
      <p:ext uri="{BB962C8B-B14F-4D97-AF65-F5344CB8AC3E}">
        <p14:creationId xmlns:p14="http://schemas.microsoft.com/office/powerpoint/2010/main" val="262106937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3" presetClass="entr" presetSubtype="3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strVal val="4*#ppt_w"/>
                                          </p:val>
                                        </p:tav>
                                        <p:tav tm="100000">
                                          <p:val>
                                            <p:strVal val="#ppt_w"/>
                                          </p:val>
                                        </p:tav>
                                      </p:tavLst>
                                    </p:anim>
                                    <p:anim calcmode="lin" valueType="num">
                                      <p:cBhvr>
                                        <p:cTn id="21"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2C2B73F4-AA10-4FC4-B18B-12B6E4DFFF6D}"/>
              </a:ext>
            </a:extLst>
          </p:cNvPr>
          <p:cNvGrpSpPr/>
          <p:nvPr/>
        </p:nvGrpSpPr>
        <p:grpSpPr>
          <a:xfrm>
            <a:off x="0" y="0"/>
            <a:ext cx="12192000" cy="6858000"/>
            <a:chOff x="0" y="0"/>
            <a:chExt cx="12192000" cy="6858000"/>
          </a:xfrm>
        </p:grpSpPr>
        <p:pic>
          <p:nvPicPr>
            <p:cNvPr id="30" name="图片 29">
              <a:extLst>
                <a:ext uri="{FF2B5EF4-FFF2-40B4-BE49-F238E27FC236}">
                  <a16:creationId xmlns:a16="http://schemas.microsoft.com/office/drawing/2014/main" id="{8D560675-5FED-43A6-8390-189C4AE51FEC}"/>
                </a:ext>
              </a:extLst>
            </p:cNvPr>
            <p:cNvPicPr>
              <a:picLocks noChangeAspect="1"/>
            </p:cNvPicPr>
            <p:nvPr/>
          </p:nvPicPr>
          <p:blipFill rotWithShape="1">
            <a:blip r:embed="rId3">
              <a:extLst>
                <a:ext uri="{28A0092B-C50C-407E-A947-70E740481C1C}">
                  <a14:useLocalDpi xmlns:a14="http://schemas.microsoft.com/office/drawing/2010/main" val="0"/>
                </a:ext>
              </a:extLst>
            </a:blip>
            <a:srcRect l="7066" t="7066" r="7066" b="7066"/>
            <a:stretch/>
          </p:blipFill>
          <p:spPr>
            <a:xfrm>
              <a:off x="0" y="0"/>
              <a:ext cx="12192000" cy="6858000"/>
            </a:xfrm>
            <a:prstGeom prst="rect">
              <a:avLst/>
            </a:prstGeom>
          </p:spPr>
        </p:pic>
        <p:grpSp>
          <p:nvGrpSpPr>
            <p:cNvPr id="31" name="组合 30">
              <a:extLst>
                <a:ext uri="{FF2B5EF4-FFF2-40B4-BE49-F238E27FC236}">
                  <a16:creationId xmlns:a16="http://schemas.microsoft.com/office/drawing/2014/main" id="{14F5F170-6B54-45AE-885B-9D3EB758DF7E}"/>
                </a:ext>
              </a:extLst>
            </p:cNvPr>
            <p:cNvGrpSpPr/>
            <p:nvPr/>
          </p:nvGrpSpPr>
          <p:grpSpPr>
            <a:xfrm>
              <a:off x="152400" y="328916"/>
              <a:ext cx="11887200" cy="6401118"/>
              <a:chOff x="152400" y="328916"/>
              <a:chExt cx="11887200" cy="6401118"/>
            </a:xfrm>
          </p:grpSpPr>
          <p:sp>
            <p:nvSpPr>
              <p:cNvPr id="32" name="矩形 31">
                <a:extLst>
                  <a:ext uri="{FF2B5EF4-FFF2-40B4-BE49-F238E27FC236}">
                    <a16:creationId xmlns:a16="http://schemas.microsoft.com/office/drawing/2014/main" id="{46BF5D89-48EC-4913-92D0-C1281CC6FDA0}"/>
                  </a:ext>
                </a:extLst>
              </p:cNvPr>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33" name="TextBox 8">
                <a:extLst>
                  <a:ext uri="{FF2B5EF4-FFF2-40B4-BE49-F238E27FC236}">
                    <a16:creationId xmlns:a16="http://schemas.microsoft.com/office/drawing/2014/main" id="{580BA303-9983-48EA-872C-FEC8E46EAEEF}"/>
                  </a:ext>
                </a:extLst>
              </p:cNvPr>
              <p:cNvSpPr txBox="1">
                <a:spLocks noChangeArrowheads="1"/>
              </p:cNvSpPr>
              <p:nvPr/>
            </p:nvSpPr>
            <p:spPr bwMode="auto">
              <a:xfrm>
                <a:off x="3381731" y="328916"/>
                <a:ext cx="69284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defRPr/>
                </a:pPr>
                <a:r>
                  <a:rPr lang="en-US" altLang="zh-CN" sz="28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XÂY DỰNG KẾ HOẠCH THEO MẪU SAU</a:t>
                </a:r>
                <a:endParaRPr lang="zh-CN" altLang="en-US" sz="12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grpSp>
      </p:grpSp>
      <p:pic>
        <p:nvPicPr>
          <p:cNvPr id="3" name="Picture 2" descr="Table&#10;&#10;Description automatically generated with low confidence">
            <a:extLst>
              <a:ext uri="{FF2B5EF4-FFF2-40B4-BE49-F238E27FC236}">
                <a16:creationId xmlns:a16="http://schemas.microsoft.com/office/drawing/2014/main" id="{9226D666-CD82-9989-45A9-474123F6E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00" y="1564308"/>
            <a:ext cx="9405348" cy="4359413"/>
          </a:xfrm>
          <a:prstGeom prst="rect">
            <a:avLst/>
          </a:prstGeom>
        </p:spPr>
      </p:pic>
    </p:spTree>
    <p:extLst>
      <p:ext uri="{BB962C8B-B14F-4D97-AF65-F5344CB8AC3E}">
        <p14:creationId xmlns:p14="http://schemas.microsoft.com/office/powerpoint/2010/main" val="248358629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359ABD4-2B87-4755-865C-426E4988F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矩形 14">
            <a:extLst>
              <a:ext uri="{FF2B5EF4-FFF2-40B4-BE49-F238E27FC236}">
                <a16:creationId xmlns:a16="http://schemas.microsoft.com/office/drawing/2014/main" id="{809CF712-460B-4758-B5E6-C11C0C80CA5B}"/>
              </a:ext>
            </a:extLst>
          </p:cNvPr>
          <p:cNvSpPr/>
          <p:nvPr/>
        </p:nvSpPr>
        <p:spPr>
          <a:xfrm>
            <a:off x="2889988" y="2332434"/>
            <a:ext cx="6342052" cy="492443"/>
          </a:xfrm>
          <a:prstGeom prst="rect">
            <a:avLst/>
          </a:prstGeom>
        </p:spPr>
        <p:txBody>
          <a:bodyPr wrap="square" lIns="0" tIns="0" rIns="0" bIns="0">
            <a:spAutoFit/>
          </a:bodyPr>
          <a:lstStyle/>
          <a:p>
            <a:pPr algn="ctr">
              <a:defRPr/>
            </a:pPr>
            <a:r>
              <a:rPr lang="en-US" altLang="zh-CN" sz="32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TỰ ĐÁNH GIÁ</a:t>
            </a:r>
            <a:endParaRPr lang="zh-CN" altLang="en-US" sz="14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sp>
        <p:nvSpPr>
          <p:cNvPr id="9" name="矩形 8">
            <a:extLst>
              <a:ext uri="{FF2B5EF4-FFF2-40B4-BE49-F238E27FC236}">
                <a16:creationId xmlns:a16="http://schemas.microsoft.com/office/drawing/2014/main" id="{B0421AA7-3184-4A35-9A5F-4033F4C811AE}"/>
              </a:ext>
            </a:extLst>
          </p:cNvPr>
          <p:cNvSpPr/>
          <p:nvPr/>
        </p:nvSpPr>
        <p:spPr>
          <a:xfrm flipH="1">
            <a:off x="3726428" y="1019386"/>
            <a:ext cx="4669173" cy="1032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56A375"/>
              </a:solidFill>
              <a:latin typeface="思源黑体 CN Medium" panose="020B0600000000000000" pitchFamily="34" charset="-122"/>
              <a:ea typeface="思源黑体 CN Medium" panose="020B0600000000000000" pitchFamily="34" charset="-122"/>
            </a:endParaRPr>
          </a:p>
        </p:txBody>
      </p:sp>
      <p:sp>
        <p:nvSpPr>
          <p:cNvPr id="10" name="文本框 283">
            <a:extLst>
              <a:ext uri="{FF2B5EF4-FFF2-40B4-BE49-F238E27FC236}">
                <a16:creationId xmlns:a16="http://schemas.microsoft.com/office/drawing/2014/main" id="{A2D20ED5-9D6B-4DDD-930F-CC294D854669}"/>
              </a:ext>
            </a:extLst>
          </p:cNvPr>
          <p:cNvSpPr txBox="1"/>
          <p:nvPr/>
        </p:nvSpPr>
        <p:spPr>
          <a:xfrm>
            <a:off x="4101334" y="1181606"/>
            <a:ext cx="3919360" cy="707886"/>
          </a:xfrm>
          <a:prstGeom prst="rect">
            <a:avLst/>
          </a:prstGeom>
          <a:solidFill>
            <a:schemeClr val="bg1"/>
          </a:solidFill>
        </p:spPr>
        <p:txBody>
          <a:bodyPr wrap="square" rtlCol="0">
            <a:spAutoFit/>
          </a:bodyPr>
          <a:lstStyle/>
          <a:p>
            <a:pPr algn="ctr"/>
            <a:r>
              <a:rPr lang="en-US" altLang="zh-CN" sz="4000" b="1"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NHIỆM VỤ 5</a:t>
            </a:r>
          </a:p>
        </p:txBody>
      </p:sp>
    </p:spTree>
    <p:extLst>
      <p:ext uri="{BB962C8B-B14F-4D97-AF65-F5344CB8AC3E}">
        <p14:creationId xmlns:p14="http://schemas.microsoft.com/office/powerpoint/2010/main" val="109523154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3" presetClass="entr" presetSubtype="3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strVal val="4*#ppt_w"/>
                                          </p:val>
                                        </p:tav>
                                        <p:tav tm="100000">
                                          <p:val>
                                            <p:strVal val="#ppt_w"/>
                                          </p:val>
                                        </p:tav>
                                      </p:tavLst>
                                    </p:anim>
                                    <p:anim calcmode="lin" valueType="num">
                                      <p:cBhvr>
                                        <p:cTn id="21"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2C2B73F4-AA10-4FC4-B18B-12B6E4DFFF6D}"/>
              </a:ext>
            </a:extLst>
          </p:cNvPr>
          <p:cNvGrpSpPr/>
          <p:nvPr/>
        </p:nvGrpSpPr>
        <p:grpSpPr>
          <a:xfrm>
            <a:off x="0" y="0"/>
            <a:ext cx="12192000" cy="6858000"/>
            <a:chOff x="0" y="0"/>
            <a:chExt cx="12192000" cy="6858000"/>
          </a:xfrm>
        </p:grpSpPr>
        <p:pic>
          <p:nvPicPr>
            <p:cNvPr id="30" name="图片 29">
              <a:extLst>
                <a:ext uri="{FF2B5EF4-FFF2-40B4-BE49-F238E27FC236}">
                  <a16:creationId xmlns:a16="http://schemas.microsoft.com/office/drawing/2014/main" id="{8D560675-5FED-43A6-8390-189C4AE51FEC}"/>
                </a:ext>
              </a:extLst>
            </p:cNvPr>
            <p:cNvPicPr>
              <a:picLocks noChangeAspect="1"/>
            </p:cNvPicPr>
            <p:nvPr/>
          </p:nvPicPr>
          <p:blipFill rotWithShape="1">
            <a:blip r:embed="rId3">
              <a:extLst>
                <a:ext uri="{28A0092B-C50C-407E-A947-70E740481C1C}">
                  <a14:useLocalDpi xmlns:a14="http://schemas.microsoft.com/office/drawing/2010/main" val="0"/>
                </a:ext>
              </a:extLst>
            </a:blip>
            <a:srcRect l="7066" t="7066" r="7066" b="7066"/>
            <a:stretch/>
          </p:blipFill>
          <p:spPr>
            <a:xfrm>
              <a:off x="0" y="0"/>
              <a:ext cx="12192000" cy="6858000"/>
            </a:xfrm>
            <a:prstGeom prst="rect">
              <a:avLst/>
            </a:prstGeom>
          </p:spPr>
        </p:pic>
        <p:grpSp>
          <p:nvGrpSpPr>
            <p:cNvPr id="31" name="组合 30">
              <a:extLst>
                <a:ext uri="{FF2B5EF4-FFF2-40B4-BE49-F238E27FC236}">
                  <a16:creationId xmlns:a16="http://schemas.microsoft.com/office/drawing/2014/main" id="{14F5F170-6B54-45AE-885B-9D3EB758DF7E}"/>
                </a:ext>
              </a:extLst>
            </p:cNvPr>
            <p:cNvGrpSpPr/>
            <p:nvPr/>
          </p:nvGrpSpPr>
          <p:grpSpPr>
            <a:xfrm>
              <a:off x="152400" y="336773"/>
              <a:ext cx="11887200" cy="6393261"/>
              <a:chOff x="152400" y="336773"/>
              <a:chExt cx="11887200" cy="6393261"/>
            </a:xfrm>
          </p:grpSpPr>
          <p:sp>
            <p:nvSpPr>
              <p:cNvPr id="32" name="矩形 31">
                <a:extLst>
                  <a:ext uri="{FF2B5EF4-FFF2-40B4-BE49-F238E27FC236}">
                    <a16:creationId xmlns:a16="http://schemas.microsoft.com/office/drawing/2014/main" id="{46BF5D89-48EC-4913-92D0-C1281CC6FDA0}"/>
                  </a:ext>
                </a:extLst>
              </p:cNvPr>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33" name="TextBox 8">
                <a:extLst>
                  <a:ext uri="{FF2B5EF4-FFF2-40B4-BE49-F238E27FC236}">
                    <a16:creationId xmlns:a16="http://schemas.microsoft.com/office/drawing/2014/main" id="{580BA303-9983-48EA-872C-FEC8E46EAEEF}"/>
                  </a:ext>
                </a:extLst>
              </p:cNvPr>
              <p:cNvSpPr txBox="1">
                <a:spLocks noChangeArrowheads="1"/>
              </p:cNvSpPr>
              <p:nvPr/>
            </p:nvSpPr>
            <p:spPr bwMode="auto">
              <a:xfrm>
                <a:off x="2788823" y="336773"/>
                <a:ext cx="69284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defRPr/>
                </a:pPr>
                <a:r>
                  <a:rPr lang="en-US" altLang="zh-CN" sz="28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TỰ ĐÁNH GIÁ</a:t>
                </a:r>
                <a:endParaRPr lang="zh-CN" altLang="en-US" sz="12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grpSp>
      </p:grpSp>
      <p:pic>
        <p:nvPicPr>
          <p:cNvPr id="4" name="Picture 3" descr="Text&#10;&#10;Description automatically generated">
            <a:extLst>
              <a:ext uri="{FF2B5EF4-FFF2-40B4-BE49-F238E27FC236}">
                <a16:creationId xmlns:a16="http://schemas.microsoft.com/office/drawing/2014/main" id="{AA7BAA63-401F-DD73-486A-0E5E31B79A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3304" y="1588880"/>
            <a:ext cx="7779499" cy="4705902"/>
          </a:xfrm>
          <a:prstGeom prst="rect">
            <a:avLst/>
          </a:prstGeom>
        </p:spPr>
      </p:pic>
    </p:spTree>
    <p:extLst>
      <p:ext uri="{BB962C8B-B14F-4D97-AF65-F5344CB8AC3E}">
        <p14:creationId xmlns:p14="http://schemas.microsoft.com/office/powerpoint/2010/main" val="213021576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C62C807B-9603-4518-837B-18AFC029A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5" name="矩形 34">
            <a:extLst>
              <a:ext uri="{FF2B5EF4-FFF2-40B4-BE49-F238E27FC236}">
                <a16:creationId xmlns:a16="http://schemas.microsoft.com/office/drawing/2014/main" id="{7E38B654-FBF8-4292-9492-EF973FAEECB5}"/>
              </a:ext>
            </a:extLst>
          </p:cNvPr>
          <p:cNvSpPr/>
          <p:nvPr/>
        </p:nvSpPr>
        <p:spPr>
          <a:xfrm flipH="1">
            <a:off x="3127117" y="1230118"/>
            <a:ext cx="1953250" cy="290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sp>
        <p:nvSpPr>
          <p:cNvPr id="36" name="文本框 283">
            <a:extLst>
              <a:ext uri="{FF2B5EF4-FFF2-40B4-BE49-F238E27FC236}">
                <a16:creationId xmlns:a16="http://schemas.microsoft.com/office/drawing/2014/main" id="{2492F4BD-15BA-4C92-BB28-C842BBDCBFB5}"/>
              </a:ext>
            </a:extLst>
          </p:cNvPr>
          <p:cNvSpPr txBox="1"/>
          <p:nvPr/>
        </p:nvSpPr>
        <p:spPr>
          <a:xfrm>
            <a:off x="3202025" y="2082936"/>
            <a:ext cx="1686265" cy="1323439"/>
          </a:xfrm>
          <a:prstGeom prst="rect">
            <a:avLst/>
          </a:prstGeom>
          <a:solidFill>
            <a:schemeClr val="bg1"/>
          </a:solidFill>
        </p:spPr>
        <p:txBody>
          <a:bodyPr wrap="square" rtlCol="0">
            <a:spAutoFit/>
          </a:bodyPr>
          <a:lstStyle/>
          <a:p>
            <a:pPr algn="ctr"/>
            <a:r>
              <a:rPr lang="vi-VN" altLang="zh-CN" sz="4000" b="1"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NỘI DUNG</a:t>
            </a:r>
            <a:endParaRPr lang="en-US" altLang="zh-CN" sz="4000" b="1"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grpSp>
        <p:nvGrpSpPr>
          <p:cNvPr id="53" name="组合 52">
            <a:extLst>
              <a:ext uri="{FF2B5EF4-FFF2-40B4-BE49-F238E27FC236}">
                <a16:creationId xmlns:a16="http://schemas.microsoft.com/office/drawing/2014/main" id="{DAAC2E9F-4ABB-41E4-B4DD-346C9BA1BB75}"/>
              </a:ext>
            </a:extLst>
          </p:cNvPr>
          <p:cNvGrpSpPr/>
          <p:nvPr/>
        </p:nvGrpSpPr>
        <p:grpSpPr>
          <a:xfrm>
            <a:off x="5662591" y="1244424"/>
            <a:ext cx="5915689" cy="2896809"/>
            <a:chOff x="3721705" y="2261247"/>
            <a:chExt cx="4893771" cy="2396393"/>
          </a:xfrm>
        </p:grpSpPr>
        <p:sp>
          <p:nvSpPr>
            <p:cNvPr id="54" name="椭圆 53">
              <a:extLst>
                <a:ext uri="{FF2B5EF4-FFF2-40B4-BE49-F238E27FC236}">
                  <a16:creationId xmlns:a16="http://schemas.microsoft.com/office/drawing/2014/main" id="{05988082-9040-4A2A-8A16-FB5E1241166F}"/>
                </a:ext>
              </a:extLst>
            </p:cNvPr>
            <p:cNvSpPr/>
            <p:nvPr/>
          </p:nvSpPr>
          <p:spPr>
            <a:xfrm>
              <a:off x="3721705" y="2261247"/>
              <a:ext cx="423058" cy="421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noProof="1">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1</a:t>
              </a:r>
              <a:endParaRPr lang="zh-CN" altLang="en-US" sz="1600" b="1" noProof="1">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sp>
          <p:nvSpPr>
            <p:cNvPr id="55" name="椭圆 54">
              <a:extLst>
                <a:ext uri="{FF2B5EF4-FFF2-40B4-BE49-F238E27FC236}">
                  <a16:creationId xmlns:a16="http://schemas.microsoft.com/office/drawing/2014/main" id="{5D7CA9FA-7623-463F-8CFE-7FC63A207C4F}"/>
                </a:ext>
              </a:extLst>
            </p:cNvPr>
            <p:cNvSpPr/>
            <p:nvPr/>
          </p:nvSpPr>
          <p:spPr>
            <a:xfrm>
              <a:off x="3721705" y="2918544"/>
              <a:ext cx="423058" cy="4230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noProof="1">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2</a:t>
              </a:r>
              <a:endParaRPr lang="zh-CN" altLang="en-US" sz="1600" b="1" noProof="1">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sp>
          <p:nvSpPr>
            <p:cNvPr id="56" name="椭圆 55">
              <a:extLst>
                <a:ext uri="{FF2B5EF4-FFF2-40B4-BE49-F238E27FC236}">
                  <a16:creationId xmlns:a16="http://schemas.microsoft.com/office/drawing/2014/main" id="{0169D4CD-1CA8-41A7-B9A2-AF16CA95731B}"/>
                </a:ext>
              </a:extLst>
            </p:cNvPr>
            <p:cNvSpPr/>
            <p:nvPr/>
          </p:nvSpPr>
          <p:spPr>
            <a:xfrm>
              <a:off x="3721705" y="3577287"/>
              <a:ext cx="423058" cy="421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noProof="1">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3</a:t>
              </a:r>
              <a:endParaRPr lang="zh-CN" altLang="en-US" sz="1600" b="1" noProof="1">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sp>
          <p:nvSpPr>
            <p:cNvPr id="57" name="椭圆 56">
              <a:extLst>
                <a:ext uri="{FF2B5EF4-FFF2-40B4-BE49-F238E27FC236}">
                  <a16:creationId xmlns:a16="http://schemas.microsoft.com/office/drawing/2014/main" id="{414396A1-81E7-41AC-B40C-1C091FD943C7}"/>
                </a:ext>
              </a:extLst>
            </p:cNvPr>
            <p:cNvSpPr/>
            <p:nvPr/>
          </p:nvSpPr>
          <p:spPr>
            <a:xfrm>
              <a:off x="3721705" y="4234584"/>
              <a:ext cx="423058" cy="423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noProof="1">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4</a:t>
              </a:r>
              <a:endParaRPr lang="zh-CN" altLang="en-US" sz="1600" b="1" noProof="1">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endParaRPr>
            </a:p>
          </p:txBody>
        </p:sp>
        <p:sp>
          <p:nvSpPr>
            <p:cNvPr id="59" name="矩形 58">
              <a:extLst>
                <a:ext uri="{FF2B5EF4-FFF2-40B4-BE49-F238E27FC236}">
                  <a16:creationId xmlns:a16="http://schemas.microsoft.com/office/drawing/2014/main" id="{BCDF029F-974E-4348-BE49-5E377968B3BF}"/>
                </a:ext>
              </a:extLst>
            </p:cNvPr>
            <p:cNvSpPr/>
            <p:nvPr/>
          </p:nvSpPr>
          <p:spPr>
            <a:xfrm>
              <a:off x="4248039" y="2276661"/>
              <a:ext cx="4295884" cy="330992"/>
            </a:xfrm>
            <a:prstGeom prst="rect">
              <a:avLst/>
            </a:prstGeom>
          </p:spPr>
          <p:txBody>
            <a:bodyPr wrap="square">
              <a:spAutoFit/>
            </a:bodyPr>
            <a:lstStyle/>
            <a:p>
              <a:pPr>
                <a:defRPr/>
              </a:pPr>
              <a:r>
                <a:rPr lang="en-US" altLang="zh-CN" sz="20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EM VỚI NGHỀ TRUYỀN THỐNG</a:t>
              </a:r>
              <a:endParaRPr lang="zh-CN" altLang="en-US" sz="105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sp>
          <p:nvSpPr>
            <p:cNvPr id="60" name="矩形 59">
              <a:extLst>
                <a:ext uri="{FF2B5EF4-FFF2-40B4-BE49-F238E27FC236}">
                  <a16:creationId xmlns:a16="http://schemas.microsoft.com/office/drawing/2014/main" id="{C1C03B2F-309E-4ADC-9124-251FB0B8B9E9}"/>
                </a:ext>
              </a:extLst>
            </p:cNvPr>
            <p:cNvSpPr/>
            <p:nvPr/>
          </p:nvSpPr>
          <p:spPr>
            <a:xfrm>
              <a:off x="4248038" y="2922024"/>
              <a:ext cx="4367438" cy="330992"/>
            </a:xfrm>
            <a:prstGeom prst="rect">
              <a:avLst/>
            </a:prstGeom>
          </p:spPr>
          <p:txBody>
            <a:bodyPr wrap="square">
              <a:spAutoFit/>
            </a:bodyPr>
            <a:lstStyle/>
            <a:p>
              <a:pPr>
                <a:defRPr/>
              </a:pPr>
              <a:r>
                <a:rPr lang="en-US" altLang="zh-CN" sz="20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EM TẬP LÀM NGHỀ TRUYỀN THỐNG</a:t>
              </a:r>
              <a:endParaRPr lang="zh-CN" altLang="en-US" sz="105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sp>
          <p:nvSpPr>
            <p:cNvPr id="61" name="矩形 60">
              <a:extLst>
                <a:ext uri="{FF2B5EF4-FFF2-40B4-BE49-F238E27FC236}">
                  <a16:creationId xmlns:a16="http://schemas.microsoft.com/office/drawing/2014/main" id="{3247B18B-5E90-46E9-B81A-9B63613CA591}"/>
                </a:ext>
              </a:extLst>
            </p:cNvPr>
            <p:cNvSpPr/>
            <p:nvPr/>
          </p:nvSpPr>
          <p:spPr>
            <a:xfrm>
              <a:off x="4248039" y="3590813"/>
              <a:ext cx="4367437" cy="330992"/>
            </a:xfrm>
            <a:prstGeom prst="rect">
              <a:avLst/>
            </a:prstGeom>
          </p:spPr>
          <p:txBody>
            <a:bodyPr wrap="square">
              <a:spAutoFit/>
            </a:bodyPr>
            <a:lstStyle/>
            <a:p>
              <a:pPr>
                <a:defRPr/>
              </a:pPr>
              <a:r>
                <a:rPr lang="en-US" altLang="zh-CN" sz="20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EM TẬP LÀM NGHỀ TRUYỀN THỐNG</a:t>
              </a:r>
              <a:endParaRPr lang="zh-CN" altLang="en-US" sz="105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sp>
          <p:nvSpPr>
            <p:cNvPr id="62" name="矩形 61">
              <a:extLst>
                <a:ext uri="{FF2B5EF4-FFF2-40B4-BE49-F238E27FC236}">
                  <a16:creationId xmlns:a16="http://schemas.microsoft.com/office/drawing/2014/main" id="{6960860F-A57B-417C-8ABF-2DCA372D9269}"/>
                </a:ext>
              </a:extLst>
            </p:cNvPr>
            <p:cNvSpPr/>
            <p:nvPr/>
          </p:nvSpPr>
          <p:spPr>
            <a:xfrm>
              <a:off x="4248039" y="4269120"/>
              <a:ext cx="1975452" cy="330992"/>
            </a:xfrm>
            <a:prstGeom prst="rect">
              <a:avLst/>
            </a:prstGeom>
          </p:spPr>
          <p:txBody>
            <a:bodyPr wrap="square">
              <a:spAutoFit/>
            </a:bodyPr>
            <a:lstStyle/>
            <a:p>
              <a:pPr>
                <a:defRPr/>
              </a:pPr>
              <a:r>
                <a:rPr lang="en-US" altLang="zh-CN" sz="20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TỔNG KẾT</a:t>
              </a:r>
              <a:endParaRPr lang="zh-CN" altLang="en-US" sz="105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gr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8" fill="hold" nodeType="afterEffect" p14:presetBounceEnd="70000">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14:bounceEnd="70000">
                                          <p:cBhvr additive="base">
                                            <p:cTn id="20" dur="1250" fill="hold"/>
                                            <p:tgtEl>
                                              <p:spTgt spid="53"/>
                                            </p:tgtEl>
                                            <p:attrNameLst>
                                              <p:attrName>ppt_x</p:attrName>
                                            </p:attrNameLst>
                                          </p:cBhvr>
                                          <p:tavLst>
                                            <p:tav tm="0">
                                              <p:val>
                                                <p:strVal val="0-#ppt_w/2"/>
                                              </p:val>
                                            </p:tav>
                                            <p:tav tm="100000">
                                              <p:val>
                                                <p:strVal val="#ppt_x"/>
                                              </p:val>
                                            </p:tav>
                                          </p:tavLst>
                                        </p:anim>
                                        <p:anim calcmode="lin" valueType="num" p14:bounceEnd="70000">
                                          <p:cBhvr additive="base">
                                            <p:cTn id="21" dur="125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1250" fill="hold"/>
                                            <p:tgtEl>
                                              <p:spTgt spid="53"/>
                                            </p:tgtEl>
                                            <p:attrNameLst>
                                              <p:attrName>ppt_x</p:attrName>
                                            </p:attrNameLst>
                                          </p:cBhvr>
                                          <p:tavLst>
                                            <p:tav tm="0">
                                              <p:val>
                                                <p:strVal val="0-#ppt_w/2"/>
                                              </p:val>
                                            </p:tav>
                                            <p:tav tm="100000">
                                              <p:val>
                                                <p:strVal val="#ppt_x"/>
                                              </p:val>
                                            </p:tav>
                                          </p:tavLst>
                                        </p:anim>
                                        <p:anim calcmode="lin" valueType="num">
                                          <p:cBhvr additive="base">
                                            <p:cTn id="21" dur="125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359ABD4-2B87-4755-865C-426E4988F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矩形 14">
            <a:extLst>
              <a:ext uri="{FF2B5EF4-FFF2-40B4-BE49-F238E27FC236}">
                <a16:creationId xmlns:a16="http://schemas.microsoft.com/office/drawing/2014/main" id="{809CF712-460B-4758-B5E6-C11C0C80CA5B}"/>
              </a:ext>
            </a:extLst>
          </p:cNvPr>
          <p:cNvSpPr/>
          <p:nvPr/>
        </p:nvSpPr>
        <p:spPr>
          <a:xfrm>
            <a:off x="2889988" y="2332434"/>
            <a:ext cx="6342052" cy="984885"/>
          </a:xfrm>
          <a:prstGeom prst="rect">
            <a:avLst/>
          </a:prstGeom>
        </p:spPr>
        <p:txBody>
          <a:bodyPr wrap="square" lIns="0" tIns="0" rIns="0" bIns="0">
            <a:spAutoFit/>
          </a:bodyPr>
          <a:lstStyle/>
          <a:p>
            <a:pPr algn="ctr">
              <a:defRPr/>
            </a:pPr>
            <a:r>
              <a:rPr lang="en-US" altLang="zh-CN" sz="32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rPr>
              <a:t>THẢO LUẬN VỀ YÊU CẦU CỦA VIỆC CHỌN NGHỀ NGHIỆP</a:t>
            </a:r>
            <a:endParaRPr lang="zh-CN" altLang="en-US" sz="1400" b="1" spc="300" noProof="1">
              <a:solidFill>
                <a:schemeClr val="bg1"/>
              </a:solidFill>
              <a:latin typeface="Calibri Light" panose="020F0302020204030204" pitchFamily="34" charset="0"/>
              <a:ea typeface="思源黑体 CN Medium" panose="020B0600000000000000" pitchFamily="34" charset="-122"/>
              <a:cs typeface="Calibri Light" panose="020F0302020204030204" pitchFamily="34" charset="0"/>
              <a:sym typeface="Arial" panose="020B0604020202020204" pitchFamily="34" charset="0"/>
            </a:endParaRPr>
          </a:p>
        </p:txBody>
      </p:sp>
      <p:sp>
        <p:nvSpPr>
          <p:cNvPr id="9" name="矩形 8">
            <a:extLst>
              <a:ext uri="{FF2B5EF4-FFF2-40B4-BE49-F238E27FC236}">
                <a16:creationId xmlns:a16="http://schemas.microsoft.com/office/drawing/2014/main" id="{B0421AA7-3184-4A35-9A5F-4033F4C811AE}"/>
              </a:ext>
            </a:extLst>
          </p:cNvPr>
          <p:cNvSpPr/>
          <p:nvPr/>
        </p:nvSpPr>
        <p:spPr>
          <a:xfrm flipH="1">
            <a:off x="3726428" y="1019386"/>
            <a:ext cx="4669173" cy="1032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56A375"/>
              </a:solidFill>
              <a:latin typeface="思源黑体 CN Medium" panose="020B0600000000000000" pitchFamily="34" charset="-122"/>
              <a:ea typeface="思源黑体 CN Medium" panose="020B0600000000000000" pitchFamily="34" charset="-122"/>
            </a:endParaRPr>
          </a:p>
        </p:txBody>
      </p:sp>
      <p:sp>
        <p:nvSpPr>
          <p:cNvPr id="10" name="文本框 283">
            <a:extLst>
              <a:ext uri="{FF2B5EF4-FFF2-40B4-BE49-F238E27FC236}">
                <a16:creationId xmlns:a16="http://schemas.microsoft.com/office/drawing/2014/main" id="{A2D20ED5-9D6B-4DDD-930F-CC294D854669}"/>
              </a:ext>
            </a:extLst>
          </p:cNvPr>
          <p:cNvSpPr txBox="1"/>
          <p:nvPr/>
        </p:nvSpPr>
        <p:spPr>
          <a:xfrm>
            <a:off x="4101334" y="1181606"/>
            <a:ext cx="3919360" cy="707886"/>
          </a:xfrm>
          <a:prstGeom prst="rect">
            <a:avLst/>
          </a:prstGeom>
          <a:solidFill>
            <a:schemeClr val="bg1"/>
          </a:solidFill>
        </p:spPr>
        <p:txBody>
          <a:bodyPr wrap="square" rtlCol="0">
            <a:spAutoFit/>
          </a:bodyPr>
          <a:lstStyle/>
          <a:p>
            <a:pPr algn="ctr"/>
            <a:r>
              <a:rPr lang="en-US" altLang="zh-CN" sz="4000" b="1" dirty="0">
                <a:solidFill>
                  <a:srgbClr val="56A375"/>
                </a:solidFill>
                <a:latin typeface="Calibri Light" panose="020F0302020204030204" pitchFamily="34" charset="0"/>
                <a:ea typeface="思源黑体 CN Medium" panose="020B0600000000000000" pitchFamily="34" charset="-122"/>
                <a:cs typeface="Calibri Light" panose="020F0302020204030204" pitchFamily="34" charset="0"/>
              </a:rPr>
              <a:t>NHIỆM VỤ 1</a:t>
            </a:r>
          </a:p>
        </p:txBody>
      </p:sp>
    </p:spTree>
    <p:extLst>
      <p:ext uri="{BB962C8B-B14F-4D97-AF65-F5344CB8AC3E}">
        <p14:creationId xmlns:p14="http://schemas.microsoft.com/office/powerpoint/2010/main" val="80480406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3" presetClass="entr" presetSubtype="3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strVal val="4*#ppt_w"/>
                                          </p:val>
                                        </p:tav>
                                        <p:tav tm="100000">
                                          <p:val>
                                            <p:strVal val="#ppt_w"/>
                                          </p:val>
                                        </p:tav>
                                      </p:tavLst>
                                    </p:anim>
                                    <p:anim calcmode="lin" valueType="num">
                                      <p:cBhvr>
                                        <p:cTn id="21"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56DE56F0-914F-4F8B-AD93-597ED37ABB2D}"/>
              </a:ext>
            </a:extLst>
          </p:cNvPr>
          <p:cNvGrpSpPr/>
          <p:nvPr/>
        </p:nvGrpSpPr>
        <p:grpSpPr>
          <a:xfrm>
            <a:off x="0" y="0"/>
            <a:ext cx="12192000" cy="6858000"/>
            <a:chOff x="0" y="0"/>
            <a:chExt cx="12192000" cy="6858000"/>
          </a:xfrm>
        </p:grpSpPr>
        <p:pic>
          <p:nvPicPr>
            <p:cNvPr id="33" name="图片 32">
              <a:extLst>
                <a:ext uri="{FF2B5EF4-FFF2-40B4-BE49-F238E27FC236}">
                  <a16:creationId xmlns:a16="http://schemas.microsoft.com/office/drawing/2014/main" id="{0D61C7DB-3837-435C-8088-46C463C2F80E}"/>
                </a:ext>
              </a:extLst>
            </p:cNvPr>
            <p:cNvPicPr>
              <a:picLocks noChangeAspect="1"/>
            </p:cNvPicPr>
            <p:nvPr/>
          </p:nvPicPr>
          <p:blipFill rotWithShape="1">
            <a:blip r:embed="rId4">
              <a:extLst>
                <a:ext uri="{28A0092B-C50C-407E-A947-70E740481C1C}">
                  <a14:useLocalDpi xmlns:a14="http://schemas.microsoft.com/office/drawing/2010/main" val="0"/>
                </a:ext>
              </a:extLst>
            </a:blip>
            <a:srcRect l="7066" t="7066" r="7066" b="7066"/>
            <a:stretch/>
          </p:blipFill>
          <p:spPr>
            <a:xfrm>
              <a:off x="0" y="0"/>
              <a:ext cx="12192000" cy="6858000"/>
            </a:xfrm>
            <a:prstGeom prst="rect">
              <a:avLst/>
            </a:prstGeom>
          </p:spPr>
        </p:pic>
        <p:grpSp>
          <p:nvGrpSpPr>
            <p:cNvPr id="34" name="组合 33">
              <a:extLst>
                <a:ext uri="{FF2B5EF4-FFF2-40B4-BE49-F238E27FC236}">
                  <a16:creationId xmlns:a16="http://schemas.microsoft.com/office/drawing/2014/main" id="{B900285E-C96C-4E6A-A324-87E9C9633922}"/>
                </a:ext>
              </a:extLst>
            </p:cNvPr>
            <p:cNvGrpSpPr/>
            <p:nvPr/>
          </p:nvGrpSpPr>
          <p:grpSpPr>
            <a:xfrm>
              <a:off x="152400" y="248764"/>
              <a:ext cx="11887200" cy="6481270"/>
              <a:chOff x="152400" y="248764"/>
              <a:chExt cx="11887200" cy="6481270"/>
            </a:xfrm>
          </p:grpSpPr>
          <p:sp>
            <p:nvSpPr>
              <p:cNvPr id="35" name="矩形 34">
                <a:extLst>
                  <a:ext uri="{FF2B5EF4-FFF2-40B4-BE49-F238E27FC236}">
                    <a16:creationId xmlns:a16="http://schemas.microsoft.com/office/drawing/2014/main" id="{3F954D71-3E87-4071-9185-3C897EC76A5D}"/>
                  </a:ext>
                </a:extLst>
              </p:cNvPr>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Calibri" panose="020F0502020204030204" pitchFamily="34" charset="0"/>
                  <a:ea typeface="思源黑体 CN Medium" panose="020B0600000000000000" pitchFamily="34" charset="-122"/>
                  <a:cs typeface="Calibri" panose="020F0502020204030204" pitchFamily="34" charset="0"/>
                </a:endParaRPr>
              </a:p>
            </p:txBody>
          </p:sp>
          <p:sp>
            <p:nvSpPr>
              <p:cNvPr id="36" name="TextBox 8">
                <a:extLst>
                  <a:ext uri="{FF2B5EF4-FFF2-40B4-BE49-F238E27FC236}">
                    <a16:creationId xmlns:a16="http://schemas.microsoft.com/office/drawing/2014/main" id="{185ACC20-9064-46C9-97E4-52CE3AE50190}"/>
                  </a:ext>
                </a:extLst>
              </p:cNvPr>
              <p:cNvSpPr txBox="1">
                <a:spLocks noChangeArrowheads="1"/>
              </p:cNvSpPr>
              <p:nvPr/>
            </p:nvSpPr>
            <p:spPr bwMode="auto">
              <a:xfrm>
                <a:off x="3405809" y="248764"/>
                <a:ext cx="55792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panose="020F0502020204030204" pitchFamily="34" charset="0"/>
                    <a:ea typeface="思源黑体 CN Medium" panose="020B0600000000000000" pitchFamily="34" charset="-122"/>
                    <a:cs typeface="Calibri" panose="020F0502020204030204" pitchFamily="34" charset="0"/>
                    <a:sym typeface="Arial" panose="020B0604020202020204" pitchFamily="34" charset="0"/>
                  </a:rPr>
                  <a:t>TRÒ CHƠI AI NHANH HƠN</a:t>
                </a:r>
                <a:endParaRPr kumimoji="0" lang="zh-CN" altLang="en-US" sz="4000" b="0" i="0" u="none" strike="noStrike" kern="1200" cap="none" spc="0" normalizeH="0" baseline="0" noProof="0" dirty="0">
                  <a:ln>
                    <a:noFill/>
                  </a:ln>
                  <a:solidFill>
                    <a:prstClr val="white"/>
                  </a:solidFill>
                  <a:effectLst/>
                  <a:uLnTx/>
                  <a:uFillTx/>
                  <a:latin typeface="Calibri" panose="020F0502020204030204" pitchFamily="34" charset="0"/>
                  <a:ea typeface="思源黑体 CN Medium" panose="020B0600000000000000" pitchFamily="34" charset="-122"/>
                  <a:cs typeface="Calibri" panose="020F0502020204030204" pitchFamily="34" charset="0"/>
                  <a:sym typeface="Arial" panose="020B0604020202020204" pitchFamily="34" charset="0"/>
                </a:endParaRPr>
              </a:p>
            </p:txBody>
          </p:sp>
        </p:grpSp>
      </p:grpSp>
      <p:grpSp>
        <p:nvGrpSpPr>
          <p:cNvPr id="7" name="8fa55e09-efaf-4e99-b2a2-87871d37538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C29140B0-CA25-40B4-9165-2698D4680EDB}"/>
              </a:ext>
            </a:extLst>
          </p:cNvPr>
          <p:cNvGrpSpPr>
            <a:grpSpLocks noChangeAspect="1"/>
          </p:cNvGrpSpPr>
          <p:nvPr>
            <p:custDataLst>
              <p:tags r:id="rId1"/>
            </p:custDataLst>
          </p:nvPr>
        </p:nvGrpSpPr>
        <p:grpSpPr>
          <a:xfrm>
            <a:off x="2288697" y="2933700"/>
            <a:ext cx="7614606" cy="3010424"/>
            <a:chOff x="1967541" y="2539583"/>
            <a:chExt cx="8256918" cy="3264362"/>
          </a:xfrm>
        </p:grpSpPr>
        <p:sp>
          <p:nvSpPr>
            <p:cNvPr id="8" name="ïs1ïďè">
              <a:extLst>
                <a:ext uri="{FF2B5EF4-FFF2-40B4-BE49-F238E27FC236}">
                  <a16:creationId xmlns:a16="http://schemas.microsoft.com/office/drawing/2014/main" id="{34FAA45D-D4EE-44E4-9DF6-467E8735C7B4}"/>
                </a:ext>
              </a:extLst>
            </p:cNvPr>
            <p:cNvSpPr/>
            <p:nvPr/>
          </p:nvSpPr>
          <p:spPr>
            <a:xfrm>
              <a:off x="1967541" y="3883732"/>
              <a:ext cx="3840427" cy="1920213"/>
            </a:xfrm>
            <a:prstGeom prst="diamond">
              <a:avLst/>
            </a:prstGeom>
            <a:pattFill prst="lt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思源黑体 CN Medium" panose="020B0600000000000000" pitchFamily="34" charset="-122"/>
                <a:ea typeface="+mn-ea"/>
                <a:cs typeface="+mn-cs"/>
              </a:endParaRPr>
            </a:p>
          </p:txBody>
        </p:sp>
        <p:sp>
          <p:nvSpPr>
            <p:cNvPr id="9" name="îŝ1iďè">
              <a:extLst>
                <a:ext uri="{FF2B5EF4-FFF2-40B4-BE49-F238E27FC236}">
                  <a16:creationId xmlns:a16="http://schemas.microsoft.com/office/drawing/2014/main" id="{89428003-F695-4CA7-A854-472F86C88EAF}"/>
                </a:ext>
              </a:extLst>
            </p:cNvPr>
            <p:cNvSpPr/>
            <p:nvPr/>
          </p:nvSpPr>
          <p:spPr>
            <a:xfrm>
              <a:off x="1967541" y="3691711"/>
              <a:ext cx="3840427" cy="1920213"/>
            </a:xfrm>
            <a:prstGeom prst="diamond">
              <a:avLst/>
            </a:prstGeom>
            <a:solidFill>
              <a:srgbClr val="56A3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思源黑体 CN Medium" panose="020B0600000000000000" pitchFamily="34" charset="-122"/>
                <a:ea typeface="+mn-ea"/>
                <a:cs typeface="+mn-cs"/>
              </a:endParaRPr>
            </a:p>
          </p:txBody>
        </p:sp>
        <p:sp>
          <p:nvSpPr>
            <p:cNvPr id="10" name="išḻiďê">
              <a:extLst>
                <a:ext uri="{FF2B5EF4-FFF2-40B4-BE49-F238E27FC236}">
                  <a16:creationId xmlns:a16="http://schemas.microsoft.com/office/drawing/2014/main" id="{C7273DF3-4D6E-4A2B-8F18-EFCE5A685824}"/>
                </a:ext>
              </a:extLst>
            </p:cNvPr>
            <p:cNvSpPr/>
            <p:nvPr/>
          </p:nvSpPr>
          <p:spPr>
            <a:xfrm>
              <a:off x="4175787" y="2731604"/>
              <a:ext cx="3840427" cy="1920213"/>
            </a:xfrm>
            <a:prstGeom prst="diamond">
              <a:avLst/>
            </a:prstGeom>
            <a:pattFill prst="lt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思源黑体 CN Medium" panose="020B0600000000000000" pitchFamily="34" charset="-122"/>
                <a:ea typeface="+mn-ea"/>
                <a:cs typeface="+mn-cs"/>
              </a:endParaRPr>
            </a:p>
          </p:txBody>
        </p:sp>
        <p:sp>
          <p:nvSpPr>
            <p:cNvPr id="13" name="îšļîdè">
              <a:extLst>
                <a:ext uri="{FF2B5EF4-FFF2-40B4-BE49-F238E27FC236}">
                  <a16:creationId xmlns:a16="http://schemas.microsoft.com/office/drawing/2014/main" id="{24558773-5E01-4099-B85C-3B6943CD42E4}"/>
                </a:ext>
              </a:extLst>
            </p:cNvPr>
            <p:cNvSpPr/>
            <p:nvPr/>
          </p:nvSpPr>
          <p:spPr>
            <a:xfrm>
              <a:off x="4175787" y="2539583"/>
              <a:ext cx="3840427" cy="1920213"/>
            </a:xfrm>
            <a:prstGeom prst="diamond">
              <a:avLst/>
            </a:prstGeom>
            <a:solidFill>
              <a:srgbClr val="56A3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思源黑体 CN Medium" panose="020B0600000000000000" pitchFamily="34" charset="-122"/>
                <a:ea typeface="+mn-ea"/>
                <a:cs typeface="+mn-cs"/>
              </a:endParaRPr>
            </a:p>
          </p:txBody>
        </p:sp>
        <p:sp>
          <p:nvSpPr>
            <p:cNvPr id="14" name="ïṩliḍê">
              <a:extLst>
                <a:ext uri="{FF2B5EF4-FFF2-40B4-BE49-F238E27FC236}">
                  <a16:creationId xmlns:a16="http://schemas.microsoft.com/office/drawing/2014/main" id="{367CF08F-7A95-484F-BFB0-60B3057EB8EF}"/>
                </a:ext>
              </a:extLst>
            </p:cNvPr>
            <p:cNvSpPr/>
            <p:nvPr/>
          </p:nvSpPr>
          <p:spPr>
            <a:xfrm>
              <a:off x="6384032" y="3883732"/>
              <a:ext cx="3840427" cy="1920213"/>
            </a:xfrm>
            <a:prstGeom prst="diamond">
              <a:avLst/>
            </a:prstGeom>
            <a:pattFill prst="lt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思源黑体 CN Medium" panose="020B0600000000000000" pitchFamily="34" charset="-122"/>
                <a:ea typeface="+mn-ea"/>
                <a:cs typeface="+mn-cs"/>
              </a:endParaRPr>
            </a:p>
          </p:txBody>
        </p:sp>
        <p:sp>
          <p:nvSpPr>
            <p:cNvPr id="15" name="ïṩļiḑe">
              <a:extLst>
                <a:ext uri="{FF2B5EF4-FFF2-40B4-BE49-F238E27FC236}">
                  <a16:creationId xmlns:a16="http://schemas.microsoft.com/office/drawing/2014/main" id="{B5943FC5-9009-4094-982F-B014378A1AD9}"/>
                </a:ext>
              </a:extLst>
            </p:cNvPr>
            <p:cNvSpPr/>
            <p:nvPr/>
          </p:nvSpPr>
          <p:spPr>
            <a:xfrm>
              <a:off x="6384032" y="3691711"/>
              <a:ext cx="3840427" cy="1920213"/>
            </a:xfrm>
            <a:prstGeom prst="diamond">
              <a:avLst/>
            </a:prstGeom>
            <a:solidFill>
              <a:srgbClr val="56A3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思源黑体 CN Medium" panose="020B0600000000000000" pitchFamily="34" charset="-122"/>
                <a:ea typeface="+mn-ea"/>
                <a:cs typeface="+mn-cs"/>
              </a:endParaRPr>
            </a:p>
          </p:txBody>
        </p:sp>
        <p:sp>
          <p:nvSpPr>
            <p:cNvPr id="16" name="iṩlidê">
              <a:extLst>
                <a:ext uri="{FF2B5EF4-FFF2-40B4-BE49-F238E27FC236}">
                  <a16:creationId xmlns:a16="http://schemas.microsoft.com/office/drawing/2014/main" id="{D98D242A-274D-47FE-AF92-82773E631AC9}"/>
                </a:ext>
              </a:extLst>
            </p:cNvPr>
            <p:cNvSpPr>
              <a:spLocks/>
            </p:cNvSpPr>
            <p:nvPr/>
          </p:nvSpPr>
          <p:spPr bwMode="auto">
            <a:xfrm>
              <a:off x="5719778" y="3099945"/>
              <a:ext cx="759303" cy="729307"/>
            </a:xfrm>
            <a:custGeom>
              <a:avLst/>
              <a:gdLst>
                <a:gd name="T0" fmla="*/ 369 w 372"/>
                <a:gd name="T1" fmla="*/ 133 h 357"/>
                <a:gd name="T2" fmla="*/ 347 w 372"/>
                <a:gd name="T3" fmla="*/ 116 h 357"/>
                <a:gd name="T4" fmla="*/ 252 w 372"/>
                <a:gd name="T5" fmla="*/ 101 h 357"/>
                <a:gd name="T6" fmla="*/ 210 w 372"/>
                <a:gd name="T7" fmla="*/ 15 h 357"/>
                <a:gd name="T8" fmla="*/ 186 w 372"/>
                <a:gd name="T9" fmla="*/ 0 h 357"/>
                <a:gd name="T10" fmla="*/ 162 w 372"/>
                <a:gd name="T11" fmla="*/ 15 h 357"/>
                <a:gd name="T12" fmla="*/ 120 w 372"/>
                <a:gd name="T13" fmla="*/ 101 h 357"/>
                <a:gd name="T14" fmla="*/ 25 w 372"/>
                <a:gd name="T15" fmla="*/ 116 h 357"/>
                <a:gd name="T16" fmla="*/ 3 w 372"/>
                <a:gd name="T17" fmla="*/ 133 h 357"/>
                <a:gd name="T18" fmla="*/ 10 w 372"/>
                <a:gd name="T19" fmla="*/ 159 h 357"/>
                <a:gd name="T20" fmla="*/ 80 w 372"/>
                <a:gd name="T21" fmla="*/ 229 h 357"/>
                <a:gd name="T22" fmla="*/ 63 w 372"/>
                <a:gd name="T23" fmla="*/ 326 h 357"/>
                <a:gd name="T24" fmla="*/ 74 w 372"/>
                <a:gd name="T25" fmla="*/ 352 h 357"/>
                <a:gd name="T26" fmla="*/ 90 w 372"/>
                <a:gd name="T27" fmla="*/ 357 h 357"/>
                <a:gd name="T28" fmla="*/ 103 w 372"/>
                <a:gd name="T29" fmla="*/ 353 h 357"/>
                <a:gd name="T30" fmla="*/ 186 w 372"/>
                <a:gd name="T31" fmla="*/ 308 h 357"/>
                <a:gd name="T32" fmla="*/ 269 w 372"/>
                <a:gd name="T33" fmla="*/ 353 h 357"/>
                <a:gd name="T34" fmla="*/ 282 w 372"/>
                <a:gd name="T35" fmla="*/ 357 h 357"/>
                <a:gd name="T36" fmla="*/ 298 w 372"/>
                <a:gd name="T37" fmla="*/ 352 h 357"/>
                <a:gd name="T38" fmla="*/ 309 w 372"/>
                <a:gd name="T39" fmla="*/ 326 h 357"/>
                <a:gd name="T40" fmla="*/ 292 w 372"/>
                <a:gd name="T41" fmla="*/ 229 h 357"/>
                <a:gd name="T42" fmla="*/ 362 w 372"/>
                <a:gd name="T43" fmla="*/ 159 h 357"/>
                <a:gd name="T44" fmla="*/ 369 w 372"/>
                <a:gd name="T45" fmla="*/ 133 h 357"/>
                <a:gd name="T46" fmla="*/ 273 w 372"/>
                <a:gd name="T47" fmla="*/ 211 h 357"/>
                <a:gd name="T48" fmla="*/ 266 w 372"/>
                <a:gd name="T49" fmla="*/ 233 h 357"/>
                <a:gd name="T50" fmla="*/ 282 w 372"/>
                <a:gd name="T51" fmla="*/ 331 h 357"/>
                <a:gd name="T52" fmla="*/ 199 w 372"/>
                <a:gd name="T53" fmla="*/ 286 h 357"/>
                <a:gd name="T54" fmla="*/ 186 w 372"/>
                <a:gd name="T55" fmla="*/ 282 h 357"/>
                <a:gd name="T56" fmla="*/ 173 w 372"/>
                <a:gd name="T57" fmla="*/ 286 h 357"/>
                <a:gd name="T58" fmla="*/ 90 w 372"/>
                <a:gd name="T59" fmla="*/ 331 h 357"/>
                <a:gd name="T60" fmla="*/ 106 w 372"/>
                <a:gd name="T61" fmla="*/ 233 h 357"/>
                <a:gd name="T62" fmla="*/ 99 w 372"/>
                <a:gd name="T63" fmla="*/ 211 h 357"/>
                <a:gd name="T64" fmla="*/ 29 w 372"/>
                <a:gd name="T65" fmla="*/ 141 h 357"/>
                <a:gd name="T66" fmla="*/ 124 w 372"/>
                <a:gd name="T67" fmla="*/ 127 h 357"/>
                <a:gd name="T68" fmla="*/ 144 w 372"/>
                <a:gd name="T69" fmla="*/ 112 h 357"/>
                <a:gd name="T70" fmla="*/ 186 w 372"/>
                <a:gd name="T71" fmla="*/ 26 h 357"/>
                <a:gd name="T72" fmla="*/ 228 w 372"/>
                <a:gd name="T73" fmla="*/ 112 h 357"/>
                <a:gd name="T74" fmla="*/ 248 w 372"/>
                <a:gd name="T75" fmla="*/ 127 h 357"/>
                <a:gd name="T76" fmla="*/ 343 w 372"/>
                <a:gd name="T77" fmla="*/ 141 h 357"/>
                <a:gd name="T78" fmla="*/ 273 w 372"/>
                <a:gd name="T79" fmla="*/ 21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2" h="357">
                  <a:moveTo>
                    <a:pt x="369" y="133"/>
                  </a:moveTo>
                  <a:cubicBezTo>
                    <a:pt x="365" y="124"/>
                    <a:pt x="357" y="117"/>
                    <a:pt x="347" y="116"/>
                  </a:cubicBezTo>
                  <a:cubicBezTo>
                    <a:pt x="252" y="101"/>
                    <a:pt x="252" y="101"/>
                    <a:pt x="252" y="101"/>
                  </a:cubicBezTo>
                  <a:cubicBezTo>
                    <a:pt x="210" y="15"/>
                    <a:pt x="210" y="15"/>
                    <a:pt x="210" y="15"/>
                  </a:cubicBezTo>
                  <a:cubicBezTo>
                    <a:pt x="206" y="6"/>
                    <a:pt x="196" y="0"/>
                    <a:pt x="186" y="0"/>
                  </a:cubicBezTo>
                  <a:cubicBezTo>
                    <a:pt x="176" y="0"/>
                    <a:pt x="166" y="6"/>
                    <a:pt x="162" y="15"/>
                  </a:cubicBezTo>
                  <a:cubicBezTo>
                    <a:pt x="120" y="101"/>
                    <a:pt x="120" y="101"/>
                    <a:pt x="120" y="101"/>
                  </a:cubicBezTo>
                  <a:cubicBezTo>
                    <a:pt x="25" y="116"/>
                    <a:pt x="25" y="116"/>
                    <a:pt x="25" y="116"/>
                  </a:cubicBezTo>
                  <a:cubicBezTo>
                    <a:pt x="15" y="117"/>
                    <a:pt x="7" y="124"/>
                    <a:pt x="3" y="133"/>
                  </a:cubicBezTo>
                  <a:cubicBezTo>
                    <a:pt x="0" y="142"/>
                    <a:pt x="3" y="152"/>
                    <a:pt x="10" y="159"/>
                  </a:cubicBezTo>
                  <a:cubicBezTo>
                    <a:pt x="80" y="229"/>
                    <a:pt x="80" y="229"/>
                    <a:pt x="80" y="229"/>
                  </a:cubicBezTo>
                  <a:cubicBezTo>
                    <a:pt x="63" y="326"/>
                    <a:pt x="63" y="326"/>
                    <a:pt x="63" y="326"/>
                  </a:cubicBezTo>
                  <a:cubicBezTo>
                    <a:pt x="62" y="336"/>
                    <a:pt x="66" y="346"/>
                    <a:pt x="74" y="352"/>
                  </a:cubicBezTo>
                  <a:cubicBezTo>
                    <a:pt x="79" y="355"/>
                    <a:pt x="84" y="357"/>
                    <a:pt x="90" y="357"/>
                  </a:cubicBezTo>
                  <a:cubicBezTo>
                    <a:pt x="94" y="357"/>
                    <a:pt x="99" y="355"/>
                    <a:pt x="103" y="353"/>
                  </a:cubicBezTo>
                  <a:cubicBezTo>
                    <a:pt x="186" y="308"/>
                    <a:pt x="186" y="308"/>
                    <a:pt x="186" y="308"/>
                  </a:cubicBezTo>
                  <a:cubicBezTo>
                    <a:pt x="269" y="353"/>
                    <a:pt x="269" y="353"/>
                    <a:pt x="269" y="353"/>
                  </a:cubicBezTo>
                  <a:cubicBezTo>
                    <a:pt x="274" y="355"/>
                    <a:pt x="278" y="357"/>
                    <a:pt x="282" y="357"/>
                  </a:cubicBezTo>
                  <a:cubicBezTo>
                    <a:pt x="288" y="357"/>
                    <a:pt x="293" y="355"/>
                    <a:pt x="298" y="352"/>
                  </a:cubicBezTo>
                  <a:cubicBezTo>
                    <a:pt x="306" y="346"/>
                    <a:pt x="310" y="336"/>
                    <a:pt x="309" y="326"/>
                  </a:cubicBezTo>
                  <a:cubicBezTo>
                    <a:pt x="292" y="229"/>
                    <a:pt x="292" y="229"/>
                    <a:pt x="292" y="229"/>
                  </a:cubicBezTo>
                  <a:cubicBezTo>
                    <a:pt x="362" y="159"/>
                    <a:pt x="362" y="159"/>
                    <a:pt x="362" y="159"/>
                  </a:cubicBezTo>
                  <a:cubicBezTo>
                    <a:pt x="369" y="152"/>
                    <a:pt x="372" y="142"/>
                    <a:pt x="369" y="133"/>
                  </a:cubicBezTo>
                  <a:close/>
                  <a:moveTo>
                    <a:pt x="273" y="211"/>
                  </a:moveTo>
                  <a:cubicBezTo>
                    <a:pt x="267" y="217"/>
                    <a:pt x="265" y="225"/>
                    <a:pt x="266" y="233"/>
                  </a:cubicBezTo>
                  <a:cubicBezTo>
                    <a:pt x="282" y="331"/>
                    <a:pt x="282" y="331"/>
                    <a:pt x="282" y="331"/>
                  </a:cubicBezTo>
                  <a:cubicBezTo>
                    <a:pt x="199" y="286"/>
                    <a:pt x="199" y="286"/>
                    <a:pt x="199" y="286"/>
                  </a:cubicBezTo>
                  <a:cubicBezTo>
                    <a:pt x="195" y="284"/>
                    <a:pt x="190" y="282"/>
                    <a:pt x="186" y="282"/>
                  </a:cubicBezTo>
                  <a:cubicBezTo>
                    <a:pt x="182" y="282"/>
                    <a:pt x="177" y="284"/>
                    <a:pt x="173" y="286"/>
                  </a:cubicBezTo>
                  <a:cubicBezTo>
                    <a:pt x="90" y="331"/>
                    <a:pt x="90" y="331"/>
                    <a:pt x="90" y="331"/>
                  </a:cubicBezTo>
                  <a:cubicBezTo>
                    <a:pt x="106" y="233"/>
                    <a:pt x="106" y="233"/>
                    <a:pt x="106" y="233"/>
                  </a:cubicBezTo>
                  <a:cubicBezTo>
                    <a:pt x="107" y="225"/>
                    <a:pt x="105" y="217"/>
                    <a:pt x="99" y="211"/>
                  </a:cubicBezTo>
                  <a:cubicBezTo>
                    <a:pt x="29" y="141"/>
                    <a:pt x="29" y="141"/>
                    <a:pt x="29" y="141"/>
                  </a:cubicBezTo>
                  <a:cubicBezTo>
                    <a:pt x="124" y="127"/>
                    <a:pt x="124" y="127"/>
                    <a:pt x="124" y="127"/>
                  </a:cubicBezTo>
                  <a:cubicBezTo>
                    <a:pt x="133" y="126"/>
                    <a:pt x="141" y="120"/>
                    <a:pt x="144" y="112"/>
                  </a:cubicBezTo>
                  <a:cubicBezTo>
                    <a:pt x="186" y="26"/>
                    <a:pt x="186" y="26"/>
                    <a:pt x="186" y="26"/>
                  </a:cubicBezTo>
                  <a:cubicBezTo>
                    <a:pt x="228" y="112"/>
                    <a:pt x="228" y="112"/>
                    <a:pt x="228" y="112"/>
                  </a:cubicBezTo>
                  <a:cubicBezTo>
                    <a:pt x="231" y="120"/>
                    <a:pt x="239" y="126"/>
                    <a:pt x="248" y="127"/>
                  </a:cubicBezTo>
                  <a:cubicBezTo>
                    <a:pt x="343" y="141"/>
                    <a:pt x="343" y="141"/>
                    <a:pt x="343" y="141"/>
                  </a:cubicBezTo>
                  <a:lnTo>
                    <a:pt x="273" y="211"/>
                  </a:ln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思源黑体 CN Medium" panose="020B0600000000000000" pitchFamily="34" charset="-122"/>
                <a:ea typeface="+mn-ea"/>
                <a:cs typeface="+mn-cs"/>
              </a:endParaRPr>
            </a:p>
          </p:txBody>
        </p:sp>
        <p:sp>
          <p:nvSpPr>
            <p:cNvPr id="17" name="íşlïdè">
              <a:extLst>
                <a:ext uri="{FF2B5EF4-FFF2-40B4-BE49-F238E27FC236}">
                  <a16:creationId xmlns:a16="http://schemas.microsoft.com/office/drawing/2014/main" id="{D56070B1-182E-48B5-BF77-2F6CBEAC6E50}"/>
                </a:ext>
              </a:extLst>
            </p:cNvPr>
            <p:cNvSpPr>
              <a:spLocks/>
            </p:cNvSpPr>
            <p:nvPr/>
          </p:nvSpPr>
          <p:spPr bwMode="auto">
            <a:xfrm>
              <a:off x="3437490" y="4307147"/>
              <a:ext cx="836716" cy="603015"/>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思源黑体 CN Medium" panose="020B0600000000000000" pitchFamily="34" charset="-122"/>
                <a:ea typeface="+mn-ea"/>
                <a:cs typeface="+mn-cs"/>
              </a:endParaRPr>
            </a:p>
          </p:txBody>
        </p:sp>
        <p:sp>
          <p:nvSpPr>
            <p:cNvPr id="18" name="îṡ1îḑé">
              <a:extLst>
                <a:ext uri="{FF2B5EF4-FFF2-40B4-BE49-F238E27FC236}">
                  <a16:creationId xmlns:a16="http://schemas.microsoft.com/office/drawing/2014/main" id="{6931FF77-1C4B-4595-B29C-AA31F144CDBF}"/>
                </a:ext>
              </a:extLst>
            </p:cNvPr>
            <p:cNvSpPr>
              <a:spLocks/>
            </p:cNvSpPr>
            <p:nvPr/>
          </p:nvSpPr>
          <p:spPr bwMode="auto">
            <a:xfrm>
              <a:off x="7909185" y="4215376"/>
              <a:ext cx="793380" cy="686231"/>
            </a:xfrm>
            <a:custGeom>
              <a:avLst/>
              <a:gdLst>
                <a:gd name="T0" fmla="*/ 494 w 555"/>
                <a:gd name="T1" fmla="*/ 60 h 479"/>
                <a:gd name="T2" fmla="*/ 277 w 555"/>
                <a:gd name="T3" fmla="*/ 56 h 479"/>
                <a:gd name="T4" fmla="*/ 61 w 555"/>
                <a:gd name="T5" fmla="*/ 60 h 479"/>
                <a:gd name="T6" fmla="*/ 61 w 555"/>
                <a:gd name="T7" fmla="*/ 280 h 479"/>
                <a:gd name="T8" fmla="*/ 242 w 555"/>
                <a:gd name="T9" fmla="*/ 460 h 479"/>
                <a:gd name="T10" fmla="*/ 312 w 555"/>
                <a:gd name="T11" fmla="*/ 460 h 479"/>
                <a:gd name="T12" fmla="*/ 494 w 555"/>
                <a:gd name="T13" fmla="*/ 280 h 479"/>
                <a:gd name="T14" fmla="*/ 494 w 555"/>
                <a:gd name="T15" fmla="*/ 60 h 479"/>
                <a:gd name="T16" fmla="*/ 470 w 555"/>
                <a:gd name="T17" fmla="*/ 257 h 479"/>
                <a:gd name="T18" fmla="*/ 289 w 555"/>
                <a:gd name="T19" fmla="*/ 436 h 479"/>
                <a:gd name="T20" fmla="*/ 266 w 555"/>
                <a:gd name="T21" fmla="*/ 436 h 479"/>
                <a:gd name="T22" fmla="*/ 84 w 555"/>
                <a:gd name="T23" fmla="*/ 257 h 479"/>
                <a:gd name="T24" fmla="*/ 84 w 555"/>
                <a:gd name="T25" fmla="*/ 83 h 479"/>
                <a:gd name="T26" fmla="*/ 255 w 555"/>
                <a:gd name="T27" fmla="*/ 80 h 479"/>
                <a:gd name="T28" fmla="*/ 277 w 555"/>
                <a:gd name="T29" fmla="*/ 100 h 479"/>
                <a:gd name="T30" fmla="*/ 300 w 555"/>
                <a:gd name="T31" fmla="*/ 80 h 479"/>
                <a:gd name="T32" fmla="*/ 470 w 555"/>
                <a:gd name="T33" fmla="*/ 83 h 479"/>
                <a:gd name="T34" fmla="*/ 470 w 555"/>
                <a:gd name="T35" fmla="*/ 25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5" h="479">
                  <a:moveTo>
                    <a:pt x="494" y="60"/>
                  </a:moveTo>
                  <a:cubicBezTo>
                    <a:pt x="434" y="1"/>
                    <a:pt x="339" y="0"/>
                    <a:pt x="277" y="56"/>
                  </a:cubicBezTo>
                  <a:cubicBezTo>
                    <a:pt x="216" y="0"/>
                    <a:pt x="121" y="1"/>
                    <a:pt x="61" y="60"/>
                  </a:cubicBezTo>
                  <a:cubicBezTo>
                    <a:pt x="0" y="121"/>
                    <a:pt x="0" y="219"/>
                    <a:pt x="61" y="280"/>
                  </a:cubicBezTo>
                  <a:cubicBezTo>
                    <a:pt x="79" y="298"/>
                    <a:pt x="242" y="460"/>
                    <a:pt x="242" y="460"/>
                  </a:cubicBezTo>
                  <a:cubicBezTo>
                    <a:pt x="262" y="479"/>
                    <a:pt x="293" y="479"/>
                    <a:pt x="312" y="460"/>
                  </a:cubicBezTo>
                  <a:cubicBezTo>
                    <a:pt x="312" y="460"/>
                    <a:pt x="492" y="282"/>
                    <a:pt x="494" y="280"/>
                  </a:cubicBezTo>
                  <a:cubicBezTo>
                    <a:pt x="555" y="219"/>
                    <a:pt x="555" y="121"/>
                    <a:pt x="494" y="60"/>
                  </a:cubicBezTo>
                  <a:close/>
                  <a:moveTo>
                    <a:pt x="470" y="257"/>
                  </a:moveTo>
                  <a:cubicBezTo>
                    <a:pt x="289" y="436"/>
                    <a:pt x="289" y="436"/>
                    <a:pt x="289" y="436"/>
                  </a:cubicBezTo>
                  <a:cubicBezTo>
                    <a:pt x="283" y="443"/>
                    <a:pt x="272" y="443"/>
                    <a:pt x="266" y="436"/>
                  </a:cubicBezTo>
                  <a:cubicBezTo>
                    <a:pt x="84" y="257"/>
                    <a:pt x="84" y="257"/>
                    <a:pt x="84" y="257"/>
                  </a:cubicBezTo>
                  <a:cubicBezTo>
                    <a:pt x="36" y="209"/>
                    <a:pt x="36" y="131"/>
                    <a:pt x="84" y="83"/>
                  </a:cubicBezTo>
                  <a:cubicBezTo>
                    <a:pt x="131" y="37"/>
                    <a:pt x="206" y="36"/>
                    <a:pt x="255" y="80"/>
                  </a:cubicBezTo>
                  <a:cubicBezTo>
                    <a:pt x="277" y="100"/>
                    <a:pt x="277" y="100"/>
                    <a:pt x="277" y="100"/>
                  </a:cubicBezTo>
                  <a:cubicBezTo>
                    <a:pt x="300" y="80"/>
                    <a:pt x="300" y="80"/>
                    <a:pt x="300" y="80"/>
                  </a:cubicBezTo>
                  <a:cubicBezTo>
                    <a:pt x="349" y="36"/>
                    <a:pt x="424" y="37"/>
                    <a:pt x="470" y="83"/>
                  </a:cubicBezTo>
                  <a:cubicBezTo>
                    <a:pt x="519" y="131"/>
                    <a:pt x="519" y="209"/>
                    <a:pt x="470" y="257"/>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思源黑体 CN Medium" panose="020B0600000000000000" pitchFamily="34" charset="-122"/>
                <a:ea typeface="+mn-ea"/>
                <a:cs typeface="+mn-cs"/>
              </a:endParaRPr>
            </a:p>
          </p:txBody>
        </p:sp>
      </p:grpSp>
      <p:grpSp>
        <p:nvGrpSpPr>
          <p:cNvPr id="19" name="组合 18">
            <a:extLst>
              <a:ext uri="{FF2B5EF4-FFF2-40B4-BE49-F238E27FC236}">
                <a16:creationId xmlns:a16="http://schemas.microsoft.com/office/drawing/2014/main" id="{907D62D6-7DC5-4810-B400-BB6E34190288}"/>
              </a:ext>
            </a:extLst>
          </p:cNvPr>
          <p:cNvGrpSpPr/>
          <p:nvPr/>
        </p:nvGrpSpPr>
        <p:grpSpPr>
          <a:xfrm>
            <a:off x="1298264" y="2704836"/>
            <a:ext cx="2627798" cy="840129"/>
            <a:chOff x="1658314" y="2349127"/>
            <a:chExt cx="2133781" cy="682188"/>
          </a:xfrm>
        </p:grpSpPr>
        <p:sp>
          <p:nvSpPr>
            <p:cNvPr id="20" name="文本框 19">
              <a:extLst>
                <a:ext uri="{FF2B5EF4-FFF2-40B4-BE49-F238E27FC236}">
                  <a16:creationId xmlns:a16="http://schemas.microsoft.com/office/drawing/2014/main" id="{5F269499-0F39-4623-B4C3-ABFB3EA416CC}"/>
                </a:ext>
              </a:extLst>
            </p:cNvPr>
            <p:cNvSpPr txBox="1"/>
            <p:nvPr/>
          </p:nvSpPr>
          <p:spPr>
            <a:xfrm>
              <a:off x="1658314" y="2349127"/>
              <a:ext cx="2133781" cy="42485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rPr>
                <a:t>NHÓM 1</a:t>
              </a:r>
              <a:endParaRPr kumimoji="0" lang="zh-CN" altLang="en-US" sz="28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endParaRPr>
            </a:p>
          </p:txBody>
        </p:sp>
        <p:sp>
          <p:nvSpPr>
            <p:cNvPr id="21" name="文本框 20">
              <a:extLst>
                <a:ext uri="{FF2B5EF4-FFF2-40B4-BE49-F238E27FC236}">
                  <a16:creationId xmlns:a16="http://schemas.microsoft.com/office/drawing/2014/main" id="{F8DE76B9-1D17-4EDD-895F-A0B0DB8DF31B}"/>
                </a:ext>
              </a:extLst>
            </p:cNvPr>
            <p:cNvSpPr txBox="1"/>
            <p:nvPr/>
          </p:nvSpPr>
          <p:spPr>
            <a:xfrm>
              <a:off x="1658315" y="2687681"/>
              <a:ext cx="2133780" cy="343634"/>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rPr>
                <a:t>BẢN THÂN YÊU THÍCH</a:t>
              </a:r>
            </a:p>
          </p:txBody>
        </p:sp>
      </p:grpSp>
      <p:grpSp>
        <p:nvGrpSpPr>
          <p:cNvPr id="22" name="组合 21">
            <a:extLst>
              <a:ext uri="{FF2B5EF4-FFF2-40B4-BE49-F238E27FC236}">
                <a16:creationId xmlns:a16="http://schemas.microsoft.com/office/drawing/2014/main" id="{739137EE-F5BA-4845-AD2A-F34B6C407E67}"/>
              </a:ext>
            </a:extLst>
          </p:cNvPr>
          <p:cNvGrpSpPr/>
          <p:nvPr/>
        </p:nvGrpSpPr>
        <p:grpSpPr>
          <a:xfrm>
            <a:off x="8268950" y="2704836"/>
            <a:ext cx="2627798" cy="840129"/>
            <a:chOff x="1658314" y="2349127"/>
            <a:chExt cx="2133781" cy="682188"/>
          </a:xfrm>
        </p:grpSpPr>
        <p:sp>
          <p:nvSpPr>
            <p:cNvPr id="23" name="文本框 22">
              <a:extLst>
                <a:ext uri="{FF2B5EF4-FFF2-40B4-BE49-F238E27FC236}">
                  <a16:creationId xmlns:a16="http://schemas.microsoft.com/office/drawing/2014/main" id="{7BD154B6-3CD6-4E70-8FBA-EAF72ADDC3AB}"/>
                </a:ext>
              </a:extLst>
            </p:cNvPr>
            <p:cNvSpPr txBox="1"/>
            <p:nvPr/>
          </p:nvSpPr>
          <p:spPr>
            <a:xfrm>
              <a:off x="1658314" y="2349127"/>
              <a:ext cx="2133781" cy="42485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rPr>
                <a:t>NHÓM 3</a:t>
              </a:r>
              <a:endParaRPr kumimoji="0" lang="zh-CN" altLang="en-US" sz="28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endParaRPr>
            </a:p>
          </p:txBody>
        </p:sp>
        <p:sp>
          <p:nvSpPr>
            <p:cNvPr id="24" name="文本框 23">
              <a:extLst>
                <a:ext uri="{FF2B5EF4-FFF2-40B4-BE49-F238E27FC236}">
                  <a16:creationId xmlns:a16="http://schemas.microsoft.com/office/drawing/2014/main" id="{A54489CB-632C-409E-B238-74022640CB9C}"/>
                </a:ext>
              </a:extLst>
            </p:cNvPr>
            <p:cNvSpPr txBox="1"/>
            <p:nvPr/>
          </p:nvSpPr>
          <p:spPr>
            <a:xfrm>
              <a:off x="1658315" y="2687681"/>
              <a:ext cx="2133780" cy="343634"/>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rPr>
                <a:t>XÃ HỘI YÊU CẦU</a:t>
              </a:r>
            </a:p>
          </p:txBody>
        </p:sp>
      </p:grpSp>
      <p:grpSp>
        <p:nvGrpSpPr>
          <p:cNvPr id="25" name="组合 24">
            <a:extLst>
              <a:ext uri="{FF2B5EF4-FFF2-40B4-BE49-F238E27FC236}">
                <a16:creationId xmlns:a16="http://schemas.microsoft.com/office/drawing/2014/main" id="{CC6E9F49-48DD-46A4-96AC-95B557CE9C1E}"/>
              </a:ext>
            </a:extLst>
          </p:cNvPr>
          <p:cNvGrpSpPr/>
          <p:nvPr/>
        </p:nvGrpSpPr>
        <p:grpSpPr>
          <a:xfrm>
            <a:off x="4187881" y="1798896"/>
            <a:ext cx="3816238" cy="840129"/>
            <a:chOff x="1175805" y="2349127"/>
            <a:chExt cx="3098800" cy="682189"/>
          </a:xfrm>
        </p:grpSpPr>
        <p:sp>
          <p:nvSpPr>
            <p:cNvPr id="26" name="文本框 25">
              <a:extLst>
                <a:ext uri="{FF2B5EF4-FFF2-40B4-BE49-F238E27FC236}">
                  <a16:creationId xmlns:a16="http://schemas.microsoft.com/office/drawing/2014/main" id="{D35E8ACF-2054-45FC-B9F1-313B96417A46}"/>
                </a:ext>
              </a:extLst>
            </p:cNvPr>
            <p:cNvSpPr txBox="1"/>
            <p:nvPr/>
          </p:nvSpPr>
          <p:spPr>
            <a:xfrm>
              <a:off x="1658314" y="2349127"/>
              <a:ext cx="2133781" cy="42485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rPr>
                <a:t>NHÓM 2</a:t>
              </a:r>
              <a:endParaRPr kumimoji="0" lang="zh-CN" altLang="en-US" sz="28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endParaRPr>
            </a:p>
          </p:txBody>
        </p:sp>
        <p:sp>
          <p:nvSpPr>
            <p:cNvPr id="27" name="文本框 26">
              <a:extLst>
                <a:ext uri="{FF2B5EF4-FFF2-40B4-BE49-F238E27FC236}">
                  <a16:creationId xmlns:a16="http://schemas.microsoft.com/office/drawing/2014/main" id="{B30C2833-5670-4870-88B1-43A58936DE04}"/>
                </a:ext>
              </a:extLst>
            </p:cNvPr>
            <p:cNvSpPr txBox="1"/>
            <p:nvPr/>
          </p:nvSpPr>
          <p:spPr>
            <a:xfrm>
              <a:off x="1175805" y="2687681"/>
              <a:ext cx="3098800" cy="3436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altLang="zh-CN" sz="2000" dirty="0">
                  <a:solidFill>
                    <a:prstClr val="white">
                      <a:lumMod val="50000"/>
                    </a:prstClr>
                  </a:solidFill>
                  <a:latin typeface="Calibri" panose="020F0502020204030204" pitchFamily="34" charset="0"/>
                  <a:ea typeface="思源黑体 CN Medium" panose="020B0600000000000000" pitchFamily="34" charset="-122"/>
                  <a:cs typeface="Calibri" panose="020F0502020204030204" pitchFamily="34" charset="0"/>
                </a:rPr>
                <a:t>BẢN THÂN</a:t>
              </a:r>
              <a:r>
                <a:rPr kumimoji="0" lang="en-US" altLang="zh-CN"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rPr>
                <a:t> CÓ SỰ HIỂU BIẾT</a:t>
              </a:r>
            </a:p>
          </p:txBody>
        </p:sp>
      </p:grpSp>
      <p:sp>
        <p:nvSpPr>
          <p:cNvPr id="2" name="TextBox 8">
            <a:extLst>
              <a:ext uri="{FF2B5EF4-FFF2-40B4-BE49-F238E27FC236}">
                <a16:creationId xmlns:a16="http://schemas.microsoft.com/office/drawing/2014/main" id="{53840111-C13E-BBE0-03DB-682C7B304D29}"/>
              </a:ext>
            </a:extLst>
          </p:cNvPr>
          <p:cNvSpPr txBox="1">
            <a:spLocks noChangeArrowheads="1"/>
          </p:cNvSpPr>
          <p:nvPr/>
        </p:nvSpPr>
        <p:spPr bwMode="auto">
          <a:xfrm>
            <a:off x="887896" y="5941280"/>
            <a:ext cx="104029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dirty="0">
                <a:latin typeface="Calibri" panose="020F0502020204030204" pitchFamily="34" charset="0"/>
                <a:ea typeface="思源黑体 CN Medium" panose="020B0600000000000000" pitchFamily="34" charset="-122"/>
                <a:cs typeface="Calibri" panose="020F0502020204030204" pitchFamily="34" charset="0"/>
                <a:sym typeface="Arial" panose="020B0604020202020204" pitchFamily="34" charset="0"/>
              </a:rPr>
              <a:t>Thảo luận những yêu cầu của những nhóm nghề trên ?</a:t>
            </a:r>
            <a:endParaRPr kumimoji="0" lang="zh-CN" altLang="en-US" sz="3600" b="0" i="0" u="none" strike="noStrike" kern="1200" cap="none" spc="0" normalizeH="0" baseline="0" noProof="0" dirty="0">
              <a:ln>
                <a:noFill/>
              </a:ln>
              <a:effectLst/>
              <a:uLnTx/>
              <a:uFillTx/>
              <a:latin typeface="Calibri" panose="020F0502020204030204" pitchFamily="34" charset="0"/>
              <a:ea typeface="思源黑体 CN Medium" panose="020B0600000000000000" pitchFamily="34" charset="-122"/>
              <a:cs typeface="Calibri" panose="020F0502020204030204" pitchFamily="34" charset="0"/>
              <a:sym typeface="Arial" panose="020B0604020202020204" pitchFamily="34" charset="0"/>
            </a:endParaRPr>
          </a:p>
        </p:txBody>
      </p:sp>
    </p:spTree>
    <p:extLst>
      <p:ext uri="{BB962C8B-B14F-4D97-AF65-F5344CB8AC3E}">
        <p14:creationId xmlns:p14="http://schemas.microsoft.com/office/powerpoint/2010/main" val="381275291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56DE56F0-914F-4F8B-AD93-597ED37ABB2D}"/>
              </a:ext>
            </a:extLst>
          </p:cNvPr>
          <p:cNvGrpSpPr/>
          <p:nvPr/>
        </p:nvGrpSpPr>
        <p:grpSpPr>
          <a:xfrm>
            <a:off x="0" y="0"/>
            <a:ext cx="12192000" cy="6858000"/>
            <a:chOff x="0" y="0"/>
            <a:chExt cx="12192000" cy="6858000"/>
          </a:xfrm>
        </p:grpSpPr>
        <p:pic>
          <p:nvPicPr>
            <p:cNvPr id="33" name="图片 32">
              <a:extLst>
                <a:ext uri="{FF2B5EF4-FFF2-40B4-BE49-F238E27FC236}">
                  <a16:creationId xmlns:a16="http://schemas.microsoft.com/office/drawing/2014/main" id="{0D61C7DB-3837-435C-8088-46C463C2F80E}"/>
                </a:ext>
              </a:extLst>
            </p:cNvPr>
            <p:cNvPicPr>
              <a:picLocks noChangeAspect="1"/>
            </p:cNvPicPr>
            <p:nvPr/>
          </p:nvPicPr>
          <p:blipFill rotWithShape="1">
            <a:blip r:embed="rId3">
              <a:extLst>
                <a:ext uri="{28A0092B-C50C-407E-A947-70E740481C1C}">
                  <a14:useLocalDpi xmlns:a14="http://schemas.microsoft.com/office/drawing/2010/main" val="0"/>
                </a:ext>
              </a:extLst>
            </a:blip>
            <a:srcRect l="7066" t="7066" r="7066" b="7066"/>
            <a:stretch/>
          </p:blipFill>
          <p:spPr>
            <a:xfrm>
              <a:off x="0" y="0"/>
              <a:ext cx="12192000" cy="6858000"/>
            </a:xfrm>
            <a:prstGeom prst="rect">
              <a:avLst/>
            </a:prstGeom>
          </p:spPr>
        </p:pic>
        <p:grpSp>
          <p:nvGrpSpPr>
            <p:cNvPr id="34" name="组合 33">
              <a:extLst>
                <a:ext uri="{FF2B5EF4-FFF2-40B4-BE49-F238E27FC236}">
                  <a16:creationId xmlns:a16="http://schemas.microsoft.com/office/drawing/2014/main" id="{B900285E-C96C-4E6A-A324-87E9C9633922}"/>
                </a:ext>
              </a:extLst>
            </p:cNvPr>
            <p:cNvGrpSpPr/>
            <p:nvPr/>
          </p:nvGrpSpPr>
          <p:grpSpPr>
            <a:xfrm>
              <a:off x="152400" y="248764"/>
              <a:ext cx="11887200" cy="6481270"/>
              <a:chOff x="152400" y="248764"/>
              <a:chExt cx="11887200" cy="6481270"/>
            </a:xfrm>
          </p:grpSpPr>
          <p:sp>
            <p:nvSpPr>
              <p:cNvPr id="35" name="矩形 34">
                <a:extLst>
                  <a:ext uri="{FF2B5EF4-FFF2-40B4-BE49-F238E27FC236}">
                    <a16:creationId xmlns:a16="http://schemas.microsoft.com/office/drawing/2014/main" id="{3F954D71-3E87-4071-9185-3C897EC76A5D}"/>
                  </a:ext>
                </a:extLst>
              </p:cNvPr>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Calibri" panose="020F0502020204030204" pitchFamily="34" charset="0"/>
                  <a:ea typeface="思源黑体 CN Medium" panose="020B0600000000000000" pitchFamily="34" charset="-122"/>
                  <a:cs typeface="Calibri" panose="020F0502020204030204" pitchFamily="34" charset="0"/>
                </a:endParaRPr>
              </a:p>
            </p:txBody>
          </p:sp>
          <p:sp>
            <p:nvSpPr>
              <p:cNvPr id="36" name="TextBox 8">
                <a:extLst>
                  <a:ext uri="{FF2B5EF4-FFF2-40B4-BE49-F238E27FC236}">
                    <a16:creationId xmlns:a16="http://schemas.microsoft.com/office/drawing/2014/main" id="{185ACC20-9064-46C9-97E4-52CE3AE50190}"/>
                  </a:ext>
                </a:extLst>
              </p:cNvPr>
              <p:cNvSpPr txBox="1">
                <a:spLocks noChangeArrowheads="1"/>
              </p:cNvSpPr>
              <p:nvPr/>
            </p:nvSpPr>
            <p:spPr bwMode="auto">
              <a:xfrm>
                <a:off x="3405809" y="248764"/>
                <a:ext cx="55792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panose="020F0502020204030204" pitchFamily="34" charset="0"/>
                    <a:ea typeface="思源黑体 CN Medium" panose="020B0600000000000000" pitchFamily="34" charset="-122"/>
                    <a:cs typeface="Calibri" panose="020F0502020204030204" pitchFamily="34" charset="0"/>
                    <a:sym typeface="Arial" panose="020B0604020202020204" pitchFamily="34" charset="0"/>
                  </a:rPr>
                  <a:t>CHỌN NGHỀ PHÙ HỢP</a:t>
                </a:r>
                <a:endParaRPr kumimoji="0" lang="zh-CN" altLang="en-US" sz="4000" b="0" i="0" u="none" strike="noStrike" kern="1200" cap="none" spc="0" normalizeH="0" baseline="0" noProof="0" dirty="0">
                  <a:ln>
                    <a:noFill/>
                  </a:ln>
                  <a:solidFill>
                    <a:prstClr val="white"/>
                  </a:solidFill>
                  <a:effectLst/>
                  <a:uLnTx/>
                  <a:uFillTx/>
                  <a:latin typeface="Calibri" panose="020F0502020204030204" pitchFamily="34" charset="0"/>
                  <a:ea typeface="思源黑体 CN Medium" panose="020B0600000000000000" pitchFamily="34" charset="-122"/>
                  <a:cs typeface="Calibri" panose="020F0502020204030204" pitchFamily="34" charset="0"/>
                  <a:sym typeface="Arial" panose="020B0604020202020204" pitchFamily="34" charset="0"/>
                </a:endParaRPr>
              </a:p>
            </p:txBody>
          </p:sp>
        </p:grpSp>
      </p:grpSp>
      <p:sp>
        <p:nvSpPr>
          <p:cNvPr id="20" name="文本框 19">
            <a:extLst>
              <a:ext uri="{FF2B5EF4-FFF2-40B4-BE49-F238E27FC236}">
                <a16:creationId xmlns:a16="http://schemas.microsoft.com/office/drawing/2014/main" id="{5F269499-0F39-4623-B4C3-ABFB3EA416CC}"/>
              </a:ext>
            </a:extLst>
          </p:cNvPr>
          <p:cNvSpPr txBox="1"/>
          <p:nvPr/>
        </p:nvSpPr>
        <p:spPr>
          <a:xfrm>
            <a:off x="1153352" y="1034902"/>
            <a:ext cx="10415796" cy="52322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rPr>
              <a:t>THẢO LUẬN ĐỂ ĐƯA RA Ý KIẾN VỀ VIỆC CHỌN NGHỀ PHÙ HỢP</a:t>
            </a:r>
            <a:endParaRPr kumimoji="0" lang="zh-CN" altLang="en-US" sz="28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思源黑体 CN Medium" panose="020B0600000000000000" pitchFamily="34" charset="-122"/>
              <a:cs typeface="Calibri" panose="020F0502020204030204" pitchFamily="34" charset="0"/>
            </a:endParaRPr>
          </a:p>
        </p:txBody>
      </p:sp>
      <p:cxnSp>
        <p:nvCxnSpPr>
          <p:cNvPr id="3" name="Straight Connector 33">
            <a:extLst>
              <a:ext uri="{FF2B5EF4-FFF2-40B4-BE49-F238E27FC236}">
                <a16:creationId xmlns:a16="http://schemas.microsoft.com/office/drawing/2014/main" id="{2A9B76B0-AED8-50B3-F51A-712AA825A052}"/>
              </a:ext>
            </a:extLst>
          </p:cNvPr>
          <p:cNvCxnSpPr/>
          <p:nvPr/>
        </p:nvCxnSpPr>
        <p:spPr>
          <a:xfrm>
            <a:off x="1586813" y="2184530"/>
            <a:ext cx="9071927" cy="0"/>
          </a:xfrm>
          <a:prstGeom prst="line">
            <a:avLst/>
          </a:prstGeom>
          <a:ln w="9525">
            <a:solidFill>
              <a:schemeClr val="bg1">
                <a:lumMod val="75000"/>
              </a:schemeClr>
            </a:solidFill>
            <a:prstDash val="dash"/>
          </a:ln>
          <a:effectLst/>
        </p:spPr>
        <p:style>
          <a:lnRef idx="1">
            <a:schemeClr val="dk1"/>
          </a:lnRef>
          <a:fillRef idx="0">
            <a:schemeClr val="dk1"/>
          </a:fillRef>
          <a:effectRef idx="0">
            <a:schemeClr val="dk1"/>
          </a:effectRef>
          <a:fontRef idx="minor">
            <a:schemeClr val="tx1"/>
          </a:fontRef>
        </p:style>
      </p:cxnSp>
      <p:cxnSp>
        <p:nvCxnSpPr>
          <p:cNvPr id="4" name="Straight Connector 34">
            <a:extLst>
              <a:ext uri="{FF2B5EF4-FFF2-40B4-BE49-F238E27FC236}">
                <a16:creationId xmlns:a16="http://schemas.microsoft.com/office/drawing/2014/main" id="{1AD230C8-7598-A27E-A7A2-86BFA34D677B}"/>
              </a:ext>
            </a:extLst>
          </p:cNvPr>
          <p:cNvCxnSpPr/>
          <p:nvPr/>
        </p:nvCxnSpPr>
        <p:spPr>
          <a:xfrm>
            <a:off x="1586810" y="2184533"/>
            <a:ext cx="0" cy="1836118"/>
          </a:xfrm>
          <a:prstGeom prst="line">
            <a:avLst/>
          </a:prstGeom>
          <a:ln w="9525">
            <a:solidFill>
              <a:schemeClr val="bg1">
                <a:lumMod val="75000"/>
              </a:schemeClr>
            </a:solidFill>
            <a:prstDash val="dash"/>
          </a:ln>
          <a:effectLst/>
        </p:spPr>
        <p:style>
          <a:lnRef idx="1">
            <a:schemeClr val="dk1"/>
          </a:lnRef>
          <a:fillRef idx="0">
            <a:schemeClr val="dk1"/>
          </a:fillRef>
          <a:effectRef idx="0">
            <a:schemeClr val="dk1"/>
          </a:effectRef>
          <a:fontRef idx="minor">
            <a:schemeClr val="tx1"/>
          </a:fontRef>
        </p:style>
      </p:cxnSp>
      <p:cxnSp>
        <p:nvCxnSpPr>
          <p:cNvPr id="5" name="Straight Connector 35">
            <a:extLst>
              <a:ext uri="{FF2B5EF4-FFF2-40B4-BE49-F238E27FC236}">
                <a16:creationId xmlns:a16="http://schemas.microsoft.com/office/drawing/2014/main" id="{EC0B6B0C-D2FC-ABC9-F1BF-D584828FC267}"/>
              </a:ext>
            </a:extLst>
          </p:cNvPr>
          <p:cNvCxnSpPr/>
          <p:nvPr/>
        </p:nvCxnSpPr>
        <p:spPr>
          <a:xfrm>
            <a:off x="10658737" y="2184533"/>
            <a:ext cx="0" cy="1836118"/>
          </a:xfrm>
          <a:prstGeom prst="line">
            <a:avLst/>
          </a:prstGeom>
          <a:ln w="9525">
            <a:solidFill>
              <a:schemeClr val="bg1">
                <a:lumMod val="75000"/>
              </a:schemeClr>
            </a:solidFill>
            <a:prstDash val="dash"/>
          </a:ln>
          <a:effectLst/>
        </p:spPr>
        <p:style>
          <a:lnRef idx="1">
            <a:schemeClr val="dk1"/>
          </a:lnRef>
          <a:fillRef idx="0">
            <a:schemeClr val="dk1"/>
          </a:fillRef>
          <a:effectRef idx="0">
            <a:schemeClr val="dk1"/>
          </a:effectRef>
          <a:fontRef idx="minor">
            <a:schemeClr val="tx1"/>
          </a:fontRef>
        </p:style>
      </p:cxnSp>
      <p:sp>
        <p:nvSpPr>
          <p:cNvPr id="6" name="Oval 116">
            <a:extLst>
              <a:ext uri="{FF2B5EF4-FFF2-40B4-BE49-F238E27FC236}">
                <a16:creationId xmlns:a16="http://schemas.microsoft.com/office/drawing/2014/main" id="{ED24EDCD-53E9-DD20-0040-C2E884083624}"/>
              </a:ext>
            </a:extLst>
          </p:cNvPr>
          <p:cNvSpPr/>
          <p:nvPr/>
        </p:nvSpPr>
        <p:spPr>
          <a:xfrm>
            <a:off x="5512028" y="1586749"/>
            <a:ext cx="1167834" cy="1167834"/>
          </a:xfrm>
          <a:prstGeom prst="ellipse">
            <a:avLst/>
          </a:prstGeom>
          <a:solidFill>
            <a:srgbClr val="56A3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思源黑体 CN Medium" panose="020B0600000000000000" pitchFamily="34" charset="-122"/>
            </a:endParaRPr>
          </a:p>
        </p:txBody>
      </p:sp>
      <p:sp>
        <p:nvSpPr>
          <p:cNvPr id="11" name="Oval 119">
            <a:extLst>
              <a:ext uri="{FF2B5EF4-FFF2-40B4-BE49-F238E27FC236}">
                <a16:creationId xmlns:a16="http://schemas.microsoft.com/office/drawing/2014/main" id="{FA76E74A-152E-7B8E-73C4-FE59FEC106AB}"/>
              </a:ext>
            </a:extLst>
          </p:cNvPr>
          <p:cNvSpPr/>
          <p:nvPr/>
        </p:nvSpPr>
        <p:spPr>
          <a:xfrm>
            <a:off x="1541030" y="2130640"/>
            <a:ext cx="107786" cy="107786"/>
          </a:xfrm>
          <a:prstGeom prst="ellipse">
            <a:avLst/>
          </a:prstGeom>
          <a:solidFill>
            <a:schemeClr val="bg1">
              <a:lumMod val="75000"/>
            </a:schemeClr>
          </a:solidFill>
          <a:ln>
            <a:noFill/>
          </a:ln>
          <a:effectLst/>
        </p:spPr>
        <p:style>
          <a:lnRef idx="2">
            <a:schemeClr val="dk1"/>
          </a:lnRef>
          <a:fillRef idx="1">
            <a:schemeClr val="lt1"/>
          </a:fillRef>
          <a:effectRef idx="0">
            <a:schemeClr val="dk1"/>
          </a:effectRef>
          <a:fontRef idx="minor">
            <a:schemeClr val="dk1"/>
          </a:fontRef>
        </p:style>
        <p:txBody>
          <a:bodyPr anchor="ctr"/>
          <a:lstStyle/>
          <a:p>
            <a:pPr algn="ctr"/>
            <a:endParaRPr dirty="0">
              <a:latin typeface="思源黑体 CN Medium" panose="020B0600000000000000" pitchFamily="34" charset="-122"/>
            </a:endParaRPr>
          </a:p>
        </p:txBody>
      </p:sp>
      <p:sp>
        <p:nvSpPr>
          <p:cNvPr id="12" name="Oval 120">
            <a:extLst>
              <a:ext uri="{FF2B5EF4-FFF2-40B4-BE49-F238E27FC236}">
                <a16:creationId xmlns:a16="http://schemas.microsoft.com/office/drawing/2014/main" id="{BC02E43D-10A9-3D81-276C-4231A689B5CA}"/>
              </a:ext>
            </a:extLst>
          </p:cNvPr>
          <p:cNvSpPr/>
          <p:nvPr/>
        </p:nvSpPr>
        <p:spPr>
          <a:xfrm>
            <a:off x="10601165" y="2130640"/>
            <a:ext cx="107786" cy="107786"/>
          </a:xfrm>
          <a:prstGeom prst="ellipse">
            <a:avLst/>
          </a:prstGeom>
          <a:solidFill>
            <a:schemeClr val="bg1">
              <a:lumMod val="75000"/>
            </a:schemeClr>
          </a:solidFill>
          <a:ln>
            <a:noFill/>
          </a:ln>
          <a:effectLst/>
        </p:spPr>
        <p:style>
          <a:lnRef idx="2">
            <a:schemeClr val="dk1"/>
          </a:lnRef>
          <a:fillRef idx="1">
            <a:schemeClr val="lt1"/>
          </a:fillRef>
          <a:effectRef idx="0">
            <a:schemeClr val="dk1"/>
          </a:effectRef>
          <a:fontRef idx="minor">
            <a:schemeClr val="dk1"/>
          </a:fontRef>
        </p:style>
        <p:txBody>
          <a:bodyPr anchor="ctr"/>
          <a:lstStyle/>
          <a:p>
            <a:pPr algn="ctr"/>
            <a:endParaRPr dirty="0">
              <a:latin typeface="思源黑体 CN Medium" panose="020B0600000000000000" pitchFamily="34" charset="-122"/>
            </a:endParaRPr>
          </a:p>
        </p:txBody>
      </p:sp>
      <p:grpSp>
        <p:nvGrpSpPr>
          <p:cNvPr id="28" name="组合 14">
            <a:extLst>
              <a:ext uri="{FF2B5EF4-FFF2-40B4-BE49-F238E27FC236}">
                <a16:creationId xmlns:a16="http://schemas.microsoft.com/office/drawing/2014/main" id="{66C526D3-AC35-0BD0-4FC3-C5C2556BEB18}"/>
              </a:ext>
            </a:extLst>
          </p:cNvPr>
          <p:cNvGrpSpPr/>
          <p:nvPr/>
        </p:nvGrpSpPr>
        <p:grpSpPr>
          <a:xfrm>
            <a:off x="7925998" y="3562610"/>
            <a:ext cx="877412" cy="877412"/>
            <a:chOff x="8377051" y="3533105"/>
            <a:chExt cx="877615" cy="877615"/>
          </a:xfrm>
        </p:grpSpPr>
        <p:sp>
          <p:nvSpPr>
            <p:cNvPr id="30" name="Oval 37">
              <a:extLst>
                <a:ext uri="{FF2B5EF4-FFF2-40B4-BE49-F238E27FC236}">
                  <a16:creationId xmlns:a16="http://schemas.microsoft.com/office/drawing/2014/main" id="{B01542BF-45AC-8F57-1BAB-3D8F404EAF94}"/>
                </a:ext>
              </a:extLst>
            </p:cNvPr>
            <p:cNvSpPr/>
            <p:nvPr/>
          </p:nvSpPr>
          <p:spPr>
            <a:xfrm>
              <a:off x="8377051" y="3533105"/>
              <a:ext cx="877615" cy="877615"/>
            </a:xfrm>
            <a:prstGeom prst="ellipse">
              <a:avLst/>
            </a:prstGeom>
            <a:solidFill>
              <a:srgbClr val="56A3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dirty="0">
                <a:solidFill>
                  <a:schemeClr val="lt1"/>
                </a:solidFill>
                <a:latin typeface="思源黑体 CN Medium" panose="020B0600000000000000" pitchFamily="34" charset="-122"/>
              </a:endParaRPr>
            </a:p>
          </p:txBody>
        </p:sp>
        <p:sp>
          <p:nvSpPr>
            <p:cNvPr id="31" name="Oval 37">
              <a:extLst>
                <a:ext uri="{FF2B5EF4-FFF2-40B4-BE49-F238E27FC236}">
                  <a16:creationId xmlns:a16="http://schemas.microsoft.com/office/drawing/2014/main" id="{7CA9DA44-5070-AEFB-320F-7EB4CFF017B2}"/>
                </a:ext>
              </a:extLst>
            </p:cNvPr>
            <p:cNvSpPr/>
            <p:nvPr/>
          </p:nvSpPr>
          <p:spPr>
            <a:xfrm>
              <a:off x="8633928" y="3858184"/>
              <a:ext cx="363862" cy="227456"/>
            </a:xfrm>
            <a:custGeom>
              <a:avLst/>
              <a:gdLst>
                <a:gd name="connsiteX0" fmla="*/ 218748 w 607427"/>
                <a:gd name="connsiteY0" fmla="*/ 211767 h 379713"/>
                <a:gd name="connsiteX1" fmla="*/ 303678 w 607427"/>
                <a:gd name="connsiteY1" fmla="*/ 286283 h 379713"/>
                <a:gd name="connsiteX2" fmla="*/ 388608 w 607427"/>
                <a:gd name="connsiteY2" fmla="*/ 211767 h 379713"/>
                <a:gd name="connsiteX3" fmla="*/ 580118 w 607427"/>
                <a:gd name="connsiteY3" fmla="*/ 379713 h 379713"/>
                <a:gd name="connsiteX4" fmla="*/ 27238 w 607427"/>
                <a:gd name="connsiteY4" fmla="*/ 379713 h 379713"/>
                <a:gd name="connsiteX5" fmla="*/ 607427 w 607427"/>
                <a:gd name="connsiteY5" fmla="*/ 19970 h 379713"/>
                <a:gd name="connsiteX6" fmla="*/ 607427 w 607427"/>
                <a:gd name="connsiteY6" fmla="*/ 359531 h 379713"/>
                <a:gd name="connsiteX7" fmla="*/ 413725 w 607427"/>
                <a:gd name="connsiteY7" fmla="*/ 189751 h 379713"/>
                <a:gd name="connsiteX8" fmla="*/ 0 w 607427"/>
                <a:gd name="connsiteY8" fmla="*/ 19970 h 379713"/>
                <a:gd name="connsiteX9" fmla="*/ 193561 w 607427"/>
                <a:gd name="connsiteY9" fmla="*/ 189751 h 379713"/>
                <a:gd name="connsiteX10" fmla="*/ 0 w 607427"/>
                <a:gd name="connsiteY10" fmla="*/ 359531 h 379713"/>
                <a:gd name="connsiteX11" fmla="*/ 27379 w 607427"/>
                <a:gd name="connsiteY11" fmla="*/ 0 h 379713"/>
                <a:gd name="connsiteX12" fmla="*/ 579906 w 607427"/>
                <a:gd name="connsiteY12" fmla="*/ 0 h 379713"/>
                <a:gd name="connsiteX13" fmla="*/ 303694 w 607427"/>
                <a:gd name="connsiteY13" fmla="*/ 242251 h 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427" h="379713">
                  <a:moveTo>
                    <a:pt x="218748" y="211767"/>
                  </a:moveTo>
                  <a:lnTo>
                    <a:pt x="303678" y="286283"/>
                  </a:lnTo>
                  <a:lnTo>
                    <a:pt x="388608" y="211767"/>
                  </a:lnTo>
                  <a:lnTo>
                    <a:pt x="580118" y="379713"/>
                  </a:lnTo>
                  <a:lnTo>
                    <a:pt x="27238" y="379713"/>
                  </a:lnTo>
                  <a:close/>
                  <a:moveTo>
                    <a:pt x="607427" y="19970"/>
                  </a:moveTo>
                  <a:lnTo>
                    <a:pt x="607427" y="359531"/>
                  </a:lnTo>
                  <a:lnTo>
                    <a:pt x="413725" y="189751"/>
                  </a:lnTo>
                  <a:close/>
                  <a:moveTo>
                    <a:pt x="0" y="19970"/>
                  </a:moveTo>
                  <a:lnTo>
                    <a:pt x="193561" y="189751"/>
                  </a:lnTo>
                  <a:lnTo>
                    <a:pt x="0" y="359531"/>
                  </a:lnTo>
                  <a:close/>
                  <a:moveTo>
                    <a:pt x="27379" y="0"/>
                  </a:moveTo>
                  <a:lnTo>
                    <a:pt x="579906" y="0"/>
                  </a:lnTo>
                  <a:lnTo>
                    <a:pt x="303694" y="242251"/>
                  </a:lnTo>
                  <a:close/>
                </a:path>
              </a:pathLst>
            </a:custGeom>
            <a:solidFill>
              <a:schemeClr val="bg1"/>
            </a:solidFill>
            <a:ln>
              <a:noFill/>
            </a:ln>
            <a:effectLst/>
          </p:spPr>
          <p:style>
            <a:lnRef idx="2">
              <a:schemeClr val="dk1"/>
            </a:lnRef>
            <a:fillRef idx="1">
              <a:schemeClr val="lt1"/>
            </a:fillRef>
            <a:effectRef idx="0">
              <a:schemeClr val="dk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dirty="0">
                <a:latin typeface="思源黑体 CN Medium" panose="020B0600000000000000" pitchFamily="34" charset="-122"/>
              </a:endParaRPr>
            </a:p>
          </p:txBody>
        </p:sp>
      </p:grpSp>
      <p:grpSp>
        <p:nvGrpSpPr>
          <p:cNvPr id="32" name="组合 17">
            <a:extLst>
              <a:ext uri="{FF2B5EF4-FFF2-40B4-BE49-F238E27FC236}">
                <a16:creationId xmlns:a16="http://schemas.microsoft.com/office/drawing/2014/main" id="{61855CF2-396C-570C-16D0-FA1924855560}"/>
              </a:ext>
            </a:extLst>
          </p:cNvPr>
          <p:cNvGrpSpPr/>
          <p:nvPr/>
        </p:nvGrpSpPr>
        <p:grpSpPr>
          <a:xfrm>
            <a:off x="1156217" y="3562610"/>
            <a:ext cx="877412" cy="877412"/>
            <a:chOff x="1154279" y="3533105"/>
            <a:chExt cx="877615" cy="877615"/>
          </a:xfrm>
        </p:grpSpPr>
        <p:sp>
          <p:nvSpPr>
            <p:cNvPr id="37" name="Oval 43">
              <a:extLst>
                <a:ext uri="{FF2B5EF4-FFF2-40B4-BE49-F238E27FC236}">
                  <a16:creationId xmlns:a16="http://schemas.microsoft.com/office/drawing/2014/main" id="{85826772-0D0E-7EC5-35AC-2F53D4A58CC1}"/>
                </a:ext>
              </a:extLst>
            </p:cNvPr>
            <p:cNvSpPr/>
            <p:nvPr/>
          </p:nvSpPr>
          <p:spPr>
            <a:xfrm>
              <a:off x="1154279" y="3533105"/>
              <a:ext cx="877615" cy="877615"/>
            </a:xfrm>
            <a:prstGeom prst="ellipse">
              <a:avLst/>
            </a:prstGeom>
            <a:solidFill>
              <a:srgbClr val="56A3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dirty="0">
                <a:solidFill>
                  <a:schemeClr val="lt1"/>
                </a:solidFill>
                <a:latin typeface="思源黑体 CN Medium" panose="020B0600000000000000" pitchFamily="34" charset="-122"/>
              </a:endParaRPr>
            </a:p>
          </p:txBody>
        </p:sp>
        <p:sp>
          <p:nvSpPr>
            <p:cNvPr id="38" name="Oval 43">
              <a:extLst>
                <a:ext uri="{FF2B5EF4-FFF2-40B4-BE49-F238E27FC236}">
                  <a16:creationId xmlns:a16="http://schemas.microsoft.com/office/drawing/2014/main" id="{86D87B89-E9FC-DDE0-BA55-BF16D2A43E8B}"/>
                </a:ext>
              </a:extLst>
            </p:cNvPr>
            <p:cNvSpPr/>
            <p:nvPr/>
          </p:nvSpPr>
          <p:spPr>
            <a:xfrm>
              <a:off x="1411156" y="3804177"/>
              <a:ext cx="363862" cy="335471"/>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solidFill>
              <a:schemeClr val="bg1"/>
            </a:solidFill>
            <a:ln>
              <a:noFill/>
            </a:ln>
            <a:effectLst/>
          </p:spPr>
          <p:style>
            <a:lnRef idx="2">
              <a:schemeClr val="dk1"/>
            </a:lnRef>
            <a:fillRef idx="1">
              <a:schemeClr val="lt1"/>
            </a:fillRef>
            <a:effectRef idx="0">
              <a:schemeClr val="dk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dirty="0">
                <a:latin typeface="思源黑体 CN Medium" panose="020B0600000000000000" pitchFamily="34" charset="-122"/>
              </a:endParaRPr>
            </a:p>
          </p:txBody>
        </p:sp>
      </p:grpSp>
      <p:grpSp>
        <p:nvGrpSpPr>
          <p:cNvPr id="39" name="组合 20">
            <a:extLst>
              <a:ext uri="{FF2B5EF4-FFF2-40B4-BE49-F238E27FC236}">
                <a16:creationId xmlns:a16="http://schemas.microsoft.com/office/drawing/2014/main" id="{FF61F53D-0EB8-3F46-3DE0-897C073212CC}"/>
              </a:ext>
            </a:extLst>
          </p:cNvPr>
          <p:cNvGrpSpPr/>
          <p:nvPr/>
        </p:nvGrpSpPr>
        <p:grpSpPr>
          <a:xfrm>
            <a:off x="10182590" y="3562610"/>
            <a:ext cx="877412" cy="877412"/>
            <a:chOff x="10182742" y="3533105"/>
            <a:chExt cx="877615" cy="877615"/>
          </a:xfrm>
        </p:grpSpPr>
        <p:sp>
          <p:nvSpPr>
            <p:cNvPr id="40" name="Oval 49">
              <a:extLst>
                <a:ext uri="{FF2B5EF4-FFF2-40B4-BE49-F238E27FC236}">
                  <a16:creationId xmlns:a16="http://schemas.microsoft.com/office/drawing/2014/main" id="{0F6115A0-82AD-75F8-B88F-4AC82260D5FC}"/>
                </a:ext>
              </a:extLst>
            </p:cNvPr>
            <p:cNvSpPr/>
            <p:nvPr/>
          </p:nvSpPr>
          <p:spPr>
            <a:xfrm>
              <a:off x="10182742" y="3533105"/>
              <a:ext cx="877615" cy="877615"/>
            </a:xfrm>
            <a:prstGeom prst="ellipse">
              <a:avLst/>
            </a:prstGeom>
            <a:solidFill>
              <a:srgbClr val="56A3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dirty="0">
                <a:solidFill>
                  <a:schemeClr val="lt1"/>
                </a:solidFill>
                <a:latin typeface="思源黑体 CN Medium" panose="020B0600000000000000" pitchFamily="34" charset="-122"/>
              </a:endParaRPr>
            </a:p>
          </p:txBody>
        </p:sp>
        <p:sp>
          <p:nvSpPr>
            <p:cNvPr id="41" name="Oval 49">
              <a:extLst>
                <a:ext uri="{FF2B5EF4-FFF2-40B4-BE49-F238E27FC236}">
                  <a16:creationId xmlns:a16="http://schemas.microsoft.com/office/drawing/2014/main" id="{8E83D041-B580-D0AD-3EE5-345925A5CEA7}"/>
                </a:ext>
              </a:extLst>
            </p:cNvPr>
            <p:cNvSpPr/>
            <p:nvPr/>
          </p:nvSpPr>
          <p:spPr>
            <a:xfrm>
              <a:off x="10445509" y="3789982"/>
              <a:ext cx="352080" cy="363862"/>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a:noFill/>
            </a:ln>
            <a:effectLst/>
          </p:spPr>
          <p:style>
            <a:lnRef idx="2">
              <a:schemeClr val="dk1"/>
            </a:lnRef>
            <a:fillRef idx="1">
              <a:schemeClr val="lt1"/>
            </a:fillRef>
            <a:effectRef idx="0">
              <a:schemeClr val="dk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dirty="0">
                <a:latin typeface="思源黑体 CN Medium" panose="020B0600000000000000" pitchFamily="34" charset="-122"/>
              </a:endParaRPr>
            </a:p>
          </p:txBody>
        </p:sp>
      </p:grpSp>
      <p:grpSp>
        <p:nvGrpSpPr>
          <p:cNvPr id="42" name="组合 23">
            <a:extLst>
              <a:ext uri="{FF2B5EF4-FFF2-40B4-BE49-F238E27FC236}">
                <a16:creationId xmlns:a16="http://schemas.microsoft.com/office/drawing/2014/main" id="{36688369-27B2-7504-9279-1A522D08E529}"/>
              </a:ext>
            </a:extLst>
          </p:cNvPr>
          <p:cNvGrpSpPr/>
          <p:nvPr/>
        </p:nvGrpSpPr>
        <p:grpSpPr>
          <a:xfrm>
            <a:off x="5669404" y="3562610"/>
            <a:ext cx="877412" cy="877412"/>
            <a:chOff x="6571358" y="3533105"/>
            <a:chExt cx="877615" cy="877615"/>
          </a:xfrm>
        </p:grpSpPr>
        <p:sp>
          <p:nvSpPr>
            <p:cNvPr id="43" name="Oval 58">
              <a:extLst>
                <a:ext uri="{FF2B5EF4-FFF2-40B4-BE49-F238E27FC236}">
                  <a16:creationId xmlns:a16="http://schemas.microsoft.com/office/drawing/2014/main" id="{6E2352C9-9BC6-EAB0-2DED-931A6B52A2A4}"/>
                </a:ext>
              </a:extLst>
            </p:cNvPr>
            <p:cNvSpPr/>
            <p:nvPr/>
          </p:nvSpPr>
          <p:spPr>
            <a:xfrm>
              <a:off x="6571358" y="3533105"/>
              <a:ext cx="877615" cy="877615"/>
            </a:xfrm>
            <a:prstGeom prst="ellipse">
              <a:avLst/>
            </a:prstGeom>
            <a:solidFill>
              <a:srgbClr val="56A3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dirty="0">
                <a:solidFill>
                  <a:schemeClr val="lt1"/>
                </a:solidFill>
                <a:latin typeface="思源黑体 CN Medium" panose="020B0600000000000000" pitchFamily="34" charset="-122"/>
              </a:endParaRPr>
            </a:p>
          </p:txBody>
        </p:sp>
        <p:sp>
          <p:nvSpPr>
            <p:cNvPr id="44" name="Oval 58">
              <a:extLst>
                <a:ext uri="{FF2B5EF4-FFF2-40B4-BE49-F238E27FC236}">
                  <a16:creationId xmlns:a16="http://schemas.microsoft.com/office/drawing/2014/main" id="{33C3B3B7-095F-5737-8AB1-4DF6537B1423}"/>
                </a:ext>
              </a:extLst>
            </p:cNvPr>
            <p:cNvSpPr/>
            <p:nvPr/>
          </p:nvSpPr>
          <p:spPr>
            <a:xfrm>
              <a:off x="6828235" y="3790256"/>
              <a:ext cx="363862" cy="363313"/>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a:effectLst/>
          </p:spPr>
          <p:style>
            <a:lnRef idx="2">
              <a:schemeClr val="dk1"/>
            </a:lnRef>
            <a:fillRef idx="1">
              <a:schemeClr val="lt1"/>
            </a:fillRef>
            <a:effectRef idx="0">
              <a:schemeClr val="dk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dirty="0">
                <a:latin typeface="思源黑体 CN Medium" panose="020B0600000000000000" pitchFamily="34" charset="-122"/>
              </a:endParaRPr>
            </a:p>
          </p:txBody>
        </p:sp>
      </p:grpSp>
      <p:grpSp>
        <p:nvGrpSpPr>
          <p:cNvPr id="45" name="组合 26">
            <a:extLst>
              <a:ext uri="{FF2B5EF4-FFF2-40B4-BE49-F238E27FC236}">
                <a16:creationId xmlns:a16="http://schemas.microsoft.com/office/drawing/2014/main" id="{7D6FCEEC-7CEA-E6CD-3186-E5024505772A}"/>
              </a:ext>
            </a:extLst>
          </p:cNvPr>
          <p:cNvGrpSpPr/>
          <p:nvPr/>
        </p:nvGrpSpPr>
        <p:grpSpPr>
          <a:xfrm>
            <a:off x="3412811" y="3562610"/>
            <a:ext cx="877412" cy="877412"/>
            <a:chOff x="4765665" y="3533105"/>
            <a:chExt cx="877615" cy="877615"/>
          </a:xfrm>
        </p:grpSpPr>
        <p:sp>
          <p:nvSpPr>
            <p:cNvPr id="46" name="Oval 71">
              <a:extLst>
                <a:ext uri="{FF2B5EF4-FFF2-40B4-BE49-F238E27FC236}">
                  <a16:creationId xmlns:a16="http://schemas.microsoft.com/office/drawing/2014/main" id="{6F8DB645-DA26-AD5D-84E0-EC88D90F35D5}"/>
                </a:ext>
              </a:extLst>
            </p:cNvPr>
            <p:cNvSpPr/>
            <p:nvPr/>
          </p:nvSpPr>
          <p:spPr>
            <a:xfrm>
              <a:off x="4765665" y="3533105"/>
              <a:ext cx="877615" cy="877615"/>
            </a:xfrm>
            <a:prstGeom prst="ellipse">
              <a:avLst/>
            </a:prstGeom>
            <a:solidFill>
              <a:srgbClr val="56A3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dirty="0">
                <a:solidFill>
                  <a:schemeClr val="lt1"/>
                </a:solidFill>
                <a:latin typeface="思源黑体 CN Medium" panose="020B0600000000000000" pitchFamily="34" charset="-122"/>
              </a:endParaRPr>
            </a:p>
          </p:txBody>
        </p:sp>
        <p:sp>
          <p:nvSpPr>
            <p:cNvPr id="47" name="Oval 71">
              <a:extLst>
                <a:ext uri="{FF2B5EF4-FFF2-40B4-BE49-F238E27FC236}">
                  <a16:creationId xmlns:a16="http://schemas.microsoft.com/office/drawing/2014/main" id="{B854EE8A-2F29-56FD-F12B-1D0333DFC2DB}"/>
                </a:ext>
              </a:extLst>
            </p:cNvPr>
            <p:cNvSpPr/>
            <p:nvPr/>
          </p:nvSpPr>
          <p:spPr>
            <a:xfrm>
              <a:off x="5022542" y="3803902"/>
              <a:ext cx="363862" cy="336021"/>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a:effectLst/>
          </p:spPr>
          <p:style>
            <a:lnRef idx="2">
              <a:schemeClr val="dk1"/>
            </a:lnRef>
            <a:fillRef idx="1">
              <a:schemeClr val="lt1"/>
            </a:fillRef>
            <a:effectRef idx="0">
              <a:schemeClr val="dk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dirty="0">
                <a:latin typeface="思源黑体 CN Medium" panose="020B0600000000000000" pitchFamily="34" charset="-122"/>
              </a:endParaRPr>
            </a:p>
          </p:txBody>
        </p:sp>
      </p:grpSp>
      <p:sp>
        <p:nvSpPr>
          <p:cNvPr id="48" name="Oval 116">
            <a:extLst>
              <a:ext uri="{FF2B5EF4-FFF2-40B4-BE49-F238E27FC236}">
                <a16:creationId xmlns:a16="http://schemas.microsoft.com/office/drawing/2014/main" id="{6797A9DF-944B-F0E3-1CB0-2497D55D1C5D}"/>
              </a:ext>
            </a:extLst>
          </p:cNvPr>
          <p:cNvSpPr/>
          <p:nvPr/>
        </p:nvSpPr>
        <p:spPr>
          <a:xfrm>
            <a:off x="5853852" y="1964504"/>
            <a:ext cx="484186" cy="412325"/>
          </a:xfrm>
          <a:custGeom>
            <a:avLst/>
            <a:gdLst>
              <a:gd name="connsiteX0" fmla="*/ 303714 w 607639"/>
              <a:gd name="connsiteY0" fmla="*/ 173520 h 517456"/>
              <a:gd name="connsiteX1" fmla="*/ 337586 w 607639"/>
              <a:gd name="connsiteY1" fmla="*/ 207321 h 517456"/>
              <a:gd name="connsiteX2" fmla="*/ 303714 w 607639"/>
              <a:gd name="connsiteY2" fmla="*/ 241122 h 517456"/>
              <a:gd name="connsiteX3" fmla="*/ 269842 w 607639"/>
              <a:gd name="connsiteY3" fmla="*/ 207321 h 517456"/>
              <a:gd name="connsiteX4" fmla="*/ 303714 w 607639"/>
              <a:gd name="connsiteY4" fmla="*/ 173520 h 517456"/>
              <a:gd name="connsiteX5" fmla="*/ 303758 w 607639"/>
              <a:gd name="connsiteY5" fmla="*/ 139994 h 517456"/>
              <a:gd name="connsiteX6" fmla="*/ 236373 w 607639"/>
              <a:gd name="connsiteY6" fmla="*/ 207277 h 517456"/>
              <a:gd name="connsiteX7" fmla="*/ 303758 w 607639"/>
              <a:gd name="connsiteY7" fmla="*/ 274559 h 517456"/>
              <a:gd name="connsiteX8" fmla="*/ 371054 w 607639"/>
              <a:gd name="connsiteY8" fmla="*/ 207277 h 517456"/>
              <a:gd name="connsiteX9" fmla="*/ 303758 w 607639"/>
              <a:gd name="connsiteY9" fmla="*/ 139994 h 517456"/>
              <a:gd name="connsiteX10" fmla="*/ 282839 w 607639"/>
              <a:gd name="connsiteY10" fmla="*/ 68801 h 517456"/>
              <a:gd name="connsiteX11" fmla="*/ 303669 w 607639"/>
              <a:gd name="connsiteY11" fmla="*/ 68801 h 517456"/>
              <a:gd name="connsiteX12" fmla="*/ 303847 w 607639"/>
              <a:gd name="connsiteY12" fmla="*/ 68801 h 517456"/>
              <a:gd name="connsiteX13" fmla="*/ 324588 w 607639"/>
              <a:gd name="connsiteY13" fmla="*/ 68801 h 517456"/>
              <a:gd name="connsiteX14" fmla="*/ 327703 w 607639"/>
              <a:gd name="connsiteY14" fmla="*/ 99465 h 517456"/>
              <a:gd name="connsiteX15" fmla="*/ 363221 w 607639"/>
              <a:gd name="connsiteY15" fmla="*/ 114219 h 517456"/>
              <a:gd name="connsiteX16" fmla="*/ 387166 w 607639"/>
              <a:gd name="connsiteY16" fmla="*/ 94665 h 517456"/>
              <a:gd name="connsiteX17" fmla="*/ 416541 w 607639"/>
              <a:gd name="connsiteY17" fmla="*/ 124085 h 517456"/>
              <a:gd name="connsiteX18" fmla="*/ 396958 w 607639"/>
              <a:gd name="connsiteY18" fmla="*/ 147993 h 517456"/>
              <a:gd name="connsiteX19" fmla="*/ 411645 w 607639"/>
              <a:gd name="connsiteY19" fmla="*/ 183457 h 517456"/>
              <a:gd name="connsiteX20" fmla="*/ 442445 w 607639"/>
              <a:gd name="connsiteY20" fmla="*/ 186479 h 517456"/>
              <a:gd name="connsiteX21" fmla="*/ 442445 w 607639"/>
              <a:gd name="connsiteY21" fmla="*/ 228075 h 517456"/>
              <a:gd name="connsiteX22" fmla="*/ 411645 w 607639"/>
              <a:gd name="connsiteY22" fmla="*/ 231185 h 517456"/>
              <a:gd name="connsiteX23" fmla="*/ 396958 w 607639"/>
              <a:gd name="connsiteY23" fmla="*/ 266649 h 517456"/>
              <a:gd name="connsiteX24" fmla="*/ 416541 w 607639"/>
              <a:gd name="connsiteY24" fmla="*/ 290558 h 517456"/>
              <a:gd name="connsiteX25" fmla="*/ 387166 w 607639"/>
              <a:gd name="connsiteY25" fmla="*/ 319977 h 517456"/>
              <a:gd name="connsiteX26" fmla="*/ 363221 w 607639"/>
              <a:gd name="connsiteY26" fmla="*/ 300423 h 517456"/>
              <a:gd name="connsiteX27" fmla="*/ 327703 w 607639"/>
              <a:gd name="connsiteY27" fmla="*/ 315177 h 517456"/>
              <a:gd name="connsiteX28" fmla="*/ 324588 w 607639"/>
              <a:gd name="connsiteY28" fmla="*/ 345841 h 517456"/>
              <a:gd name="connsiteX29" fmla="*/ 303847 w 607639"/>
              <a:gd name="connsiteY29" fmla="*/ 345841 h 517456"/>
              <a:gd name="connsiteX30" fmla="*/ 303669 w 607639"/>
              <a:gd name="connsiteY30" fmla="*/ 345841 h 517456"/>
              <a:gd name="connsiteX31" fmla="*/ 282839 w 607639"/>
              <a:gd name="connsiteY31" fmla="*/ 345841 h 517456"/>
              <a:gd name="connsiteX32" fmla="*/ 279813 w 607639"/>
              <a:gd name="connsiteY32" fmla="*/ 315177 h 517456"/>
              <a:gd name="connsiteX33" fmla="*/ 244295 w 607639"/>
              <a:gd name="connsiteY33" fmla="*/ 300423 h 517456"/>
              <a:gd name="connsiteX34" fmla="*/ 220350 w 607639"/>
              <a:gd name="connsiteY34" fmla="*/ 319977 h 517456"/>
              <a:gd name="connsiteX35" fmla="*/ 190886 w 607639"/>
              <a:gd name="connsiteY35" fmla="*/ 290558 h 517456"/>
              <a:gd name="connsiteX36" fmla="*/ 210558 w 607639"/>
              <a:gd name="connsiteY36" fmla="*/ 266649 h 517456"/>
              <a:gd name="connsiteX37" fmla="*/ 195782 w 607639"/>
              <a:gd name="connsiteY37" fmla="*/ 231185 h 517456"/>
              <a:gd name="connsiteX38" fmla="*/ 164982 w 607639"/>
              <a:gd name="connsiteY38" fmla="*/ 228075 h 517456"/>
              <a:gd name="connsiteX39" fmla="*/ 164982 w 607639"/>
              <a:gd name="connsiteY39" fmla="*/ 186568 h 517456"/>
              <a:gd name="connsiteX40" fmla="*/ 195782 w 607639"/>
              <a:gd name="connsiteY40" fmla="*/ 183457 h 517456"/>
              <a:gd name="connsiteX41" fmla="*/ 210558 w 607639"/>
              <a:gd name="connsiteY41" fmla="*/ 147993 h 517456"/>
              <a:gd name="connsiteX42" fmla="*/ 190886 w 607639"/>
              <a:gd name="connsiteY42" fmla="*/ 124085 h 517456"/>
              <a:gd name="connsiteX43" fmla="*/ 220350 w 607639"/>
              <a:gd name="connsiteY43" fmla="*/ 94665 h 517456"/>
              <a:gd name="connsiteX44" fmla="*/ 244295 w 607639"/>
              <a:gd name="connsiteY44" fmla="*/ 114219 h 517456"/>
              <a:gd name="connsiteX45" fmla="*/ 279813 w 607639"/>
              <a:gd name="connsiteY45" fmla="*/ 99465 h 517456"/>
              <a:gd name="connsiteX46" fmla="*/ 38005 w 607639"/>
              <a:gd name="connsiteY46" fmla="*/ 37951 h 517456"/>
              <a:gd name="connsiteX47" fmla="*/ 38005 w 607639"/>
              <a:gd name="connsiteY47" fmla="*/ 376049 h 517456"/>
              <a:gd name="connsiteX48" fmla="*/ 569634 w 607639"/>
              <a:gd name="connsiteY48" fmla="*/ 376049 h 517456"/>
              <a:gd name="connsiteX49" fmla="*/ 569634 w 607639"/>
              <a:gd name="connsiteY49" fmla="*/ 37951 h 517456"/>
              <a:gd name="connsiteX50" fmla="*/ 28482 w 607639"/>
              <a:gd name="connsiteY50" fmla="*/ 0 h 517456"/>
              <a:gd name="connsiteX51" fmla="*/ 579157 w 607639"/>
              <a:gd name="connsiteY51" fmla="*/ 0 h 517456"/>
              <a:gd name="connsiteX52" fmla="*/ 607639 w 607639"/>
              <a:gd name="connsiteY52" fmla="*/ 28441 h 517456"/>
              <a:gd name="connsiteX53" fmla="*/ 607639 w 607639"/>
              <a:gd name="connsiteY53" fmla="*/ 385559 h 517456"/>
              <a:gd name="connsiteX54" fmla="*/ 579157 w 607639"/>
              <a:gd name="connsiteY54" fmla="*/ 414000 h 517456"/>
              <a:gd name="connsiteX55" fmla="*/ 351304 w 607639"/>
              <a:gd name="connsiteY55" fmla="*/ 414000 h 517456"/>
              <a:gd name="connsiteX56" fmla="*/ 351304 w 607639"/>
              <a:gd name="connsiteY56" fmla="*/ 479593 h 517456"/>
              <a:gd name="connsiteX57" fmla="*/ 437906 w 607639"/>
              <a:gd name="connsiteY57" fmla="*/ 479593 h 517456"/>
              <a:gd name="connsiteX58" fmla="*/ 437906 w 607639"/>
              <a:gd name="connsiteY58" fmla="*/ 517456 h 517456"/>
              <a:gd name="connsiteX59" fmla="*/ 169733 w 607639"/>
              <a:gd name="connsiteY59" fmla="*/ 517456 h 517456"/>
              <a:gd name="connsiteX60" fmla="*/ 169733 w 607639"/>
              <a:gd name="connsiteY60" fmla="*/ 479593 h 517456"/>
              <a:gd name="connsiteX61" fmla="*/ 256335 w 607639"/>
              <a:gd name="connsiteY61" fmla="*/ 479593 h 517456"/>
              <a:gd name="connsiteX62" fmla="*/ 256335 w 607639"/>
              <a:gd name="connsiteY62" fmla="*/ 414000 h 517456"/>
              <a:gd name="connsiteX63" fmla="*/ 28482 w 607639"/>
              <a:gd name="connsiteY63" fmla="*/ 414000 h 517456"/>
              <a:gd name="connsiteX64" fmla="*/ 0 w 607639"/>
              <a:gd name="connsiteY64" fmla="*/ 385559 h 517456"/>
              <a:gd name="connsiteX65" fmla="*/ 0 w 607639"/>
              <a:gd name="connsiteY65" fmla="*/ 28441 h 517456"/>
              <a:gd name="connsiteX66" fmla="*/ 28482 w 607639"/>
              <a:gd name="connsiteY66" fmla="*/ 0 h 5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7639" h="517456">
                <a:moveTo>
                  <a:pt x="303714" y="173520"/>
                </a:moveTo>
                <a:cubicBezTo>
                  <a:pt x="322421" y="173520"/>
                  <a:pt x="337586" y="188653"/>
                  <a:pt x="337586" y="207321"/>
                </a:cubicBezTo>
                <a:cubicBezTo>
                  <a:pt x="337586" y="225989"/>
                  <a:pt x="322421" y="241122"/>
                  <a:pt x="303714" y="241122"/>
                </a:cubicBezTo>
                <a:cubicBezTo>
                  <a:pt x="285007" y="241122"/>
                  <a:pt x="269842" y="225989"/>
                  <a:pt x="269842" y="207321"/>
                </a:cubicBezTo>
                <a:cubicBezTo>
                  <a:pt x="269842" y="188653"/>
                  <a:pt x="285007" y="173520"/>
                  <a:pt x="303714" y="173520"/>
                </a:cubicBezTo>
                <a:close/>
                <a:moveTo>
                  <a:pt x="303758" y="139994"/>
                </a:moveTo>
                <a:cubicBezTo>
                  <a:pt x="266549" y="139994"/>
                  <a:pt x="236373" y="170125"/>
                  <a:pt x="236373" y="207277"/>
                </a:cubicBezTo>
                <a:cubicBezTo>
                  <a:pt x="236373" y="244517"/>
                  <a:pt x="266549" y="274559"/>
                  <a:pt x="303758" y="274559"/>
                </a:cubicBezTo>
                <a:cubicBezTo>
                  <a:pt x="340967" y="274559"/>
                  <a:pt x="371054" y="244517"/>
                  <a:pt x="371054" y="207277"/>
                </a:cubicBezTo>
                <a:cubicBezTo>
                  <a:pt x="371054" y="170125"/>
                  <a:pt x="340967" y="139994"/>
                  <a:pt x="303758" y="139994"/>
                </a:cubicBezTo>
                <a:close/>
                <a:moveTo>
                  <a:pt x="282839" y="68801"/>
                </a:moveTo>
                <a:lnTo>
                  <a:pt x="303669" y="68801"/>
                </a:lnTo>
                <a:lnTo>
                  <a:pt x="303847" y="68801"/>
                </a:lnTo>
                <a:lnTo>
                  <a:pt x="324588" y="68801"/>
                </a:lnTo>
                <a:lnTo>
                  <a:pt x="327703" y="99465"/>
                </a:lnTo>
                <a:cubicBezTo>
                  <a:pt x="340522" y="102309"/>
                  <a:pt x="352450" y="107375"/>
                  <a:pt x="363221" y="114219"/>
                </a:cubicBezTo>
                <a:lnTo>
                  <a:pt x="387166" y="94665"/>
                </a:lnTo>
                <a:lnTo>
                  <a:pt x="416541" y="124085"/>
                </a:lnTo>
                <a:lnTo>
                  <a:pt x="396958" y="147993"/>
                </a:lnTo>
                <a:cubicBezTo>
                  <a:pt x="403812" y="158748"/>
                  <a:pt x="408797" y="170658"/>
                  <a:pt x="411645" y="183457"/>
                </a:cubicBezTo>
                <a:lnTo>
                  <a:pt x="442445" y="186479"/>
                </a:lnTo>
                <a:lnTo>
                  <a:pt x="442445" y="228075"/>
                </a:lnTo>
                <a:lnTo>
                  <a:pt x="411645" y="231185"/>
                </a:lnTo>
                <a:cubicBezTo>
                  <a:pt x="408886" y="243984"/>
                  <a:pt x="403812" y="255894"/>
                  <a:pt x="396958" y="266649"/>
                </a:cubicBezTo>
                <a:lnTo>
                  <a:pt x="416541" y="290558"/>
                </a:lnTo>
                <a:lnTo>
                  <a:pt x="387166" y="319977"/>
                </a:lnTo>
                <a:lnTo>
                  <a:pt x="363221" y="300423"/>
                </a:lnTo>
                <a:cubicBezTo>
                  <a:pt x="352450" y="307267"/>
                  <a:pt x="340522" y="312333"/>
                  <a:pt x="327703" y="315177"/>
                </a:cubicBezTo>
                <a:lnTo>
                  <a:pt x="324588" y="345841"/>
                </a:lnTo>
                <a:lnTo>
                  <a:pt x="303847" y="345841"/>
                </a:lnTo>
                <a:lnTo>
                  <a:pt x="303669" y="345841"/>
                </a:lnTo>
                <a:lnTo>
                  <a:pt x="282839" y="345841"/>
                </a:lnTo>
                <a:lnTo>
                  <a:pt x="279813" y="315177"/>
                </a:lnTo>
                <a:cubicBezTo>
                  <a:pt x="266994" y="312333"/>
                  <a:pt x="254977" y="307267"/>
                  <a:pt x="244295" y="300423"/>
                </a:cubicBezTo>
                <a:lnTo>
                  <a:pt x="220350" y="319977"/>
                </a:lnTo>
                <a:lnTo>
                  <a:pt x="190886" y="290558"/>
                </a:lnTo>
                <a:lnTo>
                  <a:pt x="210558" y="266649"/>
                </a:lnTo>
                <a:cubicBezTo>
                  <a:pt x="203704" y="255894"/>
                  <a:pt x="198630" y="243984"/>
                  <a:pt x="195782" y="231185"/>
                </a:cubicBezTo>
                <a:lnTo>
                  <a:pt x="164982" y="228075"/>
                </a:lnTo>
                <a:lnTo>
                  <a:pt x="164982" y="186568"/>
                </a:lnTo>
                <a:lnTo>
                  <a:pt x="195782" y="183457"/>
                </a:lnTo>
                <a:cubicBezTo>
                  <a:pt x="198630" y="170658"/>
                  <a:pt x="203704" y="158748"/>
                  <a:pt x="210558" y="147993"/>
                </a:cubicBezTo>
                <a:lnTo>
                  <a:pt x="190886" y="124085"/>
                </a:lnTo>
                <a:lnTo>
                  <a:pt x="220350" y="94665"/>
                </a:lnTo>
                <a:lnTo>
                  <a:pt x="244295" y="114219"/>
                </a:lnTo>
                <a:cubicBezTo>
                  <a:pt x="254977" y="107375"/>
                  <a:pt x="266905" y="102309"/>
                  <a:pt x="279813" y="99465"/>
                </a:cubicBezTo>
                <a:close/>
                <a:moveTo>
                  <a:pt x="38005" y="37951"/>
                </a:moveTo>
                <a:lnTo>
                  <a:pt x="38005" y="376049"/>
                </a:lnTo>
                <a:lnTo>
                  <a:pt x="569634" y="376049"/>
                </a:lnTo>
                <a:lnTo>
                  <a:pt x="569634" y="37951"/>
                </a:lnTo>
                <a:close/>
                <a:moveTo>
                  <a:pt x="28482" y="0"/>
                </a:moveTo>
                <a:lnTo>
                  <a:pt x="579157" y="0"/>
                </a:lnTo>
                <a:cubicBezTo>
                  <a:pt x="594822" y="0"/>
                  <a:pt x="607639" y="12799"/>
                  <a:pt x="607639" y="28441"/>
                </a:cubicBezTo>
                <a:lnTo>
                  <a:pt x="607639" y="385559"/>
                </a:lnTo>
                <a:cubicBezTo>
                  <a:pt x="607639" y="401202"/>
                  <a:pt x="594822" y="414000"/>
                  <a:pt x="579157" y="414000"/>
                </a:cubicBezTo>
                <a:lnTo>
                  <a:pt x="351304" y="414000"/>
                </a:lnTo>
                <a:lnTo>
                  <a:pt x="351304" y="479593"/>
                </a:lnTo>
                <a:lnTo>
                  <a:pt x="437906" y="479593"/>
                </a:lnTo>
                <a:lnTo>
                  <a:pt x="437906" y="517456"/>
                </a:lnTo>
                <a:lnTo>
                  <a:pt x="169733" y="517456"/>
                </a:lnTo>
                <a:lnTo>
                  <a:pt x="169733" y="479593"/>
                </a:lnTo>
                <a:lnTo>
                  <a:pt x="256335" y="479593"/>
                </a:lnTo>
                <a:lnTo>
                  <a:pt x="256335" y="414000"/>
                </a:lnTo>
                <a:lnTo>
                  <a:pt x="28482" y="414000"/>
                </a:lnTo>
                <a:cubicBezTo>
                  <a:pt x="12817" y="414000"/>
                  <a:pt x="0" y="401202"/>
                  <a:pt x="0" y="385559"/>
                </a:cubicBezTo>
                <a:lnTo>
                  <a:pt x="0" y="28441"/>
                </a:lnTo>
                <a:cubicBezTo>
                  <a:pt x="0" y="12799"/>
                  <a:pt x="12817" y="0"/>
                  <a:pt x="28482" y="0"/>
                </a:cubicBezTo>
                <a:close/>
              </a:path>
            </a:pathLst>
          </a:custGeom>
          <a:solidFill>
            <a:schemeClr val="bg1"/>
          </a:solidFill>
          <a:ln>
            <a:noFill/>
          </a:ln>
          <a:effectLst/>
        </p:spPr>
        <p:style>
          <a:lnRef idx="2">
            <a:schemeClr val="dk1"/>
          </a:lnRef>
          <a:fillRef idx="1">
            <a:schemeClr val="lt1"/>
          </a:fillRef>
          <a:effectRef idx="0">
            <a:schemeClr val="dk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dirty="0">
              <a:latin typeface="思源黑体 CN Medium" panose="020B0600000000000000" pitchFamily="34" charset="-122"/>
            </a:endParaRPr>
          </a:p>
        </p:txBody>
      </p:sp>
      <p:sp>
        <p:nvSpPr>
          <p:cNvPr id="49" name="文本框 30">
            <a:extLst>
              <a:ext uri="{FF2B5EF4-FFF2-40B4-BE49-F238E27FC236}">
                <a16:creationId xmlns:a16="http://schemas.microsoft.com/office/drawing/2014/main" id="{0FBA351E-BB40-C7E7-5238-16F68B1DAF12}"/>
              </a:ext>
            </a:extLst>
          </p:cNvPr>
          <p:cNvSpPr txBox="1"/>
          <p:nvPr/>
        </p:nvSpPr>
        <p:spPr>
          <a:xfrm>
            <a:off x="676381" y="4696839"/>
            <a:ext cx="2106576" cy="1692771"/>
          </a:xfrm>
          <a:prstGeom prst="rect">
            <a:avLst/>
          </a:prstGeom>
          <a:noFill/>
        </p:spPr>
        <p:txBody>
          <a:bodyPr wrap="square" rtlCol="0">
            <a:spAutoFit/>
            <a:scene3d>
              <a:camera prst="orthographicFront"/>
              <a:lightRig rig="threePt" dir="t"/>
            </a:scene3d>
            <a:sp3d contourW="12700"/>
          </a:bodyPr>
          <a:lstStyle/>
          <a:p>
            <a:pPr algn="ctr"/>
            <a:r>
              <a:rPr lang="en-US" altLang="zh-CN" sz="26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rPr>
              <a:t>RẤT THÍCH NHƯNG KHÔNG CÓ KHẢ NĂNG</a:t>
            </a:r>
          </a:p>
        </p:txBody>
      </p:sp>
      <p:sp>
        <p:nvSpPr>
          <p:cNvPr id="50" name="文本框 31">
            <a:extLst>
              <a:ext uri="{FF2B5EF4-FFF2-40B4-BE49-F238E27FC236}">
                <a16:creationId xmlns:a16="http://schemas.microsoft.com/office/drawing/2014/main" id="{128F1A53-70B0-AF2B-A11E-C525B7807DF9}"/>
              </a:ext>
            </a:extLst>
          </p:cNvPr>
          <p:cNvSpPr txBox="1"/>
          <p:nvPr/>
        </p:nvSpPr>
        <p:spPr>
          <a:xfrm>
            <a:off x="2932975" y="4696839"/>
            <a:ext cx="2106576" cy="1692771"/>
          </a:xfrm>
          <a:prstGeom prst="rect">
            <a:avLst/>
          </a:prstGeom>
          <a:noFill/>
        </p:spPr>
        <p:txBody>
          <a:bodyPr wrap="square" rtlCol="0">
            <a:spAutoFit/>
            <a:scene3d>
              <a:camera prst="orthographicFront"/>
              <a:lightRig rig="threePt" dir="t"/>
            </a:scene3d>
            <a:sp3d contourW="12700"/>
          </a:bodyPr>
          <a:lstStyle/>
          <a:p>
            <a:pPr algn="ctr"/>
            <a:r>
              <a:rPr lang="en-US" altLang="zh-CN" sz="26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rPr>
              <a:t>KHÔNG THÍCH NHƯNG CÓ KỸ NĂNG</a:t>
            </a:r>
          </a:p>
        </p:txBody>
      </p:sp>
      <p:sp>
        <p:nvSpPr>
          <p:cNvPr id="51" name="文本框 32">
            <a:extLst>
              <a:ext uri="{FF2B5EF4-FFF2-40B4-BE49-F238E27FC236}">
                <a16:creationId xmlns:a16="http://schemas.microsoft.com/office/drawing/2014/main" id="{F2EDEA22-BD85-987D-230B-01A161576DBC}"/>
              </a:ext>
            </a:extLst>
          </p:cNvPr>
          <p:cNvSpPr txBox="1"/>
          <p:nvPr/>
        </p:nvSpPr>
        <p:spPr>
          <a:xfrm>
            <a:off x="5204235" y="4696839"/>
            <a:ext cx="2106576" cy="1692771"/>
          </a:xfrm>
          <a:prstGeom prst="rect">
            <a:avLst/>
          </a:prstGeom>
          <a:noFill/>
        </p:spPr>
        <p:txBody>
          <a:bodyPr wrap="square" rtlCol="0">
            <a:spAutoFit/>
            <a:scene3d>
              <a:camera prst="orthographicFront"/>
              <a:lightRig rig="threePt" dir="t"/>
            </a:scene3d>
            <a:sp3d contourW="12700"/>
          </a:bodyPr>
          <a:lstStyle/>
          <a:p>
            <a:pPr algn="ctr"/>
            <a:r>
              <a:rPr lang="en-US" altLang="zh-CN" sz="26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rPr>
              <a:t>KHÔNG THÍCH VÀ KHÔNG CÓ KỸ NĂNG</a:t>
            </a:r>
          </a:p>
        </p:txBody>
      </p:sp>
      <p:sp>
        <p:nvSpPr>
          <p:cNvPr id="52" name="文本框 33">
            <a:extLst>
              <a:ext uri="{FF2B5EF4-FFF2-40B4-BE49-F238E27FC236}">
                <a16:creationId xmlns:a16="http://schemas.microsoft.com/office/drawing/2014/main" id="{BBDE080F-CF02-85DC-2745-8804DCF94FAC}"/>
              </a:ext>
            </a:extLst>
          </p:cNvPr>
          <p:cNvSpPr txBox="1"/>
          <p:nvPr/>
        </p:nvSpPr>
        <p:spPr>
          <a:xfrm>
            <a:off x="7446162" y="4696839"/>
            <a:ext cx="2106576" cy="2092881"/>
          </a:xfrm>
          <a:prstGeom prst="rect">
            <a:avLst/>
          </a:prstGeom>
          <a:noFill/>
        </p:spPr>
        <p:txBody>
          <a:bodyPr wrap="square" rtlCol="0">
            <a:spAutoFit/>
            <a:scene3d>
              <a:camera prst="orthographicFront"/>
              <a:lightRig rig="threePt" dir="t"/>
            </a:scene3d>
            <a:sp3d contourW="12700"/>
          </a:bodyPr>
          <a:lstStyle/>
          <a:p>
            <a:pPr algn="ctr"/>
            <a:r>
              <a:rPr lang="en-US" altLang="zh-CN" sz="26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rPr>
              <a:t>CÓ KHẢ NĂNG NHỮNG KHÔNG THÍCH</a:t>
            </a:r>
          </a:p>
        </p:txBody>
      </p:sp>
      <p:sp>
        <p:nvSpPr>
          <p:cNvPr id="53" name="文本框 34">
            <a:extLst>
              <a:ext uri="{FF2B5EF4-FFF2-40B4-BE49-F238E27FC236}">
                <a16:creationId xmlns:a16="http://schemas.microsoft.com/office/drawing/2014/main" id="{EAC6F96B-962F-C1F5-9BA1-A504284BBC28}"/>
              </a:ext>
            </a:extLst>
          </p:cNvPr>
          <p:cNvSpPr txBox="1"/>
          <p:nvPr/>
        </p:nvSpPr>
        <p:spPr>
          <a:xfrm>
            <a:off x="9715452" y="4696839"/>
            <a:ext cx="2106576" cy="2092881"/>
          </a:xfrm>
          <a:prstGeom prst="rect">
            <a:avLst/>
          </a:prstGeom>
          <a:noFill/>
        </p:spPr>
        <p:txBody>
          <a:bodyPr wrap="square" rtlCol="0">
            <a:spAutoFit/>
            <a:scene3d>
              <a:camera prst="orthographicFront"/>
              <a:lightRig rig="threePt" dir="t"/>
            </a:scene3d>
            <a:sp3d contourW="12700"/>
          </a:bodyPr>
          <a:lstStyle/>
          <a:p>
            <a:pPr algn="ctr"/>
            <a:r>
              <a:rPr lang="en-US" altLang="zh-CN" sz="2600" dirty="0">
                <a:solidFill>
                  <a:schemeClr val="bg1">
                    <a:lumMod val="50000"/>
                  </a:schemeClr>
                </a:solidFill>
                <a:latin typeface="Calibri" panose="020F0502020204030204" pitchFamily="34" charset="0"/>
                <a:ea typeface="思源黑体 CN Medium" panose="020B0600000000000000" pitchFamily="34" charset="-122"/>
                <a:cs typeface="Calibri" panose="020F0502020204030204" pitchFamily="34" charset="0"/>
              </a:rPr>
              <a:t>TYƯƠNG ĐỐI CÓ KHẢ NĂNG VÀ TƯƠNG ĐỐI THÍCH</a:t>
            </a:r>
          </a:p>
        </p:txBody>
      </p:sp>
      <p:sp>
        <p:nvSpPr>
          <p:cNvPr id="54" name="矩形 35">
            <a:extLst>
              <a:ext uri="{FF2B5EF4-FFF2-40B4-BE49-F238E27FC236}">
                <a16:creationId xmlns:a16="http://schemas.microsoft.com/office/drawing/2014/main" id="{77B19232-4F21-8B1A-9C9E-3776896631C6}"/>
              </a:ext>
            </a:extLst>
          </p:cNvPr>
          <p:cNvSpPr/>
          <p:nvPr/>
        </p:nvSpPr>
        <p:spPr>
          <a:xfrm>
            <a:off x="4457301" y="2832168"/>
            <a:ext cx="3330947" cy="369332"/>
          </a:xfrm>
          <a:prstGeom prst="rect">
            <a:avLst/>
          </a:prstGeom>
        </p:spPr>
        <p:txBody>
          <a:bodyPr wrap="square">
            <a:spAutoFit/>
            <a:scene3d>
              <a:camera prst="orthographicFront"/>
              <a:lightRig rig="threePt" dir="t"/>
            </a:scene3d>
            <a:sp3d contourW="12700"/>
          </a:bodyPr>
          <a:lstStyle/>
          <a:p>
            <a:pPr algn="ctr"/>
            <a:r>
              <a:rPr lang="en-US" altLang="zh-CN" b="1" dirty="0">
                <a:solidFill>
                  <a:schemeClr val="bg1">
                    <a:lumMod val="50000"/>
                  </a:schemeClr>
                </a:solidFill>
                <a:latin typeface="iCiel Cadena" panose="02000503000000020004" pitchFamily="2" charset="77"/>
                <a:ea typeface="思源黑体 CN Medium" panose="020B0600000000000000" pitchFamily="34" charset="-122"/>
              </a:rPr>
              <a:t>CÁC TRƯỜNG HỢP SAU</a:t>
            </a:r>
            <a:endParaRPr lang="zh-CN" altLang="en-US" b="1" dirty="0">
              <a:solidFill>
                <a:schemeClr val="bg1">
                  <a:lumMod val="50000"/>
                </a:schemeClr>
              </a:solidFill>
              <a:latin typeface="iCiel Cadena" panose="02000503000000020004" pitchFamily="2" charset="77"/>
              <a:ea typeface="思源黑体 CN Medium" panose="020B0600000000000000" pitchFamily="34" charset="-122"/>
            </a:endParaRPr>
          </a:p>
        </p:txBody>
      </p:sp>
    </p:spTree>
    <p:extLst>
      <p:ext uri="{BB962C8B-B14F-4D97-AF65-F5344CB8AC3E}">
        <p14:creationId xmlns:p14="http://schemas.microsoft.com/office/powerpoint/2010/main" val="247985906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ppt_x"/>
                                          </p:val>
                                        </p:tav>
                                        <p:tav tm="100000">
                                          <p:val>
                                            <p:strVal val="#ppt_x"/>
                                          </p:val>
                                        </p:tav>
                                      </p:tavLst>
                                    </p:anim>
                                    <p:anim calcmode="lin" valueType="num">
                                      <p:cBhvr additive="base">
                                        <p:cTn id="52" dur="500" fill="hold"/>
                                        <p:tgtEl>
                                          <p:spTgt spid="4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ppt_w</p:attrName>
                                        </p:attrNameLst>
                                      </p:cBhvr>
                                      <p:tavLst>
                                        <p:tav tm="0">
                                          <p:val>
                                            <p:fltVal val="0"/>
                                          </p:val>
                                        </p:tav>
                                        <p:tav tm="100000">
                                          <p:val>
                                            <p:strVal val="#ppt_w"/>
                                          </p:val>
                                        </p:tav>
                                      </p:tavLst>
                                    </p:anim>
                                    <p:anim calcmode="lin" valueType="num">
                                      <p:cBhvr>
                                        <p:cTn id="61" dur="500" fill="hold"/>
                                        <p:tgtEl>
                                          <p:spTgt spid="49"/>
                                        </p:tgtEl>
                                        <p:attrNameLst>
                                          <p:attrName>ppt_h</p:attrName>
                                        </p:attrNameLst>
                                      </p:cBhvr>
                                      <p:tavLst>
                                        <p:tav tm="0">
                                          <p:val>
                                            <p:fltVal val="0"/>
                                          </p:val>
                                        </p:tav>
                                        <p:tav tm="100000">
                                          <p:val>
                                            <p:strVal val="#ppt_h"/>
                                          </p:val>
                                        </p:tav>
                                      </p:tavLst>
                                    </p:anim>
                                    <p:animEffect transition="in" filter="fade">
                                      <p:cBhvr>
                                        <p:cTn id="62" dur="500"/>
                                        <p:tgtEl>
                                          <p:spTgt spid="49"/>
                                        </p:tgtEl>
                                      </p:cBhvr>
                                    </p:animEffect>
                                  </p:childTnLst>
                                </p:cTn>
                              </p:par>
                            </p:childTnLst>
                          </p:cTn>
                        </p:par>
                        <p:par>
                          <p:cTn id="63" fill="hold">
                            <p:stCondLst>
                              <p:cond delay="1000"/>
                            </p:stCondLst>
                            <p:childTnLst>
                              <p:par>
                                <p:cTn id="64" presetID="53" presetClass="entr" presetSubtype="16" fill="hold" grpId="0"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ppt_w</p:attrName>
                                        </p:attrNameLst>
                                      </p:cBhvr>
                                      <p:tavLst>
                                        <p:tav tm="0">
                                          <p:val>
                                            <p:fltVal val="0"/>
                                          </p:val>
                                        </p:tav>
                                        <p:tav tm="100000">
                                          <p:val>
                                            <p:strVal val="#ppt_w"/>
                                          </p:val>
                                        </p:tav>
                                      </p:tavLst>
                                    </p:anim>
                                    <p:anim calcmode="lin" valueType="num">
                                      <p:cBhvr>
                                        <p:cTn id="73" dur="500" fill="hold"/>
                                        <p:tgtEl>
                                          <p:spTgt spid="51"/>
                                        </p:tgtEl>
                                        <p:attrNameLst>
                                          <p:attrName>ppt_h</p:attrName>
                                        </p:attrNameLst>
                                      </p:cBhvr>
                                      <p:tavLst>
                                        <p:tav tm="0">
                                          <p:val>
                                            <p:fltVal val="0"/>
                                          </p:val>
                                        </p:tav>
                                        <p:tav tm="100000">
                                          <p:val>
                                            <p:strVal val="#ppt_h"/>
                                          </p:val>
                                        </p:tav>
                                      </p:tavLst>
                                    </p:anim>
                                    <p:animEffect transition="in" filter="fade">
                                      <p:cBhvr>
                                        <p:cTn id="74" dur="500"/>
                                        <p:tgtEl>
                                          <p:spTgt spid="51"/>
                                        </p:tgtEl>
                                      </p:cBhvr>
                                    </p:animEffect>
                                  </p:childTnLst>
                                </p:cTn>
                              </p:par>
                            </p:childTnLst>
                          </p:cTn>
                        </p:par>
                        <p:par>
                          <p:cTn id="75" fill="hold">
                            <p:stCondLst>
                              <p:cond delay="2000"/>
                            </p:stCondLst>
                            <p:childTnLst>
                              <p:par>
                                <p:cTn id="76" presetID="53" presetClass="entr" presetSubtype="16"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p:cTn id="78" dur="500" fill="hold"/>
                                        <p:tgtEl>
                                          <p:spTgt spid="52"/>
                                        </p:tgtEl>
                                        <p:attrNameLst>
                                          <p:attrName>ppt_w</p:attrName>
                                        </p:attrNameLst>
                                      </p:cBhvr>
                                      <p:tavLst>
                                        <p:tav tm="0">
                                          <p:val>
                                            <p:fltVal val="0"/>
                                          </p:val>
                                        </p:tav>
                                        <p:tav tm="100000">
                                          <p:val>
                                            <p:strVal val="#ppt_w"/>
                                          </p:val>
                                        </p:tav>
                                      </p:tavLst>
                                    </p:anim>
                                    <p:anim calcmode="lin" valueType="num">
                                      <p:cBhvr>
                                        <p:cTn id="79" dur="500" fill="hold"/>
                                        <p:tgtEl>
                                          <p:spTgt spid="52"/>
                                        </p:tgtEl>
                                        <p:attrNameLst>
                                          <p:attrName>ppt_h</p:attrName>
                                        </p:attrNameLst>
                                      </p:cBhvr>
                                      <p:tavLst>
                                        <p:tav tm="0">
                                          <p:val>
                                            <p:fltVal val="0"/>
                                          </p:val>
                                        </p:tav>
                                        <p:tav tm="100000">
                                          <p:val>
                                            <p:strVal val="#ppt_h"/>
                                          </p:val>
                                        </p:tav>
                                      </p:tavLst>
                                    </p:anim>
                                    <p:animEffect transition="in" filter="fade">
                                      <p:cBhvr>
                                        <p:cTn id="80" dur="500"/>
                                        <p:tgtEl>
                                          <p:spTgt spid="52"/>
                                        </p:tgtEl>
                                      </p:cBhvr>
                                    </p:animEffect>
                                  </p:childTnLst>
                                </p:cTn>
                              </p:par>
                            </p:childTnLst>
                          </p:cTn>
                        </p:par>
                        <p:par>
                          <p:cTn id="81" fill="hold">
                            <p:stCondLst>
                              <p:cond delay="2500"/>
                            </p:stCondLst>
                            <p:childTnLst>
                              <p:par>
                                <p:cTn id="82" presetID="53" presetClass="entr" presetSubtype="16" fill="hold" grpId="0" nodeType="after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p:cTn id="84" dur="500" fill="hold"/>
                                        <p:tgtEl>
                                          <p:spTgt spid="53"/>
                                        </p:tgtEl>
                                        <p:attrNameLst>
                                          <p:attrName>ppt_w</p:attrName>
                                        </p:attrNameLst>
                                      </p:cBhvr>
                                      <p:tavLst>
                                        <p:tav tm="0">
                                          <p:val>
                                            <p:fltVal val="0"/>
                                          </p:val>
                                        </p:tav>
                                        <p:tav tm="100000">
                                          <p:val>
                                            <p:strVal val="#ppt_w"/>
                                          </p:val>
                                        </p:tav>
                                      </p:tavLst>
                                    </p:anim>
                                    <p:anim calcmode="lin" valueType="num">
                                      <p:cBhvr>
                                        <p:cTn id="85" dur="500" fill="hold"/>
                                        <p:tgtEl>
                                          <p:spTgt spid="53"/>
                                        </p:tgtEl>
                                        <p:attrNameLst>
                                          <p:attrName>ppt_h</p:attrName>
                                        </p:attrNameLst>
                                      </p:cBhvr>
                                      <p:tavLst>
                                        <p:tav tm="0">
                                          <p:val>
                                            <p:fltVal val="0"/>
                                          </p:val>
                                        </p:tav>
                                        <p:tav tm="100000">
                                          <p:val>
                                            <p:strVal val="#ppt_h"/>
                                          </p:val>
                                        </p:tav>
                                      </p:tavLst>
                                    </p:anim>
                                    <p:animEffect transition="in" filter="fade">
                                      <p:cBhvr>
                                        <p:cTn id="8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48" grpId="0" animBg="1"/>
      <p:bldP spid="49" grpId="0"/>
      <p:bldP spid="50" grpId="0"/>
      <p:bldP spid="51" grpId="0"/>
      <p:bldP spid="52" grpId="0"/>
      <p:bldP spid="5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29C0459-AB06-4108-B8FF-D4CADCAF5260}"/>
              </a:ext>
            </a:extLst>
          </p:cNvPr>
          <p:cNvGrpSpPr/>
          <p:nvPr/>
        </p:nvGrpSpPr>
        <p:grpSpPr>
          <a:xfrm>
            <a:off x="0" y="0"/>
            <a:ext cx="12192000" cy="6858000"/>
            <a:chOff x="0" y="0"/>
            <a:chExt cx="12192000" cy="6858000"/>
          </a:xfrm>
        </p:grpSpPr>
        <p:pic>
          <p:nvPicPr>
            <p:cNvPr id="20" name="图片 19">
              <a:extLst>
                <a:ext uri="{FF2B5EF4-FFF2-40B4-BE49-F238E27FC236}">
                  <a16:creationId xmlns:a16="http://schemas.microsoft.com/office/drawing/2014/main" id="{08FF445C-243F-404C-81F8-8D512BF2D0C2}"/>
                </a:ext>
              </a:extLst>
            </p:cNvPr>
            <p:cNvPicPr>
              <a:picLocks noChangeAspect="1"/>
            </p:cNvPicPr>
            <p:nvPr/>
          </p:nvPicPr>
          <p:blipFill rotWithShape="1">
            <a:blip r:embed="rId3">
              <a:extLst>
                <a:ext uri="{28A0092B-C50C-407E-A947-70E740481C1C}">
                  <a14:useLocalDpi xmlns:a14="http://schemas.microsoft.com/office/drawing/2010/main" val="0"/>
                </a:ext>
              </a:extLst>
            </a:blip>
            <a:srcRect l="7066" t="7066" r="7066" b="7066"/>
            <a:stretch/>
          </p:blipFill>
          <p:spPr>
            <a:xfrm>
              <a:off x="0" y="0"/>
              <a:ext cx="12192000" cy="6858000"/>
            </a:xfrm>
            <a:prstGeom prst="rect">
              <a:avLst/>
            </a:prstGeom>
          </p:spPr>
        </p:pic>
        <p:sp>
          <p:nvSpPr>
            <p:cNvPr id="24" name="矩形 23">
              <a:extLst>
                <a:ext uri="{FF2B5EF4-FFF2-40B4-BE49-F238E27FC236}">
                  <a16:creationId xmlns:a16="http://schemas.microsoft.com/office/drawing/2014/main" id="{6E50E10D-A402-48CC-B88F-15102FB418E7}"/>
                </a:ext>
              </a:extLst>
            </p:cNvPr>
            <p:cNvSpPr/>
            <p:nvPr/>
          </p:nvSpPr>
          <p:spPr>
            <a:xfrm>
              <a:off x="152400" y="1041400"/>
              <a:ext cx="11887200" cy="56886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grpSp>
      <p:sp>
        <p:nvSpPr>
          <p:cNvPr id="10" name="矩形 9">
            <a:extLst>
              <a:ext uri="{FF2B5EF4-FFF2-40B4-BE49-F238E27FC236}">
                <a16:creationId xmlns:a16="http://schemas.microsoft.com/office/drawing/2014/main" id="{5D967BF9-A9FD-47D1-8C5B-46ECD0DCE459}"/>
              </a:ext>
            </a:extLst>
          </p:cNvPr>
          <p:cNvSpPr/>
          <p:nvPr/>
        </p:nvSpPr>
        <p:spPr>
          <a:xfrm>
            <a:off x="673062" y="1442329"/>
            <a:ext cx="4993688" cy="4832092"/>
          </a:xfrm>
          <a:prstGeom prst="rect">
            <a:avLst/>
          </a:prstGeom>
        </p:spPr>
        <p:txBody>
          <a:bodyPr wrap="square">
            <a:spAutoFit/>
          </a:bodyPr>
          <a:lstStyle/>
          <a:p>
            <a:pPr algn="just"/>
            <a:r>
              <a:rPr lang="vi-VN" sz="2800" b="0" i="0" u="none" strike="noStrike">
                <a:solidFill>
                  <a:srgbClr val="333333"/>
                </a:solidFill>
                <a:effectLst/>
                <a:latin typeface="Tahoma" panose="020B0604030504040204" pitchFamily="34" charset="0"/>
              </a:rPr>
              <a:t>Các mức độ phù hợp nghề của người lao động chỉ mang tính chất tương đối, với những nghề không đòi hỏi năng lực chuyên biệt thì người lao động bằng sự nỗ lực, sự cố gắng của mình cũng có thể lựa chọn và đạt tới sự thành công. Sự thành công có được phải cần đến 99% là sự rèn luyện.</a:t>
            </a:r>
            <a:endParaRPr lang="en-VN" sz="2800">
              <a:solidFill>
                <a:srgbClr val="56A375"/>
              </a:solidFill>
              <a:latin typeface="Calibri Light" panose="020F0302020204030204" pitchFamily="34" charset="0"/>
              <a:cs typeface="Calibri Light" panose="020F0302020204030204" pitchFamily="34" charset="0"/>
            </a:endParaRPr>
          </a:p>
        </p:txBody>
      </p:sp>
      <p:pic>
        <p:nvPicPr>
          <p:cNvPr id="3" name="Picture 2" descr="A picture containing icon&#10;&#10;Description automatically generated">
            <a:extLst>
              <a:ext uri="{FF2B5EF4-FFF2-40B4-BE49-F238E27FC236}">
                <a16:creationId xmlns:a16="http://schemas.microsoft.com/office/drawing/2014/main" id="{78D01CBF-4943-F72E-C3E7-542A8FCC1A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750" y="1811080"/>
            <a:ext cx="6142224" cy="3604591"/>
          </a:xfrm>
          <a:prstGeom prst="rect">
            <a:avLst/>
          </a:prstGeom>
        </p:spPr>
      </p:pic>
      <p:sp>
        <p:nvSpPr>
          <p:cNvPr id="5" name="TextBox 8">
            <a:extLst>
              <a:ext uri="{FF2B5EF4-FFF2-40B4-BE49-F238E27FC236}">
                <a16:creationId xmlns:a16="http://schemas.microsoft.com/office/drawing/2014/main" id="{6A3651BA-8CF4-1403-3ACC-30EDB184EE9A}"/>
              </a:ext>
            </a:extLst>
          </p:cNvPr>
          <p:cNvSpPr txBox="1">
            <a:spLocks noChangeArrowheads="1"/>
          </p:cNvSpPr>
          <p:nvPr/>
        </p:nvSpPr>
        <p:spPr bwMode="auto">
          <a:xfrm>
            <a:off x="3405809" y="248764"/>
            <a:ext cx="55792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panose="020F0502020204030204" pitchFamily="34" charset="0"/>
                <a:ea typeface="思源黑体 CN Medium" panose="020B0600000000000000" pitchFamily="34" charset="-122"/>
                <a:cs typeface="Calibri" panose="020F0502020204030204" pitchFamily="34" charset="0"/>
                <a:sym typeface="Arial" panose="020B0604020202020204" pitchFamily="34" charset="0"/>
              </a:rPr>
              <a:t>CHỌN NGHỀ PHÙ HỢP</a:t>
            </a:r>
            <a:endParaRPr kumimoji="0" lang="zh-CN" altLang="en-US" sz="4000" b="0" i="0" u="none" strike="noStrike" kern="1200" cap="none" spc="0" normalizeH="0" baseline="0" noProof="0" dirty="0">
              <a:ln>
                <a:noFill/>
              </a:ln>
              <a:solidFill>
                <a:prstClr val="white"/>
              </a:solidFill>
              <a:effectLst/>
              <a:uLnTx/>
              <a:uFillTx/>
              <a:latin typeface="Calibri" panose="020F0502020204030204" pitchFamily="34" charset="0"/>
              <a:ea typeface="思源黑体 CN Medium" panose="020B0600000000000000" pitchFamily="34" charset="-122"/>
              <a:cs typeface="Calibri" panose="020F0502020204030204" pitchFamily="34" charset="0"/>
              <a:sym typeface="Arial" panose="020B0604020202020204" pitchFamily="34" charset="0"/>
            </a:endParaRPr>
          </a:p>
        </p:txBody>
      </p:sp>
    </p:spTree>
    <p:extLst>
      <p:ext uri="{BB962C8B-B14F-4D97-AF65-F5344CB8AC3E}">
        <p14:creationId xmlns:p14="http://schemas.microsoft.com/office/powerpoint/2010/main" val="245533790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77EB954B-6C40-B68F-CA1B-AED933441E54}"/>
              </a:ext>
            </a:extLst>
          </p:cNvPr>
          <p:cNvSpPr>
            <a:spLocks noChangeArrowheads="1"/>
          </p:cNvSpPr>
          <p:nvPr/>
        </p:nvSpPr>
        <p:spPr bwMode="auto">
          <a:xfrm>
            <a:off x="3686175" y="685800"/>
            <a:ext cx="6981825" cy="76200"/>
          </a:xfrm>
          <a:prstGeom prst="rect">
            <a:avLst/>
          </a:prstGeom>
          <a:solidFill>
            <a:srgbClr val="FF9933"/>
          </a:solidFill>
          <a:ln>
            <a:noFill/>
          </a:ln>
          <a:effectLst>
            <a:prstShdw prst="shdw17" dist="17961" dir="2700000">
              <a:srgbClr val="995C1F"/>
            </a:prstShdw>
          </a:effectLst>
          <a:extLst>
            <a:ext uri="{91240B29-F687-4F45-9708-019B960494DF}">
              <a14:hiddenLine xmlns:a14="http://schemas.microsoft.com/office/drawing/2010/main" w="9525" algn="ctr">
                <a:solidFill>
                  <a:srgbClr val="FF9933"/>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420042"/>
              </a:solidFill>
              <a:effectLst/>
              <a:uLnTx/>
              <a:uFillTx/>
              <a:latin typeface="Times New Roman" panose="02020603050405020304" pitchFamily="18" charset="0"/>
              <a:ea typeface="+mn-ea"/>
              <a:cs typeface="+mn-cs"/>
            </a:endParaRPr>
          </a:p>
        </p:txBody>
      </p:sp>
      <p:sp>
        <p:nvSpPr>
          <p:cNvPr id="6147" name="Rectangle 5">
            <a:extLst>
              <a:ext uri="{FF2B5EF4-FFF2-40B4-BE49-F238E27FC236}">
                <a16:creationId xmlns:a16="http://schemas.microsoft.com/office/drawing/2014/main" id="{EFF719C5-A829-8C00-A3A2-C8EAF1E87C82}"/>
              </a:ext>
            </a:extLst>
          </p:cNvPr>
          <p:cNvSpPr>
            <a:spLocks noChangeArrowheads="1"/>
          </p:cNvSpPr>
          <p:nvPr/>
        </p:nvSpPr>
        <p:spPr bwMode="auto">
          <a:xfrm>
            <a:off x="-14288" y="0"/>
            <a:ext cx="2159001" cy="6858000"/>
          </a:xfrm>
          <a:prstGeom prst="rect">
            <a:avLst/>
          </a:prstGeom>
          <a:gradFill rotWithShape="0">
            <a:gsLst>
              <a:gs pos="0">
                <a:schemeClr val="bg1"/>
              </a:gs>
              <a:gs pos="100000">
                <a:srgbClr val="99CC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420042"/>
              </a:solidFill>
              <a:effectLst/>
              <a:uLnTx/>
              <a:uFillTx/>
              <a:latin typeface="Times New Roman" panose="02020603050405020304" pitchFamily="18" charset="0"/>
              <a:ea typeface="+mn-ea"/>
              <a:cs typeface="+mn-cs"/>
            </a:endParaRPr>
          </a:p>
        </p:txBody>
      </p:sp>
      <p:sp>
        <p:nvSpPr>
          <p:cNvPr id="6148" name="Text Box 6">
            <a:extLst>
              <a:ext uri="{FF2B5EF4-FFF2-40B4-BE49-F238E27FC236}">
                <a16:creationId xmlns:a16="http://schemas.microsoft.com/office/drawing/2014/main" id="{957DCC73-50F7-7BEE-67B0-D4C4A9C7EBE5}"/>
              </a:ext>
            </a:extLst>
          </p:cNvPr>
          <p:cNvSpPr txBox="1">
            <a:spLocks noChangeArrowheads="1"/>
          </p:cNvSpPr>
          <p:nvPr/>
        </p:nvSpPr>
        <p:spPr bwMode="auto">
          <a:xfrm>
            <a:off x="3786188" y="133350"/>
            <a:ext cx="68818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PHẦN 1: ĐOÁN Ý ĐỒNG ĐỘI</a:t>
            </a:r>
          </a:p>
        </p:txBody>
      </p:sp>
      <p:sp>
        <p:nvSpPr>
          <p:cNvPr id="6149" name="AutoShape 36">
            <a:extLst>
              <a:ext uri="{FF2B5EF4-FFF2-40B4-BE49-F238E27FC236}">
                <a16:creationId xmlns:a16="http://schemas.microsoft.com/office/drawing/2014/main" id="{7CD0572F-5CBF-9546-C5F6-27720FD30093}"/>
              </a:ext>
            </a:extLst>
          </p:cNvPr>
          <p:cNvSpPr>
            <a:spLocks noChangeArrowheads="1"/>
          </p:cNvSpPr>
          <p:nvPr/>
        </p:nvSpPr>
        <p:spPr bwMode="auto">
          <a:xfrm>
            <a:off x="227013" y="1309688"/>
            <a:ext cx="1676400" cy="609600"/>
          </a:xfrm>
          <a:prstGeom prst="bevel">
            <a:avLst>
              <a:gd name="adj" fmla="val 12500"/>
            </a:avLst>
          </a:prstGeom>
          <a:gradFill rotWithShape="1">
            <a:gsLst>
              <a:gs pos="0">
                <a:schemeClr val="bg1"/>
              </a:gs>
              <a:gs pos="100000">
                <a:srgbClr val="FF66FF"/>
              </a:gs>
            </a:gsLst>
            <a:path path="rect">
              <a:fillToRect l="50000" t="50000" r="50000" b="50000"/>
            </a:path>
          </a:gra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NỘI DUNG</a:t>
            </a:r>
          </a:p>
        </p:txBody>
      </p:sp>
      <p:sp>
        <p:nvSpPr>
          <p:cNvPr id="6150" name="AutoShape 39">
            <a:hlinkClick r:id="rId3" action="ppaction://hlinksldjump"/>
            <a:extLst>
              <a:ext uri="{FF2B5EF4-FFF2-40B4-BE49-F238E27FC236}">
                <a16:creationId xmlns:a16="http://schemas.microsoft.com/office/drawing/2014/main" id="{CC9ADD83-197D-20FA-CC1C-63F88BD04441}"/>
              </a:ext>
            </a:extLst>
          </p:cNvPr>
          <p:cNvSpPr>
            <a:spLocks noChangeArrowheads="1"/>
          </p:cNvSpPr>
          <p:nvPr/>
        </p:nvSpPr>
        <p:spPr bwMode="auto">
          <a:xfrm>
            <a:off x="-14288" y="2624138"/>
            <a:ext cx="2159001" cy="395287"/>
          </a:xfrm>
          <a:prstGeom prst="bevel">
            <a:avLst>
              <a:gd name="adj" fmla="val 12500"/>
            </a:avLst>
          </a:prstGeom>
          <a:solidFill>
            <a:schemeClr val="bg1"/>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PHẦN 1</a:t>
            </a:r>
          </a:p>
        </p:txBody>
      </p:sp>
      <p:sp>
        <p:nvSpPr>
          <p:cNvPr id="6151" name="AutoShape 40">
            <a:hlinkClick r:id="rId4" action="ppaction://hlinksldjump"/>
            <a:extLst>
              <a:ext uri="{FF2B5EF4-FFF2-40B4-BE49-F238E27FC236}">
                <a16:creationId xmlns:a16="http://schemas.microsoft.com/office/drawing/2014/main" id="{16B0DB35-A8D9-C223-C707-CCDA5491709F}"/>
              </a:ext>
            </a:extLst>
          </p:cNvPr>
          <p:cNvSpPr>
            <a:spLocks noChangeArrowheads="1"/>
          </p:cNvSpPr>
          <p:nvPr/>
        </p:nvSpPr>
        <p:spPr bwMode="auto">
          <a:xfrm>
            <a:off x="-14288" y="3019425"/>
            <a:ext cx="2159001" cy="395288"/>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PHẦN 2</a:t>
            </a:r>
          </a:p>
        </p:txBody>
      </p:sp>
      <p:sp>
        <p:nvSpPr>
          <p:cNvPr id="6152" name="AutoShape 41">
            <a:hlinkClick r:id="rId5" action="ppaction://hlinksldjump"/>
            <a:extLst>
              <a:ext uri="{FF2B5EF4-FFF2-40B4-BE49-F238E27FC236}">
                <a16:creationId xmlns:a16="http://schemas.microsoft.com/office/drawing/2014/main" id="{4779E2DD-CBE6-8485-2264-A5ABC348E3A5}"/>
              </a:ext>
            </a:extLst>
          </p:cNvPr>
          <p:cNvSpPr>
            <a:spLocks noChangeArrowheads="1"/>
          </p:cNvSpPr>
          <p:nvPr/>
        </p:nvSpPr>
        <p:spPr bwMode="auto">
          <a:xfrm>
            <a:off x="-31750" y="3443288"/>
            <a:ext cx="2159000" cy="395287"/>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PHẦN 3</a:t>
            </a:r>
          </a:p>
        </p:txBody>
      </p:sp>
      <p:sp>
        <p:nvSpPr>
          <p:cNvPr id="6153" name="AutoShape 41">
            <a:hlinkClick r:id="rId6" action="ppaction://hlinksldjump"/>
            <a:extLst>
              <a:ext uri="{FF2B5EF4-FFF2-40B4-BE49-F238E27FC236}">
                <a16:creationId xmlns:a16="http://schemas.microsoft.com/office/drawing/2014/main" id="{5A179449-A0AB-B521-E756-D33505D911A2}"/>
              </a:ext>
            </a:extLst>
          </p:cNvPr>
          <p:cNvSpPr>
            <a:spLocks noChangeArrowheads="1"/>
          </p:cNvSpPr>
          <p:nvPr/>
        </p:nvSpPr>
        <p:spPr bwMode="auto">
          <a:xfrm>
            <a:off x="-14288" y="3819525"/>
            <a:ext cx="2159001" cy="395288"/>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PHẦN 4</a:t>
            </a:r>
          </a:p>
        </p:txBody>
      </p:sp>
      <p:sp>
        <p:nvSpPr>
          <p:cNvPr id="5" name="Rectangle 4">
            <a:extLst>
              <a:ext uri="{FF2B5EF4-FFF2-40B4-BE49-F238E27FC236}">
                <a16:creationId xmlns:a16="http://schemas.microsoft.com/office/drawing/2014/main" id="{749D5DA2-64BD-44E4-635A-18A5A89036EA}"/>
              </a:ext>
            </a:extLst>
          </p:cNvPr>
          <p:cNvSpPr/>
          <p:nvPr/>
        </p:nvSpPr>
        <p:spPr>
          <a:xfrm>
            <a:off x="4038600" y="1443038"/>
            <a:ext cx="3138488" cy="2247900"/>
          </a:xfrm>
          <a:prstGeom prst="rect">
            <a:avLst/>
          </a:prstGeom>
        </p:spPr>
        <p:txBody>
          <a:bodyPr>
            <a:spAutoFit/>
          </a:bodyPr>
          <a:lstStyle/>
          <a:p>
            <a:pPr marL="514350" marR="0" lvl="0" indent="-514350" algn="just" defTabSz="914400" rtl="0" eaLnBrk="1" fontAlgn="base" latinLnBrk="0" hangingPunct="1">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err="1">
                <a:ln>
                  <a:noFill/>
                </a:ln>
                <a:solidFill>
                  <a:srgbClr val="420042"/>
                </a:solidFill>
                <a:effectLst/>
                <a:uLnTx/>
                <a:uFillTx/>
                <a:latin typeface="Times New Roman" panose="02020603050405020304" pitchFamily="18" charset="0"/>
                <a:ea typeface="+mn-ea"/>
                <a:cs typeface="+mn-cs"/>
              </a:rPr>
              <a:t>Bác</a:t>
            </a:r>
            <a:r>
              <a:rPr kumimoji="0" lang="en-US" sz="2800" b="1" i="0" u="none" strike="noStrike" kern="1200" cap="none" spc="0" normalizeH="0" baseline="0" noProof="0" dirty="0">
                <a:ln>
                  <a:noFill/>
                </a:ln>
                <a:solidFill>
                  <a:srgbClr val="420042"/>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420042"/>
                </a:solidFill>
                <a:effectLst/>
                <a:uLnTx/>
                <a:uFillTx/>
                <a:latin typeface="Times New Roman" panose="02020603050405020304" pitchFamily="18" charset="0"/>
                <a:ea typeface="+mn-ea"/>
                <a:cs typeface="+mn-cs"/>
              </a:rPr>
              <a:t>sĩ</a:t>
            </a:r>
            <a:endParaRPr kumimoji="0" lang="en-US" sz="2800" b="1" i="0" u="none" strike="noStrike" kern="1200" cap="none" spc="0" normalizeH="0" baseline="0" noProof="0" dirty="0">
              <a:ln>
                <a:noFill/>
              </a:ln>
              <a:solidFill>
                <a:srgbClr val="420042"/>
              </a:solidFill>
              <a:effectLst/>
              <a:uLnTx/>
              <a:uFillTx/>
              <a:latin typeface="Times New Roman" panose="02020603050405020304"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20042"/>
                </a:solidFill>
                <a:effectLst/>
                <a:uLnTx/>
                <a:uFillTx/>
                <a:latin typeface="Times New Roman" panose="02020603050405020304" pitchFamily="18" charset="0"/>
                <a:ea typeface="+mn-ea"/>
                <a:cs typeface="+mn-cs"/>
              </a:rPr>
              <a:t>(2) </a:t>
            </a:r>
            <a:r>
              <a:rPr kumimoji="0" lang="en-US" sz="2800" b="1" i="0" u="none" strike="noStrike" kern="1200" cap="none" spc="0" normalizeH="0" baseline="0" noProof="0" dirty="0" err="1">
                <a:ln>
                  <a:noFill/>
                </a:ln>
                <a:solidFill>
                  <a:srgbClr val="420042"/>
                </a:solidFill>
                <a:effectLst/>
                <a:uLnTx/>
                <a:uFillTx/>
                <a:latin typeface="Times New Roman" panose="02020603050405020304" pitchFamily="18" charset="0"/>
                <a:ea typeface="+mn-ea"/>
                <a:cs typeface="+mn-cs"/>
              </a:rPr>
              <a:t>Giáo</a:t>
            </a:r>
            <a:r>
              <a:rPr kumimoji="0" lang="en-US" sz="2800" b="1" i="0" u="none" strike="noStrike" kern="1200" cap="none" spc="0" normalizeH="0" baseline="0" noProof="0" dirty="0">
                <a:ln>
                  <a:noFill/>
                </a:ln>
                <a:solidFill>
                  <a:srgbClr val="420042"/>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420042"/>
                </a:solidFill>
                <a:effectLst/>
                <a:uLnTx/>
                <a:uFillTx/>
                <a:latin typeface="Times New Roman" panose="02020603050405020304" pitchFamily="18" charset="0"/>
                <a:ea typeface="+mn-ea"/>
                <a:cs typeface="+mn-cs"/>
              </a:rPr>
              <a:t>viên</a:t>
            </a:r>
            <a:endParaRPr kumimoji="0" lang="en-US" sz="2800" b="1" i="0" u="none" strike="noStrike" kern="1200" cap="none" spc="0" normalizeH="0" baseline="0" noProof="0" dirty="0">
              <a:ln>
                <a:noFill/>
              </a:ln>
              <a:solidFill>
                <a:srgbClr val="420042"/>
              </a:solidFill>
              <a:effectLst/>
              <a:uLnTx/>
              <a:uFillTx/>
              <a:latin typeface="Times New Roman" panose="02020603050405020304"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20042"/>
                </a:solidFill>
                <a:effectLst/>
                <a:uLnTx/>
                <a:uFillTx/>
                <a:latin typeface="Times New Roman" panose="02020603050405020304" pitchFamily="18" charset="0"/>
                <a:ea typeface="+mn-ea"/>
                <a:cs typeface="+mn-cs"/>
              </a:rPr>
              <a:t>(3) </a:t>
            </a:r>
            <a:r>
              <a:rPr kumimoji="0" lang="en-US" sz="2800" b="1" i="0" u="none" strike="noStrike" kern="1200" cap="none" spc="0" normalizeH="0" baseline="0" noProof="0" dirty="0" err="1">
                <a:ln>
                  <a:noFill/>
                </a:ln>
                <a:solidFill>
                  <a:srgbClr val="420042"/>
                </a:solidFill>
                <a:effectLst/>
                <a:uLnTx/>
                <a:uFillTx/>
                <a:latin typeface="Times New Roman" panose="02020603050405020304" pitchFamily="18" charset="0"/>
                <a:ea typeface="+mn-ea"/>
                <a:cs typeface="+mn-cs"/>
              </a:rPr>
              <a:t>Kiến</a:t>
            </a:r>
            <a:r>
              <a:rPr kumimoji="0" lang="en-US" sz="2800" b="1" i="0" u="none" strike="noStrike" kern="1200" cap="none" spc="0" normalizeH="0" baseline="0" noProof="0" dirty="0">
                <a:ln>
                  <a:noFill/>
                </a:ln>
                <a:solidFill>
                  <a:srgbClr val="420042"/>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420042"/>
                </a:solidFill>
                <a:effectLst/>
                <a:uLnTx/>
                <a:uFillTx/>
                <a:latin typeface="Times New Roman" panose="02020603050405020304" pitchFamily="18" charset="0"/>
                <a:ea typeface="+mn-ea"/>
                <a:cs typeface="+mn-cs"/>
              </a:rPr>
              <a:t>trúc</a:t>
            </a:r>
            <a:r>
              <a:rPr kumimoji="0" lang="en-US" sz="2800" b="1" i="0" u="none" strike="noStrike" kern="1200" cap="none" spc="0" normalizeH="0" baseline="0" noProof="0" dirty="0">
                <a:ln>
                  <a:noFill/>
                </a:ln>
                <a:solidFill>
                  <a:srgbClr val="420042"/>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420042"/>
                </a:solidFill>
                <a:effectLst/>
                <a:uLnTx/>
                <a:uFillTx/>
                <a:latin typeface="Times New Roman" panose="02020603050405020304" pitchFamily="18" charset="0"/>
                <a:ea typeface="+mn-ea"/>
                <a:cs typeface="+mn-cs"/>
              </a:rPr>
              <a:t>sư</a:t>
            </a:r>
            <a:endParaRPr kumimoji="0" lang="en-US" sz="2800" b="1" i="0" u="none" strike="noStrike" kern="1200" cap="none" spc="0" normalizeH="0" baseline="0" noProof="0" dirty="0">
              <a:ln>
                <a:noFill/>
              </a:ln>
              <a:solidFill>
                <a:srgbClr val="420042"/>
              </a:solidFill>
              <a:effectLst/>
              <a:uLnTx/>
              <a:uFillTx/>
              <a:latin typeface="Times New Roman" panose="02020603050405020304"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20042"/>
                </a:solidFill>
                <a:effectLst/>
                <a:uLnTx/>
                <a:uFillTx/>
                <a:latin typeface="Times New Roman" panose="02020603050405020304" pitchFamily="18" charset="0"/>
                <a:ea typeface="+mn-ea"/>
                <a:cs typeface="+mn-cs"/>
              </a:rPr>
              <a:t>(4) </a:t>
            </a:r>
            <a:r>
              <a:rPr kumimoji="0" lang="en-US" sz="2800" b="1" i="0" u="none" strike="noStrike" kern="1200" cap="none" spc="0" normalizeH="0" baseline="0" noProof="0" dirty="0" err="1">
                <a:ln>
                  <a:noFill/>
                </a:ln>
                <a:solidFill>
                  <a:srgbClr val="420042"/>
                </a:solidFill>
                <a:effectLst/>
                <a:uLnTx/>
                <a:uFillTx/>
                <a:latin typeface="Times New Roman" panose="02020603050405020304" pitchFamily="18" charset="0"/>
                <a:ea typeface="+mn-ea"/>
                <a:cs typeface="+mn-cs"/>
              </a:rPr>
              <a:t>Nhạc</a:t>
            </a:r>
            <a:r>
              <a:rPr kumimoji="0" lang="en-US" sz="2800" b="1" i="0" u="none" strike="noStrike" kern="1200" cap="none" spc="0" normalizeH="0" baseline="0" noProof="0" dirty="0">
                <a:ln>
                  <a:noFill/>
                </a:ln>
                <a:solidFill>
                  <a:srgbClr val="420042"/>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420042"/>
                </a:solidFill>
                <a:effectLst/>
                <a:uLnTx/>
                <a:uFillTx/>
                <a:latin typeface="Times New Roman" panose="02020603050405020304" pitchFamily="18" charset="0"/>
                <a:ea typeface="+mn-ea"/>
                <a:cs typeface="+mn-cs"/>
              </a:rPr>
              <a:t>sĩ</a:t>
            </a:r>
            <a:endParaRPr kumimoji="0" lang="en-US" sz="2800" b="1" i="0" u="none" strike="noStrike" kern="1200" cap="none" spc="0" normalizeH="0" baseline="0" noProof="0" dirty="0">
              <a:ln>
                <a:noFill/>
              </a:ln>
              <a:solidFill>
                <a:srgbClr val="420042"/>
              </a:solidFill>
              <a:effectLst/>
              <a:uLnTx/>
              <a:uFillTx/>
              <a:latin typeface="Times New Roman" panose="02020603050405020304"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20042"/>
                </a:solidFill>
                <a:effectLst/>
                <a:uLnTx/>
                <a:uFillTx/>
                <a:latin typeface="Times New Roman" panose="02020603050405020304" pitchFamily="18" charset="0"/>
                <a:ea typeface="+mn-ea"/>
                <a:cs typeface="+mn-cs"/>
              </a:rPr>
              <a:t>(5</a:t>
            </a:r>
            <a:r>
              <a:rPr kumimoji="0" 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 Stylist</a:t>
            </a:r>
            <a:endParaRPr kumimoji="0" lang="en-US" sz="2800" b="1" i="0" u="none" strike="noStrike" kern="1200" cap="none" spc="0" normalizeH="0" baseline="0" noProof="0" dirty="0">
              <a:ln>
                <a:noFill/>
              </a:ln>
              <a:solidFill>
                <a:srgbClr val="420042"/>
              </a:solidFill>
              <a:effectLst/>
              <a:uLnTx/>
              <a:uFillTx/>
              <a:latin typeface="Times New Roman" panose="02020603050405020304" pitchFamily="18" charset="0"/>
              <a:ea typeface="+mn-ea"/>
              <a:cs typeface="+mn-cs"/>
            </a:endParaRPr>
          </a:p>
        </p:txBody>
      </p:sp>
      <p:sp>
        <p:nvSpPr>
          <p:cNvPr id="6155" name="Rectangle 5">
            <a:extLst>
              <a:ext uri="{FF2B5EF4-FFF2-40B4-BE49-F238E27FC236}">
                <a16:creationId xmlns:a16="http://schemas.microsoft.com/office/drawing/2014/main" id="{8AB83E12-AD9F-E037-600A-B74FCBE2F556}"/>
              </a:ext>
            </a:extLst>
          </p:cNvPr>
          <p:cNvSpPr>
            <a:spLocks noChangeArrowheads="1"/>
          </p:cNvSpPr>
          <p:nvPr/>
        </p:nvSpPr>
        <p:spPr bwMode="auto">
          <a:xfrm>
            <a:off x="7177088" y="1443038"/>
            <a:ext cx="32766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(1) Diễn viên</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(2) Y tá</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(3) Lao công</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(4) Dancer</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(5) Bảo vệ</a:t>
            </a:r>
          </a:p>
        </p:txBody>
      </p:sp>
      <p:sp>
        <p:nvSpPr>
          <p:cNvPr id="29" name="AutoShape 213">
            <a:extLst>
              <a:ext uri="{FF2B5EF4-FFF2-40B4-BE49-F238E27FC236}">
                <a16:creationId xmlns:a16="http://schemas.microsoft.com/office/drawing/2014/main" id="{4F1457D5-58F8-D077-BE1C-F15E7F122333}"/>
              </a:ext>
            </a:extLst>
          </p:cNvPr>
          <p:cNvSpPr>
            <a:spLocks noChangeArrowheads="1"/>
          </p:cNvSpPr>
          <p:nvPr/>
        </p:nvSpPr>
        <p:spPr bwMode="auto">
          <a:xfrm>
            <a:off x="3797300" y="1114425"/>
            <a:ext cx="3114675" cy="2586038"/>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(1)</a:t>
            </a:r>
          </a:p>
        </p:txBody>
      </p:sp>
      <p:sp>
        <p:nvSpPr>
          <p:cNvPr id="6157" name="Rectangle 6">
            <a:extLst>
              <a:ext uri="{FF2B5EF4-FFF2-40B4-BE49-F238E27FC236}">
                <a16:creationId xmlns:a16="http://schemas.microsoft.com/office/drawing/2014/main" id="{15DDB112-18EE-AA71-3EBB-8A60E1CE0C5B}"/>
              </a:ext>
            </a:extLst>
          </p:cNvPr>
          <p:cNvSpPr>
            <a:spLocks noChangeArrowheads="1"/>
          </p:cNvSpPr>
          <p:nvPr/>
        </p:nvSpPr>
        <p:spPr bwMode="auto">
          <a:xfrm>
            <a:off x="4092575" y="4027488"/>
            <a:ext cx="40386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(1) Họa sĩ</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(2) Nha sĩ</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(3) Thợ điện</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(4) Tiếp viên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hàng không</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(5) Kỹ s</a:t>
            </a:r>
            <a:r>
              <a:rPr kumimoji="0" lang="vi-VN"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ư</a:t>
            </a:r>
            <a:endPar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endParaRPr>
          </a:p>
        </p:txBody>
      </p:sp>
      <p:sp>
        <p:nvSpPr>
          <p:cNvPr id="14" name="AutoShape 213">
            <a:extLst>
              <a:ext uri="{FF2B5EF4-FFF2-40B4-BE49-F238E27FC236}">
                <a16:creationId xmlns:a16="http://schemas.microsoft.com/office/drawing/2014/main" id="{B1D8C6F5-76ED-E677-70D2-8B21D87007B1}"/>
              </a:ext>
            </a:extLst>
          </p:cNvPr>
          <p:cNvSpPr>
            <a:spLocks noChangeArrowheads="1"/>
          </p:cNvSpPr>
          <p:nvPr/>
        </p:nvSpPr>
        <p:spPr bwMode="auto">
          <a:xfrm>
            <a:off x="7177088" y="1114425"/>
            <a:ext cx="3276600" cy="2586038"/>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(2)</a:t>
            </a:r>
          </a:p>
        </p:txBody>
      </p:sp>
      <p:sp>
        <p:nvSpPr>
          <p:cNvPr id="15" name="AutoShape 213">
            <a:extLst>
              <a:ext uri="{FF2B5EF4-FFF2-40B4-BE49-F238E27FC236}">
                <a16:creationId xmlns:a16="http://schemas.microsoft.com/office/drawing/2014/main" id="{612930B9-8F3E-7304-7052-C79CAEDF0242}"/>
              </a:ext>
            </a:extLst>
          </p:cNvPr>
          <p:cNvSpPr>
            <a:spLocks noChangeArrowheads="1"/>
          </p:cNvSpPr>
          <p:nvPr/>
        </p:nvSpPr>
        <p:spPr bwMode="auto">
          <a:xfrm>
            <a:off x="3786188" y="4084638"/>
            <a:ext cx="3125787" cy="2713037"/>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(3)</a:t>
            </a:r>
          </a:p>
        </p:txBody>
      </p:sp>
      <p:sp>
        <p:nvSpPr>
          <p:cNvPr id="6160" name="Rectangle 6">
            <a:extLst>
              <a:ext uri="{FF2B5EF4-FFF2-40B4-BE49-F238E27FC236}">
                <a16:creationId xmlns:a16="http://schemas.microsoft.com/office/drawing/2014/main" id="{7A9A5A90-22A0-4381-BCF9-E86A8935B911}"/>
              </a:ext>
            </a:extLst>
          </p:cNvPr>
          <p:cNvSpPr>
            <a:spLocks noChangeArrowheads="1"/>
          </p:cNvSpPr>
          <p:nvPr/>
        </p:nvSpPr>
        <p:spPr bwMode="auto">
          <a:xfrm>
            <a:off x="7177088" y="4027488"/>
            <a:ext cx="40386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(1)Photographer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(2) Thợ may</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(3) H</a:t>
            </a:r>
            <a:r>
              <a:rPr kumimoji="0" lang="vi-VN"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ư</a:t>
            </a: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ớng dẫn viên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du lịch</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(4) Ng</a:t>
            </a:r>
            <a:r>
              <a:rPr kumimoji="0" lang="vi-VN"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ư</a:t>
            </a: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ời mẫu</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(5) Lễ tân</a:t>
            </a:r>
          </a:p>
        </p:txBody>
      </p:sp>
      <p:sp>
        <p:nvSpPr>
          <p:cNvPr id="17" name="AutoShape 213">
            <a:extLst>
              <a:ext uri="{FF2B5EF4-FFF2-40B4-BE49-F238E27FC236}">
                <a16:creationId xmlns:a16="http://schemas.microsoft.com/office/drawing/2014/main" id="{56043512-3DF8-5AB1-87E0-5A7EDD0D61A8}"/>
              </a:ext>
            </a:extLst>
          </p:cNvPr>
          <p:cNvSpPr>
            <a:spLocks noChangeArrowheads="1"/>
          </p:cNvSpPr>
          <p:nvPr/>
        </p:nvSpPr>
        <p:spPr bwMode="auto">
          <a:xfrm>
            <a:off x="7116763" y="4084638"/>
            <a:ext cx="3397250" cy="2713037"/>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420042"/>
                </a:solidFill>
                <a:effectLst/>
                <a:uLnTx/>
                <a:uFillTx/>
                <a:latin typeface="Times New Roman" panose="02020603050405020304" pitchFamily="18" charset="0"/>
                <a:ea typeface="+mn-ea"/>
                <a:cs typeface="+mn-cs"/>
              </a:rPr>
              <a:t>(4)</a:t>
            </a:r>
          </a:p>
        </p:txBody>
      </p:sp>
    </p:spTree>
  </p:cSld>
  <p:clrMapOvr>
    <a:masterClrMapping/>
  </p:clrMapOvr>
  <p:transition spd="slow">
    <p:wheel spokes="8"/>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nodeType="clickPar">
                      <p:stCondLst>
                        <p:cond delay="0"/>
                      </p:stCondLst>
                      <p:childTnLst>
                        <p:par>
                          <p:cTn id="4" fill="hold" nodeType="withGroup">
                            <p:stCondLst>
                              <p:cond delay="0"/>
                            </p:stCondLst>
                            <p:childTnLst>
                              <p:par>
                                <p:cTn id="5" presetID="47" presetClass="exit" presetSubtype="0" fill="hold" nodeType="clickEffect">
                                  <p:stCondLst>
                                    <p:cond delay="0"/>
                                  </p:stCondLst>
                                  <p:childTnLst>
                                    <p:animEffect transition="out" filter="fade">
                                      <p:cBhvr>
                                        <p:cTn id="6" dur="1000"/>
                                        <p:tgtEl>
                                          <p:spTgt spid="29"/>
                                        </p:tgtEl>
                                      </p:cBhvr>
                                    </p:animEffect>
                                    <p:anim calcmode="lin" valueType="num">
                                      <p:cBhvr>
                                        <p:cTn id="7" dur="1000"/>
                                        <p:tgtEl>
                                          <p:spTgt spid="29"/>
                                        </p:tgtEl>
                                        <p:attrNameLst>
                                          <p:attrName>ppt_x</p:attrName>
                                        </p:attrNameLst>
                                      </p:cBhvr>
                                      <p:tavLst>
                                        <p:tav tm="0">
                                          <p:val>
                                            <p:strVal val="ppt_x"/>
                                          </p:val>
                                        </p:tav>
                                        <p:tav tm="100000">
                                          <p:val>
                                            <p:strVal val="ppt_x"/>
                                          </p:val>
                                        </p:tav>
                                      </p:tavLst>
                                    </p:anim>
                                    <p:anim calcmode="lin" valueType="num">
                                      <p:cBhvr>
                                        <p:cTn id="8" dur="1000"/>
                                        <p:tgtEl>
                                          <p:spTgt spid="29"/>
                                        </p:tgtEl>
                                        <p:attrNameLst>
                                          <p:attrName>ppt_y</p:attrName>
                                        </p:attrNameLst>
                                      </p:cBhvr>
                                      <p:tavLst>
                                        <p:tav tm="0">
                                          <p:val>
                                            <p:strVal val="ppt_y"/>
                                          </p:val>
                                        </p:tav>
                                        <p:tav tm="100000">
                                          <p:val>
                                            <p:strVal val="ppt_y-.1"/>
                                          </p:val>
                                        </p:tav>
                                      </p:tavLst>
                                    </p:anim>
                                    <p:set>
                                      <p:cBhvr>
                                        <p:cTn id="9"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47" presetClass="exit" presetSubtype="0" fill="hold" nodeType="clickEffect">
                                  <p:stCondLst>
                                    <p:cond delay="0"/>
                                  </p:stCondLst>
                                  <p:childTnLst>
                                    <p:animEffect transition="out" filter="fade">
                                      <p:cBhvr>
                                        <p:cTn id="14" dur="1000"/>
                                        <p:tgtEl>
                                          <p:spTgt spid="14"/>
                                        </p:tgtEl>
                                      </p:cBhvr>
                                    </p:animEffect>
                                    <p:anim calcmode="lin" valueType="num">
                                      <p:cBhvr>
                                        <p:cTn id="15" dur="1000"/>
                                        <p:tgtEl>
                                          <p:spTgt spid="14"/>
                                        </p:tgtEl>
                                        <p:attrNameLst>
                                          <p:attrName>ppt_x</p:attrName>
                                        </p:attrNameLst>
                                      </p:cBhvr>
                                      <p:tavLst>
                                        <p:tav tm="0">
                                          <p:val>
                                            <p:strVal val="ppt_x"/>
                                          </p:val>
                                        </p:tav>
                                        <p:tav tm="100000">
                                          <p:val>
                                            <p:strVal val="ppt_x"/>
                                          </p:val>
                                        </p:tav>
                                      </p:tavLst>
                                    </p:anim>
                                    <p:anim calcmode="lin" valueType="num">
                                      <p:cBhvr>
                                        <p:cTn id="16" dur="1000"/>
                                        <p:tgtEl>
                                          <p:spTgt spid="14"/>
                                        </p:tgtEl>
                                        <p:attrNameLst>
                                          <p:attrName>ppt_y</p:attrName>
                                        </p:attrNameLst>
                                      </p:cBhvr>
                                      <p:tavLst>
                                        <p:tav tm="0">
                                          <p:val>
                                            <p:strVal val="ppt_y"/>
                                          </p:val>
                                        </p:tav>
                                        <p:tav tm="100000">
                                          <p:val>
                                            <p:strVal val="ppt_y-.1"/>
                                          </p:val>
                                        </p:tav>
                                      </p:tavLst>
                                    </p:anim>
                                    <p:set>
                                      <p:cBhvr>
                                        <p:cTn id="17"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5"/>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47" presetClass="exit" presetSubtype="0" fill="hold" nodeType="clickEffect">
                                  <p:stCondLst>
                                    <p:cond delay="0"/>
                                  </p:stCondLst>
                                  <p:childTnLst>
                                    <p:animEffect transition="out" filter="fade">
                                      <p:cBhvr>
                                        <p:cTn id="22" dur="1000"/>
                                        <p:tgtEl>
                                          <p:spTgt spid="15"/>
                                        </p:tgtEl>
                                      </p:cBhvr>
                                    </p:animEffect>
                                    <p:anim calcmode="lin" valueType="num">
                                      <p:cBhvr>
                                        <p:cTn id="23" dur="1000"/>
                                        <p:tgtEl>
                                          <p:spTgt spid="15"/>
                                        </p:tgtEl>
                                        <p:attrNameLst>
                                          <p:attrName>ppt_x</p:attrName>
                                        </p:attrNameLst>
                                      </p:cBhvr>
                                      <p:tavLst>
                                        <p:tav tm="0">
                                          <p:val>
                                            <p:strVal val="ppt_x"/>
                                          </p:val>
                                        </p:tav>
                                        <p:tav tm="100000">
                                          <p:val>
                                            <p:strVal val="ppt_x"/>
                                          </p:val>
                                        </p:tav>
                                      </p:tavLst>
                                    </p:anim>
                                    <p:anim calcmode="lin" valueType="num">
                                      <p:cBhvr>
                                        <p:cTn id="24" dur="1000"/>
                                        <p:tgtEl>
                                          <p:spTgt spid="15"/>
                                        </p:tgtEl>
                                        <p:attrNameLst>
                                          <p:attrName>ppt_y</p:attrName>
                                        </p:attrNameLst>
                                      </p:cBhvr>
                                      <p:tavLst>
                                        <p:tav tm="0">
                                          <p:val>
                                            <p:strVal val="ppt_y"/>
                                          </p:val>
                                        </p:tav>
                                        <p:tav tm="100000">
                                          <p:val>
                                            <p:strVal val="ppt_y-.1"/>
                                          </p:val>
                                        </p:tav>
                                      </p:tavLst>
                                    </p:anim>
                                    <p:set>
                                      <p:cBhvr>
                                        <p:cTn id="25"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7" presetClass="exit" presetSubtype="0" fill="hold" nodeType="clickEffect">
                                  <p:stCondLst>
                                    <p:cond delay="0"/>
                                  </p:stCondLst>
                                  <p:childTnLst>
                                    <p:animEffect transition="out" filter="fade">
                                      <p:cBhvr>
                                        <p:cTn id="30" dur="1000"/>
                                        <p:tgtEl>
                                          <p:spTgt spid="17"/>
                                        </p:tgtEl>
                                      </p:cBhvr>
                                    </p:animEffect>
                                    <p:anim calcmode="lin" valueType="num">
                                      <p:cBhvr>
                                        <p:cTn id="31" dur="1000"/>
                                        <p:tgtEl>
                                          <p:spTgt spid="17"/>
                                        </p:tgtEl>
                                        <p:attrNameLst>
                                          <p:attrName>ppt_x</p:attrName>
                                        </p:attrNameLst>
                                      </p:cBhvr>
                                      <p:tavLst>
                                        <p:tav tm="0">
                                          <p:val>
                                            <p:strVal val="ppt_x"/>
                                          </p:val>
                                        </p:tav>
                                        <p:tav tm="100000">
                                          <p:val>
                                            <p:strVal val="ppt_x"/>
                                          </p:val>
                                        </p:tav>
                                      </p:tavLst>
                                    </p:anim>
                                    <p:anim calcmode="lin" valueType="num">
                                      <p:cBhvr>
                                        <p:cTn id="32" dur="1000"/>
                                        <p:tgtEl>
                                          <p:spTgt spid="17"/>
                                        </p:tgtEl>
                                        <p:attrNameLst>
                                          <p:attrName>ppt_y</p:attrName>
                                        </p:attrNameLst>
                                      </p:cBhvr>
                                      <p:tavLst>
                                        <p:tav tm="0">
                                          <p:val>
                                            <p:strVal val="ppt_y"/>
                                          </p:val>
                                        </p:tav>
                                        <p:tav tm="100000">
                                          <p:val>
                                            <p:strVal val="ppt_y-.1"/>
                                          </p:val>
                                        </p:tav>
                                      </p:tavLst>
                                    </p:anim>
                                    <p:set>
                                      <p:cBhvr>
                                        <p:cTn id="33"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9" grpId="0" animBg="1"/>
      <p:bldP spid="14"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821502-D79A-001B-463D-0491E12E1BF1}"/>
              </a:ext>
            </a:extLst>
          </p:cNvPr>
          <p:cNvSpPr>
            <a:spLocks noChangeArrowheads="1"/>
          </p:cNvSpPr>
          <p:nvPr/>
        </p:nvSpPr>
        <p:spPr bwMode="auto">
          <a:xfrm>
            <a:off x="3255963" y="5502275"/>
            <a:ext cx="7840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2D2D8A">
                    <a:lumMod val="50000"/>
                  </a:srgbClr>
                </a:solidFill>
                <a:effectLst/>
                <a:uLnTx/>
                <a:uFillTx/>
                <a:latin typeface="Calibri" panose="020F0502020204030204" pitchFamily="34" charset="0"/>
                <a:ea typeface="+mn-ea"/>
                <a:cs typeface="+mn-cs"/>
              </a:rPr>
              <a:t>Ô chữ 1 (có 9 chữ cái): Đây là một ngành nghề rất quan trọng trong hoạt động kinh doanh trong hầu hết mọi tổ chức kinh doanh.</a:t>
            </a:r>
          </a:p>
        </p:txBody>
      </p:sp>
      <p:sp>
        <p:nvSpPr>
          <p:cNvPr id="18" name="Rectangle 17">
            <a:extLst>
              <a:ext uri="{FF2B5EF4-FFF2-40B4-BE49-F238E27FC236}">
                <a16:creationId xmlns:a16="http://schemas.microsoft.com/office/drawing/2014/main" id="{98CB4D85-EE81-BAED-5961-7700D038A03E}"/>
              </a:ext>
            </a:extLst>
          </p:cNvPr>
          <p:cNvSpPr>
            <a:spLocks noChangeArrowheads="1"/>
          </p:cNvSpPr>
          <p:nvPr/>
        </p:nvSpPr>
        <p:spPr bwMode="auto">
          <a:xfrm>
            <a:off x="3149600" y="5368925"/>
            <a:ext cx="8069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2D2D8A">
                    <a:lumMod val="50000"/>
                  </a:srgbClr>
                </a:solidFill>
                <a:effectLst/>
                <a:uLnTx/>
                <a:uFillTx/>
                <a:latin typeface="Calibri" panose="020F0502020204030204" pitchFamily="34" charset="0"/>
                <a:ea typeface="+mn-ea"/>
                <a:cs typeface="+mn-cs"/>
              </a:rPr>
              <a:t>Ô chữ 2 (có 6 chữ cái): Đây là một ngành nghề rất cần cho công cuộc bảo vệ trật tự an ninh xã hội, cuộc sống bình an.</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2D2D8A">
                  <a:lumMod val="50000"/>
                </a:srgbClr>
              </a:solidFill>
              <a:effectLst/>
              <a:uLnTx/>
              <a:uFillTx/>
              <a:latin typeface="Calibri" panose="020F0502020204030204" pitchFamily="34" charset="0"/>
              <a:ea typeface="+mn-ea"/>
              <a:cs typeface="+mn-cs"/>
            </a:endParaRPr>
          </a:p>
        </p:txBody>
      </p:sp>
      <p:sp>
        <p:nvSpPr>
          <p:cNvPr id="19" name="Rectangle 18">
            <a:extLst>
              <a:ext uri="{FF2B5EF4-FFF2-40B4-BE49-F238E27FC236}">
                <a16:creationId xmlns:a16="http://schemas.microsoft.com/office/drawing/2014/main" id="{CD994235-1425-22EF-62A7-4258520C5B6D}"/>
              </a:ext>
            </a:extLst>
          </p:cNvPr>
          <p:cNvSpPr>
            <a:spLocks noChangeArrowheads="1"/>
          </p:cNvSpPr>
          <p:nvPr/>
        </p:nvSpPr>
        <p:spPr bwMode="auto">
          <a:xfrm>
            <a:off x="3040063" y="5368925"/>
            <a:ext cx="82740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Tx/>
              <a:buSzTx/>
              <a:buFontTx/>
              <a:buChar char="•"/>
              <a:tabLst/>
              <a:defRPr/>
            </a:pPr>
            <a:r>
              <a:rPr kumimoji="0" lang="en-US" altLang="en-US" sz="2400" b="1" i="0" u="none" strike="noStrike" kern="1200" cap="none" spc="0" normalizeH="0" baseline="0" noProof="0">
                <a:ln>
                  <a:noFill/>
                </a:ln>
                <a:solidFill>
                  <a:srgbClr val="2D2D8A">
                    <a:lumMod val="50000"/>
                  </a:srgbClr>
                </a:solidFill>
                <a:effectLst/>
                <a:uLnTx/>
                <a:uFillTx/>
                <a:latin typeface="Calibri" panose="020F0502020204030204" pitchFamily="34" charset="0"/>
                <a:ea typeface="+mn-ea"/>
                <a:cs typeface="+mn-cs"/>
              </a:rPr>
              <a:t>Ô chữ 3 (có 3 từ -  9 chữ cái): </a:t>
            </a:r>
            <a:r>
              <a:rPr kumimoji="0" lang="en-US" altLang="en-US" sz="2000" b="1" i="0" u="none" strike="noStrike" kern="1200" cap="none" spc="0" normalizeH="0" baseline="0" noProof="0">
                <a:ln>
                  <a:noFill/>
                </a:ln>
                <a:solidFill>
                  <a:srgbClr val="2D2D8A">
                    <a:lumMod val="50000"/>
                  </a:srgbClr>
                </a:solidFill>
                <a:effectLst/>
                <a:uLnTx/>
                <a:uFillTx/>
                <a:latin typeface="Calibri" panose="020F0502020204030204" pitchFamily="34" charset="0"/>
                <a:ea typeface="+mn-ea"/>
                <a:cs typeface="Times New Roman" panose="02020603050405020304" pitchFamily="18" charset="0"/>
              </a:rPr>
              <a:t>Với Giai đoạn công nghiệp 4.0, đây là ngành nghề mà bất kì lĩnh vực nào cũng cần đến. Đây là ngành nghề luôn thuộc top đầu ngành đào tạo tại ĐH Bách Khoa TPHCM, luôn được các doanh nghiệp ưu tiên sử dụng trong các dây chuyền máy móc hiện đại.</a:t>
            </a:r>
            <a:endParaRPr kumimoji="0" lang="en-US" altLang="en-US" sz="2000" b="1" i="0" u="none" strike="noStrike" kern="1200" cap="none" spc="0" normalizeH="0" baseline="0" noProof="0">
              <a:ln>
                <a:noFill/>
              </a:ln>
              <a:solidFill>
                <a:srgbClr val="2D2D8A">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716CA9F7-3836-4A07-D748-B1BF12BCD198}"/>
              </a:ext>
            </a:extLst>
          </p:cNvPr>
          <p:cNvSpPr>
            <a:spLocks noChangeArrowheads="1"/>
          </p:cNvSpPr>
          <p:nvPr/>
        </p:nvSpPr>
        <p:spPr bwMode="auto">
          <a:xfrm>
            <a:off x="2884488" y="5284788"/>
            <a:ext cx="86852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altLang="en-US" sz="2400" b="1" i="0" u="none" strike="noStrike" kern="1200" cap="none" spc="0" normalizeH="0" baseline="0" noProof="0">
                <a:ln>
                  <a:noFill/>
                </a:ln>
                <a:solidFill>
                  <a:srgbClr val="2D2D8A">
                    <a:lumMod val="50000"/>
                  </a:srgbClr>
                </a:solidFill>
                <a:effectLst/>
                <a:uLnTx/>
                <a:uFillTx/>
                <a:latin typeface="Calibri" panose="020F0502020204030204" pitchFamily="34" charset="0"/>
                <a:ea typeface="+mn-ea"/>
                <a:cs typeface="+mn-cs"/>
              </a:rPr>
              <a:t>Ô chữ 4 (có 6 chữ cái): </a:t>
            </a:r>
            <a:r>
              <a:rPr kumimoji="0" lang="en-US" altLang="en-US" sz="2400" b="1" i="0" u="none" strike="noStrike" kern="1200" cap="none" spc="0" normalizeH="0" baseline="0" noProof="0">
                <a:ln>
                  <a:noFill/>
                </a:ln>
                <a:solidFill>
                  <a:srgbClr val="2D2D8A">
                    <a:lumMod val="50000"/>
                  </a:srgbClr>
                </a:solidFill>
                <a:effectLst/>
                <a:uLnTx/>
                <a:uFillTx/>
                <a:latin typeface="Calibri" panose="020F0502020204030204" pitchFamily="34" charset="0"/>
                <a:ea typeface="+mn-ea"/>
                <a:cs typeface="Times New Roman" panose="02020603050405020304" pitchFamily="18" charset="0"/>
              </a:rPr>
              <a:t>Đây là một ngành nghề luôn nằm trong top đầu về chỉ số tăng trưởng và doanh số GDP hằng năm của Việt Nam. Điều đó một phần nhờ vào vị trí địa lý vô cùng thuận lợi của Việt Nam.</a:t>
            </a:r>
            <a:endParaRPr kumimoji="0" lang="en-US" altLang="en-US" sz="2400" b="1" i="0" u="none" strike="noStrike" kern="1200" cap="none" spc="0" normalizeH="0" baseline="0" noProof="0">
              <a:ln>
                <a:noFill/>
              </a:ln>
              <a:solidFill>
                <a:srgbClr val="2D2D8A">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2D2D8A">
                  <a:lumMod val="50000"/>
                </a:srgbClr>
              </a:solidFill>
              <a:effectLst/>
              <a:uLnTx/>
              <a:uFillTx/>
              <a:latin typeface="Calibri" panose="020F0502020204030204" pitchFamily="34" charset="0"/>
              <a:ea typeface="+mn-ea"/>
              <a:cs typeface="+mn-cs"/>
            </a:endParaRPr>
          </a:p>
        </p:txBody>
      </p:sp>
      <p:sp>
        <p:nvSpPr>
          <p:cNvPr id="21" name="Rectangle 20">
            <a:extLst>
              <a:ext uri="{FF2B5EF4-FFF2-40B4-BE49-F238E27FC236}">
                <a16:creationId xmlns:a16="http://schemas.microsoft.com/office/drawing/2014/main" id="{71A5E47B-F210-267F-ED20-7B1B22E75B9F}"/>
              </a:ext>
            </a:extLst>
          </p:cNvPr>
          <p:cNvSpPr>
            <a:spLocks noChangeArrowheads="1"/>
          </p:cNvSpPr>
          <p:nvPr/>
        </p:nvSpPr>
        <p:spPr bwMode="auto">
          <a:xfrm>
            <a:off x="3065463" y="5518150"/>
            <a:ext cx="856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2D2D8A">
                    <a:lumMod val="50000"/>
                  </a:srgbClr>
                </a:solidFill>
                <a:effectLst/>
                <a:uLnTx/>
                <a:uFillTx/>
                <a:latin typeface="Calibri" panose="020F0502020204030204" pitchFamily="34" charset="0"/>
                <a:ea typeface="+mn-ea"/>
                <a:cs typeface="+mn-cs"/>
              </a:rPr>
              <a:t>Ô chữ 5 (có 8 chữ cái): Cố thủ tướng Phạm Văn Đồng từng có câu: Nghề “…” là nghề cao quý nhất trong tất cả những nghề cao quý. Vậy đây là nghề gì?</a:t>
            </a:r>
          </a:p>
        </p:txBody>
      </p:sp>
      <p:sp>
        <p:nvSpPr>
          <p:cNvPr id="22" name="Rectangle 21">
            <a:extLst>
              <a:ext uri="{FF2B5EF4-FFF2-40B4-BE49-F238E27FC236}">
                <a16:creationId xmlns:a16="http://schemas.microsoft.com/office/drawing/2014/main" id="{6C0FB82D-C614-2240-CAAE-75E1E3AA1C34}"/>
              </a:ext>
            </a:extLst>
          </p:cNvPr>
          <p:cNvSpPr>
            <a:spLocks noChangeArrowheads="1"/>
          </p:cNvSpPr>
          <p:nvPr/>
        </p:nvSpPr>
        <p:spPr bwMode="auto">
          <a:xfrm>
            <a:off x="3136900" y="5580063"/>
            <a:ext cx="8789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2D2D8A">
                    <a:lumMod val="50000"/>
                  </a:srgbClr>
                </a:solidFill>
                <a:effectLst/>
                <a:uLnTx/>
                <a:uFillTx/>
                <a:latin typeface="Calibri" panose="020F0502020204030204" pitchFamily="34" charset="0"/>
                <a:ea typeface="+mn-ea"/>
                <a:cs typeface="+mn-cs"/>
              </a:rPr>
              <a:t>Ô chữ 6 (có 5 chữ cái):Đây là một ngành nghề gần như là thiết yếu, cung cấp dịch vụ, chăm lo đời sống con người.</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2D2D8A">
                  <a:lumMod val="50000"/>
                </a:srgbClr>
              </a:solidFill>
              <a:effectLst/>
              <a:uLnTx/>
              <a:uFillTx/>
              <a:latin typeface="Calibri" panose="020F0502020204030204" pitchFamily="34" charset="0"/>
              <a:ea typeface="+mn-ea"/>
              <a:cs typeface="+mn-cs"/>
            </a:endParaRPr>
          </a:p>
        </p:txBody>
      </p:sp>
      <p:sp>
        <p:nvSpPr>
          <p:cNvPr id="8200" name="Rectangle 4">
            <a:extLst>
              <a:ext uri="{FF2B5EF4-FFF2-40B4-BE49-F238E27FC236}">
                <a16:creationId xmlns:a16="http://schemas.microsoft.com/office/drawing/2014/main" id="{747F478A-BC91-C36F-45A7-C63BC719FB79}"/>
              </a:ext>
            </a:extLst>
          </p:cNvPr>
          <p:cNvSpPr>
            <a:spLocks noChangeArrowheads="1"/>
          </p:cNvSpPr>
          <p:nvPr/>
        </p:nvSpPr>
        <p:spPr bwMode="auto">
          <a:xfrm>
            <a:off x="3686175" y="685800"/>
            <a:ext cx="6981825" cy="76200"/>
          </a:xfrm>
          <a:prstGeom prst="rect">
            <a:avLst/>
          </a:prstGeom>
          <a:solidFill>
            <a:srgbClr val="FF9933"/>
          </a:solidFill>
          <a:ln>
            <a:noFill/>
          </a:ln>
          <a:effectLst>
            <a:prstShdw prst="shdw17" dist="17961" dir="2700000">
              <a:srgbClr val="995C1F"/>
            </a:prstShdw>
          </a:effectLst>
          <a:extLst>
            <a:ext uri="{91240B29-F687-4F45-9708-019B960494DF}">
              <a14:hiddenLine xmlns:a14="http://schemas.microsoft.com/office/drawing/2010/main" w="9525" algn="ctr">
                <a:solidFill>
                  <a:srgbClr val="FF9933"/>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01" name="Rectangle 5">
            <a:extLst>
              <a:ext uri="{FF2B5EF4-FFF2-40B4-BE49-F238E27FC236}">
                <a16:creationId xmlns:a16="http://schemas.microsoft.com/office/drawing/2014/main" id="{96124D0B-CDCA-D829-0F0B-BF70F1FAEE9A}"/>
              </a:ext>
            </a:extLst>
          </p:cNvPr>
          <p:cNvSpPr>
            <a:spLocks noChangeArrowheads="1"/>
          </p:cNvSpPr>
          <p:nvPr/>
        </p:nvSpPr>
        <p:spPr bwMode="auto">
          <a:xfrm>
            <a:off x="-33338" y="17463"/>
            <a:ext cx="2159001" cy="6858000"/>
          </a:xfrm>
          <a:prstGeom prst="rect">
            <a:avLst/>
          </a:prstGeom>
          <a:gradFill rotWithShape="0">
            <a:gsLst>
              <a:gs pos="0">
                <a:schemeClr val="bg1"/>
              </a:gs>
              <a:gs pos="100000">
                <a:srgbClr val="99CC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02" name="Text Box 6">
            <a:extLst>
              <a:ext uri="{FF2B5EF4-FFF2-40B4-BE49-F238E27FC236}">
                <a16:creationId xmlns:a16="http://schemas.microsoft.com/office/drawing/2014/main" id="{4B67DC05-E10B-06DC-ABDF-F314A9E0FA7D}"/>
              </a:ext>
            </a:extLst>
          </p:cNvPr>
          <p:cNvSpPr txBox="1">
            <a:spLocks noChangeArrowheads="1"/>
          </p:cNvSpPr>
          <p:nvPr/>
        </p:nvSpPr>
        <p:spPr bwMode="auto">
          <a:xfrm>
            <a:off x="3786188" y="133350"/>
            <a:ext cx="68818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2:</a:t>
            </a:r>
            <a:r>
              <a:rPr kumimoji="0" lang="en-US" altLang="en-US" sz="2800" b="1" i="0" u="none" strike="noStrike" kern="1200" cap="none" spc="0" normalizeH="0" baseline="0" noProof="0">
                <a:ln>
                  <a:noFill/>
                </a:ln>
                <a:solidFill>
                  <a:srgbClr val="FFCC00"/>
                </a:solidFill>
                <a:effectLst/>
                <a:uLnTx/>
                <a:uFillTx/>
                <a:latin typeface="Times New Roman" panose="02020603050405020304" pitchFamily="18" charset="0"/>
                <a:ea typeface="+mn-ea"/>
                <a:cs typeface="+mn-cs"/>
              </a:rPr>
              <a:t> TRÒ CHƠI Ô CHỮ</a:t>
            </a:r>
          </a:p>
        </p:txBody>
      </p:sp>
      <p:graphicFrame>
        <p:nvGraphicFramePr>
          <p:cNvPr id="6" name="Table 5">
            <a:extLst>
              <a:ext uri="{FF2B5EF4-FFF2-40B4-BE49-F238E27FC236}">
                <a16:creationId xmlns:a16="http://schemas.microsoft.com/office/drawing/2014/main" id="{66985113-76AE-661A-90B7-A329A9389B02}"/>
              </a:ext>
            </a:extLst>
          </p:cNvPr>
          <p:cNvGraphicFramePr>
            <a:graphicFrameLocks noGrp="1"/>
          </p:cNvGraphicFramePr>
          <p:nvPr/>
        </p:nvGraphicFramePr>
        <p:xfrm>
          <a:off x="5394325" y="4578350"/>
          <a:ext cx="4348163" cy="552450"/>
        </p:xfrm>
        <a:graphic>
          <a:graphicData uri="http://schemas.openxmlformats.org/drawingml/2006/table">
            <a:tbl>
              <a:tblPr firstRow="1" firstCol="1" lastRow="1" lastCol="1" bandRow="1" bandCol="1">
                <a:tableStyleId>{21E4AEA4-8DFA-4A89-87EB-49C32662AFE0}</a:tableStyleId>
              </a:tblPr>
              <a:tblGrid>
                <a:gridCol w="571625">
                  <a:extLst>
                    <a:ext uri="{9D8B030D-6E8A-4147-A177-3AD203B41FA5}">
                      <a16:colId xmlns:a16="http://schemas.microsoft.com/office/drawing/2014/main" val="20000"/>
                    </a:ext>
                  </a:extLst>
                </a:gridCol>
                <a:gridCol w="724059">
                  <a:extLst>
                    <a:ext uri="{9D8B030D-6E8A-4147-A177-3AD203B41FA5}">
                      <a16:colId xmlns:a16="http://schemas.microsoft.com/office/drawing/2014/main" val="20001"/>
                    </a:ext>
                  </a:extLst>
                </a:gridCol>
                <a:gridCol w="651653">
                  <a:extLst>
                    <a:ext uri="{9D8B030D-6E8A-4147-A177-3AD203B41FA5}">
                      <a16:colId xmlns:a16="http://schemas.microsoft.com/office/drawing/2014/main" val="20002"/>
                    </a:ext>
                  </a:extLst>
                </a:gridCol>
                <a:gridCol w="657170">
                  <a:extLst>
                    <a:ext uri="{9D8B030D-6E8A-4147-A177-3AD203B41FA5}">
                      <a16:colId xmlns:a16="http://schemas.microsoft.com/office/drawing/2014/main" val="20003"/>
                    </a:ext>
                  </a:extLst>
                </a:gridCol>
                <a:gridCol w="600405">
                  <a:extLst>
                    <a:ext uri="{9D8B030D-6E8A-4147-A177-3AD203B41FA5}">
                      <a16:colId xmlns:a16="http://schemas.microsoft.com/office/drawing/2014/main" val="20004"/>
                    </a:ext>
                  </a:extLst>
                </a:gridCol>
                <a:gridCol w="571625">
                  <a:extLst>
                    <a:ext uri="{9D8B030D-6E8A-4147-A177-3AD203B41FA5}">
                      <a16:colId xmlns:a16="http://schemas.microsoft.com/office/drawing/2014/main" val="20005"/>
                    </a:ext>
                  </a:extLst>
                </a:gridCol>
                <a:gridCol w="571625">
                  <a:extLst>
                    <a:ext uri="{9D8B030D-6E8A-4147-A177-3AD203B41FA5}">
                      <a16:colId xmlns:a16="http://schemas.microsoft.com/office/drawing/2014/main" val="20006"/>
                    </a:ext>
                  </a:extLst>
                </a:gridCol>
              </a:tblGrid>
              <a:tr h="552450">
                <a:tc>
                  <a:txBody>
                    <a:bodyPr/>
                    <a:lstStyle/>
                    <a:p>
                      <a:pPr algn="ctr">
                        <a:spcAft>
                          <a:spcPts val="0"/>
                        </a:spcAft>
                      </a:pPr>
                      <a:r>
                        <a:rPr lang="en-US" sz="2800" dirty="0">
                          <a:solidFill>
                            <a:srgbClr val="FF0000"/>
                          </a:solidFill>
                          <a:effectLst/>
                        </a:rPr>
                        <a:t>S</a:t>
                      </a:r>
                      <a:endParaRPr lang="en-US" sz="2800" dirty="0">
                        <a:solidFill>
                          <a:srgbClr val="FF0000"/>
                        </a:solidFill>
                        <a:effectLst/>
                        <a:latin typeface="Times New Roman"/>
                        <a:ea typeface="Calibri"/>
                      </a:endParaRPr>
                    </a:p>
                  </a:txBody>
                  <a:tcPr marL="68595" marR="6859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a:txBody>
                    <a:bodyPr/>
                    <a:lstStyle/>
                    <a:p>
                      <a:pPr algn="ctr">
                        <a:spcAft>
                          <a:spcPts val="0"/>
                        </a:spcAft>
                      </a:pPr>
                      <a:r>
                        <a:rPr lang="en-US" sz="2800" dirty="0">
                          <a:solidFill>
                            <a:srgbClr val="FF0000"/>
                          </a:solidFill>
                          <a:effectLst/>
                        </a:rPr>
                        <a:t>Ứ</a:t>
                      </a:r>
                      <a:endParaRPr lang="en-US" sz="2800" dirty="0">
                        <a:solidFill>
                          <a:srgbClr val="FF0000"/>
                        </a:solidFill>
                        <a:effectLst/>
                        <a:latin typeface="Times New Roman"/>
                        <a:ea typeface="Calibri"/>
                      </a:endParaRPr>
                    </a:p>
                  </a:txBody>
                  <a:tcPr marL="68595" marR="6859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a:txBody>
                    <a:bodyPr/>
                    <a:lstStyle/>
                    <a:p>
                      <a:pPr algn="ctr">
                        <a:spcAft>
                          <a:spcPts val="0"/>
                        </a:spcAft>
                      </a:pPr>
                      <a:r>
                        <a:rPr lang="en-US" sz="2800" dirty="0">
                          <a:solidFill>
                            <a:srgbClr val="FF0000"/>
                          </a:solidFill>
                          <a:effectLst/>
                        </a:rPr>
                        <a:t>C</a:t>
                      </a:r>
                      <a:endParaRPr lang="en-US" sz="2800" dirty="0">
                        <a:solidFill>
                          <a:srgbClr val="FF0000"/>
                        </a:solidFill>
                        <a:effectLst/>
                        <a:latin typeface="Times New Roman"/>
                        <a:ea typeface="Calibri"/>
                      </a:endParaRPr>
                    </a:p>
                  </a:txBody>
                  <a:tcPr marL="68595" marR="6859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a:txBody>
                    <a:bodyPr/>
                    <a:lstStyle/>
                    <a:p>
                      <a:pPr algn="ctr">
                        <a:spcAft>
                          <a:spcPts val="0"/>
                        </a:spcAft>
                      </a:pPr>
                      <a:r>
                        <a:rPr lang="en-US" sz="2800" dirty="0">
                          <a:solidFill>
                            <a:srgbClr val="FF0000"/>
                          </a:solidFill>
                          <a:effectLst/>
                        </a:rPr>
                        <a:t>K</a:t>
                      </a:r>
                      <a:endParaRPr lang="en-US" sz="2800" dirty="0">
                        <a:solidFill>
                          <a:srgbClr val="FF0000"/>
                        </a:solidFill>
                        <a:effectLst/>
                        <a:latin typeface="Times New Roman"/>
                        <a:ea typeface="Calibri"/>
                      </a:endParaRPr>
                    </a:p>
                  </a:txBody>
                  <a:tcPr marL="68595" marR="6859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a:txBody>
                    <a:bodyPr/>
                    <a:lstStyle/>
                    <a:p>
                      <a:pPr algn="ctr">
                        <a:spcAft>
                          <a:spcPts val="0"/>
                        </a:spcAft>
                      </a:pPr>
                      <a:r>
                        <a:rPr lang="en-US" sz="2800" dirty="0">
                          <a:solidFill>
                            <a:srgbClr val="FF0000"/>
                          </a:solidFill>
                          <a:effectLst/>
                        </a:rPr>
                        <a:t>H</a:t>
                      </a:r>
                      <a:endParaRPr lang="en-US" sz="2800" dirty="0">
                        <a:solidFill>
                          <a:srgbClr val="FF0000"/>
                        </a:solidFill>
                        <a:effectLst/>
                        <a:latin typeface="Times New Roman"/>
                        <a:ea typeface="Calibri"/>
                      </a:endParaRPr>
                    </a:p>
                  </a:txBody>
                  <a:tcPr marL="68595" marR="6859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a:txBody>
                    <a:bodyPr/>
                    <a:lstStyle/>
                    <a:p>
                      <a:pPr algn="ctr">
                        <a:spcAft>
                          <a:spcPts val="0"/>
                        </a:spcAft>
                      </a:pPr>
                      <a:r>
                        <a:rPr lang="en-US" sz="2800" dirty="0">
                          <a:solidFill>
                            <a:srgbClr val="FF0000"/>
                          </a:solidFill>
                          <a:effectLst/>
                        </a:rPr>
                        <a:t>O</a:t>
                      </a:r>
                      <a:endParaRPr lang="en-US" sz="2800" dirty="0">
                        <a:solidFill>
                          <a:srgbClr val="FF0000"/>
                        </a:solidFill>
                        <a:effectLst/>
                        <a:latin typeface="Times New Roman"/>
                        <a:ea typeface="Calibri"/>
                      </a:endParaRPr>
                    </a:p>
                  </a:txBody>
                  <a:tcPr marL="68595" marR="6859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a:txBody>
                    <a:bodyPr/>
                    <a:lstStyle/>
                    <a:p>
                      <a:pPr algn="ctr">
                        <a:spcAft>
                          <a:spcPts val="0"/>
                        </a:spcAft>
                      </a:pPr>
                      <a:r>
                        <a:rPr lang="en-US" sz="2800" dirty="0">
                          <a:solidFill>
                            <a:srgbClr val="FF0000"/>
                          </a:solidFill>
                          <a:effectLst/>
                        </a:rPr>
                        <a:t>Ẻ</a:t>
                      </a:r>
                      <a:endParaRPr lang="en-US" sz="2800" dirty="0">
                        <a:solidFill>
                          <a:srgbClr val="FF0000"/>
                        </a:solidFill>
                        <a:effectLst/>
                        <a:latin typeface="Times New Roman"/>
                        <a:ea typeface="Calibri"/>
                      </a:endParaRPr>
                    </a:p>
                  </a:txBody>
                  <a:tcPr marL="68595" marR="6859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extLst>
                  <a:ext uri="{0D108BD9-81ED-4DB2-BD59-A6C34878D82A}">
                    <a16:rowId xmlns:a16="http://schemas.microsoft.com/office/drawing/2014/main" val="10000"/>
                  </a:ext>
                </a:extLst>
              </a:tr>
            </a:tbl>
          </a:graphicData>
        </a:graphic>
      </p:graphicFrame>
      <p:sp>
        <p:nvSpPr>
          <p:cNvPr id="7" name="8-Point Star 6">
            <a:extLst>
              <a:ext uri="{FF2B5EF4-FFF2-40B4-BE49-F238E27FC236}">
                <a16:creationId xmlns:a16="http://schemas.microsoft.com/office/drawing/2014/main" id="{079B0C05-8B8B-0AA9-D367-2BBC8CBB7864}"/>
              </a:ext>
            </a:extLst>
          </p:cNvPr>
          <p:cNvSpPr>
            <a:spLocks noChangeArrowheads="1"/>
          </p:cNvSpPr>
          <p:nvPr/>
        </p:nvSpPr>
        <p:spPr bwMode="auto">
          <a:xfrm>
            <a:off x="4021138" y="898525"/>
            <a:ext cx="522287" cy="552450"/>
          </a:xfrm>
          <a:prstGeom prst="star8">
            <a:avLst>
              <a:gd name="adj" fmla="val 37500"/>
            </a:avLst>
          </a:prstGeom>
          <a:solidFill>
            <a:srgbClr val="FFC0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a:t>
            </a:r>
          </a:p>
        </p:txBody>
      </p:sp>
      <p:sp>
        <p:nvSpPr>
          <p:cNvPr id="24" name="8-Point Star 23">
            <a:extLst>
              <a:ext uri="{FF2B5EF4-FFF2-40B4-BE49-F238E27FC236}">
                <a16:creationId xmlns:a16="http://schemas.microsoft.com/office/drawing/2014/main" id="{EDCB910A-0024-E78F-27F8-CAC213F23340}"/>
              </a:ext>
            </a:extLst>
          </p:cNvPr>
          <p:cNvSpPr>
            <a:spLocks noChangeArrowheads="1"/>
          </p:cNvSpPr>
          <p:nvPr/>
        </p:nvSpPr>
        <p:spPr bwMode="auto">
          <a:xfrm>
            <a:off x="5292725" y="1431925"/>
            <a:ext cx="520700" cy="552450"/>
          </a:xfrm>
          <a:prstGeom prst="star8">
            <a:avLst>
              <a:gd name="adj" fmla="val 37500"/>
            </a:avLst>
          </a:prstGeom>
          <a:solidFill>
            <a:srgbClr val="FFC0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2</a:t>
            </a:r>
          </a:p>
        </p:txBody>
      </p:sp>
      <p:sp>
        <p:nvSpPr>
          <p:cNvPr id="25" name="8-Point Star 24">
            <a:extLst>
              <a:ext uri="{FF2B5EF4-FFF2-40B4-BE49-F238E27FC236}">
                <a16:creationId xmlns:a16="http://schemas.microsoft.com/office/drawing/2014/main" id="{5A50D176-4026-837D-B187-6EAE2725E060}"/>
              </a:ext>
            </a:extLst>
          </p:cNvPr>
          <p:cNvSpPr>
            <a:spLocks noChangeArrowheads="1"/>
          </p:cNvSpPr>
          <p:nvPr/>
        </p:nvSpPr>
        <p:spPr bwMode="auto">
          <a:xfrm>
            <a:off x="4003675" y="2028825"/>
            <a:ext cx="520700" cy="552450"/>
          </a:xfrm>
          <a:prstGeom prst="star8">
            <a:avLst>
              <a:gd name="adj" fmla="val 37500"/>
            </a:avLst>
          </a:prstGeom>
          <a:solidFill>
            <a:srgbClr val="FFC0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3</a:t>
            </a:r>
          </a:p>
        </p:txBody>
      </p:sp>
      <p:sp>
        <p:nvSpPr>
          <p:cNvPr id="26" name="8-Point Star 25">
            <a:extLst>
              <a:ext uri="{FF2B5EF4-FFF2-40B4-BE49-F238E27FC236}">
                <a16:creationId xmlns:a16="http://schemas.microsoft.com/office/drawing/2014/main" id="{1235A917-F985-AA1A-587F-7AA3D20BC306}"/>
              </a:ext>
            </a:extLst>
          </p:cNvPr>
          <p:cNvSpPr>
            <a:spLocks noChangeArrowheads="1"/>
          </p:cNvSpPr>
          <p:nvPr/>
        </p:nvSpPr>
        <p:spPr bwMode="auto">
          <a:xfrm>
            <a:off x="5276850" y="2571750"/>
            <a:ext cx="520700" cy="552450"/>
          </a:xfrm>
          <a:prstGeom prst="star8">
            <a:avLst>
              <a:gd name="adj" fmla="val 37500"/>
            </a:avLst>
          </a:prstGeom>
          <a:solidFill>
            <a:srgbClr val="FFC0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4</a:t>
            </a:r>
          </a:p>
        </p:txBody>
      </p:sp>
      <p:sp>
        <p:nvSpPr>
          <p:cNvPr id="27" name="8-Point Star 26">
            <a:extLst>
              <a:ext uri="{FF2B5EF4-FFF2-40B4-BE49-F238E27FC236}">
                <a16:creationId xmlns:a16="http://schemas.microsoft.com/office/drawing/2014/main" id="{79F7B30F-7521-7C5C-BD01-8BC9BF75A848}"/>
              </a:ext>
            </a:extLst>
          </p:cNvPr>
          <p:cNvSpPr>
            <a:spLocks noChangeArrowheads="1"/>
          </p:cNvSpPr>
          <p:nvPr/>
        </p:nvSpPr>
        <p:spPr bwMode="auto">
          <a:xfrm>
            <a:off x="4627563" y="3227388"/>
            <a:ext cx="522287" cy="552450"/>
          </a:xfrm>
          <a:prstGeom prst="star8">
            <a:avLst>
              <a:gd name="adj" fmla="val 37500"/>
            </a:avLst>
          </a:prstGeom>
          <a:solidFill>
            <a:srgbClr val="FFC0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5</a:t>
            </a:r>
          </a:p>
        </p:txBody>
      </p:sp>
      <p:sp>
        <p:nvSpPr>
          <p:cNvPr id="28" name="8-Point Star 27">
            <a:extLst>
              <a:ext uri="{FF2B5EF4-FFF2-40B4-BE49-F238E27FC236}">
                <a16:creationId xmlns:a16="http://schemas.microsoft.com/office/drawing/2014/main" id="{E92E2D41-ADA1-309C-31B8-40BE2E933B41}"/>
              </a:ext>
            </a:extLst>
          </p:cNvPr>
          <p:cNvSpPr>
            <a:spLocks noChangeArrowheads="1"/>
          </p:cNvSpPr>
          <p:nvPr/>
        </p:nvSpPr>
        <p:spPr bwMode="auto">
          <a:xfrm>
            <a:off x="5915025" y="3779838"/>
            <a:ext cx="520700" cy="552450"/>
          </a:xfrm>
          <a:prstGeom prst="star8">
            <a:avLst>
              <a:gd name="adj" fmla="val 37500"/>
            </a:avLst>
          </a:prstGeom>
          <a:solidFill>
            <a:srgbClr val="FFC0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6</a:t>
            </a:r>
          </a:p>
        </p:txBody>
      </p:sp>
      <p:graphicFrame>
        <p:nvGraphicFramePr>
          <p:cNvPr id="9" name="Table 8">
            <a:extLst>
              <a:ext uri="{FF2B5EF4-FFF2-40B4-BE49-F238E27FC236}">
                <a16:creationId xmlns:a16="http://schemas.microsoft.com/office/drawing/2014/main" id="{0B798FA8-5E16-52E4-5D83-F37888BAA340}"/>
              </a:ext>
            </a:extLst>
          </p:cNvPr>
          <p:cNvGraphicFramePr>
            <a:graphicFrameLocks noGrp="1"/>
          </p:cNvGraphicFramePr>
          <p:nvPr/>
        </p:nvGraphicFramePr>
        <p:xfrm>
          <a:off x="4543425" y="869950"/>
          <a:ext cx="5737225" cy="577850"/>
        </p:xfrm>
        <a:graphic>
          <a:graphicData uri="http://schemas.openxmlformats.org/drawingml/2006/table">
            <a:tbl>
              <a:tblPr firstRow="1" firstCol="1" lastRow="1" lastCol="1" bandRow="1" bandCol="1">
                <a:tableStyleId>{5C22544A-7EE6-4342-B048-85BDC9FD1C3A}</a:tableStyleId>
              </a:tblPr>
              <a:tblGrid>
                <a:gridCol w="654394">
                  <a:extLst>
                    <a:ext uri="{9D8B030D-6E8A-4147-A177-3AD203B41FA5}">
                      <a16:colId xmlns:a16="http://schemas.microsoft.com/office/drawing/2014/main" val="20000"/>
                    </a:ext>
                  </a:extLst>
                </a:gridCol>
                <a:gridCol w="655048">
                  <a:extLst>
                    <a:ext uri="{9D8B030D-6E8A-4147-A177-3AD203B41FA5}">
                      <a16:colId xmlns:a16="http://schemas.microsoft.com/office/drawing/2014/main" val="20001"/>
                    </a:ext>
                  </a:extLst>
                </a:gridCol>
                <a:gridCol w="655048">
                  <a:extLst>
                    <a:ext uri="{9D8B030D-6E8A-4147-A177-3AD203B41FA5}">
                      <a16:colId xmlns:a16="http://schemas.microsoft.com/office/drawing/2014/main" val="20002"/>
                    </a:ext>
                  </a:extLst>
                </a:gridCol>
                <a:gridCol w="655048">
                  <a:extLst>
                    <a:ext uri="{9D8B030D-6E8A-4147-A177-3AD203B41FA5}">
                      <a16:colId xmlns:a16="http://schemas.microsoft.com/office/drawing/2014/main" val="20003"/>
                    </a:ext>
                  </a:extLst>
                </a:gridCol>
                <a:gridCol w="655048">
                  <a:extLst>
                    <a:ext uri="{9D8B030D-6E8A-4147-A177-3AD203B41FA5}">
                      <a16:colId xmlns:a16="http://schemas.microsoft.com/office/drawing/2014/main" val="20004"/>
                    </a:ext>
                  </a:extLst>
                </a:gridCol>
                <a:gridCol w="655048">
                  <a:extLst>
                    <a:ext uri="{9D8B030D-6E8A-4147-A177-3AD203B41FA5}">
                      <a16:colId xmlns:a16="http://schemas.microsoft.com/office/drawing/2014/main" val="20005"/>
                    </a:ext>
                  </a:extLst>
                </a:gridCol>
                <a:gridCol w="655048">
                  <a:extLst>
                    <a:ext uri="{9D8B030D-6E8A-4147-A177-3AD203B41FA5}">
                      <a16:colId xmlns:a16="http://schemas.microsoft.com/office/drawing/2014/main" val="20006"/>
                    </a:ext>
                  </a:extLst>
                </a:gridCol>
                <a:gridCol w="615014">
                  <a:extLst>
                    <a:ext uri="{9D8B030D-6E8A-4147-A177-3AD203B41FA5}">
                      <a16:colId xmlns:a16="http://schemas.microsoft.com/office/drawing/2014/main" val="20007"/>
                    </a:ext>
                  </a:extLst>
                </a:gridCol>
                <a:gridCol w="537530">
                  <a:extLst>
                    <a:ext uri="{9D8B030D-6E8A-4147-A177-3AD203B41FA5}">
                      <a16:colId xmlns:a16="http://schemas.microsoft.com/office/drawing/2014/main" val="20008"/>
                    </a:ext>
                  </a:extLst>
                </a:gridCol>
              </a:tblGrid>
              <a:tr h="577850">
                <a:tc>
                  <a:txBody>
                    <a:bodyPr/>
                    <a:lstStyle/>
                    <a:p>
                      <a:pPr algn="ctr">
                        <a:spcBef>
                          <a:spcPts val="0"/>
                        </a:spcBef>
                        <a:spcAft>
                          <a:spcPts val="0"/>
                        </a:spcAft>
                      </a:pPr>
                      <a:r>
                        <a:rPr lang="en-US" sz="2800" b="1">
                          <a:solidFill>
                            <a:schemeClr val="bg1"/>
                          </a:solidFill>
                          <a:effectLst/>
                          <a:latin typeface="+mj-lt"/>
                          <a:ea typeface="Calibri"/>
                        </a:rPr>
                        <a:t>M</a:t>
                      </a: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r>
                        <a:rPr lang="en-US" sz="2800" b="1">
                          <a:solidFill>
                            <a:schemeClr val="bg1"/>
                          </a:solidFill>
                          <a:effectLst/>
                          <a:latin typeface="+mj-lt"/>
                          <a:ea typeface="Calibri"/>
                        </a:rPr>
                        <a:t>A</a:t>
                      </a: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r>
                        <a:rPr lang="en-US" sz="2800" b="1">
                          <a:solidFill>
                            <a:schemeClr val="bg1"/>
                          </a:solidFill>
                          <a:effectLst/>
                          <a:latin typeface="+mj-lt"/>
                          <a:ea typeface="Calibri"/>
                        </a:rPr>
                        <a:t>R</a:t>
                      </a: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r>
                        <a:rPr lang="en-US" sz="2800" b="1">
                          <a:solidFill>
                            <a:srgbClr val="FF0000"/>
                          </a:solidFill>
                          <a:effectLst/>
                          <a:latin typeface="+mj-lt"/>
                          <a:ea typeface="Calibri"/>
                        </a:rPr>
                        <a:t>K</a:t>
                      </a:r>
                      <a:endParaRPr lang="en-US" sz="2800" b="1" dirty="0">
                        <a:solidFill>
                          <a:srgbClr val="FF0000"/>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r>
                        <a:rPr lang="en-US" sz="2800" b="1">
                          <a:solidFill>
                            <a:srgbClr val="FF0000"/>
                          </a:solidFill>
                          <a:effectLst/>
                          <a:latin typeface="+mj-lt"/>
                          <a:ea typeface="Calibri"/>
                        </a:rPr>
                        <a:t>E</a:t>
                      </a:r>
                      <a:endParaRPr lang="en-US" sz="2800" b="1" dirty="0">
                        <a:solidFill>
                          <a:srgbClr val="FF0000"/>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r>
                        <a:rPr lang="en-US" sz="2800" b="1">
                          <a:solidFill>
                            <a:schemeClr val="bg1"/>
                          </a:solidFill>
                          <a:effectLst/>
                          <a:latin typeface="+mj-lt"/>
                          <a:ea typeface="Calibri"/>
                        </a:rPr>
                        <a:t>T</a:t>
                      </a: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r>
                        <a:rPr lang="en-US" sz="2800" b="1">
                          <a:solidFill>
                            <a:schemeClr val="bg1"/>
                          </a:solidFill>
                          <a:effectLst/>
                          <a:latin typeface="+mj-lt"/>
                          <a:ea typeface="Calibri"/>
                        </a:rPr>
                        <a:t>I</a:t>
                      </a: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r>
                        <a:rPr lang="en-US" sz="2800" b="1">
                          <a:solidFill>
                            <a:schemeClr val="bg1"/>
                          </a:solidFill>
                          <a:effectLst/>
                          <a:latin typeface="+mj-lt"/>
                          <a:ea typeface="Calibri"/>
                        </a:rPr>
                        <a:t>N</a:t>
                      </a: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r>
                        <a:rPr lang="en-US" sz="2800" b="1">
                          <a:solidFill>
                            <a:schemeClr val="bg1"/>
                          </a:solidFill>
                          <a:effectLst/>
                          <a:latin typeface="+mj-lt"/>
                          <a:ea typeface="Calibri"/>
                        </a:rPr>
                        <a:t>G</a:t>
                      </a: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EBB0860E-031B-494F-788C-A8441FB13A94}"/>
              </a:ext>
            </a:extLst>
          </p:cNvPr>
          <p:cNvGraphicFramePr>
            <a:graphicFrameLocks noGrp="1"/>
          </p:cNvGraphicFramePr>
          <p:nvPr/>
        </p:nvGraphicFramePr>
        <p:xfrm>
          <a:off x="5853113" y="1460500"/>
          <a:ext cx="3889375" cy="531813"/>
        </p:xfrm>
        <a:graphic>
          <a:graphicData uri="http://schemas.openxmlformats.org/drawingml/2006/table">
            <a:tbl>
              <a:tblPr firstRow="1" firstCol="1" lastRow="1" lastCol="1" bandRow="1" bandCol="1">
                <a:tableStyleId>{5C22544A-7EE6-4342-B048-85BDC9FD1C3A}</a:tableStyleId>
              </a:tblPr>
              <a:tblGrid>
                <a:gridCol w="654900">
                  <a:extLst>
                    <a:ext uri="{9D8B030D-6E8A-4147-A177-3AD203B41FA5}">
                      <a16:colId xmlns:a16="http://schemas.microsoft.com/office/drawing/2014/main" val="20000"/>
                    </a:ext>
                  </a:extLst>
                </a:gridCol>
                <a:gridCol w="654900">
                  <a:extLst>
                    <a:ext uri="{9D8B030D-6E8A-4147-A177-3AD203B41FA5}">
                      <a16:colId xmlns:a16="http://schemas.microsoft.com/office/drawing/2014/main" val="20001"/>
                    </a:ext>
                  </a:extLst>
                </a:gridCol>
                <a:gridCol w="654900">
                  <a:extLst>
                    <a:ext uri="{9D8B030D-6E8A-4147-A177-3AD203B41FA5}">
                      <a16:colId xmlns:a16="http://schemas.microsoft.com/office/drawing/2014/main" val="20002"/>
                    </a:ext>
                  </a:extLst>
                </a:gridCol>
                <a:gridCol w="654900">
                  <a:extLst>
                    <a:ext uri="{9D8B030D-6E8A-4147-A177-3AD203B41FA5}">
                      <a16:colId xmlns:a16="http://schemas.microsoft.com/office/drawing/2014/main" val="20003"/>
                    </a:ext>
                  </a:extLst>
                </a:gridCol>
                <a:gridCol w="654900">
                  <a:extLst>
                    <a:ext uri="{9D8B030D-6E8A-4147-A177-3AD203B41FA5}">
                      <a16:colId xmlns:a16="http://schemas.microsoft.com/office/drawing/2014/main" val="20004"/>
                    </a:ext>
                  </a:extLst>
                </a:gridCol>
                <a:gridCol w="614875">
                  <a:extLst>
                    <a:ext uri="{9D8B030D-6E8A-4147-A177-3AD203B41FA5}">
                      <a16:colId xmlns:a16="http://schemas.microsoft.com/office/drawing/2014/main" val="20005"/>
                    </a:ext>
                  </a:extLst>
                </a:gridCol>
              </a:tblGrid>
              <a:tr h="531813">
                <a:tc>
                  <a:txBody>
                    <a:bodyPr/>
                    <a:lstStyle/>
                    <a:p>
                      <a:pPr algn="ctr">
                        <a:spcBef>
                          <a:spcPts val="0"/>
                        </a:spcBef>
                        <a:spcAft>
                          <a:spcPts val="0"/>
                        </a:spcAft>
                      </a:pPr>
                      <a:r>
                        <a:rPr lang="en-US" sz="2800" b="1" baseline="0">
                          <a:solidFill>
                            <a:srgbClr val="FF0000"/>
                          </a:solidFill>
                          <a:effectLst/>
                          <a:latin typeface="+mn-lt"/>
                          <a:ea typeface="Calibri"/>
                        </a:rPr>
                        <a:t>C</a:t>
                      </a:r>
                      <a:endParaRPr lang="en-US" sz="2800" b="1" baseline="0" dirty="0">
                        <a:solidFill>
                          <a:srgbClr val="FF0000"/>
                        </a:solidFill>
                        <a:effectLst/>
                        <a:latin typeface="+mn-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r>
                        <a:rPr lang="en-US" sz="2800" b="1" baseline="0">
                          <a:solidFill>
                            <a:schemeClr val="bg1"/>
                          </a:solidFill>
                          <a:effectLst/>
                          <a:latin typeface="+mn-lt"/>
                          <a:ea typeface="Calibri"/>
                        </a:rPr>
                        <a:t>Ô</a:t>
                      </a:r>
                      <a:endParaRPr lang="en-US" sz="2800" b="1" baseline="0" dirty="0">
                        <a:solidFill>
                          <a:schemeClr val="bg1"/>
                        </a:solidFill>
                        <a:effectLst/>
                        <a:latin typeface="+mn-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r>
                        <a:rPr lang="en-US" sz="2800" b="1" baseline="0">
                          <a:solidFill>
                            <a:schemeClr val="bg1"/>
                          </a:solidFill>
                          <a:effectLst/>
                          <a:latin typeface="+mn-lt"/>
                          <a:ea typeface="Calibri"/>
                        </a:rPr>
                        <a:t>N</a:t>
                      </a:r>
                      <a:endParaRPr lang="en-US" sz="2800" b="1" baseline="0" dirty="0">
                        <a:solidFill>
                          <a:schemeClr val="bg1"/>
                        </a:solidFill>
                        <a:effectLst/>
                        <a:latin typeface="+mn-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r>
                        <a:rPr lang="en-US" sz="2800" b="1" baseline="0">
                          <a:solidFill>
                            <a:schemeClr val="bg1"/>
                          </a:solidFill>
                          <a:effectLst/>
                          <a:latin typeface="+mn-lt"/>
                          <a:ea typeface="Calibri"/>
                        </a:rPr>
                        <a:t>G</a:t>
                      </a:r>
                      <a:endParaRPr lang="en-US" sz="2800" b="1" baseline="0" dirty="0">
                        <a:solidFill>
                          <a:schemeClr val="bg1"/>
                        </a:solidFill>
                        <a:effectLst/>
                        <a:latin typeface="+mn-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r>
                        <a:rPr lang="en-US" sz="2800" b="1" baseline="0">
                          <a:solidFill>
                            <a:schemeClr val="bg1"/>
                          </a:solidFill>
                          <a:effectLst/>
                          <a:latin typeface="+mn-lt"/>
                          <a:ea typeface="Calibri"/>
                        </a:rPr>
                        <a:t>A</a:t>
                      </a:r>
                      <a:endParaRPr lang="en-US" sz="2800" b="1" baseline="0" dirty="0">
                        <a:solidFill>
                          <a:schemeClr val="bg1"/>
                        </a:solidFill>
                        <a:effectLst/>
                        <a:latin typeface="+mn-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r>
                        <a:rPr lang="en-US" sz="2800" b="1" baseline="0">
                          <a:solidFill>
                            <a:schemeClr val="bg1"/>
                          </a:solidFill>
                          <a:effectLst/>
                          <a:latin typeface="+mn-lt"/>
                          <a:ea typeface="Calibri"/>
                        </a:rPr>
                        <a:t>N</a:t>
                      </a:r>
                      <a:endParaRPr lang="en-US" sz="2800" b="1" baseline="0" dirty="0">
                        <a:solidFill>
                          <a:schemeClr val="bg1"/>
                        </a:solidFill>
                        <a:effectLst/>
                        <a:latin typeface="+mn-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FE0A2EF0-B6E7-C345-418C-F43921F35D21}"/>
              </a:ext>
            </a:extLst>
          </p:cNvPr>
          <p:cNvGraphicFramePr>
            <a:graphicFrameLocks noGrp="1"/>
          </p:cNvGraphicFramePr>
          <p:nvPr/>
        </p:nvGraphicFramePr>
        <p:xfrm>
          <a:off x="4524375" y="2000250"/>
          <a:ext cx="6858000" cy="514350"/>
        </p:xfrm>
        <a:graphic>
          <a:graphicData uri="http://schemas.openxmlformats.org/drawingml/2006/table">
            <a:tbl>
              <a:tblPr/>
              <a:tblGrid>
                <a:gridCol w="658813">
                  <a:extLst>
                    <a:ext uri="{9D8B030D-6E8A-4147-A177-3AD203B41FA5}">
                      <a16:colId xmlns:a16="http://schemas.microsoft.com/office/drawing/2014/main" val="898707187"/>
                    </a:ext>
                  </a:extLst>
                </a:gridCol>
                <a:gridCol w="658812">
                  <a:extLst>
                    <a:ext uri="{9D8B030D-6E8A-4147-A177-3AD203B41FA5}">
                      <a16:colId xmlns:a16="http://schemas.microsoft.com/office/drawing/2014/main" val="1726951458"/>
                    </a:ext>
                  </a:extLst>
                </a:gridCol>
                <a:gridCol w="660400">
                  <a:extLst>
                    <a:ext uri="{9D8B030D-6E8A-4147-A177-3AD203B41FA5}">
                      <a16:colId xmlns:a16="http://schemas.microsoft.com/office/drawing/2014/main" val="2621234579"/>
                    </a:ext>
                  </a:extLst>
                </a:gridCol>
                <a:gridCol w="658813">
                  <a:extLst>
                    <a:ext uri="{9D8B030D-6E8A-4147-A177-3AD203B41FA5}">
                      <a16:colId xmlns:a16="http://schemas.microsoft.com/office/drawing/2014/main" val="2433325248"/>
                    </a:ext>
                  </a:extLst>
                </a:gridCol>
                <a:gridCol w="660400">
                  <a:extLst>
                    <a:ext uri="{9D8B030D-6E8A-4147-A177-3AD203B41FA5}">
                      <a16:colId xmlns:a16="http://schemas.microsoft.com/office/drawing/2014/main" val="3076340283"/>
                    </a:ext>
                  </a:extLst>
                </a:gridCol>
                <a:gridCol w="658812">
                  <a:extLst>
                    <a:ext uri="{9D8B030D-6E8A-4147-A177-3AD203B41FA5}">
                      <a16:colId xmlns:a16="http://schemas.microsoft.com/office/drawing/2014/main" val="2611634016"/>
                    </a:ext>
                  </a:extLst>
                </a:gridCol>
                <a:gridCol w="658813">
                  <a:extLst>
                    <a:ext uri="{9D8B030D-6E8A-4147-A177-3AD203B41FA5}">
                      <a16:colId xmlns:a16="http://schemas.microsoft.com/office/drawing/2014/main" val="1470759741"/>
                    </a:ext>
                  </a:extLst>
                </a:gridCol>
                <a:gridCol w="619125">
                  <a:extLst>
                    <a:ext uri="{9D8B030D-6E8A-4147-A177-3AD203B41FA5}">
                      <a16:colId xmlns:a16="http://schemas.microsoft.com/office/drawing/2014/main" val="2687902500"/>
                    </a:ext>
                  </a:extLst>
                </a:gridCol>
                <a:gridCol w="584200">
                  <a:extLst>
                    <a:ext uri="{9D8B030D-6E8A-4147-A177-3AD203B41FA5}">
                      <a16:colId xmlns:a16="http://schemas.microsoft.com/office/drawing/2014/main" val="4278929106"/>
                    </a:ext>
                  </a:extLst>
                </a:gridCol>
                <a:gridCol w="498475">
                  <a:extLst>
                    <a:ext uri="{9D8B030D-6E8A-4147-A177-3AD203B41FA5}">
                      <a16:colId xmlns:a16="http://schemas.microsoft.com/office/drawing/2014/main" val="1105660721"/>
                    </a:ext>
                  </a:extLst>
                </a:gridCol>
                <a:gridCol w="541337">
                  <a:extLst>
                    <a:ext uri="{9D8B030D-6E8A-4147-A177-3AD203B41FA5}">
                      <a16:colId xmlns:a16="http://schemas.microsoft.com/office/drawing/2014/main" val="3350780714"/>
                    </a:ext>
                  </a:extLst>
                </a:gridCol>
              </a:tblGrid>
              <a:tr h="5143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rPr>
                        <a:t>T</a:t>
                      </a:r>
                    </a:p>
                  </a:txBody>
                  <a:tcPr marL="68589" marR="6858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Calibri" panose="020F0502020204030204" pitchFamily="34" charset="0"/>
                        </a:rPr>
                        <a:t>Ự</a:t>
                      </a:r>
                    </a:p>
                  </a:txBody>
                  <a:tcPr marL="68589" marR="6858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a:ln>
                          <a:noFill/>
                        </a:ln>
                        <a:solidFill>
                          <a:srgbClr val="FF0000"/>
                        </a:solidFill>
                        <a:effectLst/>
                        <a:latin typeface="Times New Roman" panose="02020603050405020304" pitchFamily="18" charset="0"/>
                        <a:cs typeface="Calibri" panose="020F0502020204030204" pitchFamily="34" charset="0"/>
                      </a:endParaRPr>
                    </a:p>
                  </a:txBody>
                  <a:tcPr marL="68589" marR="6858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rPr>
                        <a:t>Đ</a:t>
                      </a:r>
                    </a:p>
                  </a:txBody>
                  <a:tcPr marL="68589" marR="6858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rPr>
                        <a:t>Ộ</a:t>
                      </a:r>
                    </a:p>
                  </a:txBody>
                  <a:tcPr marL="68589" marR="6858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rPr>
                        <a:t>N</a:t>
                      </a:r>
                    </a:p>
                  </a:txBody>
                  <a:tcPr marL="68589" marR="6858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1200"/>
                        </a:spcBef>
                        <a:spcAft>
                          <a:spcPts val="1200"/>
                        </a:spcAft>
                        <a:buClrTx/>
                        <a:buSzTx/>
                        <a:buFontTx/>
                        <a:buNone/>
                        <a:tabLst/>
                      </a:pPr>
                      <a:r>
                        <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rPr>
                        <a:t>G</a:t>
                      </a:r>
                    </a:p>
                  </a:txBody>
                  <a:tcPr marL="68589" marR="6858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1200"/>
                        </a:spcBef>
                        <a:spcAft>
                          <a:spcPts val="1200"/>
                        </a:spcAft>
                        <a:buClrTx/>
                        <a:buSzTx/>
                        <a:buFontTx/>
                        <a:buNone/>
                        <a:tabLst/>
                      </a:pPr>
                      <a:endPar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endParaRPr>
                    </a:p>
                  </a:txBody>
                  <a:tcPr marL="68589" marR="6858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1200"/>
                        </a:spcBef>
                        <a:spcAft>
                          <a:spcPts val="1200"/>
                        </a:spcAft>
                        <a:buClrTx/>
                        <a:buSzTx/>
                        <a:buFontTx/>
                        <a:buNone/>
                        <a:tabLst/>
                      </a:pPr>
                      <a:r>
                        <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rPr>
                        <a:t>H</a:t>
                      </a:r>
                    </a:p>
                  </a:txBody>
                  <a:tcPr marL="68589" marR="6858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1200"/>
                        </a:spcBef>
                        <a:spcAft>
                          <a:spcPts val="1200"/>
                        </a:spcAft>
                        <a:buClrTx/>
                        <a:buSzTx/>
                        <a:buFontTx/>
                        <a:buNone/>
                        <a:tabLst/>
                      </a:pPr>
                      <a:r>
                        <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rPr>
                        <a:t>O</a:t>
                      </a:r>
                    </a:p>
                  </a:txBody>
                  <a:tcPr marL="68589" marR="6858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1200"/>
                        </a:spcBef>
                        <a:spcAft>
                          <a:spcPts val="1200"/>
                        </a:spcAft>
                        <a:buClrTx/>
                        <a:buSzTx/>
                        <a:buFontTx/>
                        <a:buNone/>
                        <a:tabLst/>
                      </a:pPr>
                      <a:r>
                        <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rPr>
                        <a:t>Á</a:t>
                      </a:r>
                    </a:p>
                  </a:txBody>
                  <a:tcPr marL="68589" marR="6858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538173944"/>
                  </a:ext>
                </a:extLst>
              </a:tr>
            </a:tbl>
          </a:graphicData>
        </a:graphic>
      </p:graphicFrame>
      <p:graphicFrame>
        <p:nvGraphicFramePr>
          <p:cNvPr id="12" name="Table 11">
            <a:extLst>
              <a:ext uri="{FF2B5EF4-FFF2-40B4-BE49-F238E27FC236}">
                <a16:creationId xmlns:a16="http://schemas.microsoft.com/office/drawing/2014/main" id="{C6E963D3-5080-BB53-3084-F208CF513029}"/>
              </a:ext>
            </a:extLst>
          </p:cNvPr>
          <p:cNvGraphicFramePr>
            <a:graphicFrameLocks noGrp="1"/>
          </p:cNvGraphicFramePr>
          <p:nvPr/>
        </p:nvGraphicFramePr>
        <p:xfrm>
          <a:off x="5867400" y="2535238"/>
          <a:ext cx="3889375" cy="620712"/>
        </p:xfrm>
        <a:graphic>
          <a:graphicData uri="http://schemas.openxmlformats.org/drawingml/2006/table">
            <a:tbl>
              <a:tblPr/>
              <a:tblGrid>
                <a:gridCol w="655638">
                  <a:extLst>
                    <a:ext uri="{9D8B030D-6E8A-4147-A177-3AD203B41FA5}">
                      <a16:colId xmlns:a16="http://schemas.microsoft.com/office/drawing/2014/main" val="3905394454"/>
                    </a:ext>
                  </a:extLst>
                </a:gridCol>
                <a:gridCol w="654050">
                  <a:extLst>
                    <a:ext uri="{9D8B030D-6E8A-4147-A177-3AD203B41FA5}">
                      <a16:colId xmlns:a16="http://schemas.microsoft.com/office/drawing/2014/main" val="3874495521"/>
                    </a:ext>
                  </a:extLst>
                </a:gridCol>
                <a:gridCol w="655637">
                  <a:extLst>
                    <a:ext uri="{9D8B030D-6E8A-4147-A177-3AD203B41FA5}">
                      <a16:colId xmlns:a16="http://schemas.microsoft.com/office/drawing/2014/main" val="2647851048"/>
                    </a:ext>
                  </a:extLst>
                </a:gridCol>
                <a:gridCol w="654050">
                  <a:extLst>
                    <a:ext uri="{9D8B030D-6E8A-4147-A177-3AD203B41FA5}">
                      <a16:colId xmlns:a16="http://schemas.microsoft.com/office/drawing/2014/main" val="1120138433"/>
                    </a:ext>
                  </a:extLst>
                </a:gridCol>
                <a:gridCol w="655638">
                  <a:extLst>
                    <a:ext uri="{9D8B030D-6E8A-4147-A177-3AD203B41FA5}">
                      <a16:colId xmlns:a16="http://schemas.microsoft.com/office/drawing/2014/main" val="1751689230"/>
                    </a:ext>
                  </a:extLst>
                </a:gridCol>
                <a:gridCol w="614362">
                  <a:extLst>
                    <a:ext uri="{9D8B030D-6E8A-4147-A177-3AD203B41FA5}">
                      <a16:colId xmlns:a16="http://schemas.microsoft.com/office/drawing/2014/main" val="3018377042"/>
                    </a:ext>
                  </a:extLst>
                </a:gridCol>
              </a:tblGrid>
              <a:tr h="620713">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rPr>
                        <a:t>D</a:t>
                      </a:r>
                    </a:p>
                  </a:txBody>
                  <a:tcPr marL="68574" marR="68574"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rPr>
                        <a:t>U</a:t>
                      </a:r>
                    </a:p>
                  </a:txBody>
                  <a:tcPr marL="68574" marR="68574"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rPr>
                        <a:t>L</a:t>
                      </a:r>
                    </a:p>
                  </a:txBody>
                  <a:tcPr marL="68574" marR="68574"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rPr>
                        <a:t>Ị</a:t>
                      </a:r>
                    </a:p>
                  </a:txBody>
                  <a:tcPr marL="68574" marR="68574"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1200"/>
                        </a:spcBef>
                        <a:spcAft>
                          <a:spcPts val="1200"/>
                        </a:spcAft>
                        <a:buClrTx/>
                        <a:buSzTx/>
                        <a:buFontTx/>
                        <a:buNone/>
                        <a:tabLst/>
                      </a:pPr>
                      <a:r>
                        <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rPr>
                        <a:t>C</a:t>
                      </a:r>
                    </a:p>
                  </a:txBody>
                  <a:tcPr marL="68574" marR="68574"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1200"/>
                        </a:spcBef>
                        <a:spcAft>
                          <a:spcPts val="1200"/>
                        </a:spcAft>
                        <a:buClrTx/>
                        <a:buSzTx/>
                        <a:buFontTx/>
                        <a:buNone/>
                        <a:tabLst/>
                      </a:pPr>
                      <a:r>
                        <a:rPr kumimoji="0" lang="en-US" altLang="en-US" sz="2800" b="1" i="0" u="none" strike="noStrike" cap="none" normalizeH="0" baseline="0">
                          <a:ln>
                            <a:noFill/>
                          </a:ln>
                          <a:solidFill>
                            <a:srgbClr val="FF3300"/>
                          </a:solidFill>
                          <a:effectLst/>
                          <a:latin typeface="Times New Roman" panose="02020603050405020304" pitchFamily="18" charset="0"/>
                          <a:cs typeface="Calibri" panose="020F0502020204030204" pitchFamily="34" charset="0"/>
                        </a:rPr>
                        <a:t>H</a:t>
                      </a:r>
                    </a:p>
                  </a:txBody>
                  <a:tcPr marL="68574" marR="68574"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2585525146"/>
                  </a:ext>
                </a:extLst>
              </a:tr>
            </a:tbl>
          </a:graphicData>
        </a:graphic>
      </p:graphicFrame>
      <p:graphicFrame>
        <p:nvGraphicFramePr>
          <p:cNvPr id="13" name="Table 12">
            <a:extLst>
              <a:ext uri="{FF2B5EF4-FFF2-40B4-BE49-F238E27FC236}">
                <a16:creationId xmlns:a16="http://schemas.microsoft.com/office/drawing/2014/main" id="{8A5F4654-EDF1-55A1-DD85-D97182B920F1}"/>
              </a:ext>
            </a:extLst>
          </p:cNvPr>
          <p:cNvGraphicFramePr>
            <a:graphicFrameLocks noGrp="1"/>
          </p:cNvGraphicFramePr>
          <p:nvPr/>
        </p:nvGraphicFramePr>
        <p:xfrm>
          <a:off x="5211763" y="3140075"/>
          <a:ext cx="3930650" cy="619125"/>
        </p:xfrm>
        <a:graphic>
          <a:graphicData uri="http://schemas.openxmlformats.org/drawingml/2006/table">
            <a:tbl>
              <a:tblPr firstRow="1" firstCol="1" lastRow="1" lastCol="1" bandRow="1" bandCol="1">
                <a:tableStyleId>{5C22544A-7EE6-4342-B048-85BDC9FD1C3A}</a:tableStyleId>
              </a:tblPr>
              <a:tblGrid>
                <a:gridCol w="655108">
                  <a:extLst>
                    <a:ext uri="{9D8B030D-6E8A-4147-A177-3AD203B41FA5}">
                      <a16:colId xmlns:a16="http://schemas.microsoft.com/office/drawing/2014/main" val="20000"/>
                    </a:ext>
                  </a:extLst>
                </a:gridCol>
                <a:gridCol w="655108">
                  <a:extLst>
                    <a:ext uri="{9D8B030D-6E8A-4147-A177-3AD203B41FA5}">
                      <a16:colId xmlns:a16="http://schemas.microsoft.com/office/drawing/2014/main" val="20001"/>
                    </a:ext>
                  </a:extLst>
                </a:gridCol>
                <a:gridCol w="655108">
                  <a:extLst>
                    <a:ext uri="{9D8B030D-6E8A-4147-A177-3AD203B41FA5}">
                      <a16:colId xmlns:a16="http://schemas.microsoft.com/office/drawing/2014/main" val="20002"/>
                    </a:ext>
                  </a:extLst>
                </a:gridCol>
                <a:gridCol w="655108">
                  <a:extLst>
                    <a:ext uri="{9D8B030D-6E8A-4147-A177-3AD203B41FA5}">
                      <a16:colId xmlns:a16="http://schemas.microsoft.com/office/drawing/2014/main" val="20003"/>
                    </a:ext>
                  </a:extLst>
                </a:gridCol>
                <a:gridCol w="655108">
                  <a:extLst>
                    <a:ext uri="{9D8B030D-6E8A-4147-A177-3AD203B41FA5}">
                      <a16:colId xmlns:a16="http://schemas.microsoft.com/office/drawing/2014/main" val="20004"/>
                    </a:ext>
                  </a:extLst>
                </a:gridCol>
                <a:gridCol w="655108">
                  <a:extLst>
                    <a:ext uri="{9D8B030D-6E8A-4147-A177-3AD203B41FA5}">
                      <a16:colId xmlns:a16="http://schemas.microsoft.com/office/drawing/2014/main" val="20005"/>
                    </a:ext>
                  </a:extLst>
                </a:gridCol>
              </a:tblGrid>
              <a:tr h="619125">
                <a:tc>
                  <a:txBody>
                    <a:bodyPr/>
                    <a:lstStyle/>
                    <a:p>
                      <a:pPr algn="ctr">
                        <a:spcBef>
                          <a:spcPts val="0"/>
                        </a:spcBef>
                        <a:spcAft>
                          <a:spcPts val="0"/>
                        </a:spcAft>
                      </a:pPr>
                      <a:r>
                        <a:rPr lang="en-US" sz="2800" b="1">
                          <a:solidFill>
                            <a:schemeClr val="bg1"/>
                          </a:solidFill>
                          <a:effectLst/>
                          <a:latin typeface="+mj-lt"/>
                          <a:ea typeface="Calibri"/>
                        </a:rPr>
                        <a:t>G</a:t>
                      </a:r>
                      <a:endParaRPr lang="en-US" sz="2800" b="1" dirty="0">
                        <a:solidFill>
                          <a:schemeClr val="bg1"/>
                        </a:solidFill>
                        <a:effectLst/>
                        <a:latin typeface="+mj-lt"/>
                        <a:ea typeface="Calibri"/>
                      </a:endParaRPr>
                    </a:p>
                  </a:txBody>
                  <a:tcPr marL="68596" marR="6859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r>
                        <a:rPr lang="en-US" sz="2800" b="1">
                          <a:solidFill>
                            <a:schemeClr val="bg1"/>
                          </a:solidFill>
                          <a:effectLst/>
                          <a:latin typeface="+mj-lt"/>
                          <a:ea typeface="Calibri"/>
                        </a:rPr>
                        <a:t>I</a:t>
                      </a:r>
                      <a:endParaRPr lang="en-US" sz="2800" b="1" dirty="0">
                        <a:solidFill>
                          <a:schemeClr val="bg1"/>
                        </a:solidFill>
                        <a:effectLst/>
                        <a:latin typeface="+mj-lt"/>
                        <a:ea typeface="Calibri"/>
                      </a:endParaRPr>
                    </a:p>
                  </a:txBody>
                  <a:tcPr marL="68596" marR="6859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r>
                        <a:rPr lang="en-US" sz="2800" b="1">
                          <a:solidFill>
                            <a:schemeClr val="bg1"/>
                          </a:solidFill>
                          <a:effectLst/>
                          <a:latin typeface="+mj-lt"/>
                          <a:ea typeface="Calibri"/>
                        </a:rPr>
                        <a:t>Á</a:t>
                      </a:r>
                      <a:endParaRPr lang="en-US" sz="2800" b="1" dirty="0">
                        <a:solidFill>
                          <a:schemeClr val="bg1"/>
                        </a:solidFill>
                        <a:effectLst/>
                        <a:latin typeface="+mj-lt"/>
                        <a:ea typeface="Calibri"/>
                      </a:endParaRPr>
                    </a:p>
                  </a:txBody>
                  <a:tcPr marL="68596" marR="6859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r>
                        <a:rPr lang="en-US" sz="2800" b="1">
                          <a:solidFill>
                            <a:srgbClr val="FF3300"/>
                          </a:solidFill>
                          <a:effectLst/>
                          <a:latin typeface="+mj-lt"/>
                          <a:ea typeface="Calibri"/>
                        </a:rPr>
                        <a:t>O</a:t>
                      </a:r>
                      <a:endParaRPr lang="en-US" sz="2800" b="1" dirty="0">
                        <a:solidFill>
                          <a:srgbClr val="FF3300"/>
                        </a:solidFill>
                        <a:effectLst/>
                        <a:latin typeface="+mj-lt"/>
                        <a:ea typeface="Calibri"/>
                      </a:endParaRPr>
                    </a:p>
                  </a:txBody>
                  <a:tcPr marL="68596" marR="6859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r>
                        <a:rPr lang="en-US" sz="2800" b="1">
                          <a:solidFill>
                            <a:schemeClr val="bg1"/>
                          </a:solidFill>
                          <a:effectLst/>
                          <a:latin typeface="+mj-lt"/>
                          <a:ea typeface="Calibri"/>
                        </a:rPr>
                        <a:t>V</a:t>
                      </a:r>
                      <a:endParaRPr lang="en-US" sz="2800" b="1" dirty="0">
                        <a:solidFill>
                          <a:schemeClr val="bg1"/>
                        </a:solidFill>
                        <a:effectLst/>
                        <a:latin typeface="+mj-lt"/>
                        <a:ea typeface="Calibri"/>
                      </a:endParaRPr>
                    </a:p>
                  </a:txBody>
                  <a:tcPr marL="68596" marR="6859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r>
                        <a:rPr lang="en-US" sz="2800" b="1">
                          <a:solidFill>
                            <a:schemeClr val="bg1"/>
                          </a:solidFill>
                          <a:effectLst/>
                          <a:latin typeface="+mj-lt"/>
                          <a:ea typeface="Calibri"/>
                        </a:rPr>
                        <a:t>I</a:t>
                      </a:r>
                      <a:endParaRPr lang="en-US" sz="2800" b="1" dirty="0">
                        <a:solidFill>
                          <a:schemeClr val="bg1"/>
                        </a:solidFill>
                        <a:effectLst/>
                        <a:latin typeface="+mj-lt"/>
                        <a:ea typeface="Calibri"/>
                      </a:endParaRPr>
                    </a:p>
                  </a:txBody>
                  <a:tcPr marL="68596" marR="6859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80FA16A4-33EC-AF41-EC9B-E1D13BE276D9}"/>
              </a:ext>
            </a:extLst>
          </p:cNvPr>
          <p:cNvGraphicFramePr>
            <a:graphicFrameLocks noGrp="1"/>
          </p:cNvGraphicFramePr>
          <p:nvPr/>
        </p:nvGraphicFramePr>
        <p:xfrm>
          <a:off x="6524625" y="3757613"/>
          <a:ext cx="3235325" cy="539750"/>
        </p:xfrm>
        <a:graphic>
          <a:graphicData uri="http://schemas.openxmlformats.org/drawingml/2006/table">
            <a:tbl>
              <a:tblPr/>
              <a:tblGrid>
                <a:gridCol w="655638">
                  <a:extLst>
                    <a:ext uri="{9D8B030D-6E8A-4147-A177-3AD203B41FA5}">
                      <a16:colId xmlns:a16="http://schemas.microsoft.com/office/drawing/2014/main" val="3620759131"/>
                    </a:ext>
                  </a:extLst>
                </a:gridCol>
                <a:gridCol w="654050">
                  <a:extLst>
                    <a:ext uri="{9D8B030D-6E8A-4147-A177-3AD203B41FA5}">
                      <a16:colId xmlns:a16="http://schemas.microsoft.com/office/drawing/2014/main" val="218335400"/>
                    </a:ext>
                  </a:extLst>
                </a:gridCol>
                <a:gridCol w="655637">
                  <a:extLst>
                    <a:ext uri="{9D8B030D-6E8A-4147-A177-3AD203B41FA5}">
                      <a16:colId xmlns:a16="http://schemas.microsoft.com/office/drawing/2014/main" val="1760568635"/>
                    </a:ext>
                  </a:extLst>
                </a:gridCol>
                <a:gridCol w="655638">
                  <a:extLst>
                    <a:ext uri="{9D8B030D-6E8A-4147-A177-3AD203B41FA5}">
                      <a16:colId xmlns:a16="http://schemas.microsoft.com/office/drawing/2014/main" val="1286440123"/>
                    </a:ext>
                  </a:extLst>
                </a:gridCol>
                <a:gridCol w="614362">
                  <a:extLst>
                    <a:ext uri="{9D8B030D-6E8A-4147-A177-3AD203B41FA5}">
                      <a16:colId xmlns:a16="http://schemas.microsoft.com/office/drawing/2014/main" val="687783980"/>
                    </a:ext>
                  </a:extLst>
                </a:gridCol>
              </a:tblGrid>
              <a:tr h="539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rPr>
                        <a:t>B</a:t>
                      </a:r>
                    </a:p>
                  </a:txBody>
                  <a:tcPr marL="68592" marR="68592"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rPr>
                        <a:t>Á</a:t>
                      </a:r>
                    </a:p>
                  </a:txBody>
                  <a:tcPr marL="68592" marR="68592"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rPr>
                        <a:t>C</a:t>
                      </a:r>
                    </a:p>
                  </a:txBody>
                  <a:tcPr marL="68592" marR="68592"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1200"/>
                        </a:spcBef>
                        <a:spcAft>
                          <a:spcPts val="120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Calibri" panose="020F0502020204030204" pitchFamily="34" charset="0"/>
                        </a:rPr>
                        <a:t>S</a:t>
                      </a:r>
                    </a:p>
                  </a:txBody>
                  <a:tcPr marL="68592" marR="68592"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1200"/>
                        </a:spcBef>
                        <a:spcAft>
                          <a:spcPts val="1200"/>
                        </a:spcAft>
                        <a:buClrTx/>
                        <a:buSzTx/>
                        <a:buFontTx/>
                        <a:buNone/>
                        <a:tabLst/>
                      </a:pPr>
                      <a:r>
                        <a:rPr kumimoji="0" lang="en-US" altLang="en-US" sz="2800" b="1" i="0" u="none" strike="noStrike" cap="none" normalizeH="0" baseline="0">
                          <a:ln>
                            <a:noFill/>
                          </a:ln>
                          <a:solidFill>
                            <a:schemeClr val="bg1"/>
                          </a:solidFill>
                          <a:effectLst/>
                          <a:latin typeface="Times New Roman" panose="02020603050405020304" pitchFamily="18" charset="0"/>
                          <a:cs typeface="Calibri" panose="020F0502020204030204" pitchFamily="34" charset="0"/>
                        </a:rPr>
                        <a:t>Ĩ</a:t>
                      </a:r>
                    </a:p>
                  </a:txBody>
                  <a:tcPr marL="68592" marR="68592"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3321551472"/>
                  </a:ext>
                </a:extLst>
              </a:tr>
            </a:tbl>
          </a:graphicData>
        </a:graphic>
      </p:graphicFrame>
      <p:graphicFrame>
        <p:nvGraphicFramePr>
          <p:cNvPr id="15" name="Table 14">
            <a:extLst>
              <a:ext uri="{FF2B5EF4-FFF2-40B4-BE49-F238E27FC236}">
                <a16:creationId xmlns:a16="http://schemas.microsoft.com/office/drawing/2014/main" id="{C3609057-4FFB-3E39-771B-55714CC3CB2F}"/>
              </a:ext>
            </a:extLst>
          </p:cNvPr>
          <p:cNvGraphicFramePr>
            <a:graphicFrameLocks noGrp="1"/>
          </p:cNvGraphicFramePr>
          <p:nvPr/>
        </p:nvGraphicFramePr>
        <p:xfrm>
          <a:off x="9145588" y="3155950"/>
          <a:ext cx="1309687" cy="587375"/>
        </p:xfrm>
        <a:graphic>
          <a:graphicData uri="http://schemas.openxmlformats.org/drawingml/2006/table">
            <a:tbl>
              <a:tblPr firstRow="1" firstCol="1" lastRow="1" lastCol="1" bandRow="1" bandCol="1">
                <a:tableStyleId>{5C22544A-7EE6-4342-B048-85BDC9FD1C3A}</a:tableStyleId>
              </a:tblPr>
              <a:tblGrid>
                <a:gridCol w="608297">
                  <a:extLst>
                    <a:ext uri="{9D8B030D-6E8A-4147-A177-3AD203B41FA5}">
                      <a16:colId xmlns:a16="http://schemas.microsoft.com/office/drawing/2014/main" val="20000"/>
                    </a:ext>
                  </a:extLst>
                </a:gridCol>
                <a:gridCol w="701390">
                  <a:extLst>
                    <a:ext uri="{9D8B030D-6E8A-4147-A177-3AD203B41FA5}">
                      <a16:colId xmlns:a16="http://schemas.microsoft.com/office/drawing/2014/main" val="20001"/>
                    </a:ext>
                  </a:extLst>
                </a:gridCol>
              </a:tblGrid>
              <a:tr h="587375">
                <a:tc>
                  <a:txBody>
                    <a:bodyPr/>
                    <a:lstStyle/>
                    <a:p>
                      <a:pPr algn="ctr">
                        <a:spcBef>
                          <a:spcPts val="0"/>
                        </a:spcBef>
                        <a:spcAft>
                          <a:spcPts val="0"/>
                        </a:spcAft>
                      </a:pPr>
                      <a:r>
                        <a:rPr lang="en-US" sz="2800" b="1">
                          <a:solidFill>
                            <a:schemeClr val="bg1"/>
                          </a:solidFill>
                          <a:effectLst/>
                          <a:latin typeface="+mj-lt"/>
                          <a:ea typeface="Calibri"/>
                        </a:rPr>
                        <a:t>Ê</a:t>
                      </a:r>
                      <a:endParaRPr lang="en-US" sz="2800" b="1" dirty="0">
                        <a:solidFill>
                          <a:schemeClr val="bg1"/>
                        </a:solidFill>
                        <a:effectLst/>
                        <a:latin typeface="+mj-lt"/>
                        <a:ea typeface="Calibri"/>
                      </a:endParaRPr>
                    </a:p>
                  </a:txBody>
                  <a:tcPr marL="68568" marR="6856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r>
                        <a:rPr lang="en-US" sz="2800" b="1">
                          <a:solidFill>
                            <a:schemeClr val="bg1"/>
                          </a:solidFill>
                          <a:effectLst/>
                          <a:latin typeface="+mj-lt"/>
                          <a:ea typeface="Calibri"/>
                        </a:rPr>
                        <a:t>N</a:t>
                      </a:r>
                      <a:endParaRPr lang="en-US" sz="2800" b="1" dirty="0">
                        <a:solidFill>
                          <a:schemeClr val="bg1"/>
                        </a:solidFill>
                        <a:effectLst/>
                        <a:latin typeface="+mj-lt"/>
                        <a:ea typeface="Calibri"/>
                      </a:endParaRPr>
                    </a:p>
                  </a:txBody>
                  <a:tcPr marL="68568" marR="6856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graphicFrame>
        <p:nvGraphicFramePr>
          <p:cNvPr id="16" name="Table 15">
            <a:extLst>
              <a:ext uri="{FF2B5EF4-FFF2-40B4-BE49-F238E27FC236}">
                <a16:creationId xmlns:a16="http://schemas.microsoft.com/office/drawing/2014/main" id="{B7CBAC2D-0351-8960-2A93-2165294BA54E}"/>
              </a:ext>
            </a:extLst>
          </p:cNvPr>
          <p:cNvGraphicFramePr>
            <a:graphicFrameLocks noGrp="1"/>
          </p:cNvGraphicFramePr>
          <p:nvPr/>
        </p:nvGraphicFramePr>
        <p:xfrm>
          <a:off x="5399088" y="4591050"/>
          <a:ext cx="4346575" cy="552450"/>
        </p:xfrm>
        <a:graphic>
          <a:graphicData uri="http://schemas.openxmlformats.org/drawingml/2006/table">
            <a:tbl>
              <a:tblPr firstRow="1" firstCol="1" lastRow="1" lastCol="1" bandRow="1" bandCol="1">
                <a:tableStyleId>{21E4AEA4-8DFA-4A89-87EB-49C32662AFE0}</a:tableStyleId>
              </a:tblPr>
              <a:tblGrid>
                <a:gridCol w="571417">
                  <a:extLst>
                    <a:ext uri="{9D8B030D-6E8A-4147-A177-3AD203B41FA5}">
                      <a16:colId xmlns:a16="http://schemas.microsoft.com/office/drawing/2014/main" val="20000"/>
                    </a:ext>
                  </a:extLst>
                </a:gridCol>
                <a:gridCol w="723794">
                  <a:extLst>
                    <a:ext uri="{9D8B030D-6E8A-4147-A177-3AD203B41FA5}">
                      <a16:colId xmlns:a16="http://schemas.microsoft.com/office/drawing/2014/main" val="20001"/>
                    </a:ext>
                  </a:extLst>
                </a:gridCol>
                <a:gridCol w="651415">
                  <a:extLst>
                    <a:ext uri="{9D8B030D-6E8A-4147-A177-3AD203B41FA5}">
                      <a16:colId xmlns:a16="http://schemas.microsoft.com/office/drawing/2014/main" val="20002"/>
                    </a:ext>
                  </a:extLst>
                </a:gridCol>
                <a:gridCol w="656930">
                  <a:extLst>
                    <a:ext uri="{9D8B030D-6E8A-4147-A177-3AD203B41FA5}">
                      <a16:colId xmlns:a16="http://schemas.microsoft.com/office/drawing/2014/main" val="20003"/>
                    </a:ext>
                  </a:extLst>
                </a:gridCol>
                <a:gridCol w="600186">
                  <a:extLst>
                    <a:ext uri="{9D8B030D-6E8A-4147-A177-3AD203B41FA5}">
                      <a16:colId xmlns:a16="http://schemas.microsoft.com/office/drawing/2014/main" val="20004"/>
                    </a:ext>
                  </a:extLst>
                </a:gridCol>
                <a:gridCol w="571417">
                  <a:extLst>
                    <a:ext uri="{9D8B030D-6E8A-4147-A177-3AD203B41FA5}">
                      <a16:colId xmlns:a16="http://schemas.microsoft.com/office/drawing/2014/main" val="20005"/>
                    </a:ext>
                  </a:extLst>
                </a:gridCol>
                <a:gridCol w="571417">
                  <a:extLst>
                    <a:ext uri="{9D8B030D-6E8A-4147-A177-3AD203B41FA5}">
                      <a16:colId xmlns:a16="http://schemas.microsoft.com/office/drawing/2014/main" val="20006"/>
                    </a:ext>
                  </a:extLst>
                </a:gridCol>
              </a:tblGrid>
              <a:tr h="552450">
                <a:tc>
                  <a:txBody>
                    <a:bodyPr/>
                    <a:lstStyle/>
                    <a:p>
                      <a:pPr algn="ctr">
                        <a:spcAft>
                          <a:spcPts val="0"/>
                        </a:spcAft>
                      </a:pPr>
                      <a:endParaRPr lang="en-US" sz="2800" dirty="0">
                        <a:solidFill>
                          <a:srgbClr val="FF0000"/>
                        </a:solidFill>
                        <a:effectLst/>
                        <a:latin typeface="Times New Roman"/>
                        <a:ea typeface="Calibri"/>
                      </a:endParaRPr>
                    </a:p>
                  </a:txBody>
                  <a:tcPr marL="68570" marR="6857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a:txBody>
                    <a:bodyPr/>
                    <a:lstStyle/>
                    <a:p>
                      <a:pPr algn="ctr">
                        <a:spcAft>
                          <a:spcPts val="0"/>
                        </a:spcAft>
                      </a:pPr>
                      <a:endParaRPr lang="en-US" sz="2800" dirty="0">
                        <a:solidFill>
                          <a:srgbClr val="FF0000"/>
                        </a:solidFill>
                        <a:effectLst/>
                        <a:latin typeface="Times New Roman"/>
                        <a:ea typeface="Calibri"/>
                      </a:endParaRPr>
                    </a:p>
                  </a:txBody>
                  <a:tcPr marL="68570" marR="6857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a:txBody>
                    <a:bodyPr/>
                    <a:lstStyle/>
                    <a:p>
                      <a:pPr algn="ctr">
                        <a:spcAft>
                          <a:spcPts val="0"/>
                        </a:spcAft>
                      </a:pPr>
                      <a:endParaRPr lang="en-US" sz="2800" dirty="0">
                        <a:solidFill>
                          <a:srgbClr val="FF0000"/>
                        </a:solidFill>
                        <a:effectLst/>
                        <a:latin typeface="Times New Roman"/>
                        <a:ea typeface="Calibri"/>
                      </a:endParaRPr>
                    </a:p>
                  </a:txBody>
                  <a:tcPr marL="68570" marR="6857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a:txBody>
                    <a:bodyPr/>
                    <a:lstStyle/>
                    <a:p>
                      <a:pPr algn="ctr">
                        <a:spcAft>
                          <a:spcPts val="0"/>
                        </a:spcAft>
                      </a:pPr>
                      <a:endParaRPr lang="en-US" sz="2800" dirty="0">
                        <a:solidFill>
                          <a:srgbClr val="FF0000"/>
                        </a:solidFill>
                        <a:effectLst/>
                        <a:latin typeface="Times New Roman"/>
                        <a:ea typeface="Calibri"/>
                      </a:endParaRPr>
                    </a:p>
                  </a:txBody>
                  <a:tcPr marL="68570" marR="6857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a:txBody>
                    <a:bodyPr/>
                    <a:lstStyle/>
                    <a:p>
                      <a:pPr algn="ctr">
                        <a:spcAft>
                          <a:spcPts val="0"/>
                        </a:spcAft>
                      </a:pPr>
                      <a:endParaRPr lang="en-US" sz="2800" dirty="0">
                        <a:solidFill>
                          <a:srgbClr val="FF0000"/>
                        </a:solidFill>
                        <a:effectLst/>
                        <a:latin typeface="Times New Roman"/>
                        <a:ea typeface="Calibri"/>
                      </a:endParaRPr>
                    </a:p>
                  </a:txBody>
                  <a:tcPr marL="68570" marR="6857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a:txBody>
                    <a:bodyPr/>
                    <a:lstStyle/>
                    <a:p>
                      <a:pPr algn="ctr">
                        <a:spcAft>
                          <a:spcPts val="0"/>
                        </a:spcAft>
                      </a:pPr>
                      <a:endParaRPr lang="en-US" sz="2800" dirty="0">
                        <a:solidFill>
                          <a:srgbClr val="FF0000"/>
                        </a:solidFill>
                        <a:effectLst/>
                        <a:latin typeface="Times New Roman"/>
                        <a:ea typeface="Calibri"/>
                      </a:endParaRPr>
                    </a:p>
                  </a:txBody>
                  <a:tcPr marL="68570" marR="6857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a:txBody>
                    <a:bodyPr/>
                    <a:lstStyle/>
                    <a:p>
                      <a:pPr algn="ctr">
                        <a:spcAft>
                          <a:spcPts val="0"/>
                        </a:spcAft>
                      </a:pPr>
                      <a:endParaRPr lang="en-US" sz="2800" dirty="0">
                        <a:solidFill>
                          <a:srgbClr val="FF0000"/>
                        </a:solidFill>
                        <a:effectLst/>
                        <a:latin typeface="Times New Roman"/>
                        <a:ea typeface="Calibri"/>
                      </a:endParaRPr>
                    </a:p>
                  </a:txBody>
                  <a:tcPr marL="68570" marR="6857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extLst>
                  <a:ext uri="{0D108BD9-81ED-4DB2-BD59-A6C34878D82A}">
                    <a16:rowId xmlns:a16="http://schemas.microsoft.com/office/drawing/2014/main" val="10000"/>
                  </a:ext>
                </a:extLst>
              </a:tr>
            </a:tbl>
          </a:graphicData>
        </a:graphic>
      </p:graphicFrame>
      <p:sp>
        <p:nvSpPr>
          <p:cNvPr id="54" name="Oval 3172">
            <a:extLst>
              <a:ext uri="{FF2B5EF4-FFF2-40B4-BE49-F238E27FC236}">
                <a16:creationId xmlns:a16="http://schemas.microsoft.com/office/drawing/2014/main" id="{18468326-B74E-DAE6-9A78-88073F6972A5}"/>
              </a:ext>
            </a:extLst>
          </p:cNvPr>
          <p:cNvSpPr>
            <a:spLocks noChangeArrowheads="1"/>
          </p:cNvSpPr>
          <p:nvPr/>
        </p:nvSpPr>
        <p:spPr bwMode="auto">
          <a:xfrm>
            <a:off x="622300" y="4572000"/>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a:t>
            </a:r>
          </a:p>
        </p:txBody>
      </p:sp>
      <p:sp>
        <p:nvSpPr>
          <p:cNvPr id="55" name="Oval 3173">
            <a:extLst>
              <a:ext uri="{FF2B5EF4-FFF2-40B4-BE49-F238E27FC236}">
                <a16:creationId xmlns:a16="http://schemas.microsoft.com/office/drawing/2014/main" id="{0D40EAF2-61C3-A94B-9720-26D80034A782}"/>
              </a:ext>
            </a:extLst>
          </p:cNvPr>
          <p:cNvSpPr>
            <a:spLocks noChangeArrowheads="1"/>
          </p:cNvSpPr>
          <p:nvPr/>
        </p:nvSpPr>
        <p:spPr bwMode="auto">
          <a:xfrm>
            <a:off x="611188" y="4562475"/>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2</a:t>
            </a:r>
          </a:p>
        </p:txBody>
      </p:sp>
      <p:sp>
        <p:nvSpPr>
          <p:cNvPr id="56" name="Oval 3174">
            <a:extLst>
              <a:ext uri="{FF2B5EF4-FFF2-40B4-BE49-F238E27FC236}">
                <a16:creationId xmlns:a16="http://schemas.microsoft.com/office/drawing/2014/main" id="{DA3894EF-ABFF-852D-FB59-72286288273E}"/>
              </a:ext>
            </a:extLst>
          </p:cNvPr>
          <p:cNvSpPr>
            <a:spLocks noChangeArrowheads="1"/>
          </p:cNvSpPr>
          <p:nvPr/>
        </p:nvSpPr>
        <p:spPr bwMode="auto">
          <a:xfrm>
            <a:off x="603250" y="4557713"/>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3</a:t>
            </a:r>
          </a:p>
        </p:txBody>
      </p:sp>
      <p:sp>
        <p:nvSpPr>
          <p:cNvPr id="57" name="Oval 3175">
            <a:extLst>
              <a:ext uri="{FF2B5EF4-FFF2-40B4-BE49-F238E27FC236}">
                <a16:creationId xmlns:a16="http://schemas.microsoft.com/office/drawing/2014/main" id="{76767D07-AA23-E697-E16F-7D2E8914BC72}"/>
              </a:ext>
            </a:extLst>
          </p:cNvPr>
          <p:cNvSpPr>
            <a:spLocks noChangeArrowheads="1"/>
          </p:cNvSpPr>
          <p:nvPr/>
        </p:nvSpPr>
        <p:spPr bwMode="auto">
          <a:xfrm>
            <a:off x="581025" y="4549775"/>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4</a:t>
            </a:r>
          </a:p>
        </p:txBody>
      </p:sp>
      <p:sp>
        <p:nvSpPr>
          <p:cNvPr id="58" name="Oval 3176">
            <a:extLst>
              <a:ext uri="{FF2B5EF4-FFF2-40B4-BE49-F238E27FC236}">
                <a16:creationId xmlns:a16="http://schemas.microsoft.com/office/drawing/2014/main" id="{9FDD966A-9A66-628A-922D-395BE6F96137}"/>
              </a:ext>
            </a:extLst>
          </p:cNvPr>
          <p:cNvSpPr>
            <a:spLocks noChangeArrowheads="1"/>
          </p:cNvSpPr>
          <p:nvPr/>
        </p:nvSpPr>
        <p:spPr bwMode="auto">
          <a:xfrm>
            <a:off x="569913" y="4572000"/>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5</a:t>
            </a:r>
          </a:p>
        </p:txBody>
      </p:sp>
      <p:sp>
        <p:nvSpPr>
          <p:cNvPr id="59" name="Oval 3177">
            <a:extLst>
              <a:ext uri="{FF2B5EF4-FFF2-40B4-BE49-F238E27FC236}">
                <a16:creationId xmlns:a16="http://schemas.microsoft.com/office/drawing/2014/main" id="{4B06D9FE-B2BE-7E0E-F2D9-F88E85C129C5}"/>
              </a:ext>
            </a:extLst>
          </p:cNvPr>
          <p:cNvSpPr>
            <a:spLocks noChangeArrowheads="1"/>
          </p:cNvSpPr>
          <p:nvPr/>
        </p:nvSpPr>
        <p:spPr bwMode="auto">
          <a:xfrm>
            <a:off x="576263" y="4546600"/>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6</a:t>
            </a:r>
          </a:p>
        </p:txBody>
      </p:sp>
      <p:sp>
        <p:nvSpPr>
          <p:cNvPr id="60" name="Oval 3178">
            <a:extLst>
              <a:ext uri="{FF2B5EF4-FFF2-40B4-BE49-F238E27FC236}">
                <a16:creationId xmlns:a16="http://schemas.microsoft.com/office/drawing/2014/main" id="{8F64CAD4-3FDB-BA80-0DE0-27BF3ED7CF99}"/>
              </a:ext>
            </a:extLst>
          </p:cNvPr>
          <p:cNvSpPr>
            <a:spLocks noChangeArrowheads="1"/>
          </p:cNvSpPr>
          <p:nvPr/>
        </p:nvSpPr>
        <p:spPr bwMode="auto">
          <a:xfrm>
            <a:off x="592138" y="4575175"/>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7</a:t>
            </a:r>
          </a:p>
        </p:txBody>
      </p:sp>
      <p:sp>
        <p:nvSpPr>
          <p:cNvPr id="61" name="Oval 3179">
            <a:extLst>
              <a:ext uri="{FF2B5EF4-FFF2-40B4-BE49-F238E27FC236}">
                <a16:creationId xmlns:a16="http://schemas.microsoft.com/office/drawing/2014/main" id="{9709C279-0039-E0C6-1128-1729D202A37D}"/>
              </a:ext>
            </a:extLst>
          </p:cNvPr>
          <p:cNvSpPr>
            <a:spLocks noChangeArrowheads="1"/>
          </p:cNvSpPr>
          <p:nvPr/>
        </p:nvSpPr>
        <p:spPr bwMode="auto">
          <a:xfrm>
            <a:off x="573088" y="4562475"/>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8</a:t>
            </a:r>
          </a:p>
        </p:txBody>
      </p:sp>
      <p:sp>
        <p:nvSpPr>
          <p:cNvPr id="62" name="Oval 3180">
            <a:extLst>
              <a:ext uri="{FF2B5EF4-FFF2-40B4-BE49-F238E27FC236}">
                <a16:creationId xmlns:a16="http://schemas.microsoft.com/office/drawing/2014/main" id="{0ABBB604-EBF5-FEE2-3E4C-023EF0A54A76}"/>
              </a:ext>
            </a:extLst>
          </p:cNvPr>
          <p:cNvSpPr>
            <a:spLocks noChangeArrowheads="1"/>
          </p:cNvSpPr>
          <p:nvPr/>
        </p:nvSpPr>
        <p:spPr bwMode="auto">
          <a:xfrm>
            <a:off x="573088" y="4565650"/>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9</a:t>
            </a:r>
          </a:p>
        </p:txBody>
      </p:sp>
      <p:sp>
        <p:nvSpPr>
          <p:cNvPr id="63" name="Oval 3181">
            <a:extLst>
              <a:ext uri="{FF2B5EF4-FFF2-40B4-BE49-F238E27FC236}">
                <a16:creationId xmlns:a16="http://schemas.microsoft.com/office/drawing/2014/main" id="{A9AB86C1-7EA3-92C3-3746-4E3B03977990}"/>
              </a:ext>
            </a:extLst>
          </p:cNvPr>
          <p:cNvSpPr>
            <a:spLocks noChangeArrowheads="1"/>
          </p:cNvSpPr>
          <p:nvPr/>
        </p:nvSpPr>
        <p:spPr bwMode="auto">
          <a:xfrm>
            <a:off x="585788" y="4591050"/>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10</a:t>
            </a:r>
          </a:p>
        </p:txBody>
      </p:sp>
      <p:sp>
        <p:nvSpPr>
          <p:cNvPr id="64" name="Oval 3182">
            <a:extLst>
              <a:ext uri="{FF2B5EF4-FFF2-40B4-BE49-F238E27FC236}">
                <a16:creationId xmlns:a16="http://schemas.microsoft.com/office/drawing/2014/main" id="{44768D2F-4A43-F594-351B-FDAF8A0ABE7F}"/>
              </a:ext>
            </a:extLst>
          </p:cNvPr>
          <p:cNvSpPr>
            <a:spLocks noChangeArrowheads="1"/>
          </p:cNvSpPr>
          <p:nvPr/>
        </p:nvSpPr>
        <p:spPr bwMode="auto">
          <a:xfrm>
            <a:off x="1511300" y="4826000"/>
            <a:ext cx="457200" cy="457200"/>
          </a:xfrm>
          <a:prstGeom prst="ellipse">
            <a:avLst/>
          </a:prstGeom>
          <a:solidFill>
            <a:srgbClr val="00CCFF"/>
          </a:solidFill>
          <a:ln>
            <a:noFill/>
          </a:ln>
          <a:effectLst>
            <a:prstShdw prst="shdw17" dist="17961" dir="27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65" name="Oval 3181">
            <a:extLst>
              <a:ext uri="{FF2B5EF4-FFF2-40B4-BE49-F238E27FC236}">
                <a16:creationId xmlns:a16="http://schemas.microsoft.com/office/drawing/2014/main" id="{59F57DD7-270A-B52B-300B-EAB096382F0F}"/>
              </a:ext>
            </a:extLst>
          </p:cNvPr>
          <p:cNvSpPr>
            <a:spLocks noChangeArrowheads="1"/>
          </p:cNvSpPr>
          <p:nvPr/>
        </p:nvSpPr>
        <p:spPr bwMode="auto">
          <a:xfrm>
            <a:off x="598488" y="4562475"/>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11</a:t>
            </a:r>
          </a:p>
        </p:txBody>
      </p:sp>
      <p:sp>
        <p:nvSpPr>
          <p:cNvPr id="66" name="Oval 3181">
            <a:extLst>
              <a:ext uri="{FF2B5EF4-FFF2-40B4-BE49-F238E27FC236}">
                <a16:creationId xmlns:a16="http://schemas.microsoft.com/office/drawing/2014/main" id="{71E434A8-BB39-7EE8-789C-2445A529F0A7}"/>
              </a:ext>
            </a:extLst>
          </p:cNvPr>
          <p:cNvSpPr>
            <a:spLocks noChangeArrowheads="1"/>
          </p:cNvSpPr>
          <p:nvPr/>
        </p:nvSpPr>
        <p:spPr bwMode="auto">
          <a:xfrm>
            <a:off x="595313" y="4568825"/>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12</a:t>
            </a:r>
          </a:p>
        </p:txBody>
      </p:sp>
      <p:sp>
        <p:nvSpPr>
          <p:cNvPr id="67" name="Oval 3181">
            <a:extLst>
              <a:ext uri="{FF2B5EF4-FFF2-40B4-BE49-F238E27FC236}">
                <a16:creationId xmlns:a16="http://schemas.microsoft.com/office/drawing/2014/main" id="{F7056C32-CC3C-55AB-406C-E0BB6916A81E}"/>
              </a:ext>
            </a:extLst>
          </p:cNvPr>
          <p:cNvSpPr>
            <a:spLocks noChangeArrowheads="1"/>
          </p:cNvSpPr>
          <p:nvPr/>
        </p:nvSpPr>
        <p:spPr bwMode="auto">
          <a:xfrm>
            <a:off x="609600" y="4521200"/>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13</a:t>
            </a:r>
          </a:p>
        </p:txBody>
      </p:sp>
      <p:sp>
        <p:nvSpPr>
          <p:cNvPr id="68" name="Oval 3181">
            <a:extLst>
              <a:ext uri="{FF2B5EF4-FFF2-40B4-BE49-F238E27FC236}">
                <a16:creationId xmlns:a16="http://schemas.microsoft.com/office/drawing/2014/main" id="{447D1203-359E-FDEC-CBFE-F81F386654DA}"/>
              </a:ext>
            </a:extLst>
          </p:cNvPr>
          <p:cNvSpPr>
            <a:spLocks noChangeArrowheads="1"/>
          </p:cNvSpPr>
          <p:nvPr/>
        </p:nvSpPr>
        <p:spPr bwMode="auto">
          <a:xfrm>
            <a:off x="563563" y="4581525"/>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14</a:t>
            </a:r>
          </a:p>
        </p:txBody>
      </p:sp>
      <p:sp>
        <p:nvSpPr>
          <p:cNvPr id="69" name="Oval 3181">
            <a:extLst>
              <a:ext uri="{FF2B5EF4-FFF2-40B4-BE49-F238E27FC236}">
                <a16:creationId xmlns:a16="http://schemas.microsoft.com/office/drawing/2014/main" id="{D427B2FF-1091-16AD-0F34-5AB0E324B67E}"/>
              </a:ext>
            </a:extLst>
          </p:cNvPr>
          <p:cNvSpPr>
            <a:spLocks noChangeArrowheads="1"/>
          </p:cNvSpPr>
          <p:nvPr/>
        </p:nvSpPr>
        <p:spPr bwMode="auto">
          <a:xfrm>
            <a:off x="565150" y="4543425"/>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15</a:t>
            </a:r>
          </a:p>
        </p:txBody>
      </p:sp>
      <p:sp>
        <p:nvSpPr>
          <p:cNvPr id="70" name="Oval 3181">
            <a:extLst>
              <a:ext uri="{FF2B5EF4-FFF2-40B4-BE49-F238E27FC236}">
                <a16:creationId xmlns:a16="http://schemas.microsoft.com/office/drawing/2014/main" id="{3F58B2F1-7A74-66C3-EE15-01CD712B53CB}"/>
              </a:ext>
            </a:extLst>
          </p:cNvPr>
          <p:cNvSpPr>
            <a:spLocks noChangeArrowheads="1"/>
          </p:cNvSpPr>
          <p:nvPr/>
        </p:nvSpPr>
        <p:spPr bwMode="auto">
          <a:xfrm>
            <a:off x="560388" y="4570413"/>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16</a:t>
            </a:r>
          </a:p>
        </p:txBody>
      </p:sp>
      <p:sp>
        <p:nvSpPr>
          <p:cNvPr id="71" name="Oval 3181">
            <a:extLst>
              <a:ext uri="{FF2B5EF4-FFF2-40B4-BE49-F238E27FC236}">
                <a16:creationId xmlns:a16="http://schemas.microsoft.com/office/drawing/2014/main" id="{94490726-9A5D-3C12-5969-A607CCFCFC06}"/>
              </a:ext>
            </a:extLst>
          </p:cNvPr>
          <p:cNvSpPr>
            <a:spLocks noChangeArrowheads="1"/>
          </p:cNvSpPr>
          <p:nvPr/>
        </p:nvSpPr>
        <p:spPr bwMode="auto">
          <a:xfrm>
            <a:off x="569913" y="4549775"/>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17</a:t>
            </a:r>
          </a:p>
        </p:txBody>
      </p:sp>
      <p:sp>
        <p:nvSpPr>
          <p:cNvPr id="72" name="Oval 3181">
            <a:extLst>
              <a:ext uri="{FF2B5EF4-FFF2-40B4-BE49-F238E27FC236}">
                <a16:creationId xmlns:a16="http://schemas.microsoft.com/office/drawing/2014/main" id="{A15DEE30-3303-689C-E914-BF19EA028A7A}"/>
              </a:ext>
            </a:extLst>
          </p:cNvPr>
          <p:cNvSpPr>
            <a:spLocks noChangeArrowheads="1"/>
          </p:cNvSpPr>
          <p:nvPr/>
        </p:nvSpPr>
        <p:spPr bwMode="auto">
          <a:xfrm>
            <a:off x="563563" y="4562475"/>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18</a:t>
            </a:r>
          </a:p>
        </p:txBody>
      </p:sp>
      <p:sp>
        <p:nvSpPr>
          <p:cNvPr id="73" name="Oval 3181">
            <a:extLst>
              <a:ext uri="{FF2B5EF4-FFF2-40B4-BE49-F238E27FC236}">
                <a16:creationId xmlns:a16="http://schemas.microsoft.com/office/drawing/2014/main" id="{24C49AF8-0B36-C2B0-8868-280AEA45B6D2}"/>
              </a:ext>
            </a:extLst>
          </p:cNvPr>
          <p:cNvSpPr>
            <a:spLocks noChangeArrowheads="1"/>
          </p:cNvSpPr>
          <p:nvPr/>
        </p:nvSpPr>
        <p:spPr bwMode="auto">
          <a:xfrm>
            <a:off x="585788" y="4591050"/>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19</a:t>
            </a:r>
          </a:p>
        </p:txBody>
      </p:sp>
      <p:sp>
        <p:nvSpPr>
          <p:cNvPr id="74" name="Oval 3181">
            <a:extLst>
              <a:ext uri="{FF2B5EF4-FFF2-40B4-BE49-F238E27FC236}">
                <a16:creationId xmlns:a16="http://schemas.microsoft.com/office/drawing/2014/main" id="{C935CA0C-BD7C-B2BC-E888-B742DDF0DDD8}"/>
              </a:ext>
            </a:extLst>
          </p:cNvPr>
          <p:cNvSpPr>
            <a:spLocks noChangeArrowheads="1"/>
          </p:cNvSpPr>
          <p:nvPr/>
        </p:nvSpPr>
        <p:spPr bwMode="auto">
          <a:xfrm>
            <a:off x="560388" y="4521200"/>
            <a:ext cx="762000" cy="762000"/>
          </a:xfrm>
          <a:prstGeom prst="ellipse">
            <a:avLst/>
          </a:prstGeom>
          <a:solidFill>
            <a:srgbClr val="00CCFF"/>
          </a:solidFill>
          <a:ln>
            <a:noFill/>
          </a:ln>
          <a:effectLst>
            <a:prstShdw prst="shdw17" dist="17961" dir="135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20</a:t>
            </a:r>
          </a:p>
        </p:txBody>
      </p:sp>
      <p:sp>
        <p:nvSpPr>
          <p:cNvPr id="8384" name="AutoShape 36">
            <a:extLst>
              <a:ext uri="{FF2B5EF4-FFF2-40B4-BE49-F238E27FC236}">
                <a16:creationId xmlns:a16="http://schemas.microsoft.com/office/drawing/2014/main" id="{6272915D-B9D1-74E0-0980-AACEB10E8BA2}"/>
              </a:ext>
            </a:extLst>
          </p:cNvPr>
          <p:cNvSpPr>
            <a:spLocks noChangeArrowheads="1"/>
          </p:cNvSpPr>
          <p:nvPr/>
        </p:nvSpPr>
        <p:spPr bwMode="auto">
          <a:xfrm>
            <a:off x="207963" y="1441450"/>
            <a:ext cx="1676400" cy="609600"/>
          </a:xfrm>
          <a:prstGeom prst="bevel">
            <a:avLst>
              <a:gd name="adj" fmla="val 12500"/>
            </a:avLst>
          </a:prstGeom>
          <a:gradFill rotWithShape="1">
            <a:gsLst>
              <a:gs pos="0">
                <a:schemeClr val="bg1"/>
              </a:gs>
              <a:gs pos="100000">
                <a:srgbClr val="FF66FF"/>
              </a:gs>
            </a:gsLst>
            <a:path path="rect">
              <a:fillToRect l="50000" t="50000" r="50000" b="50000"/>
            </a:path>
          </a:gra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NỘI DUNG</a:t>
            </a:r>
          </a:p>
        </p:txBody>
      </p:sp>
      <p:sp>
        <p:nvSpPr>
          <p:cNvPr id="8385" name="AutoShape 39">
            <a:hlinkClick r:id="rId3" action="ppaction://hlinksldjump"/>
            <a:extLst>
              <a:ext uri="{FF2B5EF4-FFF2-40B4-BE49-F238E27FC236}">
                <a16:creationId xmlns:a16="http://schemas.microsoft.com/office/drawing/2014/main" id="{DB5E994F-B4D4-75A2-8E4F-5DEFD4366BB1}"/>
              </a:ext>
            </a:extLst>
          </p:cNvPr>
          <p:cNvSpPr>
            <a:spLocks noChangeArrowheads="1"/>
          </p:cNvSpPr>
          <p:nvPr/>
        </p:nvSpPr>
        <p:spPr bwMode="auto">
          <a:xfrm>
            <a:off x="-33338" y="2463800"/>
            <a:ext cx="2159001" cy="395288"/>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1</a:t>
            </a:r>
          </a:p>
        </p:txBody>
      </p:sp>
      <p:sp>
        <p:nvSpPr>
          <p:cNvPr id="8386" name="AutoShape 40">
            <a:hlinkClick r:id="rId4" action="ppaction://hlinksldjump"/>
            <a:extLst>
              <a:ext uri="{FF2B5EF4-FFF2-40B4-BE49-F238E27FC236}">
                <a16:creationId xmlns:a16="http://schemas.microsoft.com/office/drawing/2014/main" id="{5570B77B-EEAC-AF53-F8AF-5A8DF4450F38}"/>
              </a:ext>
            </a:extLst>
          </p:cNvPr>
          <p:cNvSpPr>
            <a:spLocks noChangeArrowheads="1"/>
          </p:cNvSpPr>
          <p:nvPr/>
        </p:nvSpPr>
        <p:spPr bwMode="auto">
          <a:xfrm>
            <a:off x="-33338" y="2881313"/>
            <a:ext cx="2159001" cy="396875"/>
          </a:xfrm>
          <a:prstGeom prst="bevel">
            <a:avLst>
              <a:gd name="adj" fmla="val 12500"/>
            </a:avLst>
          </a:prstGeom>
          <a:solidFill>
            <a:schemeClr val="bg1"/>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PHẦN 2</a:t>
            </a:r>
          </a:p>
        </p:txBody>
      </p:sp>
      <p:sp>
        <p:nvSpPr>
          <p:cNvPr id="8387" name="AutoShape 41">
            <a:hlinkClick r:id="rId5" action="ppaction://hlinksldjump"/>
            <a:extLst>
              <a:ext uri="{FF2B5EF4-FFF2-40B4-BE49-F238E27FC236}">
                <a16:creationId xmlns:a16="http://schemas.microsoft.com/office/drawing/2014/main" id="{FF8F8728-2EA2-4290-40AE-B003583F3CFD}"/>
              </a:ext>
            </a:extLst>
          </p:cNvPr>
          <p:cNvSpPr>
            <a:spLocks noChangeArrowheads="1"/>
          </p:cNvSpPr>
          <p:nvPr/>
        </p:nvSpPr>
        <p:spPr bwMode="auto">
          <a:xfrm>
            <a:off x="-33338" y="3306763"/>
            <a:ext cx="2159001" cy="393700"/>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3</a:t>
            </a:r>
          </a:p>
        </p:txBody>
      </p:sp>
      <p:sp>
        <p:nvSpPr>
          <p:cNvPr id="8388" name="AutoShape 41">
            <a:hlinkClick r:id="rId6" action="ppaction://hlinksldjump"/>
            <a:extLst>
              <a:ext uri="{FF2B5EF4-FFF2-40B4-BE49-F238E27FC236}">
                <a16:creationId xmlns:a16="http://schemas.microsoft.com/office/drawing/2014/main" id="{A1B41C19-7CA6-F9C9-97B5-491D4B25FA70}"/>
              </a:ext>
            </a:extLst>
          </p:cNvPr>
          <p:cNvSpPr>
            <a:spLocks noChangeArrowheads="1"/>
          </p:cNvSpPr>
          <p:nvPr/>
        </p:nvSpPr>
        <p:spPr bwMode="auto">
          <a:xfrm>
            <a:off x="-33338" y="3716338"/>
            <a:ext cx="2159001" cy="395287"/>
          </a:xfrm>
          <a:prstGeom prst="bevel">
            <a:avLst>
              <a:gd name="adj" fmla="val 12500"/>
            </a:avLst>
          </a:prstGeom>
          <a:gradFill rotWithShape="1">
            <a:gsLst>
              <a:gs pos="0">
                <a:srgbClr val="9900FF"/>
              </a:gs>
              <a:gs pos="100000">
                <a:srgbClr val="CC99FF"/>
              </a:gs>
            </a:gsLst>
            <a:lin ang="2700000" scaled="1"/>
          </a:gra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PHẦN 4</a:t>
            </a:r>
          </a:p>
        </p:txBody>
      </p:sp>
      <p:graphicFrame>
        <p:nvGraphicFramePr>
          <p:cNvPr id="75" name="Table 10">
            <a:extLst>
              <a:ext uri="{FF2B5EF4-FFF2-40B4-BE49-F238E27FC236}">
                <a16:creationId xmlns:a16="http://schemas.microsoft.com/office/drawing/2014/main" id="{6AFA13C2-EA71-8D17-86A2-6D18BE8C6477}"/>
              </a:ext>
            </a:extLst>
          </p:cNvPr>
          <p:cNvGraphicFramePr>
            <a:graphicFrameLocks noGrp="1"/>
          </p:cNvGraphicFramePr>
          <p:nvPr/>
        </p:nvGraphicFramePr>
        <p:xfrm>
          <a:off x="4524375" y="1998663"/>
          <a:ext cx="6858000" cy="514350"/>
        </p:xfrm>
        <a:graphic>
          <a:graphicData uri="http://schemas.openxmlformats.org/drawingml/2006/table">
            <a:tbl>
              <a:tblPr firstRow="1" firstCol="1" lastRow="1" lastCol="1" bandRow="1" bandCol="1">
                <a:tableStyleId>{5C22544A-7EE6-4342-B048-85BDC9FD1C3A}</a:tableStyleId>
              </a:tblPr>
              <a:tblGrid>
                <a:gridCol w="658785">
                  <a:extLst>
                    <a:ext uri="{9D8B030D-6E8A-4147-A177-3AD203B41FA5}">
                      <a16:colId xmlns:a16="http://schemas.microsoft.com/office/drawing/2014/main" val="20000"/>
                    </a:ext>
                  </a:extLst>
                </a:gridCol>
                <a:gridCol w="659444">
                  <a:extLst>
                    <a:ext uri="{9D8B030D-6E8A-4147-A177-3AD203B41FA5}">
                      <a16:colId xmlns:a16="http://schemas.microsoft.com/office/drawing/2014/main" val="20001"/>
                    </a:ext>
                  </a:extLst>
                </a:gridCol>
                <a:gridCol w="659444">
                  <a:extLst>
                    <a:ext uri="{9D8B030D-6E8A-4147-A177-3AD203B41FA5}">
                      <a16:colId xmlns:a16="http://schemas.microsoft.com/office/drawing/2014/main" val="20002"/>
                    </a:ext>
                  </a:extLst>
                </a:gridCol>
                <a:gridCol w="659444">
                  <a:extLst>
                    <a:ext uri="{9D8B030D-6E8A-4147-A177-3AD203B41FA5}">
                      <a16:colId xmlns:a16="http://schemas.microsoft.com/office/drawing/2014/main" val="20003"/>
                    </a:ext>
                  </a:extLst>
                </a:gridCol>
                <a:gridCol w="659444">
                  <a:extLst>
                    <a:ext uri="{9D8B030D-6E8A-4147-A177-3AD203B41FA5}">
                      <a16:colId xmlns:a16="http://schemas.microsoft.com/office/drawing/2014/main" val="20004"/>
                    </a:ext>
                  </a:extLst>
                </a:gridCol>
                <a:gridCol w="659444">
                  <a:extLst>
                    <a:ext uri="{9D8B030D-6E8A-4147-A177-3AD203B41FA5}">
                      <a16:colId xmlns:a16="http://schemas.microsoft.com/office/drawing/2014/main" val="20005"/>
                    </a:ext>
                  </a:extLst>
                </a:gridCol>
                <a:gridCol w="659444">
                  <a:extLst>
                    <a:ext uri="{9D8B030D-6E8A-4147-A177-3AD203B41FA5}">
                      <a16:colId xmlns:a16="http://schemas.microsoft.com/office/drawing/2014/main" val="20006"/>
                    </a:ext>
                  </a:extLst>
                </a:gridCol>
                <a:gridCol w="619140">
                  <a:extLst>
                    <a:ext uri="{9D8B030D-6E8A-4147-A177-3AD203B41FA5}">
                      <a16:colId xmlns:a16="http://schemas.microsoft.com/office/drawing/2014/main" val="20007"/>
                    </a:ext>
                  </a:extLst>
                </a:gridCol>
                <a:gridCol w="584030">
                  <a:extLst>
                    <a:ext uri="{9D8B030D-6E8A-4147-A177-3AD203B41FA5}">
                      <a16:colId xmlns:a16="http://schemas.microsoft.com/office/drawing/2014/main" val="20008"/>
                    </a:ext>
                  </a:extLst>
                </a:gridCol>
                <a:gridCol w="498244">
                  <a:extLst>
                    <a:ext uri="{9D8B030D-6E8A-4147-A177-3AD203B41FA5}">
                      <a16:colId xmlns:a16="http://schemas.microsoft.com/office/drawing/2014/main" val="20009"/>
                    </a:ext>
                  </a:extLst>
                </a:gridCol>
                <a:gridCol w="541137">
                  <a:extLst>
                    <a:ext uri="{9D8B030D-6E8A-4147-A177-3AD203B41FA5}">
                      <a16:colId xmlns:a16="http://schemas.microsoft.com/office/drawing/2014/main" val="20010"/>
                    </a:ext>
                  </a:extLst>
                </a:gridCol>
              </a:tblGrid>
              <a:tr h="514350">
                <a:tc>
                  <a:txBody>
                    <a:bodyPr/>
                    <a:lstStyle/>
                    <a:p>
                      <a:pPr algn="ctr">
                        <a:spcBef>
                          <a:spcPts val="0"/>
                        </a:spcBef>
                        <a:spcAft>
                          <a:spcPts val="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rgbClr val="FF0000"/>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spcBef>
                          <a:spcPts val="1200"/>
                        </a:spcBef>
                        <a:spcAft>
                          <a:spcPts val="120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graphicFrame>
        <p:nvGraphicFramePr>
          <p:cNvPr id="76" name="Table 8">
            <a:extLst>
              <a:ext uri="{FF2B5EF4-FFF2-40B4-BE49-F238E27FC236}">
                <a16:creationId xmlns:a16="http://schemas.microsoft.com/office/drawing/2014/main" id="{36E457D6-AEF1-67D4-287B-B43A7850F143}"/>
              </a:ext>
            </a:extLst>
          </p:cNvPr>
          <p:cNvGraphicFramePr>
            <a:graphicFrameLocks noGrp="1"/>
          </p:cNvGraphicFramePr>
          <p:nvPr/>
        </p:nvGraphicFramePr>
        <p:xfrm>
          <a:off x="4543425" y="885825"/>
          <a:ext cx="5737225" cy="577850"/>
        </p:xfrm>
        <a:graphic>
          <a:graphicData uri="http://schemas.openxmlformats.org/drawingml/2006/table">
            <a:tbl>
              <a:tblPr firstRow="1" firstCol="1" lastRow="1" lastCol="1" bandRow="1" bandCol="1">
                <a:tableStyleId>{5C22544A-7EE6-4342-B048-85BDC9FD1C3A}</a:tableStyleId>
              </a:tblPr>
              <a:tblGrid>
                <a:gridCol w="654394">
                  <a:extLst>
                    <a:ext uri="{9D8B030D-6E8A-4147-A177-3AD203B41FA5}">
                      <a16:colId xmlns:a16="http://schemas.microsoft.com/office/drawing/2014/main" val="20000"/>
                    </a:ext>
                  </a:extLst>
                </a:gridCol>
                <a:gridCol w="655048">
                  <a:extLst>
                    <a:ext uri="{9D8B030D-6E8A-4147-A177-3AD203B41FA5}">
                      <a16:colId xmlns:a16="http://schemas.microsoft.com/office/drawing/2014/main" val="20001"/>
                    </a:ext>
                  </a:extLst>
                </a:gridCol>
                <a:gridCol w="655048">
                  <a:extLst>
                    <a:ext uri="{9D8B030D-6E8A-4147-A177-3AD203B41FA5}">
                      <a16:colId xmlns:a16="http://schemas.microsoft.com/office/drawing/2014/main" val="20002"/>
                    </a:ext>
                  </a:extLst>
                </a:gridCol>
                <a:gridCol w="655048">
                  <a:extLst>
                    <a:ext uri="{9D8B030D-6E8A-4147-A177-3AD203B41FA5}">
                      <a16:colId xmlns:a16="http://schemas.microsoft.com/office/drawing/2014/main" val="20003"/>
                    </a:ext>
                  </a:extLst>
                </a:gridCol>
                <a:gridCol w="655048">
                  <a:extLst>
                    <a:ext uri="{9D8B030D-6E8A-4147-A177-3AD203B41FA5}">
                      <a16:colId xmlns:a16="http://schemas.microsoft.com/office/drawing/2014/main" val="20004"/>
                    </a:ext>
                  </a:extLst>
                </a:gridCol>
                <a:gridCol w="655048">
                  <a:extLst>
                    <a:ext uri="{9D8B030D-6E8A-4147-A177-3AD203B41FA5}">
                      <a16:colId xmlns:a16="http://schemas.microsoft.com/office/drawing/2014/main" val="20005"/>
                    </a:ext>
                  </a:extLst>
                </a:gridCol>
                <a:gridCol w="655048">
                  <a:extLst>
                    <a:ext uri="{9D8B030D-6E8A-4147-A177-3AD203B41FA5}">
                      <a16:colId xmlns:a16="http://schemas.microsoft.com/office/drawing/2014/main" val="20006"/>
                    </a:ext>
                  </a:extLst>
                </a:gridCol>
                <a:gridCol w="615014">
                  <a:extLst>
                    <a:ext uri="{9D8B030D-6E8A-4147-A177-3AD203B41FA5}">
                      <a16:colId xmlns:a16="http://schemas.microsoft.com/office/drawing/2014/main" val="20007"/>
                    </a:ext>
                  </a:extLst>
                </a:gridCol>
                <a:gridCol w="537530">
                  <a:extLst>
                    <a:ext uri="{9D8B030D-6E8A-4147-A177-3AD203B41FA5}">
                      <a16:colId xmlns:a16="http://schemas.microsoft.com/office/drawing/2014/main" val="20008"/>
                    </a:ext>
                  </a:extLst>
                </a:gridCol>
              </a:tblGrid>
              <a:tr h="577850">
                <a:tc>
                  <a:txBody>
                    <a:bodyPr/>
                    <a:lstStyle/>
                    <a:p>
                      <a:pPr algn="ctr">
                        <a:spcBef>
                          <a:spcPts val="0"/>
                        </a:spcBef>
                        <a:spcAft>
                          <a:spcPts val="0"/>
                        </a:spcAft>
                      </a:pPr>
                      <a:endParaRPr lang="en-US" sz="2800" b="1" dirty="0">
                        <a:solidFill>
                          <a:srgbClr val="FF0000"/>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endParaRPr lang="en-US" sz="2800" b="1" dirty="0">
                        <a:solidFill>
                          <a:schemeClr val="bg1"/>
                        </a:solidFill>
                        <a:effectLst/>
                        <a:latin typeface="+mj-lt"/>
                        <a:ea typeface="Calibri"/>
                      </a:endParaRPr>
                    </a:p>
                  </a:txBody>
                  <a:tcPr marL="68589" marR="685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graphicFrame>
        <p:nvGraphicFramePr>
          <p:cNvPr id="77" name="Table 9">
            <a:extLst>
              <a:ext uri="{FF2B5EF4-FFF2-40B4-BE49-F238E27FC236}">
                <a16:creationId xmlns:a16="http://schemas.microsoft.com/office/drawing/2014/main" id="{23C2D29F-D103-12F5-354A-A10F134C26D1}"/>
              </a:ext>
            </a:extLst>
          </p:cNvPr>
          <p:cNvGraphicFramePr>
            <a:graphicFrameLocks noGrp="1"/>
          </p:cNvGraphicFramePr>
          <p:nvPr/>
        </p:nvGraphicFramePr>
        <p:xfrm>
          <a:off x="5853113" y="1470025"/>
          <a:ext cx="3889375" cy="531813"/>
        </p:xfrm>
        <a:graphic>
          <a:graphicData uri="http://schemas.openxmlformats.org/drawingml/2006/table">
            <a:tbl>
              <a:tblPr firstRow="1" firstCol="1" lastRow="1" lastCol="1" bandRow="1" bandCol="1">
                <a:tableStyleId>{5C22544A-7EE6-4342-B048-85BDC9FD1C3A}</a:tableStyleId>
              </a:tblPr>
              <a:tblGrid>
                <a:gridCol w="654900">
                  <a:extLst>
                    <a:ext uri="{9D8B030D-6E8A-4147-A177-3AD203B41FA5}">
                      <a16:colId xmlns:a16="http://schemas.microsoft.com/office/drawing/2014/main" val="20000"/>
                    </a:ext>
                  </a:extLst>
                </a:gridCol>
                <a:gridCol w="654900">
                  <a:extLst>
                    <a:ext uri="{9D8B030D-6E8A-4147-A177-3AD203B41FA5}">
                      <a16:colId xmlns:a16="http://schemas.microsoft.com/office/drawing/2014/main" val="20001"/>
                    </a:ext>
                  </a:extLst>
                </a:gridCol>
                <a:gridCol w="654900">
                  <a:extLst>
                    <a:ext uri="{9D8B030D-6E8A-4147-A177-3AD203B41FA5}">
                      <a16:colId xmlns:a16="http://schemas.microsoft.com/office/drawing/2014/main" val="20002"/>
                    </a:ext>
                  </a:extLst>
                </a:gridCol>
                <a:gridCol w="654900">
                  <a:extLst>
                    <a:ext uri="{9D8B030D-6E8A-4147-A177-3AD203B41FA5}">
                      <a16:colId xmlns:a16="http://schemas.microsoft.com/office/drawing/2014/main" val="20003"/>
                    </a:ext>
                  </a:extLst>
                </a:gridCol>
                <a:gridCol w="654900">
                  <a:extLst>
                    <a:ext uri="{9D8B030D-6E8A-4147-A177-3AD203B41FA5}">
                      <a16:colId xmlns:a16="http://schemas.microsoft.com/office/drawing/2014/main" val="20004"/>
                    </a:ext>
                  </a:extLst>
                </a:gridCol>
                <a:gridCol w="614875">
                  <a:extLst>
                    <a:ext uri="{9D8B030D-6E8A-4147-A177-3AD203B41FA5}">
                      <a16:colId xmlns:a16="http://schemas.microsoft.com/office/drawing/2014/main" val="20005"/>
                    </a:ext>
                  </a:extLst>
                </a:gridCol>
              </a:tblGrid>
              <a:tr h="531813">
                <a:tc>
                  <a:txBody>
                    <a:bodyPr/>
                    <a:lstStyle/>
                    <a:p>
                      <a:pPr algn="ctr">
                        <a:spcBef>
                          <a:spcPts val="0"/>
                        </a:spcBef>
                        <a:spcAft>
                          <a:spcPts val="0"/>
                        </a:spcAft>
                      </a:pPr>
                      <a:endParaRPr lang="en-US" sz="2800" b="1" baseline="0" dirty="0">
                        <a:solidFill>
                          <a:schemeClr val="bg1"/>
                        </a:solidFill>
                        <a:effectLst/>
                        <a:latin typeface="+mn-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baseline="0" dirty="0">
                        <a:solidFill>
                          <a:schemeClr val="bg1"/>
                        </a:solidFill>
                        <a:effectLst/>
                        <a:latin typeface="+mn-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baseline="0" dirty="0">
                        <a:solidFill>
                          <a:schemeClr val="bg1"/>
                        </a:solidFill>
                        <a:effectLst/>
                        <a:latin typeface="+mn-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baseline="0" dirty="0">
                        <a:solidFill>
                          <a:schemeClr val="bg1"/>
                        </a:solidFill>
                        <a:effectLst/>
                        <a:latin typeface="+mn-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endParaRPr lang="en-US" sz="2800" b="1" baseline="0" dirty="0">
                        <a:solidFill>
                          <a:srgbClr val="FF0000"/>
                        </a:solidFill>
                        <a:effectLst/>
                        <a:latin typeface="+mn-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endParaRPr lang="en-US" sz="2800" b="1" baseline="0" dirty="0">
                        <a:solidFill>
                          <a:schemeClr val="bg1"/>
                        </a:solidFill>
                        <a:effectLst/>
                        <a:latin typeface="+mn-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graphicFrame>
        <p:nvGraphicFramePr>
          <p:cNvPr id="78" name="Table 11">
            <a:extLst>
              <a:ext uri="{FF2B5EF4-FFF2-40B4-BE49-F238E27FC236}">
                <a16:creationId xmlns:a16="http://schemas.microsoft.com/office/drawing/2014/main" id="{9DA9B841-AD6A-E8CC-D17E-D0AA811926EF}"/>
              </a:ext>
            </a:extLst>
          </p:cNvPr>
          <p:cNvGraphicFramePr>
            <a:graphicFrameLocks noGrp="1"/>
          </p:cNvGraphicFramePr>
          <p:nvPr/>
        </p:nvGraphicFramePr>
        <p:xfrm>
          <a:off x="5870575" y="2508250"/>
          <a:ext cx="3889375" cy="620713"/>
        </p:xfrm>
        <a:graphic>
          <a:graphicData uri="http://schemas.openxmlformats.org/drawingml/2006/table">
            <a:tbl>
              <a:tblPr firstRow="1" firstCol="1" lastRow="1" lastCol="1" bandRow="1" bandCol="1">
                <a:tableStyleId>{5C22544A-7EE6-4342-B048-85BDC9FD1C3A}</a:tableStyleId>
              </a:tblPr>
              <a:tblGrid>
                <a:gridCol w="654900">
                  <a:extLst>
                    <a:ext uri="{9D8B030D-6E8A-4147-A177-3AD203B41FA5}">
                      <a16:colId xmlns:a16="http://schemas.microsoft.com/office/drawing/2014/main" val="20000"/>
                    </a:ext>
                  </a:extLst>
                </a:gridCol>
                <a:gridCol w="654900">
                  <a:extLst>
                    <a:ext uri="{9D8B030D-6E8A-4147-A177-3AD203B41FA5}">
                      <a16:colId xmlns:a16="http://schemas.microsoft.com/office/drawing/2014/main" val="20001"/>
                    </a:ext>
                  </a:extLst>
                </a:gridCol>
                <a:gridCol w="654900">
                  <a:extLst>
                    <a:ext uri="{9D8B030D-6E8A-4147-A177-3AD203B41FA5}">
                      <a16:colId xmlns:a16="http://schemas.microsoft.com/office/drawing/2014/main" val="20002"/>
                    </a:ext>
                  </a:extLst>
                </a:gridCol>
                <a:gridCol w="654900">
                  <a:extLst>
                    <a:ext uri="{9D8B030D-6E8A-4147-A177-3AD203B41FA5}">
                      <a16:colId xmlns:a16="http://schemas.microsoft.com/office/drawing/2014/main" val="20003"/>
                    </a:ext>
                  </a:extLst>
                </a:gridCol>
                <a:gridCol w="654900">
                  <a:extLst>
                    <a:ext uri="{9D8B030D-6E8A-4147-A177-3AD203B41FA5}">
                      <a16:colId xmlns:a16="http://schemas.microsoft.com/office/drawing/2014/main" val="20004"/>
                    </a:ext>
                  </a:extLst>
                </a:gridCol>
                <a:gridCol w="614875">
                  <a:extLst>
                    <a:ext uri="{9D8B030D-6E8A-4147-A177-3AD203B41FA5}">
                      <a16:colId xmlns:a16="http://schemas.microsoft.com/office/drawing/2014/main" val="20005"/>
                    </a:ext>
                  </a:extLst>
                </a:gridCol>
              </a:tblGrid>
              <a:tr h="620713">
                <a:tc>
                  <a:txBody>
                    <a:bodyPr/>
                    <a:lstStyle/>
                    <a:p>
                      <a:pPr algn="ctr">
                        <a:spcBef>
                          <a:spcPts val="0"/>
                        </a:spcBef>
                        <a:spcAft>
                          <a:spcPts val="0"/>
                        </a:spcAft>
                      </a:pPr>
                      <a:endParaRPr lang="en-US" sz="2800" b="1" dirty="0">
                        <a:solidFill>
                          <a:srgbClr val="FF0000"/>
                        </a:solidFill>
                        <a:effectLst/>
                        <a:latin typeface="+mj-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endParaRPr lang="en-US" sz="2800" b="1" dirty="0">
                        <a:solidFill>
                          <a:schemeClr val="bg1"/>
                        </a:solidFill>
                        <a:effectLst/>
                        <a:latin typeface="+mj-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endParaRPr lang="en-US" sz="2800" b="1" dirty="0">
                        <a:solidFill>
                          <a:schemeClr val="bg1"/>
                        </a:solidFill>
                        <a:effectLst/>
                        <a:latin typeface="+mj-lt"/>
                        <a:ea typeface="Calibri"/>
                      </a:endParaRPr>
                    </a:p>
                  </a:txBody>
                  <a:tcPr marL="68574" marR="6857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graphicFrame>
        <p:nvGraphicFramePr>
          <p:cNvPr id="79" name="Table 13">
            <a:extLst>
              <a:ext uri="{FF2B5EF4-FFF2-40B4-BE49-F238E27FC236}">
                <a16:creationId xmlns:a16="http://schemas.microsoft.com/office/drawing/2014/main" id="{15BECC2F-A90A-F6FC-44F1-3C4B8601615D}"/>
              </a:ext>
            </a:extLst>
          </p:cNvPr>
          <p:cNvGraphicFramePr>
            <a:graphicFrameLocks noGrp="1"/>
          </p:cNvGraphicFramePr>
          <p:nvPr/>
        </p:nvGraphicFramePr>
        <p:xfrm>
          <a:off x="6524625" y="3748088"/>
          <a:ext cx="3235325" cy="539750"/>
        </p:xfrm>
        <a:graphic>
          <a:graphicData uri="http://schemas.openxmlformats.org/drawingml/2006/table">
            <a:tbl>
              <a:tblPr firstRow="1" firstCol="1" lastRow="1" lastCol="1" bandRow="1" bandCol="1">
                <a:tableStyleId>{5C22544A-7EE6-4342-B048-85BDC9FD1C3A}</a:tableStyleId>
              </a:tblPr>
              <a:tblGrid>
                <a:gridCol w="655072">
                  <a:extLst>
                    <a:ext uri="{9D8B030D-6E8A-4147-A177-3AD203B41FA5}">
                      <a16:colId xmlns:a16="http://schemas.microsoft.com/office/drawing/2014/main" val="20000"/>
                    </a:ext>
                  </a:extLst>
                </a:gridCol>
                <a:gridCol w="655072">
                  <a:extLst>
                    <a:ext uri="{9D8B030D-6E8A-4147-A177-3AD203B41FA5}">
                      <a16:colId xmlns:a16="http://schemas.microsoft.com/office/drawing/2014/main" val="20001"/>
                    </a:ext>
                  </a:extLst>
                </a:gridCol>
                <a:gridCol w="655072">
                  <a:extLst>
                    <a:ext uri="{9D8B030D-6E8A-4147-A177-3AD203B41FA5}">
                      <a16:colId xmlns:a16="http://schemas.microsoft.com/office/drawing/2014/main" val="20002"/>
                    </a:ext>
                  </a:extLst>
                </a:gridCol>
                <a:gridCol w="655072">
                  <a:extLst>
                    <a:ext uri="{9D8B030D-6E8A-4147-A177-3AD203B41FA5}">
                      <a16:colId xmlns:a16="http://schemas.microsoft.com/office/drawing/2014/main" val="20003"/>
                    </a:ext>
                  </a:extLst>
                </a:gridCol>
                <a:gridCol w="615037">
                  <a:extLst>
                    <a:ext uri="{9D8B030D-6E8A-4147-A177-3AD203B41FA5}">
                      <a16:colId xmlns:a16="http://schemas.microsoft.com/office/drawing/2014/main" val="20004"/>
                    </a:ext>
                  </a:extLst>
                </a:gridCol>
              </a:tblGrid>
              <a:tr h="539750">
                <a:tc>
                  <a:txBody>
                    <a:bodyPr/>
                    <a:lstStyle/>
                    <a:p>
                      <a:pPr algn="ctr">
                        <a:spcBef>
                          <a:spcPts val="0"/>
                        </a:spcBef>
                        <a:spcAft>
                          <a:spcPts val="0"/>
                        </a:spcAft>
                      </a:pPr>
                      <a:endParaRPr lang="en-US" sz="2800" b="1" dirty="0">
                        <a:solidFill>
                          <a:schemeClr val="bg1"/>
                        </a:solidFill>
                        <a:effectLst/>
                        <a:latin typeface="+mj-lt"/>
                        <a:ea typeface="Calibri"/>
                      </a:endParaRPr>
                    </a:p>
                  </a:txBody>
                  <a:tcPr marL="68592" marR="6859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92" marR="6859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92" marR="6859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endParaRPr lang="en-US" sz="2800" b="1" dirty="0">
                        <a:solidFill>
                          <a:srgbClr val="FF0000"/>
                        </a:solidFill>
                        <a:effectLst/>
                        <a:latin typeface="+mj-lt"/>
                        <a:ea typeface="Calibri"/>
                      </a:endParaRPr>
                    </a:p>
                  </a:txBody>
                  <a:tcPr marL="68592" marR="6859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endParaRPr lang="en-US" sz="2800" b="1" dirty="0">
                        <a:solidFill>
                          <a:schemeClr val="bg1"/>
                        </a:solidFill>
                        <a:effectLst/>
                        <a:latin typeface="+mj-lt"/>
                        <a:ea typeface="Calibri"/>
                      </a:endParaRPr>
                    </a:p>
                  </a:txBody>
                  <a:tcPr marL="68592" marR="68592"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graphicFrame>
        <p:nvGraphicFramePr>
          <p:cNvPr id="80" name="Table 12">
            <a:extLst>
              <a:ext uri="{FF2B5EF4-FFF2-40B4-BE49-F238E27FC236}">
                <a16:creationId xmlns:a16="http://schemas.microsoft.com/office/drawing/2014/main" id="{7569B95E-5498-25CF-411D-42C64502D0C6}"/>
              </a:ext>
            </a:extLst>
          </p:cNvPr>
          <p:cNvGraphicFramePr>
            <a:graphicFrameLocks noGrp="1"/>
          </p:cNvGraphicFramePr>
          <p:nvPr/>
        </p:nvGraphicFramePr>
        <p:xfrm>
          <a:off x="5219700" y="3140075"/>
          <a:ext cx="3930650" cy="619125"/>
        </p:xfrm>
        <a:graphic>
          <a:graphicData uri="http://schemas.openxmlformats.org/drawingml/2006/table">
            <a:tbl>
              <a:tblPr firstRow="1" firstCol="1" lastRow="1" lastCol="1" bandRow="1" bandCol="1">
                <a:tableStyleId>{5C22544A-7EE6-4342-B048-85BDC9FD1C3A}</a:tableStyleId>
              </a:tblPr>
              <a:tblGrid>
                <a:gridCol w="655108">
                  <a:extLst>
                    <a:ext uri="{9D8B030D-6E8A-4147-A177-3AD203B41FA5}">
                      <a16:colId xmlns:a16="http://schemas.microsoft.com/office/drawing/2014/main" val="20000"/>
                    </a:ext>
                  </a:extLst>
                </a:gridCol>
                <a:gridCol w="655108">
                  <a:extLst>
                    <a:ext uri="{9D8B030D-6E8A-4147-A177-3AD203B41FA5}">
                      <a16:colId xmlns:a16="http://schemas.microsoft.com/office/drawing/2014/main" val="20001"/>
                    </a:ext>
                  </a:extLst>
                </a:gridCol>
                <a:gridCol w="655108">
                  <a:extLst>
                    <a:ext uri="{9D8B030D-6E8A-4147-A177-3AD203B41FA5}">
                      <a16:colId xmlns:a16="http://schemas.microsoft.com/office/drawing/2014/main" val="20002"/>
                    </a:ext>
                  </a:extLst>
                </a:gridCol>
                <a:gridCol w="655108">
                  <a:extLst>
                    <a:ext uri="{9D8B030D-6E8A-4147-A177-3AD203B41FA5}">
                      <a16:colId xmlns:a16="http://schemas.microsoft.com/office/drawing/2014/main" val="20003"/>
                    </a:ext>
                  </a:extLst>
                </a:gridCol>
                <a:gridCol w="655108">
                  <a:extLst>
                    <a:ext uri="{9D8B030D-6E8A-4147-A177-3AD203B41FA5}">
                      <a16:colId xmlns:a16="http://schemas.microsoft.com/office/drawing/2014/main" val="20004"/>
                    </a:ext>
                  </a:extLst>
                </a:gridCol>
                <a:gridCol w="655108">
                  <a:extLst>
                    <a:ext uri="{9D8B030D-6E8A-4147-A177-3AD203B41FA5}">
                      <a16:colId xmlns:a16="http://schemas.microsoft.com/office/drawing/2014/main" val="20005"/>
                    </a:ext>
                  </a:extLst>
                </a:gridCol>
              </a:tblGrid>
              <a:tr h="619125">
                <a:tc>
                  <a:txBody>
                    <a:bodyPr/>
                    <a:lstStyle/>
                    <a:p>
                      <a:pPr algn="ctr">
                        <a:spcBef>
                          <a:spcPts val="0"/>
                        </a:spcBef>
                        <a:spcAft>
                          <a:spcPts val="0"/>
                        </a:spcAft>
                      </a:pPr>
                      <a:endParaRPr lang="en-US" sz="2800" b="1" dirty="0">
                        <a:solidFill>
                          <a:schemeClr val="bg1"/>
                        </a:solidFill>
                        <a:effectLst/>
                        <a:latin typeface="+mj-lt"/>
                        <a:ea typeface="Calibri"/>
                      </a:endParaRPr>
                    </a:p>
                  </a:txBody>
                  <a:tcPr marL="68596" marR="6859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96" marR="6859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96" marR="6859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96" marR="6859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596" marR="6859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1200"/>
                        </a:spcBef>
                        <a:spcAft>
                          <a:spcPts val="1200"/>
                        </a:spcAft>
                      </a:pPr>
                      <a:endParaRPr lang="en-US" sz="2800" b="1" dirty="0">
                        <a:solidFill>
                          <a:srgbClr val="FF0000"/>
                        </a:solidFill>
                        <a:effectLst/>
                        <a:latin typeface="+mj-lt"/>
                        <a:ea typeface="Calibri"/>
                      </a:endParaRPr>
                    </a:p>
                  </a:txBody>
                  <a:tcPr marL="68596" marR="6859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graphicFrame>
        <p:nvGraphicFramePr>
          <p:cNvPr id="81" name="Table 14">
            <a:extLst>
              <a:ext uri="{FF2B5EF4-FFF2-40B4-BE49-F238E27FC236}">
                <a16:creationId xmlns:a16="http://schemas.microsoft.com/office/drawing/2014/main" id="{DAA3A03F-F538-4963-2766-679C2D1A7AA9}"/>
              </a:ext>
            </a:extLst>
          </p:cNvPr>
          <p:cNvGraphicFramePr>
            <a:graphicFrameLocks noGrp="1"/>
          </p:cNvGraphicFramePr>
          <p:nvPr/>
        </p:nvGraphicFramePr>
        <p:xfrm>
          <a:off x="9150350" y="3136900"/>
          <a:ext cx="1319213" cy="604838"/>
        </p:xfrm>
        <a:graphic>
          <a:graphicData uri="http://schemas.openxmlformats.org/drawingml/2006/table">
            <a:tbl>
              <a:tblPr firstRow="1" firstCol="1" lastRow="1" lastCol="1" bandRow="1" bandCol="1">
                <a:tableStyleId>{5C22544A-7EE6-4342-B048-85BDC9FD1C3A}</a:tableStyleId>
              </a:tblPr>
              <a:tblGrid>
                <a:gridCol w="623082">
                  <a:extLst>
                    <a:ext uri="{9D8B030D-6E8A-4147-A177-3AD203B41FA5}">
                      <a16:colId xmlns:a16="http://schemas.microsoft.com/office/drawing/2014/main" val="20000"/>
                    </a:ext>
                  </a:extLst>
                </a:gridCol>
                <a:gridCol w="696131">
                  <a:extLst>
                    <a:ext uri="{9D8B030D-6E8A-4147-A177-3AD203B41FA5}">
                      <a16:colId xmlns:a16="http://schemas.microsoft.com/office/drawing/2014/main" val="20001"/>
                    </a:ext>
                  </a:extLst>
                </a:gridCol>
              </a:tblGrid>
              <a:tr h="604838">
                <a:tc>
                  <a:txBody>
                    <a:bodyPr/>
                    <a:lstStyle/>
                    <a:p>
                      <a:pPr algn="ctr">
                        <a:spcBef>
                          <a:spcPts val="0"/>
                        </a:spcBef>
                        <a:spcAft>
                          <a:spcPts val="0"/>
                        </a:spcAft>
                      </a:pPr>
                      <a:endParaRPr lang="en-US" sz="2800" b="1" dirty="0">
                        <a:solidFill>
                          <a:srgbClr val="FF0000"/>
                        </a:solidFill>
                        <a:effectLst/>
                        <a:latin typeface="+mj-lt"/>
                        <a:ea typeface="Calibri"/>
                      </a:endParaRPr>
                    </a:p>
                  </a:txBody>
                  <a:tcPr marL="68623" marR="6862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ctr">
                        <a:spcBef>
                          <a:spcPts val="0"/>
                        </a:spcBef>
                        <a:spcAft>
                          <a:spcPts val="0"/>
                        </a:spcAft>
                      </a:pPr>
                      <a:endParaRPr lang="en-US" sz="2800" b="1" dirty="0">
                        <a:solidFill>
                          <a:schemeClr val="bg1"/>
                        </a:solidFill>
                        <a:effectLst/>
                        <a:latin typeface="+mj-lt"/>
                        <a:ea typeface="Calibri"/>
                      </a:endParaRPr>
                    </a:p>
                  </a:txBody>
                  <a:tcPr marL="68623" marR="6862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spTree>
  </p:cSld>
  <p:clrMapOvr>
    <a:masterClrMapping/>
  </p:clrMapOvr>
  <p:transition spd="slow">
    <p:wheel spokes="8"/>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 presetClass="exit" presetSubtype="10" fill="hold" nodeType="clickEffect">
                                  <p:stCondLst>
                                    <p:cond delay="0"/>
                                  </p:stCondLst>
                                  <p:childTnLst>
                                    <p:animEffect transition="out" filter="blinds(horizontal)">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3" presetClass="exit" presetSubtype="10" fill="hold" nodeType="clickEffect">
                                  <p:stCondLst>
                                    <p:cond delay="0"/>
                                  </p:stCondLst>
                                  <p:childTnLst>
                                    <p:animEffect transition="out" filter="blinds(horizontal)">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3" presetClass="exit" presetSubtype="10" fill="hold" nodeType="clickEffect">
                                  <p:stCondLst>
                                    <p:cond delay="0"/>
                                  </p:stCondLst>
                                  <p:childTnLst>
                                    <p:animEffect transition="out" filter="blinds(horizontal)">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3" presetClass="exit" presetSubtype="10" fill="hold" nodeType="clickEffect">
                                  <p:stCondLst>
                                    <p:cond delay="0"/>
                                  </p:stCondLst>
                                  <p:childTnLst>
                                    <p:animEffect transition="out" filter="blinds(horizontal)">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6"/>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3" presetClass="exit" presetSubtype="10" fill="hold" nodeType="clickEffect">
                                  <p:stCondLst>
                                    <p:cond delay="0"/>
                                  </p:stCondLst>
                                  <p:childTnLst>
                                    <p:animEffect transition="out" filter="blinds(horizontal)">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 presetClass="entr" presetSubtype="5"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vertical)">
                                      <p:cBhvr>
                                        <p:cTn id="52"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53" restart="whenNotActive" fill="hold" evtFilter="cancelBubble" nodeType="interactiveSeq">
                <p:stCondLst>
                  <p:cond evt="onClick" delay="0">
                    <p:tgtEl>
                      <p:spTgt spid="24"/>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linds(horizontal)">
                                      <p:cBhvr>
                                        <p:cTn id="58"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24"/>
                  </p:tgtEl>
                </p:cond>
              </p:nextCondLst>
            </p:seq>
            <p:seq concurrent="1" nextAc="seek">
              <p:cTn id="59" restart="whenNotActive" fill="hold" evtFilter="cancelBubble" nodeType="interactiveSeq">
                <p:stCondLst>
                  <p:cond evt="onClick" delay="0">
                    <p:tgtEl>
                      <p:spTgt spid="25"/>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linds(horizontal)">
                                      <p:cBhvr>
                                        <p:cTn id="64"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25"/>
                  </p:tgtEl>
                </p:cond>
              </p:nextCondLst>
            </p:seq>
            <p:seq concurrent="1" nextAc="seek">
              <p:cTn id="65" restart="whenNotActive" fill="hold" evtFilter="cancelBubble" nodeType="interactiveSeq">
                <p:stCondLst>
                  <p:cond evt="onClick" delay="0">
                    <p:tgtEl>
                      <p:spTgt spid="26"/>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linds(horizontal)">
                                      <p:cBhvr>
                                        <p:cTn id="70"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26"/>
                  </p:tgtEl>
                </p:cond>
              </p:nextCondLst>
            </p:seq>
            <p:seq concurrent="1" nextAc="seek">
              <p:cTn id="71" restart="whenNotActive" fill="hold" evtFilter="cancelBubble" nodeType="interactiveSeq">
                <p:stCondLst>
                  <p:cond evt="onClick" delay="0">
                    <p:tgtEl>
                      <p:spTgt spid="27"/>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linds(horizontal)">
                                      <p:cBhvr>
                                        <p:cTn id="76"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27"/>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linds(horizontal)">
                                      <p:cBhvr>
                                        <p:cTn id="82"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nextCondLst>
                <p:cond evt="onClick" delay="0">
                  <p:tgtEl>
                    <p:spTgt spid="28"/>
                  </p:tgtEl>
                </p:cond>
              </p:nextCondLst>
            </p:seq>
            <p:seq concurrent="1" nextAc="seek">
              <p:cTn id="83" restart="whenNotActive" fill="hold" evtFilter="cancelBubble" nodeType="interactiveSeq">
                <p:stCondLst>
                  <p:cond evt="onClick" delay="0">
                    <p:tgtEl>
                      <p:spTgt spid="64"/>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1" presetClass="exit" presetSubtype="0" fill="hold" nodeType="withEffect">
                                  <p:stCondLst>
                                    <p:cond delay="11000"/>
                                  </p:stCondLst>
                                  <p:childTnLst>
                                    <p:set>
                                      <p:cBhvr>
                                        <p:cTn id="87" dur="1" fill="hold">
                                          <p:stCondLst>
                                            <p:cond delay="0"/>
                                          </p:stCondLst>
                                        </p:cTn>
                                        <p:tgtEl>
                                          <p:spTgt spid="63"/>
                                        </p:tgtEl>
                                        <p:attrNameLst>
                                          <p:attrName>style.visibility</p:attrName>
                                        </p:attrNameLst>
                                      </p:cBhvr>
                                      <p:to>
                                        <p:strVal val="hidden"/>
                                      </p:to>
                                    </p:set>
                                  </p:childTnLst>
                                </p:cTn>
                              </p:par>
                              <p:par>
                                <p:cTn id="88" presetID="1" presetClass="exit" presetSubtype="0" fill="hold" nodeType="withEffect">
                                  <p:stCondLst>
                                    <p:cond delay="12000"/>
                                  </p:stCondLst>
                                  <p:childTnLst>
                                    <p:set>
                                      <p:cBhvr>
                                        <p:cTn id="89" dur="1" fill="hold">
                                          <p:stCondLst>
                                            <p:cond delay="0"/>
                                          </p:stCondLst>
                                        </p:cTn>
                                        <p:tgtEl>
                                          <p:spTgt spid="62"/>
                                        </p:tgtEl>
                                        <p:attrNameLst>
                                          <p:attrName>style.visibility</p:attrName>
                                        </p:attrNameLst>
                                      </p:cBhvr>
                                      <p:to>
                                        <p:strVal val="hidden"/>
                                      </p:to>
                                    </p:set>
                                  </p:childTnLst>
                                </p:cTn>
                              </p:par>
                              <p:par>
                                <p:cTn id="90" presetID="1" presetClass="exit" presetSubtype="0" fill="hold" nodeType="withEffect">
                                  <p:stCondLst>
                                    <p:cond delay="13000"/>
                                  </p:stCondLst>
                                  <p:childTnLst>
                                    <p:set>
                                      <p:cBhvr>
                                        <p:cTn id="91" dur="1" fill="hold">
                                          <p:stCondLst>
                                            <p:cond delay="0"/>
                                          </p:stCondLst>
                                        </p:cTn>
                                        <p:tgtEl>
                                          <p:spTgt spid="61"/>
                                        </p:tgtEl>
                                        <p:attrNameLst>
                                          <p:attrName>style.visibility</p:attrName>
                                        </p:attrNameLst>
                                      </p:cBhvr>
                                      <p:to>
                                        <p:strVal val="hidden"/>
                                      </p:to>
                                    </p:set>
                                  </p:childTnLst>
                                </p:cTn>
                              </p:par>
                              <p:par>
                                <p:cTn id="92" presetID="1" presetClass="exit" presetSubtype="0" fill="hold" nodeType="withEffect">
                                  <p:stCondLst>
                                    <p:cond delay="14000"/>
                                  </p:stCondLst>
                                  <p:childTnLst>
                                    <p:set>
                                      <p:cBhvr>
                                        <p:cTn id="93" dur="1" fill="hold">
                                          <p:stCondLst>
                                            <p:cond delay="0"/>
                                          </p:stCondLst>
                                        </p:cTn>
                                        <p:tgtEl>
                                          <p:spTgt spid="60"/>
                                        </p:tgtEl>
                                        <p:attrNameLst>
                                          <p:attrName>style.visibility</p:attrName>
                                        </p:attrNameLst>
                                      </p:cBhvr>
                                      <p:to>
                                        <p:strVal val="hidden"/>
                                      </p:to>
                                    </p:set>
                                  </p:childTnLst>
                                </p:cTn>
                              </p:par>
                              <p:par>
                                <p:cTn id="94" presetID="1" presetClass="exit" presetSubtype="0" fill="hold" nodeType="withEffect">
                                  <p:stCondLst>
                                    <p:cond delay="15000"/>
                                  </p:stCondLst>
                                  <p:childTnLst>
                                    <p:set>
                                      <p:cBhvr>
                                        <p:cTn id="95" dur="1" fill="hold">
                                          <p:stCondLst>
                                            <p:cond delay="0"/>
                                          </p:stCondLst>
                                        </p:cTn>
                                        <p:tgtEl>
                                          <p:spTgt spid="59"/>
                                        </p:tgtEl>
                                        <p:attrNameLst>
                                          <p:attrName>style.visibility</p:attrName>
                                        </p:attrNameLst>
                                      </p:cBhvr>
                                      <p:to>
                                        <p:strVal val="hidden"/>
                                      </p:to>
                                    </p:set>
                                  </p:childTnLst>
                                </p:cTn>
                              </p:par>
                              <p:par>
                                <p:cTn id="96" presetID="1" presetClass="exit" presetSubtype="0" fill="hold" nodeType="withEffect">
                                  <p:stCondLst>
                                    <p:cond delay="16000"/>
                                  </p:stCondLst>
                                  <p:childTnLst>
                                    <p:set>
                                      <p:cBhvr>
                                        <p:cTn id="97" dur="1" fill="hold">
                                          <p:stCondLst>
                                            <p:cond delay="0"/>
                                          </p:stCondLst>
                                        </p:cTn>
                                        <p:tgtEl>
                                          <p:spTgt spid="58"/>
                                        </p:tgtEl>
                                        <p:attrNameLst>
                                          <p:attrName>style.visibility</p:attrName>
                                        </p:attrNameLst>
                                      </p:cBhvr>
                                      <p:to>
                                        <p:strVal val="hidden"/>
                                      </p:to>
                                    </p:set>
                                  </p:childTnLst>
                                </p:cTn>
                              </p:par>
                              <p:par>
                                <p:cTn id="98" presetID="1" presetClass="exit" presetSubtype="0" fill="hold" nodeType="withEffect">
                                  <p:stCondLst>
                                    <p:cond delay="17000"/>
                                  </p:stCondLst>
                                  <p:childTnLst>
                                    <p:set>
                                      <p:cBhvr>
                                        <p:cTn id="99" dur="1" fill="hold">
                                          <p:stCondLst>
                                            <p:cond delay="0"/>
                                          </p:stCondLst>
                                        </p:cTn>
                                        <p:tgtEl>
                                          <p:spTgt spid="57"/>
                                        </p:tgtEl>
                                        <p:attrNameLst>
                                          <p:attrName>style.visibility</p:attrName>
                                        </p:attrNameLst>
                                      </p:cBhvr>
                                      <p:to>
                                        <p:strVal val="hidden"/>
                                      </p:to>
                                    </p:set>
                                  </p:childTnLst>
                                </p:cTn>
                              </p:par>
                              <p:par>
                                <p:cTn id="100" presetID="1" presetClass="exit" presetSubtype="0" fill="hold" nodeType="withEffect">
                                  <p:stCondLst>
                                    <p:cond delay="18000"/>
                                  </p:stCondLst>
                                  <p:childTnLst>
                                    <p:set>
                                      <p:cBhvr>
                                        <p:cTn id="101" dur="1" fill="hold">
                                          <p:stCondLst>
                                            <p:cond delay="0"/>
                                          </p:stCondLst>
                                        </p:cTn>
                                        <p:tgtEl>
                                          <p:spTgt spid="56"/>
                                        </p:tgtEl>
                                        <p:attrNameLst>
                                          <p:attrName>style.visibility</p:attrName>
                                        </p:attrNameLst>
                                      </p:cBhvr>
                                      <p:to>
                                        <p:strVal val="hidden"/>
                                      </p:to>
                                    </p:set>
                                  </p:childTnLst>
                                </p:cTn>
                              </p:par>
                              <p:par>
                                <p:cTn id="102" presetID="1" presetClass="exit" presetSubtype="0" fill="hold" nodeType="withEffect">
                                  <p:stCondLst>
                                    <p:cond delay="19000"/>
                                  </p:stCondLst>
                                  <p:childTnLst>
                                    <p:set>
                                      <p:cBhvr>
                                        <p:cTn id="103" dur="1" fill="hold">
                                          <p:stCondLst>
                                            <p:cond delay="0"/>
                                          </p:stCondLst>
                                        </p:cTn>
                                        <p:tgtEl>
                                          <p:spTgt spid="55"/>
                                        </p:tgtEl>
                                        <p:attrNameLst>
                                          <p:attrName>style.visibility</p:attrName>
                                        </p:attrNameLst>
                                      </p:cBhvr>
                                      <p:to>
                                        <p:strVal val="hidden"/>
                                      </p:to>
                                    </p:set>
                                  </p:childTnLst>
                                </p:cTn>
                              </p:par>
                              <p:par>
                                <p:cTn id="104" presetID="1" presetClass="exit" presetSubtype="0" fill="hold" nodeType="withEffect">
                                  <p:stCondLst>
                                    <p:cond delay="20000"/>
                                  </p:stCondLst>
                                  <p:childTnLst>
                                    <p:set>
                                      <p:cBhvr>
                                        <p:cTn id="105" dur="1" fill="hold">
                                          <p:stCondLst>
                                            <p:cond delay="0"/>
                                          </p:stCondLst>
                                        </p:cTn>
                                        <p:tgtEl>
                                          <p:spTgt spid="54"/>
                                        </p:tgtEl>
                                        <p:attrNameLst>
                                          <p:attrName>style.visibility</p:attrName>
                                        </p:attrNameLst>
                                      </p:cBhvr>
                                      <p:to>
                                        <p:strVal val="hidden"/>
                                      </p:to>
                                    </p:set>
                                  </p:childTnLst>
                                </p:cTn>
                              </p:par>
                              <p:par>
                                <p:cTn id="106" presetID="1" presetClass="exit" presetSubtype="0" fill="hold" nodeType="withEffect">
                                  <p:stCondLst>
                                    <p:cond delay="10000"/>
                                  </p:stCondLst>
                                  <p:childTnLst>
                                    <p:set>
                                      <p:cBhvr>
                                        <p:cTn id="107" dur="1" fill="hold">
                                          <p:stCondLst>
                                            <p:cond delay="0"/>
                                          </p:stCondLst>
                                        </p:cTn>
                                        <p:tgtEl>
                                          <p:spTgt spid="65"/>
                                        </p:tgtEl>
                                        <p:attrNameLst>
                                          <p:attrName>style.visibility</p:attrName>
                                        </p:attrNameLst>
                                      </p:cBhvr>
                                      <p:to>
                                        <p:strVal val="hidden"/>
                                      </p:to>
                                    </p:set>
                                  </p:childTnLst>
                                </p:cTn>
                              </p:par>
                              <p:par>
                                <p:cTn id="108" presetID="1" presetClass="exit" presetSubtype="0" fill="hold" nodeType="withEffect">
                                  <p:stCondLst>
                                    <p:cond delay="9000"/>
                                  </p:stCondLst>
                                  <p:childTnLst>
                                    <p:set>
                                      <p:cBhvr>
                                        <p:cTn id="109" dur="1" fill="hold">
                                          <p:stCondLst>
                                            <p:cond delay="0"/>
                                          </p:stCondLst>
                                        </p:cTn>
                                        <p:tgtEl>
                                          <p:spTgt spid="66"/>
                                        </p:tgtEl>
                                        <p:attrNameLst>
                                          <p:attrName>style.visibility</p:attrName>
                                        </p:attrNameLst>
                                      </p:cBhvr>
                                      <p:to>
                                        <p:strVal val="hidden"/>
                                      </p:to>
                                    </p:set>
                                  </p:childTnLst>
                                </p:cTn>
                              </p:par>
                              <p:par>
                                <p:cTn id="110" presetID="1" presetClass="exit" presetSubtype="0" fill="hold" nodeType="withEffect">
                                  <p:stCondLst>
                                    <p:cond delay="8000"/>
                                  </p:stCondLst>
                                  <p:childTnLst>
                                    <p:set>
                                      <p:cBhvr>
                                        <p:cTn id="111" dur="1" fill="hold">
                                          <p:stCondLst>
                                            <p:cond delay="0"/>
                                          </p:stCondLst>
                                        </p:cTn>
                                        <p:tgtEl>
                                          <p:spTgt spid="67"/>
                                        </p:tgtEl>
                                        <p:attrNameLst>
                                          <p:attrName>style.visibility</p:attrName>
                                        </p:attrNameLst>
                                      </p:cBhvr>
                                      <p:to>
                                        <p:strVal val="hidden"/>
                                      </p:to>
                                    </p:set>
                                  </p:childTnLst>
                                </p:cTn>
                              </p:par>
                              <p:par>
                                <p:cTn id="112" presetID="1" presetClass="exit" presetSubtype="0" fill="hold" nodeType="withEffect">
                                  <p:stCondLst>
                                    <p:cond delay="7000"/>
                                  </p:stCondLst>
                                  <p:childTnLst>
                                    <p:set>
                                      <p:cBhvr>
                                        <p:cTn id="113" dur="1" fill="hold">
                                          <p:stCondLst>
                                            <p:cond delay="0"/>
                                          </p:stCondLst>
                                        </p:cTn>
                                        <p:tgtEl>
                                          <p:spTgt spid="68"/>
                                        </p:tgtEl>
                                        <p:attrNameLst>
                                          <p:attrName>style.visibility</p:attrName>
                                        </p:attrNameLst>
                                      </p:cBhvr>
                                      <p:to>
                                        <p:strVal val="hidden"/>
                                      </p:to>
                                    </p:set>
                                  </p:childTnLst>
                                </p:cTn>
                              </p:par>
                              <p:par>
                                <p:cTn id="114" presetID="1" presetClass="exit" presetSubtype="0" fill="hold" nodeType="withEffect">
                                  <p:stCondLst>
                                    <p:cond delay="6000"/>
                                  </p:stCondLst>
                                  <p:childTnLst>
                                    <p:set>
                                      <p:cBhvr>
                                        <p:cTn id="115" dur="1" fill="hold">
                                          <p:stCondLst>
                                            <p:cond delay="0"/>
                                          </p:stCondLst>
                                        </p:cTn>
                                        <p:tgtEl>
                                          <p:spTgt spid="69"/>
                                        </p:tgtEl>
                                        <p:attrNameLst>
                                          <p:attrName>style.visibility</p:attrName>
                                        </p:attrNameLst>
                                      </p:cBhvr>
                                      <p:to>
                                        <p:strVal val="hidden"/>
                                      </p:to>
                                    </p:set>
                                  </p:childTnLst>
                                </p:cTn>
                              </p:par>
                              <p:par>
                                <p:cTn id="116" presetID="1" presetClass="exit" presetSubtype="0" fill="hold" nodeType="withEffect">
                                  <p:stCondLst>
                                    <p:cond delay="5000"/>
                                  </p:stCondLst>
                                  <p:childTnLst>
                                    <p:set>
                                      <p:cBhvr>
                                        <p:cTn id="117" dur="1" fill="hold">
                                          <p:stCondLst>
                                            <p:cond delay="0"/>
                                          </p:stCondLst>
                                        </p:cTn>
                                        <p:tgtEl>
                                          <p:spTgt spid="70"/>
                                        </p:tgtEl>
                                        <p:attrNameLst>
                                          <p:attrName>style.visibility</p:attrName>
                                        </p:attrNameLst>
                                      </p:cBhvr>
                                      <p:to>
                                        <p:strVal val="hidden"/>
                                      </p:to>
                                    </p:set>
                                  </p:childTnLst>
                                </p:cTn>
                              </p:par>
                              <p:par>
                                <p:cTn id="118" presetID="1" presetClass="exit" presetSubtype="0" fill="hold" nodeType="withEffect">
                                  <p:stCondLst>
                                    <p:cond delay="4000"/>
                                  </p:stCondLst>
                                  <p:childTnLst>
                                    <p:set>
                                      <p:cBhvr>
                                        <p:cTn id="119" dur="1" fill="hold">
                                          <p:stCondLst>
                                            <p:cond delay="0"/>
                                          </p:stCondLst>
                                        </p:cTn>
                                        <p:tgtEl>
                                          <p:spTgt spid="71"/>
                                        </p:tgtEl>
                                        <p:attrNameLst>
                                          <p:attrName>style.visibility</p:attrName>
                                        </p:attrNameLst>
                                      </p:cBhvr>
                                      <p:to>
                                        <p:strVal val="hidden"/>
                                      </p:to>
                                    </p:set>
                                  </p:childTnLst>
                                </p:cTn>
                              </p:par>
                              <p:par>
                                <p:cTn id="120" presetID="1" presetClass="exit" presetSubtype="0" fill="hold" nodeType="withEffect">
                                  <p:stCondLst>
                                    <p:cond delay="3000"/>
                                  </p:stCondLst>
                                  <p:childTnLst>
                                    <p:set>
                                      <p:cBhvr>
                                        <p:cTn id="121" dur="1" fill="hold">
                                          <p:stCondLst>
                                            <p:cond delay="0"/>
                                          </p:stCondLst>
                                        </p:cTn>
                                        <p:tgtEl>
                                          <p:spTgt spid="72"/>
                                        </p:tgtEl>
                                        <p:attrNameLst>
                                          <p:attrName>style.visibility</p:attrName>
                                        </p:attrNameLst>
                                      </p:cBhvr>
                                      <p:to>
                                        <p:strVal val="hidden"/>
                                      </p:to>
                                    </p:set>
                                  </p:childTnLst>
                                </p:cTn>
                              </p:par>
                              <p:par>
                                <p:cTn id="122" presetID="1" presetClass="exit" presetSubtype="0" fill="hold" nodeType="withEffect">
                                  <p:stCondLst>
                                    <p:cond delay="2000"/>
                                  </p:stCondLst>
                                  <p:childTnLst>
                                    <p:set>
                                      <p:cBhvr>
                                        <p:cTn id="123" dur="1" fill="hold">
                                          <p:stCondLst>
                                            <p:cond delay="0"/>
                                          </p:stCondLst>
                                        </p:cTn>
                                        <p:tgtEl>
                                          <p:spTgt spid="73"/>
                                        </p:tgtEl>
                                        <p:attrNameLst>
                                          <p:attrName>style.visibility</p:attrName>
                                        </p:attrNameLst>
                                      </p:cBhvr>
                                      <p:to>
                                        <p:strVal val="hidden"/>
                                      </p:to>
                                    </p:set>
                                  </p:childTnLst>
                                </p:cTn>
                              </p:par>
                              <p:par>
                                <p:cTn id="124" presetID="1" presetClass="exit" presetSubtype="0" fill="hold" nodeType="withEffect">
                                  <p:stCondLst>
                                    <p:cond delay="1000"/>
                                  </p:stCondLst>
                                  <p:childTnLst>
                                    <p:set>
                                      <p:cBhvr>
                                        <p:cTn id="125"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26" restart="whenNotActive" fill="hold" evtFilter="cancelBubble" nodeType="interactiveSeq">
                <p:stCondLst>
                  <p:cond evt="onClick" delay="0">
                    <p:tgtEl>
                      <p:spTgt spid="75"/>
                    </p:tgtEl>
                  </p:cond>
                </p:stCondLst>
                <p:endSync evt="end" delay="0">
                  <p:rtn val="all"/>
                </p:endSync>
                <p:childTnLst>
                  <p:par>
                    <p:cTn id="127" fill="hold" nodeType="clickPar">
                      <p:stCondLst>
                        <p:cond delay="0"/>
                      </p:stCondLst>
                      <p:childTnLst>
                        <p:par>
                          <p:cTn id="128" fill="hold" nodeType="withGroup">
                            <p:stCondLst>
                              <p:cond delay="0"/>
                            </p:stCondLst>
                            <p:childTnLst>
                              <p:par>
                                <p:cTn id="129" presetID="3" presetClass="exit" presetSubtype="10" fill="hold" nodeType="clickEffect">
                                  <p:stCondLst>
                                    <p:cond delay="0"/>
                                  </p:stCondLst>
                                  <p:childTnLst>
                                    <p:animEffect transition="out" filter="blinds(horizontal)">
                                      <p:cBhvr>
                                        <p:cTn id="130" dur="500"/>
                                        <p:tgtEl>
                                          <p:spTgt spid="75"/>
                                        </p:tgtEl>
                                      </p:cBhvr>
                                    </p:animEffect>
                                    <p:set>
                                      <p:cBhvr>
                                        <p:cTn id="131"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132" restart="whenNotActive" fill="hold" evtFilter="cancelBubble" nodeType="interactiveSeq">
                <p:stCondLst>
                  <p:cond evt="onClick" delay="0">
                    <p:tgtEl>
                      <p:spTgt spid="76"/>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3" presetClass="exit" presetSubtype="10" fill="hold" nodeType="clickEffect">
                                  <p:stCondLst>
                                    <p:cond delay="0"/>
                                  </p:stCondLst>
                                  <p:childTnLst>
                                    <p:animEffect transition="out" filter="blinds(horizontal)">
                                      <p:cBhvr>
                                        <p:cTn id="136" dur="500"/>
                                        <p:tgtEl>
                                          <p:spTgt spid="76"/>
                                        </p:tgtEl>
                                      </p:cBhvr>
                                    </p:animEffect>
                                    <p:set>
                                      <p:cBhvr>
                                        <p:cTn id="137"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138" restart="whenNotActive" fill="hold" evtFilter="cancelBubble" nodeType="interactiveSeq">
                <p:stCondLst>
                  <p:cond evt="onClick" delay="0">
                    <p:tgtEl>
                      <p:spTgt spid="77"/>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3" presetClass="exit" presetSubtype="10" fill="hold" nodeType="clickEffect">
                                  <p:stCondLst>
                                    <p:cond delay="0"/>
                                  </p:stCondLst>
                                  <p:childTnLst>
                                    <p:animEffect transition="out" filter="blinds(horizontal)">
                                      <p:cBhvr>
                                        <p:cTn id="142" dur="500"/>
                                        <p:tgtEl>
                                          <p:spTgt spid="77"/>
                                        </p:tgtEl>
                                      </p:cBhvr>
                                    </p:animEffect>
                                    <p:set>
                                      <p:cBhvr>
                                        <p:cTn id="143"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144" restart="whenNotActive" fill="hold" evtFilter="cancelBubble" nodeType="interactiveSeq">
                <p:stCondLst>
                  <p:cond evt="onClick" delay="0">
                    <p:tgtEl>
                      <p:spTgt spid="78"/>
                    </p:tgtEl>
                  </p:cond>
                </p:stCondLst>
                <p:endSync evt="end" delay="0">
                  <p:rtn val="all"/>
                </p:endSync>
                <p:childTnLst>
                  <p:par>
                    <p:cTn id="145" fill="hold" nodeType="clickPar">
                      <p:stCondLst>
                        <p:cond delay="0"/>
                      </p:stCondLst>
                      <p:childTnLst>
                        <p:par>
                          <p:cTn id="146" fill="hold" nodeType="withGroup">
                            <p:stCondLst>
                              <p:cond delay="0"/>
                            </p:stCondLst>
                            <p:childTnLst>
                              <p:par>
                                <p:cTn id="147" presetID="3" presetClass="exit" presetSubtype="10" fill="hold" nodeType="clickEffect">
                                  <p:stCondLst>
                                    <p:cond delay="0"/>
                                  </p:stCondLst>
                                  <p:childTnLst>
                                    <p:animEffect transition="out" filter="blinds(horizontal)">
                                      <p:cBhvr>
                                        <p:cTn id="148" dur="500"/>
                                        <p:tgtEl>
                                          <p:spTgt spid="78"/>
                                        </p:tgtEl>
                                      </p:cBhvr>
                                    </p:animEffect>
                                    <p:set>
                                      <p:cBhvr>
                                        <p:cTn id="149"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150" restart="whenNotActive" fill="hold" evtFilter="cancelBubble" nodeType="interactiveSeq">
                <p:stCondLst>
                  <p:cond evt="onClick" delay="0">
                    <p:tgtEl>
                      <p:spTgt spid="79"/>
                    </p:tgtEl>
                  </p:cond>
                </p:stCondLst>
                <p:endSync evt="end" delay="0">
                  <p:rtn val="all"/>
                </p:endSync>
                <p:childTnLst>
                  <p:par>
                    <p:cTn id="151" fill="hold" nodeType="clickPar">
                      <p:stCondLst>
                        <p:cond delay="0"/>
                      </p:stCondLst>
                      <p:childTnLst>
                        <p:par>
                          <p:cTn id="152" fill="hold" nodeType="withGroup">
                            <p:stCondLst>
                              <p:cond delay="0"/>
                            </p:stCondLst>
                            <p:childTnLst>
                              <p:par>
                                <p:cTn id="153" presetID="3" presetClass="exit" presetSubtype="10" fill="hold" nodeType="clickEffect">
                                  <p:stCondLst>
                                    <p:cond delay="0"/>
                                  </p:stCondLst>
                                  <p:childTnLst>
                                    <p:animEffect transition="out" filter="blinds(horizontal)">
                                      <p:cBhvr>
                                        <p:cTn id="154" dur="500"/>
                                        <p:tgtEl>
                                          <p:spTgt spid="79"/>
                                        </p:tgtEl>
                                      </p:cBhvr>
                                    </p:animEffect>
                                    <p:set>
                                      <p:cBhvr>
                                        <p:cTn id="155"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156" restart="whenNotActive" fill="hold" evtFilter="cancelBubble" nodeType="interactiveSeq">
                <p:stCondLst>
                  <p:cond evt="onClick" delay="0">
                    <p:tgtEl>
                      <p:spTgt spid="80"/>
                    </p:tgtEl>
                  </p:cond>
                </p:stCondLst>
                <p:endSync evt="end" delay="0">
                  <p:rtn val="all"/>
                </p:endSync>
                <p:childTnLst>
                  <p:par>
                    <p:cTn id="157" fill="hold" nodeType="clickPar">
                      <p:stCondLst>
                        <p:cond delay="0"/>
                      </p:stCondLst>
                      <p:childTnLst>
                        <p:par>
                          <p:cTn id="158" fill="hold" nodeType="withGroup">
                            <p:stCondLst>
                              <p:cond delay="0"/>
                            </p:stCondLst>
                            <p:childTnLst>
                              <p:par>
                                <p:cTn id="159" presetID="3" presetClass="exit" presetSubtype="10" fill="hold" nodeType="clickEffect">
                                  <p:stCondLst>
                                    <p:cond delay="0"/>
                                  </p:stCondLst>
                                  <p:childTnLst>
                                    <p:animEffect transition="out" filter="blinds(horizontal)">
                                      <p:cBhvr>
                                        <p:cTn id="160" dur="500"/>
                                        <p:tgtEl>
                                          <p:spTgt spid="80"/>
                                        </p:tgtEl>
                                      </p:cBhvr>
                                    </p:animEffect>
                                    <p:set>
                                      <p:cBhvr>
                                        <p:cTn id="161" dur="1" fill="hold">
                                          <p:stCondLst>
                                            <p:cond delay="499"/>
                                          </p:stCondLst>
                                        </p:cTn>
                                        <p:tgtEl>
                                          <p:spTgt spid="80"/>
                                        </p:tgtEl>
                                        <p:attrNameLst>
                                          <p:attrName>style.visibility</p:attrName>
                                        </p:attrNameLst>
                                      </p:cBhvr>
                                      <p:to>
                                        <p:strVal val="hidden"/>
                                      </p:to>
                                    </p:set>
                                  </p:childTnLst>
                                </p:cTn>
                              </p:par>
                              <p:par>
                                <p:cTn id="162" presetID="3" presetClass="exit" presetSubtype="10" fill="hold" nodeType="withEffect">
                                  <p:stCondLst>
                                    <p:cond delay="0"/>
                                  </p:stCondLst>
                                  <p:childTnLst>
                                    <p:animEffect transition="out" filter="blinds(horizontal)">
                                      <p:cBhvr>
                                        <p:cTn id="163" dur="500"/>
                                        <p:tgtEl>
                                          <p:spTgt spid="81"/>
                                        </p:tgtEl>
                                      </p:cBhvr>
                                    </p:animEffect>
                                    <p:set>
                                      <p:cBhvr>
                                        <p:cTn id="164"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0"/>
                  </p:tgtEl>
                </p:cond>
              </p:nextCondLst>
            </p:seq>
          </p:childTnLst>
        </p:cTn>
      </p:par>
    </p:tnLst>
    <p:bldLst>
      <p:bldP spid="17" grpId="0"/>
      <p:bldP spid="18" grpId="0"/>
      <p:bldP spid="19" grpId="0"/>
      <p:bldP spid="20" grpId="0"/>
      <p:bldP spid="21" grpId="0"/>
      <p:bldP spid="22" grpId="0"/>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ISLIDE.DIAGRAM" val="8fa55e09-efaf-4e99-b2a2-87871d375380"/>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1737</Words>
  <Application>Microsoft Macintosh PowerPoint</Application>
  <PresentationFormat>Widescreen</PresentationFormat>
  <Paragraphs>282</Paragraphs>
  <Slides>27</Slides>
  <Notes>26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27</vt:i4>
      </vt:variant>
    </vt:vector>
  </HeadingPairs>
  <TitlesOfParts>
    <vt:vector size="41" baseType="lpstr">
      <vt:lpstr>等线</vt:lpstr>
      <vt:lpstr>等线 Light</vt:lpstr>
      <vt:lpstr>Arial</vt:lpstr>
      <vt:lpstr>Calibri</vt:lpstr>
      <vt:lpstr>Calibri Light</vt:lpstr>
      <vt:lpstr>Elsie</vt:lpstr>
      <vt:lpstr>iCiel Cadena</vt:lpstr>
      <vt:lpstr>Montserrat</vt:lpstr>
      <vt:lpstr>Tahoma</vt:lpstr>
      <vt:lpstr>Times New Roman</vt:lpstr>
      <vt:lpstr>思源黑体 CN Medium</vt:lpstr>
      <vt:lpstr>​​</vt:lpstr>
      <vt:lpstr>Default Design</vt:lpstr>
      <vt:lpstr>1_​​</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Trần Thị Mỹ Lệ</cp:lastModifiedBy>
  <cp:revision>340</cp:revision>
  <dcterms:created xsi:type="dcterms:W3CDTF">2018-02-23T07:21:57Z</dcterms:created>
  <dcterms:modified xsi:type="dcterms:W3CDTF">2023-03-06T15:04:38Z</dcterms:modified>
</cp:coreProperties>
</file>