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712" r:id="rId4"/>
  </p:sldMasterIdLst>
  <p:notesMasterIdLst>
    <p:notesMasterId r:id="rId33"/>
  </p:notesMasterIdLst>
  <p:handoutMasterIdLst>
    <p:handoutMasterId r:id="rId34"/>
  </p:handoutMasterIdLst>
  <p:sldIdLst>
    <p:sldId id="283" r:id="rId5"/>
    <p:sldId id="306" r:id="rId6"/>
    <p:sldId id="322" r:id="rId7"/>
    <p:sldId id="300" r:id="rId8"/>
    <p:sldId id="334" r:id="rId9"/>
    <p:sldId id="335" r:id="rId10"/>
    <p:sldId id="336" r:id="rId11"/>
    <p:sldId id="321" r:id="rId12"/>
    <p:sldId id="256" r:id="rId13"/>
    <p:sldId id="311" r:id="rId14"/>
    <p:sldId id="312" r:id="rId15"/>
    <p:sldId id="315" r:id="rId16"/>
    <p:sldId id="317" r:id="rId17"/>
    <p:sldId id="310" r:id="rId18"/>
    <p:sldId id="337" r:id="rId19"/>
    <p:sldId id="338" r:id="rId20"/>
    <p:sldId id="339" r:id="rId21"/>
    <p:sldId id="318" r:id="rId22"/>
    <p:sldId id="319" r:id="rId23"/>
    <p:sldId id="326" r:id="rId24"/>
    <p:sldId id="327" r:id="rId25"/>
    <p:sldId id="331" r:id="rId26"/>
    <p:sldId id="328" r:id="rId27"/>
    <p:sldId id="329" r:id="rId28"/>
    <p:sldId id="330" r:id="rId29"/>
    <p:sldId id="324" r:id="rId30"/>
    <p:sldId id="325" r:id="rId31"/>
    <p:sldId id="332"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4" userDrawn="1">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364" autoAdjust="0"/>
  </p:normalViewPr>
  <p:slideViewPr>
    <p:cSldViewPr snapToGrid="0">
      <p:cViewPr varScale="1">
        <p:scale>
          <a:sx n="68" d="100"/>
          <a:sy n="68" d="100"/>
        </p:scale>
        <p:origin x="90" y="96"/>
      </p:cViewPr>
      <p:guideLst>
        <p:guide orient="horz" pos="2184"/>
        <p:guide pos="3840"/>
      </p:guideLst>
    </p:cSldViewPr>
  </p:slideViewPr>
  <p:notesTextViewPr>
    <p:cViewPr>
      <p:scale>
        <a:sx n="3" d="2"/>
        <a:sy n="3" d="2"/>
      </p:scale>
      <p:origin x="0" y="0"/>
    </p:cViewPr>
  </p:notesTextViewPr>
  <p:sorterViewPr>
    <p:cViewPr>
      <p:scale>
        <a:sx n="100" d="100"/>
        <a:sy n="100" d="100"/>
      </p:scale>
      <p:origin x="0" y="-5178"/>
    </p:cViewPr>
  </p:sorterViewPr>
  <p:notesViewPr>
    <p:cSldViewPr snapToGrid="0">
      <p:cViewPr varScale="1">
        <p:scale>
          <a:sx n="61" d="100"/>
          <a:sy n="61" d="100"/>
        </p:scale>
        <p:origin x="3168" y="3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handoutMaster" Target="handoutMasters/handout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DB2E519-7A0C-447D-A659-D21C6D2AEB58}" type="doc">
      <dgm:prSet loTypeId="urn:microsoft.com/office/officeart/2011/layout/HexagonRadial" loCatId="officeonline" qsTypeId="urn:microsoft.com/office/officeart/2005/8/quickstyle/simple1" qsCatId="simple" csTypeId="urn:microsoft.com/office/officeart/2005/8/colors/accent1_2" csCatId="accent1" phldr="1"/>
      <dgm:spPr/>
      <dgm:t>
        <a:bodyPr/>
        <a:lstStyle/>
        <a:p>
          <a:endParaRPr lang="en-US"/>
        </a:p>
      </dgm:t>
    </dgm:pt>
    <dgm:pt modelId="{4FB716EB-7487-467B-B2DE-0F390B8CEF5D}">
      <dgm:prSet phldrT="[Text]" custT="1"/>
      <dgm:spPr>
        <a:solidFill>
          <a:schemeClr val="accent6">
            <a:lumMod val="75000"/>
          </a:schemeClr>
        </a:solidFill>
      </dgm:spPr>
      <dgm:t>
        <a:bodyPr/>
        <a:lstStyle/>
        <a:p>
          <a:pPr>
            <a:lnSpc>
              <a:spcPct val="150000"/>
            </a:lnSpc>
            <a:spcAft>
              <a:spcPts val="0"/>
            </a:spcAft>
          </a:pPr>
          <a:r>
            <a:rPr lang="en-US" sz="2000" b="1" dirty="0">
              <a:solidFill>
                <a:schemeClr val="bg1"/>
              </a:solidFill>
              <a:latin typeface="Times New Roman" panose="02020603050405020304" pitchFamily="18" charset="0"/>
              <a:cs typeface="Times New Roman" panose="02020603050405020304" pitchFamily="18" charset="0"/>
            </a:rPr>
            <a:t>ĐẶC TRƯNG CƠ BẢN CỦA QUẦN THỂ </a:t>
          </a:r>
        </a:p>
      </dgm:t>
    </dgm:pt>
    <dgm:pt modelId="{709DA26B-E029-4C13-A87C-60AD12595861}" type="parTrans" cxnId="{30567A43-85E8-403A-94DB-4BC9F5A3E953}">
      <dgm:prSet/>
      <dgm:spPr/>
      <dgm:t>
        <a:bodyPr/>
        <a:lstStyle/>
        <a:p>
          <a:endParaRPr lang="en-US"/>
        </a:p>
      </dgm:t>
    </dgm:pt>
    <dgm:pt modelId="{9CFC4E96-529C-45F1-90BD-BFBB1F76AEC5}" type="sibTrans" cxnId="{30567A43-85E8-403A-94DB-4BC9F5A3E953}">
      <dgm:prSet/>
      <dgm:spPr/>
      <dgm:t>
        <a:bodyPr/>
        <a:lstStyle/>
        <a:p>
          <a:endParaRPr lang="en-US"/>
        </a:p>
      </dgm:t>
    </dgm:pt>
    <dgm:pt modelId="{86091AF1-400A-48C7-B76C-55A115991411}">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Tỷ</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lệ</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các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nhóm</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tuổi</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2B6F18D5-EB88-46F1-A988-8709A1499686}" type="parTrans" cxnId="{F550D928-DD5A-4F76-9D4E-A465CD14ACFA}">
      <dgm:prSet/>
      <dgm:spPr/>
      <dgm:t>
        <a:bodyPr/>
        <a:lstStyle/>
        <a:p>
          <a:endParaRPr lang="en-US"/>
        </a:p>
      </dgm:t>
    </dgm:pt>
    <dgm:pt modelId="{5C4EC198-0BBC-49FB-B915-CDA073F5CD37}" type="sibTrans" cxnId="{F550D928-DD5A-4F76-9D4E-A465CD14ACFA}">
      <dgm:prSet/>
      <dgm:spPr/>
      <dgm:t>
        <a:bodyPr/>
        <a:lstStyle/>
        <a:p>
          <a:endParaRPr lang="en-US"/>
        </a:p>
      </dgm:t>
    </dgm:pt>
    <dgm:pt modelId="{895FE0A7-58CA-4145-8FFE-E25313279EA1}">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Kích</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thước</a:t>
          </a:r>
          <a:r>
            <a:rPr lang="en-US" sz="2400" b="1" dirty="0">
              <a:solidFill>
                <a:schemeClr val="tx1"/>
              </a:solidFill>
              <a:latin typeface="Times New Roman" panose="02020603050405020304" pitchFamily="18" charset="0"/>
              <a:cs typeface="Times New Roman" panose="02020603050405020304" pitchFamily="18" charset="0"/>
            </a:rPr>
            <a:t> </a:t>
          </a:r>
        </a:p>
      </dgm:t>
    </dgm:pt>
    <dgm:pt modelId="{CD2EC3D4-C416-429A-98BF-7205759E9268}" type="parTrans" cxnId="{C41F4EF1-76C5-4312-904D-48BE27EB48BE}">
      <dgm:prSet/>
      <dgm:spPr/>
      <dgm:t>
        <a:bodyPr/>
        <a:lstStyle/>
        <a:p>
          <a:endParaRPr lang="en-US"/>
        </a:p>
      </dgm:t>
    </dgm:pt>
    <dgm:pt modelId="{0B89D40E-027B-4ADB-A29B-C718E25106A9}" type="sibTrans" cxnId="{C41F4EF1-76C5-4312-904D-48BE27EB48BE}">
      <dgm:prSet/>
      <dgm:spPr/>
      <dgm:t>
        <a:bodyPr/>
        <a:lstStyle/>
        <a:p>
          <a:endParaRPr lang="en-US"/>
        </a:p>
      </dgm:t>
    </dgm:pt>
    <dgm:pt modelId="{29EEA94A-1CC7-4A11-91CC-A222F5319B17}">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Mật</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độ</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A8F88FCB-7BE2-4A3F-9E13-71081C2DBB28}" type="parTrans" cxnId="{4AE20228-1068-4ACC-BFF5-B7C3F3CFFA2C}">
      <dgm:prSet/>
      <dgm:spPr/>
      <dgm:t>
        <a:bodyPr/>
        <a:lstStyle/>
        <a:p>
          <a:endParaRPr lang="en-US"/>
        </a:p>
      </dgm:t>
    </dgm:pt>
    <dgm:pt modelId="{465418E0-E97C-4677-B8F5-FF3F0957B4D0}" type="sibTrans" cxnId="{4AE20228-1068-4ACC-BFF5-B7C3F3CFFA2C}">
      <dgm:prSet/>
      <dgm:spPr/>
      <dgm:t>
        <a:bodyPr/>
        <a:lstStyle/>
        <a:p>
          <a:endParaRPr lang="en-US"/>
        </a:p>
      </dgm:t>
    </dgm:pt>
    <dgm:pt modelId="{C7B8FE54-221E-4329-BD0E-63A9F0171DC5}">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Đặc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điểm</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phân</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bố</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42D6B23B-1190-4E31-BC4D-97BC3BEEAA07}" type="parTrans" cxnId="{9FBBD68E-7274-4988-8B95-C2978A54C959}">
      <dgm:prSet/>
      <dgm:spPr/>
      <dgm:t>
        <a:bodyPr/>
        <a:lstStyle/>
        <a:p>
          <a:endParaRPr lang="en-US"/>
        </a:p>
      </dgm:t>
    </dgm:pt>
    <dgm:pt modelId="{63E4D7CE-B93A-4971-9D61-8EDDFCC2DBD7}" type="sibTrans" cxnId="{9FBBD68E-7274-4988-8B95-C2978A54C959}">
      <dgm:prSet/>
      <dgm:spPr/>
      <dgm:t>
        <a:bodyPr/>
        <a:lstStyle/>
        <a:p>
          <a:endParaRPr lang="en-US"/>
        </a:p>
      </dgm:t>
    </dgm:pt>
    <dgm:pt modelId="{B716065D-8761-44E6-AC1F-2268D12D0EBD}">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Mức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tăng</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trưởng</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B3BDD3F6-C3D4-4E45-B1F4-DCF478EABE55}" type="parTrans" cxnId="{376846C0-A741-40AC-9FB7-F69E426F6BDA}">
      <dgm:prSet/>
      <dgm:spPr/>
      <dgm:t>
        <a:bodyPr/>
        <a:lstStyle/>
        <a:p>
          <a:endParaRPr lang="en-US"/>
        </a:p>
      </dgm:t>
    </dgm:pt>
    <dgm:pt modelId="{B179E9CA-99C9-4506-8E56-BD6222E02B62}" type="sibTrans" cxnId="{376846C0-A741-40AC-9FB7-F69E426F6BDA}">
      <dgm:prSet/>
      <dgm:spPr/>
      <dgm:t>
        <a:bodyPr/>
        <a:lstStyle/>
        <a:p>
          <a:endParaRPr lang="en-US"/>
        </a:p>
      </dgm:t>
    </dgm:pt>
    <dgm:pt modelId="{83D82567-7510-46B6-918E-8865C8EAAAA7}">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Tỷ</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lệ</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giới</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tính</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AB25EF70-FABF-4045-8BF5-2F1EFC4AF818}" type="parTrans" cxnId="{65A63F8B-97D9-4FCD-B6CD-B88575D255DD}">
      <dgm:prSet/>
      <dgm:spPr/>
      <dgm:t>
        <a:bodyPr/>
        <a:lstStyle/>
        <a:p>
          <a:endParaRPr lang="en-US"/>
        </a:p>
      </dgm:t>
    </dgm:pt>
    <dgm:pt modelId="{BFF1FBEE-52BC-44F7-A01F-6FA7909939FD}" type="sibTrans" cxnId="{65A63F8B-97D9-4FCD-B6CD-B88575D255DD}">
      <dgm:prSet/>
      <dgm:spPr/>
      <dgm:t>
        <a:bodyPr/>
        <a:lstStyle/>
        <a:p>
          <a:endParaRPr lang="en-US"/>
        </a:p>
      </dgm:t>
    </dgm:pt>
    <dgm:pt modelId="{2A183669-8E40-4AC9-9FE1-F37B5E333AD5}" type="pres">
      <dgm:prSet presAssocID="{5DB2E519-7A0C-447D-A659-D21C6D2AEB58}" presName="Name0" presStyleCnt="0">
        <dgm:presLayoutVars>
          <dgm:chMax val="1"/>
          <dgm:chPref val="1"/>
          <dgm:dir/>
          <dgm:animOne val="branch"/>
          <dgm:animLvl val="lvl"/>
        </dgm:presLayoutVars>
      </dgm:prSet>
      <dgm:spPr/>
      <dgm:t>
        <a:bodyPr/>
        <a:lstStyle/>
        <a:p>
          <a:endParaRPr lang="en-US"/>
        </a:p>
      </dgm:t>
    </dgm:pt>
    <dgm:pt modelId="{76C98428-3559-4902-B209-434D18F535A1}" type="pres">
      <dgm:prSet presAssocID="{4FB716EB-7487-467B-B2DE-0F390B8CEF5D}" presName="Parent" presStyleLbl="node0" presStyleIdx="0" presStyleCnt="1">
        <dgm:presLayoutVars>
          <dgm:chMax val="6"/>
          <dgm:chPref val="6"/>
        </dgm:presLayoutVars>
      </dgm:prSet>
      <dgm:spPr/>
      <dgm:t>
        <a:bodyPr/>
        <a:lstStyle/>
        <a:p>
          <a:endParaRPr lang="en-US"/>
        </a:p>
      </dgm:t>
    </dgm:pt>
    <dgm:pt modelId="{AA404B1D-E07C-4583-A68A-4E3F01B770B2}" type="pres">
      <dgm:prSet presAssocID="{86091AF1-400A-48C7-B76C-55A115991411}" presName="Accent1" presStyleCnt="0"/>
      <dgm:spPr/>
    </dgm:pt>
    <dgm:pt modelId="{11ADC52F-859D-4EED-81B9-CDDF832A3F91}" type="pres">
      <dgm:prSet presAssocID="{86091AF1-400A-48C7-B76C-55A115991411}" presName="Accent" presStyleLbl="bgShp" presStyleIdx="0" presStyleCnt="6"/>
      <dgm:spPr/>
    </dgm:pt>
    <dgm:pt modelId="{C262AE8F-CC31-4A2E-86AA-78A627D4ED7C}" type="pres">
      <dgm:prSet presAssocID="{86091AF1-400A-48C7-B76C-55A115991411}" presName="Child1" presStyleLbl="node1" presStyleIdx="0" presStyleCnt="6">
        <dgm:presLayoutVars>
          <dgm:chMax val="0"/>
          <dgm:chPref val="0"/>
          <dgm:bulletEnabled val="1"/>
        </dgm:presLayoutVars>
      </dgm:prSet>
      <dgm:spPr/>
      <dgm:t>
        <a:bodyPr/>
        <a:lstStyle/>
        <a:p>
          <a:endParaRPr lang="en-US"/>
        </a:p>
      </dgm:t>
    </dgm:pt>
    <dgm:pt modelId="{65C50FAD-E0D8-422F-8DF9-81B71CC03C51}" type="pres">
      <dgm:prSet presAssocID="{895FE0A7-58CA-4145-8FFE-E25313279EA1}" presName="Accent2" presStyleCnt="0"/>
      <dgm:spPr/>
    </dgm:pt>
    <dgm:pt modelId="{66E95D1E-ADB3-4A74-B5B3-4CDD03BB0636}" type="pres">
      <dgm:prSet presAssocID="{895FE0A7-58CA-4145-8FFE-E25313279EA1}" presName="Accent" presStyleLbl="bgShp" presStyleIdx="1" presStyleCnt="6"/>
      <dgm:spPr/>
    </dgm:pt>
    <dgm:pt modelId="{7AA97125-998F-4D3A-ADD7-283526BA4354}" type="pres">
      <dgm:prSet presAssocID="{895FE0A7-58CA-4145-8FFE-E25313279EA1}" presName="Child2" presStyleLbl="node1" presStyleIdx="1" presStyleCnt="6">
        <dgm:presLayoutVars>
          <dgm:chMax val="0"/>
          <dgm:chPref val="0"/>
          <dgm:bulletEnabled val="1"/>
        </dgm:presLayoutVars>
      </dgm:prSet>
      <dgm:spPr/>
      <dgm:t>
        <a:bodyPr/>
        <a:lstStyle/>
        <a:p>
          <a:endParaRPr lang="en-US"/>
        </a:p>
      </dgm:t>
    </dgm:pt>
    <dgm:pt modelId="{0E511775-CC95-463D-8844-3722D2BD72C5}" type="pres">
      <dgm:prSet presAssocID="{29EEA94A-1CC7-4A11-91CC-A222F5319B17}" presName="Accent3" presStyleCnt="0"/>
      <dgm:spPr/>
    </dgm:pt>
    <dgm:pt modelId="{A77C68BD-DF35-4514-8006-DFF4388E6787}" type="pres">
      <dgm:prSet presAssocID="{29EEA94A-1CC7-4A11-91CC-A222F5319B17}" presName="Accent" presStyleLbl="bgShp" presStyleIdx="2" presStyleCnt="6"/>
      <dgm:spPr/>
    </dgm:pt>
    <dgm:pt modelId="{45C9292F-E8BD-4C4C-9DD8-D8D71A452A10}" type="pres">
      <dgm:prSet presAssocID="{29EEA94A-1CC7-4A11-91CC-A222F5319B17}" presName="Child3" presStyleLbl="node1" presStyleIdx="2" presStyleCnt="6">
        <dgm:presLayoutVars>
          <dgm:chMax val="0"/>
          <dgm:chPref val="0"/>
          <dgm:bulletEnabled val="1"/>
        </dgm:presLayoutVars>
      </dgm:prSet>
      <dgm:spPr/>
      <dgm:t>
        <a:bodyPr/>
        <a:lstStyle/>
        <a:p>
          <a:endParaRPr lang="en-US"/>
        </a:p>
      </dgm:t>
    </dgm:pt>
    <dgm:pt modelId="{FFDF7C40-5785-4351-B65B-8CBE1792D454}" type="pres">
      <dgm:prSet presAssocID="{C7B8FE54-221E-4329-BD0E-63A9F0171DC5}" presName="Accent4" presStyleCnt="0"/>
      <dgm:spPr/>
    </dgm:pt>
    <dgm:pt modelId="{1FE2DFD4-DC17-412A-9E12-9641CDD06261}" type="pres">
      <dgm:prSet presAssocID="{C7B8FE54-221E-4329-BD0E-63A9F0171DC5}" presName="Accent" presStyleLbl="bgShp" presStyleIdx="3" presStyleCnt="6"/>
      <dgm:spPr/>
    </dgm:pt>
    <dgm:pt modelId="{9B551B90-BF88-40C8-9083-58689CA83572}" type="pres">
      <dgm:prSet presAssocID="{C7B8FE54-221E-4329-BD0E-63A9F0171DC5}" presName="Child4" presStyleLbl="node1" presStyleIdx="3" presStyleCnt="6">
        <dgm:presLayoutVars>
          <dgm:chMax val="0"/>
          <dgm:chPref val="0"/>
          <dgm:bulletEnabled val="1"/>
        </dgm:presLayoutVars>
      </dgm:prSet>
      <dgm:spPr/>
      <dgm:t>
        <a:bodyPr/>
        <a:lstStyle/>
        <a:p>
          <a:endParaRPr lang="en-US"/>
        </a:p>
      </dgm:t>
    </dgm:pt>
    <dgm:pt modelId="{4A8FCA59-3DD7-447F-BCA8-2E419A8F574A}" type="pres">
      <dgm:prSet presAssocID="{B716065D-8761-44E6-AC1F-2268D12D0EBD}" presName="Accent5" presStyleCnt="0"/>
      <dgm:spPr/>
    </dgm:pt>
    <dgm:pt modelId="{FF5C4EC2-788F-4784-8D2B-C8FD7E17231A}" type="pres">
      <dgm:prSet presAssocID="{B716065D-8761-44E6-AC1F-2268D12D0EBD}" presName="Accent" presStyleLbl="bgShp" presStyleIdx="4" presStyleCnt="6"/>
      <dgm:spPr/>
    </dgm:pt>
    <dgm:pt modelId="{47C02F81-19D2-484A-BA06-2C88C66980FF}" type="pres">
      <dgm:prSet presAssocID="{B716065D-8761-44E6-AC1F-2268D12D0EBD}" presName="Child5" presStyleLbl="node1" presStyleIdx="4" presStyleCnt="6">
        <dgm:presLayoutVars>
          <dgm:chMax val="0"/>
          <dgm:chPref val="0"/>
          <dgm:bulletEnabled val="1"/>
        </dgm:presLayoutVars>
      </dgm:prSet>
      <dgm:spPr/>
      <dgm:t>
        <a:bodyPr/>
        <a:lstStyle/>
        <a:p>
          <a:endParaRPr lang="en-US"/>
        </a:p>
      </dgm:t>
    </dgm:pt>
    <dgm:pt modelId="{A507EADD-53DB-4A7F-892C-9739E21B7190}" type="pres">
      <dgm:prSet presAssocID="{83D82567-7510-46B6-918E-8865C8EAAAA7}" presName="Accent6" presStyleCnt="0"/>
      <dgm:spPr/>
    </dgm:pt>
    <dgm:pt modelId="{A64817A3-5CA0-47C0-B374-60502DB4DB4B}" type="pres">
      <dgm:prSet presAssocID="{83D82567-7510-46B6-918E-8865C8EAAAA7}" presName="Accent" presStyleLbl="bgShp" presStyleIdx="5" presStyleCnt="6"/>
      <dgm:spPr/>
    </dgm:pt>
    <dgm:pt modelId="{447AD6DF-839C-4E88-9E25-8D5FD6B3F325}" type="pres">
      <dgm:prSet presAssocID="{83D82567-7510-46B6-918E-8865C8EAAAA7}" presName="Child6" presStyleLbl="node1" presStyleIdx="5" presStyleCnt="6">
        <dgm:presLayoutVars>
          <dgm:chMax val="0"/>
          <dgm:chPref val="0"/>
          <dgm:bulletEnabled val="1"/>
        </dgm:presLayoutVars>
      </dgm:prSet>
      <dgm:spPr/>
      <dgm:t>
        <a:bodyPr/>
        <a:lstStyle/>
        <a:p>
          <a:endParaRPr lang="en-US"/>
        </a:p>
      </dgm:t>
    </dgm:pt>
  </dgm:ptLst>
  <dgm:cxnLst>
    <dgm:cxn modelId="{FCECAD67-E9B8-4B68-8880-A16CED064FC4}" type="presOf" srcId="{895FE0A7-58CA-4145-8FFE-E25313279EA1}" destId="{7AA97125-998F-4D3A-ADD7-283526BA4354}" srcOrd="0" destOrd="0" presId="urn:microsoft.com/office/officeart/2011/layout/HexagonRadial"/>
    <dgm:cxn modelId="{9FBBD68E-7274-4988-8B95-C2978A54C959}" srcId="{4FB716EB-7487-467B-B2DE-0F390B8CEF5D}" destId="{C7B8FE54-221E-4329-BD0E-63A9F0171DC5}" srcOrd="3" destOrd="0" parTransId="{42D6B23B-1190-4E31-BC4D-97BC3BEEAA07}" sibTransId="{63E4D7CE-B93A-4971-9D61-8EDDFCC2DBD7}"/>
    <dgm:cxn modelId="{376846C0-A741-40AC-9FB7-F69E426F6BDA}" srcId="{4FB716EB-7487-467B-B2DE-0F390B8CEF5D}" destId="{B716065D-8761-44E6-AC1F-2268D12D0EBD}" srcOrd="4" destOrd="0" parTransId="{B3BDD3F6-C3D4-4E45-B1F4-DCF478EABE55}" sibTransId="{B179E9CA-99C9-4506-8E56-BD6222E02B62}"/>
    <dgm:cxn modelId="{F550D928-DD5A-4F76-9D4E-A465CD14ACFA}" srcId="{4FB716EB-7487-467B-B2DE-0F390B8CEF5D}" destId="{86091AF1-400A-48C7-B76C-55A115991411}" srcOrd="0" destOrd="0" parTransId="{2B6F18D5-EB88-46F1-A988-8709A1499686}" sibTransId="{5C4EC198-0BBC-49FB-B915-CDA073F5CD37}"/>
    <dgm:cxn modelId="{912BD5E1-B1E8-48BB-8772-EA3A5D9692F2}" type="presOf" srcId="{B716065D-8761-44E6-AC1F-2268D12D0EBD}" destId="{47C02F81-19D2-484A-BA06-2C88C66980FF}" srcOrd="0" destOrd="0" presId="urn:microsoft.com/office/officeart/2011/layout/HexagonRadial"/>
    <dgm:cxn modelId="{5C881A14-9DC9-4D6E-83EB-FE2D30914BCD}" type="presOf" srcId="{86091AF1-400A-48C7-B76C-55A115991411}" destId="{C262AE8F-CC31-4A2E-86AA-78A627D4ED7C}" srcOrd="0" destOrd="0" presId="urn:microsoft.com/office/officeart/2011/layout/HexagonRadial"/>
    <dgm:cxn modelId="{65A63F8B-97D9-4FCD-B6CD-B88575D255DD}" srcId="{4FB716EB-7487-467B-B2DE-0F390B8CEF5D}" destId="{83D82567-7510-46B6-918E-8865C8EAAAA7}" srcOrd="5" destOrd="0" parTransId="{AB25EF70-FABF-4045-8BF5-2F1EFC4AF818}" sibTransId="{BFF1FBEE-52BC-44F7-A01F-6FA7909939FD}"/>
    <dgm:cxn modelId="{546F9D2D-CC5F-4665-BA72-DBBD08DF94B5}" type="presOf" srcId="{83D82567-7510-46B6-918E-8865C8EAAAA7}" destId="{447AD6DF-839C-4E88-9E25-8D5FD6B3F325}" srcOrd="0" destOrd="0" presId="urn:microsoft.com/office/officeart/2011/layout/HexagonRadial"/>
    <dgm:cxn modelId="{9569DEDA-8CAD-46A0-8AF1-72EE8F40B75F}" type="presOf" srcId="{29EEA94A-1CC7-4A11-91CC-A222F5319B17}" destId="{45C9292F-E8BD-4C4C-9DD8-D8D71A452A10}" srcOrd="0" destOrd="0" presId="urn:microsoft.com/office/officeart/2011/layout/HexagonRadial"/>
    <dgm:cxn modelId="{16502398-6D06-47FE-861F-DFCBC9D6900E}" type="presOf" srcId="{4FB716EB-7487-467B-B2DE-0F390B8CEF5D}" destId="{76C98428-3559-4902-B209-434D18F535A1}" srcOrd="0" destOrd="0" presId="urn:microsoft.com/office/officeart/2011/layout/HexagonRadial"/>
    <dgm:cxn modelId="{2040CA76-91D9-43FD-8FF1-4E342A9D1329}" type="presOf" srcId="{C7B8FE54-221E-4329-BD0E-63A9F0171DC5}" destId="{9B551B90-BF88-40C8-9083-58689CA83572}" srcOrd="0" destOrd="0" presId="urn:microsoft.com/office/officeart/2011/layout/HexagonRadial"/>
    <dgm:cxn modelId="{30567A43-85E8-403A-94DB-4BC9F5A3E953}" srcId="{5DB2E519-7A0C-447D-A659-D21C6D2AEB58}" destId="{4FB716EB-7487-467B-B2DE-0F390B8CEF5D}" srcOrd="0" destOrd="0" parTransId="{709DA26B-E029-4C13-A87C-60AD12595861}" sibTransId="{9CFC4E96-529C-45F1-90BD-BFBB1F76AEC5}"/>
    <dgm:cxn modelId="{C41F4EF1-76C5-4312-904D-48BE27EB48BE}" srcId="{4FB716EB-7487-467B-B2DE-0F390B8CEF5D}" destId="{895FE0A7-58CA-4145-8FFE-E25313279EA1}" srcOrd="1" destOrd="0" parTransId="{CD2EC3D4-C416-429A-98BF-7205759E9268}" sibTransId="{0B89D40E-027B-4ADB-A29B-C718E25106A9}"/>
    <dgm:cxn modelId="{783FF349-A7E2-4722-917E-AF1312B47791}" type="presOf" srcId="{5DB2E519-7A0C-447D-A659-D21C6D2AEB58}" destId="{2A183669-8E40-4AC9-9FE1-F37B5E333AD5}" srcOrd="0" destOrd="0" presId="urn:microsoft.com/office/officeart/2011/layout/HexagonRadial"/>
    <dgm:cxn modelId="{4AE20228-1068-4ACC-BFF5-B7C3F3CFFA2C}" srcId="{4FB716EB-7487-467B-B2DE-0F390B8CEF5D}" destId="{29EEA94A-1CC7-4A11-91CC-A222F5319B17}" srcOrd="2" destOrd="0" parTransId="{A8F88FCB-7BE2-4A3F-9E13-71081C2DBB28}" sibTransId="{465418E0-E97C-4677-B8F5-FF3F0957B4D0}"/>
    <dgm:cxn modelId="{7129AA0B-E21B-4D8C-8F45-FA66985415D1}" type="presParOf" srcId="{2A183669-8E40-4AC9-9FE1-F37B5E333AD5}" destId="{76C98428-3559-4902-B209-434D18F535A1}" srcOrd="0" destOrd="0" presId="urn:microsoft.com/office/officeart/2011/layout/HexagonRadial"/>
    <dgm:cxn modelId="{71110891-E333-4948-98F4-841298491C49}" type="presParOf" srcId="{2A183669-8E40-4AC9-9FE1-F37B5E333AD5}" destId="{AA404B1D-E07C-4583-A68A-4E3F01B770B2}" srcOrd="1" destOrd="0" presId="urn:microsoft.com/office/officeart/2011/layout/HexagonRadial"/>
    <dgm:cxn modelId="{772CFD41-4E3D-4A9A-93A7-C8D9EE586630}" type="presParOf" srcId="{AA404B1D-E07C-4583-A68A-4E3F01B770B2}" destId="{11ADC52F-859D-4EED-81B9-CDDF832A3F91}" srcOrd="0" destOrd="0" presId="urn:microsoft.com/office/officeart/2011/layout/HexagonRadial"/>
    <dgm:cxn modelId="{F9813B0B-4AC0-4A10-B4DB-AAA8A1F4092A}" type="presParOf" srcId="{2A183669-8E40-4AC9-9FE1-F37B5E333AD5}" destId="{C262AE8F-CC31-4A2E-86AA-78A627D4ED7C}" srcOrd="2" destOrd="0" presId="urn:microsoft.com/office/officeart/2011/layout/HexagonRadial"/>
    <dgm:cxn modelId="{8EFD6215-CA52-4383-A9E6-B006B21EB0E1}" type="presParOf" srcId="{2A183669-8E40-4AC9-9FE1-F37B5E333AD5}" destId="{65C50FAD-E0D8-422F-8DF9-81B71CC03C51}" srcOrd="3" destOrd="0" presId="urn:microsoft.com/office/officeart/2011/layout/HexagonRadial"/>
    <dgm:cxn modelId="{F59D902A-6377-49F7-AA9D-207F0AECFB14}" type="presParOf" srcId="{65C50FAD-E0D8-422F-8DF9-81B71CC03C51}" destId="{66E95D1E-ADB3-4A74-B5B3-4CDD03BB0636}" srcOrd="0" destOrd="0" presId="urn:microsoft.com/office/officeart/2011/layout/HexagonRadial"/>
    <dgm:cxn modelId="{CE322F30-4359-4619-A53D-5486B7AF3A58}" type="presParOf" srcId="{2A183669-8E40-4AC9-9FE1-F37B5E333AD5}" destId="{7AA97125-998F-4D3A-ADD7-283526BA4354}" srcOrd="4" destOrd="0" presId="urn:microsoft.com/office/officeart/2011/layout/HexagonRadial"/>
    <dgm:cxn modelId="{5CE7E085-6E1A-44B8-A674-91C6448058DE}" type="presParOf" srcId="{2A183669-8E40-4AC9-9FE1-F37B5E333AD5}" destId="{0E511775-CC95-463D-8844-3722D2BD72C5}" srcOrd="5" destOrd="0" presId="urn:microsoft.com/office/officeart/2011/layout/HexagonRadial"/>
    <dgm:cxn modelId="{5EDF1239-58BC-4A7D-90F9-CAB6D2DA416A}" type="presParOf" srcId="{0E511775-CC95-463D-8844-3722D2BD72C5}" destId="{A77C68BD-DF35-4514-8006-DFF4388E6787}" srcOrd="0" destOrd="0" presId="urn:microsoft.com/office/officeart/2011/layout/HexagonRadial"/>
    <dgm:cxn modelId="{3C75A106-7C09-49EA-B9AC-35BBE04526B2}" type="presParOf" srcId="{2A183669-8E40-4AC9-9FE1-F37B5E333AD5}" destId="{45C9292F-E8BD-4C4C-9DD8-D8D71A452A10}" srcOrd="6" destOrd="0" presId="urn:microsoft.com/office/officeart/2011/layout/HexagonRadial"/>
    <dgm:cxn modelId="{EBD41A93-D5B6-482A-A6EB-C586AA817D5B}" type="presParOf" srcId="{2A183669-8E40-4AC9-9FE1-F37B5E333AD5}" destId="{FFDF7C40-5785-4351-B65B-8CBE1792D454}" srcOrd="7" destOrd="0" presId="urn:microsoft.com/office/officeart/2011/layout/HexagonRadial"/>
    <dgm:cxn modelId="{17A75D71-0A5D-4697-8FF7-0AF74F7463F9}" type="presParOf" srcId="{FFDF7C40-5785-4351-B65B-8CBE1792D454}" destId="{1FE2DFD4-DC17-412A-9E12-9641CDD06261}" srcOrd="0" destOrd="0" presId="urn:microsoft.com/office/officeart/2011/layout/HexagonRadial"/>
    <dgm:cxn modelId="{3C7F38EC-5261-4ED2-9B5E-D6CF67021145}" type="presParOf" srcId="{2A183669-8E40-4AC9-9FE1-F37B5E333AD5}" destId="{9B551B90-BF88-40C8-9083-58689CA83572}" srcOrd="8" destOrd="0" presId="urn:microsoft.com/office/officeart/2011/layout/HexagonRadial"/>
    <dgm:cxn modelId="{744880B3-316C-42A0-B8B3-B57F61428F3C}" type="presParOf" srcId="{2A183669-8E40-4AC9-9FE1-F37B5E333AD5}" destId="{4A8FCA59-3DD7-447F-BCA8-2E419A8F574A}" srcOrd="9" destOrd="0" presId="urn:microsoft.com/office/officeart/2011/layout/HexagonRadial"/>
    <dgm:cxn modelId="{193F551E-EB8C-4CDC-990D-6507AB493911}" type="presParOf" srcId="{4A8FCA59-3DD7-447F-BCA8-2E419A8F574A}" destId="{FF5C4EC2-788F-4784-8D2B-C8FD7E17231A}" srcOrd="0" destOrd="0" presId="urn:microsoft.com/office/officeart/2011/layout/HexagonRadial"/>
    <dgm:cxn modelId="{AE15B417-D75A-4D36-A87E-939D4E7678E7}" type="presParOf" srcId="{2A183669-8E40-4AC9-9FE1-F37B5E333AD5}" destId="{47C02F81-19D2-484A-BA06-2C88C66980FF}" srcOrd="10" destOrd="0" presId="urn:microsoft.com/office/officeart/2011/layout/HexagonRadial"/>
    <dgm:cxn modelId="{02682A1D-2B88-47FD-9DEA-FF4C599BFADD}" type="presParOf" srcId="{2A183669-8E40-4AC9-9FE1-F37B5E333AD5}" destId="{A507EADD-53DB-4A7F-892C-9739E21B7190}" srcOrd="11" destOrd="0" presId="urn:microsoft.com/office/officeart/2011/layout/HexagonRadial"/>
    <dgm:cxn modelId="{3386F43D-5003-4D05-A782-6F016079A627}" type="presParOf" srcId="{A507EADD-53DB-4A7F-892C-9739E21B7190}" destId="{A64817A3-5CA0-47C0-B374-60502DB4DB4B}" srcOrd="0" destOrd="0" presId="urn:microsoft.com/office/officeart/2011/layout/HexagonRadial"/>
    <dgm:cxn modelId="{378D0A09-69B2-4864-A711-D61F1B2E0EA2}" type="presParOf" srcId="{2A183669-8E40-4AC9-9FE1-F37B5E333AD5}" destId="{447AD6DF-839C-4E88-9E25-8D5FD6B3F325}"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DB2E519-7A0C-447D-A659-D21C6D2AEB58}" type="doc">
      <dgm:prSet loTypeId="urn:microsoft.com/office/officeart/2011/layout/HexagonRadial" loCatId="officeonline" qsTypeId="urn:microsoft.com/office/officeart/2005/8/quickstyle/simple1" qsCatId="simple" csTypeId="urn:microsoft.com/office/officeart/2005/8/colors/accent1_2" csCatId="accent1" phldr="1"/>
      <dgm:spPr/>
      <dgm:t>
        <a:bodyPr/>
        <a:lstStyle/>
        <a:p>
          <a:endParaRPr lang="en-US"/>
        </a:p>
      </dgm:t>
    </dgm:pt>
    <dgm:pt modelId="{4FB716EB-7487-467B-B2DE-0F390B8CEF5D}">
      <dgm:prSet phldrT="[Text]" custT="1"/>
      <dgm:spPr>
        <a:solidFill>
          <a:schemeClr val="accent6">
            <a:lumMod val="75000"/>
          </a:schemeClr>
        </a:solidFill>
      </dgm:spPr>
      <dgm:t>
        <a:bodyPr/>
        <a:lstStyle/>
        <a:p>
          <a:pPr>
            <a:lnSpc>
              <a:spcPct val="150000"/>
            </a:lnSpc>
            <a:spcAft>
              <a:spcPts val="0"/>
            </a:spcAft>
          </a:pPr>
          <a:r>
            <a:rPr lang="en-US" sz="3200" b="1" dirty="0" err="1">
              <a:solidFill>
                <a:schemeClr val="bg1"/>
              </a:solidFill>
              <a:latin typeface="Times New Roman" panose="02020603050405020304" pitchFamily="18" charset="0"/>
              <a:cs typeface="Times New Roman" panose="02020603050405020304" pitchFamily="18" charset="0"/>
            </a:rPr>
            <a:t>Quần</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thể</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người</a:t>
          </a:r>
          <a:r>
            <a:rPr lang="en-US" sz="3200" b="1" dirty="0">
              <a:solidFill>
                <a:schemeClr val="bg1"/>
              </a:solidFill>
              <a:latin typeface="Times New Roman" panose="02020603050405020304" pitchFamily="18" charset="0"/>
              <a:cs typeface="Times New Roman" panose="02020603050405020304" pitchFamily="18" charset="0"/>
            </a:rPr>
            <a:t> </a:t>
          </a:r>
        </a:p>
      </dgm:t>
    </dgm:pt>
    <dgm:pt modelId="{709DA26B-E029-4C13-A87C-60AD12595861}" type="parTrans" cxnId="{30567A43-85E8-403A-94DB-4BC9F5A3E953}">
      <dgm:prSet/>
      <dgm:spPr/>
      <dgm:t>
        <a:bodyPr/>
        <a:lstStyle/>
        <a:p>
          <a:endParaRPr lang="en-US"/>
        </a:p>
      </dgm:t>
    </dgm:pt>
    <dgm:pt modelId="{9CFC4E96-529C-45F1-90BD-BFBB1F76AEC5}" type="sibTrans" cxnId="{30567A43-85E8-403A-94DB-4BC9F5A3E953}">
      <dgm:prSet/>
      <dgm:spPr/>
      <dgm:t>
        <a:bodyPr/>
        <a:lstStyle/>
        <a:p>
          <a:endParaRPr lang="en-US"/>
        </a:p>
      </dgm:t>
    </dgm:pt>
    <dgm:pt modelId="{86091AF1-400A-48C7-B76C-55A115991411}">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Tỷ</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lệ</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các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nhóm</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tuổi</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2B6F18D5-EB88-46F1-A988-8709A1499686}" type="parTrans" cxnId="{F550D928-DD5A-4F76-9D4E-A465CD14ACFA}">
      <dgm:prSet/>
      <dgm:spPr/>
      <dgm:t>
        <a:bodyPr/>
        <a:lstStyle/>
        <a:p>
          <a:endParaRPr lang="en-US"/>
        </a:p>
      </dgm:t>
    </dgm:pt>
    <dgm:pt modelId="{5C4EC198-0BBC-49FB-B915-CDA073F5CD37}" type="sibTrans" cxnId="{F550D928-DD5A-4F76-9D4E-A465CD14ACFA}">
      <dgm:prSet/>
      <dgm:spPr/>
      <dgm:t>
        <a:bodyPr/>
        <a:lstStyle/>
        <a:p>
          <a:endParaRPr lang="en-US"/>
        </a:p>
      </dgm:t>
    </dgm:pt>
    <dgm:pt modelId="{895FE0A7-58CA-4145-8FFE-E25313279EA1}">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Tổng</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số</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dân</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CD2EC3D4-C416-429A-98BF-7205759E9268}" type="parTrans" cxnId="{C41F4EF1-76C5-4312-904D-48BE27EB48BE}">
      <dgm:prSet/>
      <dgm:spPr/>
      <dgm:t>
        <a:bodyPr/>
        <a:lstStyle/>
        <a:p>
          <a:endParaRPr lang="en-US"/>
        </a:p>
      </dgm:t>
    </dgm:pt>
    <dgm:pt modelId="{0B89D40E-027B-4ADB-A29B-C718E25106A9}" type="sibTrans" cxnId="{C41F4EF1-76C5-4312-904D-48BE27EB48BE}">
      <dgm:prSet/>
      <dgm:spPr/>
      <dgm:t>
        <a:bodyPr/>
        <a:lstStyle/>
        <a:p>
          <a:endParaRPr lang="en-US"/>
        </a:p>
      </dgm:t>
    </dgm:pt>
    <dgm:pt modelId="{29EEA94A-1CC7-4A11-91CC-A222F5319B17}">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Mật</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độ</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dân</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số</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A8F88FCB-7BE2-4A3F-9E13-71081C2DBB28}" type="parTrans" cxnId="{4AE20228-1068-4ACC-BFF5-B7C3F3CFFA2C}">
      <dgm:prSet/>
      <dgm:spPr/>
      <dgm:t>
        <a:bodyPr/>
        <a:lstStyle/>
        <a:p>
          <a:endParaRPr lang="en-US"/>
        </a:p>
      </dgm:t>
    </dgm:pt>
    <dgm:pt modelId="{465418E0-E97C-4677-B8F5-FF3F0957B4D0}" type="sibTrans" cxnId="{4AE20228-1068-4ACC-BFF5-B7C3F3CFFA2C}">
      <dgm:prSet/>
      <dgm:spPr/>
      <dgm:t>
        <a:bodyPr/>
        <a:lstStyle/>
        <a:p>
          <a:endParaRPr lang="en-US"/>
        </a:p>
      </dgm:t>
    </dgm:pt>
    <dgm:pt modelId="{C7B8FE54-221E-4329-BD0E-63A9F0171DC5}">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Đặc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điểm</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phân</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bố</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dăn</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cư</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42D6B23B-1190-4E31-BC4D-97BC3BEEAA07}" type="parTrans" cxnId="{9FBBD68E-7274-4988-8B95-C2978A54C959}">
      <dgm:prSet/>
      <dgm:spPr/>
      <dgm:t>
        <a:bodyPr/>
        <a:lstStyle/>
        <a:p>
          <a:endParaRPr lang="en-US"/>
        </a:p>
      </dgm:t>
    </dgm:pt>
    <dgm:pt modelId="{63E4D7CE-B93A-4971-9D61-8EDDFCC2DBD7}" type="sibTrans" cxnId="{9FBBD68E-7274-4988-8B95-C2978A54C959}">
      <dgm:prSet/>
      <dgm:spPr/>
      <dgm:t>
        <a:bodyPr/>
        <a:lstStyle/>
        <a:p>
          <a:endParaRPr lang="en-US"/>
        </a:p>
      </dgm:t>
    </dgm:pt>
    <dgm:pt modelId="{B716065D-8761-44E6-AC1F-2268D12D0EBD}">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Mức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tăng</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trưởng</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dân</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số</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B3BDD3F6-C3D4-4E45-B1F4-DCF478EABE55}" type="parTrans" cxnId="{376846C0-A741-40AC-9FB7-F69E426F6BDA}">
      <dgm:prSet/>
      <dgm:spPr/>
      <dgm:t>
        <a:bodyPr/>
        <a:lstStyle/>
        <a:p>
          <a:endParaRPr lang="en-US"/>
        </a:p>
      </dgm:t>
    </dgm:pt>
    <dgm:pt modelId="{B179E9CA-99C9-4506-8E56-BD6222E02B62}" type="sibTrans" cxnId="{376846C0-A741-40AC-9FB7-F69E426F6BDA}">
      <dgm:prSet/>
      <dgm:spPr/>
      <dgm:t>
        <a:bodyPr/>
        <a:lstStyle/>
        <a:p>
          <a:endParaRPr lang="en-US"/>
        </a:p>
      </dgm:t>
    </dgm:pt>
    <dgm:pt modelId="{83D82567-7510-46B6-918E-8865C8EAAAA7}">
      <dgm:prSet phldrT="[Text]" custT="1"/>
      <dgm:spPr>
        <a:solidFill>
          <a:srgbClr val="00B050"/>
        </a:solidFill>
      </dgm:spPr>
      <dgm:t>
        <a:bodyPr/>
        <a:lstStyle/>
        <a:p>
          <a:r>
            <a:rPr lang="en-US" sz="2400" b="1" dirty="0" err="1">
              <a:solidFill>
                <a:schemeClr val="tx1"/>
              </a:solidFill>
              <a:latin typeface="Times New Roman" panose="02020603050405020304" pitchFamily="18" charset="0"/>
              <a:cs typeface="Times New Roman" panose="02020603050405020304" pitchFamily="18" charset="0"/>
            </a:rPr>
            <a:t>Tỷ</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lệ</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giới</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tính</a:t>
          </a:r>
          <a:endParaRPr lang="en-US" sz="2400" b="1" dirty="0">
            <a:solidFill>
              <a:schemeClr val="tx1"/>
            </a:solidFill>
            <a:latin typeface="Times New Roman" panose="02020603050405020304" pitchFamily="18" charset="0"/>
            <a:cs typeface="Times New Roman" panose="02020603050405020304" pitchFamily="18" charset="0"/>
          </a:endParaRPr>
        </a:p>
      </dgm:t>
    </dgm:pt>
    <dgm:pt modelId="{AB25EF70-FABF-4045-8BF5-2F1EFC4AF818}" type="parTrans" cxnId="{65A63F8B-97D9-4FCD-B6CD-B88575D255DD}">
      <dgm:prSet/>
      <dgm:spPr/>
      <dgm:t>
        <a:bodyPr/>
        <a:lstStyle/>
        <a:p>
          <a:endParaRPr lang="en-US"/>
        </a:p>
      </dgm:t>
    </dgm:pt>
    <dgm:pt modelId="{BFF1FBEE-52BC-44F7-A01F-6FA7909939FD}" type="sibTrans" cxnId="{65A63F8B-97D9-4FCD-B6CD-B88575D255DD}">
      <dgm:prSet/>
      <dgm:spPr/>
      <dgm:t>
        <a:bodyPr/>
        <a:lstStyle/>
        <a:p>
          <a:endParaRPr lang="en-US"/>
        </a:p>
      </dgm:t>
    </dgm:pt>
    <dgm:pt modelId="{2A183669-8E40-4AC9-9FE1-F37B5E333AD5}" type="pres">
      <dgm:prSet presAssocID="{5DB2E519-7A0C-447D-A659-D21C6D2AEB58}" presName="Name0" presStyleCnt="0">
        <dgm:presLayoutVars>
          <dgm:chMax val="1"/>
          <dgm:chPref val="1"/>
          <dgm:dir/>
          <dgm:animOne val="branch"/>
          <dgm:animLvl val="lvl"/>
        </dgm:presLayoutVars>
      </dgm:prSet>
      <dgm:spPr/>
      <dgm:t>
        <a:bodyPr/>
        <a:lstStyle/>
        <a:p>
          <a:endParaRPr lang="en-US"/>
        </a:p>
      </dgm:t>
    </dgm:pt>
    <dgm:pt modelId="{76C98428-3559-4902-B209-434D18F535A1}" type="pres">
      <dgm:prSet presAssocID="{4FB716EB-7487-467B-B2DE-0F390B8CEF5D}" presName="Parent" presStyleLbl="node0" presStyleIdx="0" presStyleCnt="1">
        <dgm:presLayoutVars>
          <dgm:chMax val="6"/>
          <dgm:chPref val="6"/>
        </dgm:presLayoutVars>
      </dgm:prSet>
      <dgm:spPr/>
      <dgm:t>
        <a:bodyPr/>
        <a:lstStyle/>
        <a:p>
          <a:endParaRPr lang="en-US"/>
        </a:p>
      </dgm:t>
    </dgm:pt>
    <dgm:pt modelId="{AA404B1D-E07C-4583-A68A-4E3F01B770B2}" type="pres">
      <dgm:prSet presAssocID="{86091AF1-400A-48C7-B76C-55A115991411}" presName="Accent1" presStyleCnt="0"/>
      <dgm:spPr/>
    </dgm:pt>
    <dgm:pt modelId="{11ADC52F-859D-4EED-81B9-CDDF832A3F91}" type="pres">
      <dgm:prSet presAssocID="{86091AF1-400A-48C7-B76C-55A115991411}" presName="Accent" presStyleLbl="bgShp" presStyleIdx="0" presStyleCnt="6"/>
      <dgm:spPr/>
    </dgm:pt>
    <dgm:pt modelId="{C262AE8F-CC31-4A2E-86AA-78A627D4ED7C}" type="pres">
      <dgm:prSet presAssocID="{86091AF1-400A-48C7-B76C-55A115991411}" presName="Child1" presStyleLbl="node1" presStyleIdx="0" presStyleCnt="6">
        <dgm:presLayoutVars>
          <dgm:chMax val="0"/>
          <dgm:chPref val="0"/>
          <dgm:bulletEnabled val="1"/>
        </dgm:presLayoutVars>
      </dgm:prSet>
      <dgm:spPr/>
      <dgm:t>
        <a:bodyPr/>
        <a:lstStyle/>
        <a:p>
          <a:endParaRPr lang="en-US"/>
        </a:p>
      </dgm:t>
    </dgm:pt>
    <dgm:pt modelId="{65C50FAD-E0D8-422F-8DF9-81B71CC03C51}" type="pres">
      <dgm:prSet presAssocID="{895FE0A7-58CA-4145-8FFE-E25313279EA1}" presName="Accent2" presStyleCnt="0"/>
      <dgm:spPr/>
    </dgm:pt>
    <dgm:pt modelId="{66E95D1E-ADB3-4A74-B5B3-4CDD03BB0636}" type="pres">
      <dgm:prSet presAssocID="{895FE0A7-58CA-4145-8FFE-E25313279EA1}" presName="Accent" presStyleLbl="bgShp" presStyleIdx="1" presStyleCnt="6"/>
      <dgm:spPr/>
    </dgm:pt>
    <dgm:pt modelId="{7AA97125-998F-4D3A-ADD7-283526BA4354}" type="pres">
      <dgm:prSet presAssocID="{895FE0A7-58CA-4145-8FFE-E25313279EA1}" presName="Child2" presStyleLbl="node1" presStyleIdx="1" presStyleCnt="6">
        <dgm:presLayoutVars>
          <dgm:chMax val="0"/>
          <dgm:chPref val="0"/>
          <dgm:bulletEnabled val="1"/>
        </dgm:presLayoutVars>
      </dgm:prSet>
      <dgm:spPr/>
      <dgm:t>
        <a:bodyPr/>
        <a:lstStyle/>
        <a:p>
          <a:endParaRPr lang="en-US"/>
        </a:p>
      </dgm:t>
    </dgm:pt>
    <dgm:pt modelId="{0E511775-CC95-463D-8844-3722D2BD72C5}" type="pres">
      <dgm:prSet presAssocID="{29EEA94A-1CC7-4A11-91CC-A222F5319B17}" presName="Accent3" presStyleCnt="0"/>
      <dgm:spPr/>
    </dgm:pt>
    <dgm:pt modelId="{A77C68BD-DF35-4514-8006-DFF4388E6787}" type="pres">
      <dgm:prSet presAssocID="{29EEA94A-1CC7-4A11-91CC-A222F5319B17}" presName="Accent" presStyleLbl="bgShp" presStyleIdx="2" presStyleCnt="6"/>
      <dgm:spPr/>
    </dgm:pt>
    <dgm:pt modelId="{45C9292F-E8BD-4C4C-9DD8-D8D71A452A10}" type="pres">
      <dgm:prSet presAssocID="{29EEA94A-1CC7-4A11-91CC-A222F5319B17}" presName="Child3" presStyleLbl="node1" presStyleIdx="2" presStyleCnt="6">
        <dgm:presLayoutVars>
          <dgm:chMax val="0"/>
          <dgm:chPref val="0"/>
          <dgm:bulletEnabled val="1"/>
        </dgm:presLayoutVars>
      </dgm:prSet>
      <dgm:spPr/>
      <dgm:t>
        <a:bodyPr/>
        <a:lstStyle/>
        <a:p>
          <a:endParaRPr lang="en-US"/>
        </a:p>
      </dgm:t>
    </dgm:pt>
    <dgm:pt modelId="{FFDF7C40-5785-4351-B65B-8CBE1792D454}" type="pres">
      <dgm:prSet presAssocID="{C7B8FE54-221E-4329-BD0E-63A9F0171DC5}" presName="Accent4" presStyleCnt="0"/>
      <dgm:spPr/>
    </dgm:pt>
    <dgm:pt modelId="{1FE2DFD4-DC17-412A-9E12-9641CDD06261}" type="pres">
      <dgm:prSet presAssocID="{C7B8FE54-221E-4329-BD0E-63A9F0171DC5}" presName="Accent" presStyleLbl="bgShp" presStyleIdx="3" presStyleCnt="6"/>
      <dgm:spPr/>
    </dgm:pt>
    <dgm:pt modelId="{9B551B90-BF88-40C8-9083-58689CA83572}" type="pres">
      <dgm:prSet presAssocID="{C7B8FE54-221E-4329-BD0E-63A9F0171DC5}" presName="Child4" presStyleLbl="node1" presStyleIdx="3" presStyleCnt="6">
        <dgm:presLayoutVars>
          <dgm:chMax val="0"/>
          <dgm:chPref val="0"/>
          <dgm:bulletEnabled val="1"/>
        </dgm:presLayoutVars>
      </dgm:prSet>
      <dgm:spPr/>
      <dgm:t>
        <a:bodyPr/>
        <a:lstStyle/>
        <a:p>
          <a:endParaRPr lang="en-US"/>
        </a:p>
      </dgm:t>
    </dgm:pt>
    <dgm:pt modelId="{4A8FCA59-3DD7-447F-BCA8-2E419A8F574A}" type="pres">
      <dgm:prSet presAssocID="{B716065D-8761-44E6-AC1F-2268D12D0EBD}" presName="Accent5" presStyleCnt="0"/>
      <dgm:spPr/>
    </dgm:pt>
    <dgm:pt modelId="{FF5C4EC2-788F-4784-8D2B-C8FD7E17231A}" type="pres">
      <dgm:prSet presAssocID="{B716065D-8761-44E6-AC1F-2268D12D0EBD}" presName="Accent" presStyleLbl="bgShp" presStyleIdx="4" presStyleCnt="6"/>
      <dgm:spPr/>
    </dgm:pt>
    <dgm:pt modelId="{47C02F81-19D2-484A-BA06-2C88C66980FF}" type="pres">
      <dgm:prSet presAssocID="{B716065D-8761-44E6-AC1F-2268D12D0EBD}" presName="Child5" presStyleLbl="node1" presStyleIdx="4" presStyleCnt="6">
        <dgm:presLayoutVars>
          <dgm:chMax val="0"/>
          <dgm:chPref val="0"/>
          <dgm:bulletEnabled val="1"/>
        </dgm:presLayoutVars>
      </dgm:prSet>
      <dgm:spPr/>
      <dgm:t>
        <a:bodyPr/>
        <a:lstStyle/>
        <a:p>
          <a:endParaRPr lang="en-US"/>
        </a:p>
      </dgm:t>
    </dgm:pt>
    <dgm:pt modelId="{A507EADD-53DB-4A7F-892C-9739E21B7190}" type="pres">
      <dgm:prSet presAssocID="{83D82567-7510-46B6-918E-8865C8EAAAA7}" presName="Accent6" presStyleCnt="0"/>
      <dgm:spPr/>
    </dgm:pt>
    <dgm:pt modelId="{A64817A3-5CA0-47C0-B374-60502DB4DB4B}" type="pres">
      <dgm:prSet presAssocID="{83D82567-7510-46B6-918E-8865C8EAAAA7}" presName="Accent" presStyleLbl="bgShp" presStyleIdx="5" presStyleCnt="6"/>
      <dgm:spPr/>
    </dgm:pt>
    <dgm:pt modelId="{447AD6DF-839C-4E88-9E25-8D5FD6B3F325}" type="pres">
      <dgm:prSet presAssocID="{83D82567-7510-46B6-918E-8865C8EAAAA7}" presName="Child6" presStyleLbl="node1" presStyleIdx="5" presStyleCnt="6">
        <dgm:presLayoutVars>
          <dgm:chMax val="0"/>
          <dgm:chPref val="0"/>
          <dgm:bulletEnabled val="1"/>
        </dgm:presLayoutVars>
      </dgm:prSet>
      <dgm:spPr/>
      <dgm:t>
        <a:bodyPr/>
        <a:lstStyle/>
        <a:p>
          <a:endParaRPr lang="en-US"/>
        </a:p>
      </dgm:t>
    </dgm:pt>
  </dgm:ptLst>
  <dgm:cxnLst>
    <dgm:cxn modelId="{FCECAD67-E9B8-4B68-8880-A16CED064FC4}" type="presOf" srcId="{895FE0A7-58CA-4145-8FFE-E25313279EA1}" destId="{7AA97125-998F-4D3A-ADD7-283526BA4354}" srcOrd="0" destOrd="0" presId="urn:microsoft.com/office/officeart/2011/layout/HexagonRadial"/>
    <dgm:cxn modelId="{9FBBD68E-7274-4988-8B95-C2978A54C959}" srcId="{4FB716EB-7487-467B-B2DE-0F390B8CEF5D}" destId="{C7B8FE54-221E-4329-BD0E-63A9F0171DC5}" srcOrd="3" destOrd="0" parTransId="{42D6B23B-1190-4E31-BC4D-97BC3BEEAA07}" sibTransId="{63E4D7CE-B93A-4971-9D61-8EDDFCC2DBD7}"/>
    <dgm:cxn modelId="{376846C0-A741-40AC-9FB7-F69E426F6BDA}" srcId="{4FB716EB-7487-467B-B2DE-0F390B8CEF5D}" destId="{B716065D-8761-44E6-AC1F-2268D12D0EBD}" srcOrd="4" destOrd="0" parTransId="{B3BDD3F6-C3D4-4E45-B1F4-DCF478EABE55}" sibTransId="{B179E9CA-99C9-4506-8E56-BD6222E02B62}"/>
    <dgm:cxn modelId="{F550D928-DD5A-4F76-9D4E-A465CD14ACFA}" srcId="{4FB716EB-7487-467B-B2DE-0F390B8CEF5D}" destId="{86091AF1-400A-48C7-B76C-55A115991411}" srcOrd="0" destOrd="0" parTransId="{2B6F18D5-EB88-46F1-A988-8709A1499686}" sibTransId="{5C4EC198-0BBC-49FB-B915-CDA073F5CD37}"/>
    <dgm:cxn modelId="{912BD5E1-B1E8-48BB-8772-EA3A5D9692F2}" type="presOf" srcId="{B716065D-8761-44E6-AC1F-2268D12D0EBD}" destId="{47C02F81-19D2-484A-BA06-2C88C66980FF}" srcOrd="0" destOrd="0" presId="urn:microsoft.com/office/officeart/2011/layout/HexagonRadial"/>
    <dgm:cxn modelId="{5C881A14-9DC9-4D6E-83EB-FE2D30914BCD}" type="presOf" srcId="{86091AF1-400A-48C7-B76C-55A115991411}" destId="{C262AE8F-CC31-4A2E-86AA-78A627D4ED7C}" srcOrd="0" destOrd="0" presId="urn:microsoft.com/office/officeart/2011/layout/HexagonRadial"/>
    <dgm:cxn modelId="{65A63F8B-97D9-4FCD-B6CD-B88575D255DD}" srcId="{4FB716EB-7487-467B-B2DE-0F390B8CEF5D}" destId="{83D82567-7510-46B6-918E-8865C8EAAAA7}" srcOrd="5" destOrd="0" parTransId="{AB25EF70-FABF-4045-8BF5-2F1EFC4AF818}" sibTransId="{BFF1FBEE-52BC-44F7-A01F-6FA7909939FD}"/>
    <dgm:cxn modelId="{546F9D2D-CC5F-4665-BA72-DBBD08DF94B5}" type="presOf" srcId="{83D82567-7510-46B6-918E-8865C8EAAAA7}" destId="{447AD6DF-839C-4E88-9E25-8D5FD6B3F325}" srcOrd="0" destOrd="0" presId="urn:microsoft.com/office/officeart/2011/layout/HexagonRadial"/>
    <dgm:cxn modelId="{9569DEDA-8CAD-46A0-8AF1-72EE8F40B75F}" type="presOf" srcId="{29EEA94A-1CC7-4A11-91CC-A222F5319B17}" destId="{45C9292F-E8BD-4C4C-9DD8-D8D71A452A10}" srcOrd="0" destOrd="0" presId="urn:microsoft.com/office/officeart/2011/layout/HexagonRadial"/>
    <dgm:cxn modelId="{16502398-6D06-47FE-861F-DFCBC9D6900E}" type="presOf" srcId="{4FB716EB-7487-467B-B2DE-0F390B8CEF5D}" destId="{76C98428-3559-4902-B209-434D18F535A1}" srcOrd="0" destOrd="0" presId="urn:microsoft.com/office/officeart/2011/layout/HexagonRadial"/>
    <dgm:cxn modelId="{2040CA76-91D9-43FD-8FF1-4E342A9D1329}" type="presOf" srcId="{C7B8FE54-221E-4329-BD0E-63A9F0171DC5}" destId="{9B551B90-BF88-40C8-9083-58689CA83572}" srcOrd="0" destOrd="0" presId="urn:microsoft.com/office/officeart/2011/layout/HexagonRadial"/>
    <dgm:cxn modelId="{30567A43-85E8-403A-94DB-4BC9F5A3E953}" srcId="{5DB2E519-7A0C-447D-A659-D21C6D2AEB58}" destId="{4FB716EB-7487-467B-B2DE-0F390B8CEF5D}" srcOrd="0" destOrd="0" parTransId="{709DA26B-E029-4C13-A87C-60AD12595861}" sibTransId="{9CFC4E96-529C-45F1-90BD-BFBB1F76AEC5}"/>
    <dgm:cxn modelId="{C41F4EF1-76C5-4312-904D-48BE27EB48BE}" srcId="{4FB716EB-7487-467B-B2DE-0F390B8CEF5D}" destId="{895FE0A7-58CA-4145-8FFE-E25313279EA1}" srcOrd="1" destOrd="0" parTransId="{CD2EC3D4-C416-429A-98BF-7205759E9268}" sibTransId="{0B89D40E-027B-4ADB-A29B-C718E25106A9}"/>
    <dgm:cxn modelId="{783FF349-A7E2-4722-917E-AF1312B47791}" type="presOf" srcId="{5DB2E519-7A0C-447D-A659-D21C6D2AEB58}" destId="{2A183669-8E40-4AC9-9FE1-F37B5E333AD5}" srcOrd="0" destOrd="0" presId="urn:microsoft.com/office/officeart/2011/layout/HexagonRadial"/>
    <dgm:cxn modelId="{4AE20228-1068-4ACC-BFF5-B7C3F3CFFA2C}" srcId="{4FB716EB-7487-467B-B2DE-0F390B8CEF5D}" destId="{29EEA94A-1CC7-4A11-91CC-A222F5319B17}" srcOrd="2" destOrd="0" parTransId="{A8F88FCB-7BE2-4A3F-9E13-71081C2DBB28}" sibTransId="{465418E0-E97C-4677-B8F5-FF3F0957B4D0}"/>
    <dgm:cxn modelId="{7129AA0B-E21B-4D8C-8F45-FA66985415D1}" type="presParOf" srcId="{2A183669-8E40-4AC9-9FE1-F37B5E333AD5}" destId="{76C98428-3559-4902-B209-434D18F535A1}" srcOrd="0" destOrd="0" presId="urn:microsoft.com/office/officeart/2011/layout/HexagonRadial"/>
    <dgm:cxn modelId="{71110891-E333-4948-98F4-841298491C49}" type="presParOf" srcId="{2A183669-8E40-4AC9-9FE1-F37B5E333AD5}" destId="{AA404B1D-E07C-4583-A68A-4E3F01B770B2}" srcOrd="1" destOrd="0" presId="urn:microsoft.com/office/officeart/2011/layout/HexagonRadial"/>
    <dgm:cxn modelId="{772CFD41-4E3D-4A9A-93A7-C8D9EE586630}" type="presParOf" srcId="{AA404B1D-E07C-4583-A68A-4E3F01B770B2}" destId="{11ADC52F-859D-4EED-81B9-CDDF832A3F91}" srcOrd="0" destOrd="0" presId="urn:microsoft.com/office/officeart/2011/layout/HexagonRadial"/>
    <dgm:cxn modelId="{F9813B0B-4AC0-4A10-B4DB-AAA8A1F4092A}" type="presParOf" srcId="{2A183669-8E40-4AC9-9FE1-F37B5E333AD5}" destId="{C262AE8F-CC31-4A2E-86AA-78A627D4ED7C}" srcOrd="2" destOrd="0" presId="urn:microsoft.com/office/officeart/2011/layout/HexagonRadial"/>
    <dgm:cxn modelId="{8EFD6215-CA52-4383-A9E6-B006B21EB0E1}" type="presParOf" srcId="{2A183669-8E40-4AC9-9FE1-F37B5E333AD5}" destId="{65C50FAD-E0D8-422F-8DF9-81B71CC03C51}" srcOrd="3" destOrd="0" presId="urn:microsoft.com/office/officeart/2011/layout/HexagonRadial"/>
    <dgm:cxn modelId="{F59D902A-6377-49F7-AA9D-207F0AECFB14}" type="presParOf" srcId="{65C50FAD-E0D8-422F-8DF9-81B71CC03C51}" destId="{66E95D1E-ADB3-4A74-B5B3-4CDD03BB0636}" srcOrd="0" destOrd="0" presId="urn:microsoft.com/office/officeart/2011/layout/HexagonRadial"/>
    <dgm:cxn modelId="{CE322F30-4359-4619-A53D-5486B7AF3A58}" type="presParOf" srcId="{2A183669-8E40-4AC9-9FE1-F37B5E333AD5}" destId="{7AA97125-998F-4D3A-ADD7-283526BA4354}" srcOrd="4" destOrd="0" presId="urn:microsoft.com/office/officeart/2011/layout/HexagonRadial"/>
    <dgm:cxn modelId="{5CE7E085-6E1A-44B8-A674-91C6448058DE}" type="presParOf" srcId="{2A183669-8E40-4AC9-9FE1-F37B5E333AD5}" destId="{0E511775-CC95-463D-8844-3722D2BD72C5}" srcOrd="5" destOrd="0" presId="urn:microsoft.com/office/officeart/2011/layout/HexagonRadial"/>
    <dgm:cxn modelId="{5EDF1239-58BC-4A7D-90F9-CAB6D2DA416A}" type="presParOf" srcId="{0E511775-CC95-463D-8844-3722D2BD72C5}" destId="{A77C68BD-DF35-4514-8006-DFF4388E6787}" srcOrd="0" destOrd="0" presId="urn:microsoft.com/office/officeart/2011/layout/HexagonRadial"/>
    <dgm:cxn modelId="{3C75A106-7C09-49EA-B9AC-35BBE04526B2}" type="presParOf" srcId="{2A183669-8E40-4AC9-9FE1-F37B5E333AD5}" destId="{45C9292F-E8BD-4C4C-9DD8-D8D71A452A10}" srcOrd="6" destOrd="0" presId="urn:microsoft.com/office/officeart/2011/layout/HexagonRadial"/>
    <dgm:cxn modelId="{EBD41A93-D5B6-482A-A6EB-C586AA817D5B}" type="presParOf" srcId="{2A183669-8E40-4AC9-9FE1-F37B5E333AD5}" destId="{FFDF7C40-5785-4351-B65B-8CBE1792D454}" srcOrd="7" destOrd="0" presId="urn:microsoft.com/office/officeart/2011/layout/HexagonRadial"/>
    <dgm:cxn modelId="{17A75D71-0A5D-4697-8FF7-0AF74F7463F9}" type="presParOf" srcId="{FFDF7C40-5785-4351-B65B-8CBE1792D454}" destId="{1FE2DFD4-DC17-412A-9E12-9641CDD06261}" srcOrd="0" destOrd="0" presId="urn:microsoft.com/office/officeart/2011/layout/HexagonRadial"/>
    <dgm:cxn modelId="{3C7F38EC-5261-4ED2-9B5E-D6CF67021145}" type="presParOf" srcId="{2A183669-8E40-4AC9-9FE1-F37B5E333AD5}" destId="{9B551B90-BF88-40C8-9083-58689CA83572}" srcOrd="8" destOrd="0" presId="urn:microsoft.com/office/officeart/2011/layout/HexagonRadial"/>
    <dgm:cxn modelId="{744880B3-316C-42A0-B8B3-B57F61428F3C}" type="presParOf" srcId="{2A183669-8E40-4AC9-9FE1-F37B5E333AD5}" destId="{4A8FCA59-3DD7-447F-BCA8-2E419A8F574A}" srcOrd="9" destOrd="0" presId="urn:microsoft.com/office/officeart/2011/layout/HexagonRadial"/>
    <dgm:cxn modelId="{193F551E-EB8C-4CDC-990D-6507AB493911}" type="presParOf" srcId="{4A8FCA59-3DD7-447F-BCA8-2E419A8F574A}" destId="{FF5C4EC2-788F-4784-8D2B-C8FD7E17231A}" srcOrd="0" destOrd="0" presId="urn:microsoft.com/office/officeart/2011/layout/HexagonRadial"/>
    <dgm:cxn modelId="{AE15B417-D75A-4D36-A87E-939D4E7678E7}" type="presParOf" srcId="{2A183669-8E40-4AC9-9FE1-F37B5E333AD5}" destId="{47C02F81-19D2-484A-BA06-2C88C66980FF}" srcOrd="10" destOrd="0" presId="urn:microsoft.com/office/officeart/2011/layout/HexagonRadial"/>
    <dgm:cxn modelId="{02682A1D-2B88-47FD-9DEA-FF4C599BFADD}" type="presParOf" srcId="{2A183669-8E40-4AC9-9FE1-F37B5E333AD5}" destId="{A507EADD-53DB-4A7F-892C-9739E21B7190}" srcOrd="11" destOrd="0" presId="urn:microsoft.com/office/officeart/2011/layout/HexagonRadial"/>
    <dgm:cxn modelId="{3386F43D-5003-4D05-A782-6F016079A627}" type="presParOf" srcId="{A507EADD-53DB-4A7F-892C-9739E21B7190}" destId="{A64817A3-5CA0-47C0-B374-60502DB4DB4B}" srcOrd="0" destOrd="0" presId="urn:microsoft.com/office/officeart/2011/layout/HexagonRadial"/>
    <dgm:cxn modelId="{378D0A09-69B2-4864-A711-D61F1B2E0EA2}" type="presParOf" srcId="{2A183669-8E40-4AC9-9FE1-F37B5E333AD5}" destId="{447AD6DF-839C-4E88-9E25-8D5FD6B3F325}"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C98428-3559-4902-B209-434D18F535A1}">
      <dsp:nvSpPr>
        <dsp:cNvPr id="0" name=""/>
        <dsp:cNvSpPr/>
      </dsp:nvSpPr>
      <dsp:spPr>
        <a:xfrm>
          <a:off x="3851450" y="2212390"/>
          <a:ext cx="2812044" cy="2432532"/>
        </a:xfrm>
        <a:prstGeom prst="hexagon">
          <a:avLst>
            <a:gd name="adj" fmla="val 28570"/>
            <a:gd name="vf" fmla="val 11547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889000">
            <a:lnSpc>
              <a:spcPct val="150000"/>
            </a:lnSpc>
            <a:spcBef>
              <a:spcPct val="0"/>
            </a:spcBef>
            <a:spcAft>
              <a:spcPts val="0"/>
            </a:spcAft>
          </a:pPr>
          <a:r>
            <a:rPr lang="en-US" sz="2000" b="1" kern="1200" dirty="0">
              <a:solidFill>
                <a:schemeClr val="bg1"/>
              </a:solidFill>
              <a:latin typeface="Times New Roman" panose="02020603050405020304" pitchFamily="18" charset="0"/>
              <a:cs typeface="Times New Roman" panose="02020603050405020304" pitchFamily="18" charset="0"/>
            </a:rPr>
            <a:t>ĐẶC TRƯNG CƠ BẢN CỦA QUẦN THỂ </a:t>
          </a:r>
        </a:p>
      </dsp:txBody>
      <dsp:txXfrm>
        <a:off x="4317445" y="2615495"/>
        <a:ext cx="1880054" cy="1626322"/>
      </dsp:txXfrm>
    </dsp:sp>
    <dsp:sp modelId="{66E95D1E-ADB3-4A74-B5B3-4CDD03BB0636}">
      <dsp:nvSpPr>
        <dsp:cNvPr id="0" name=""/>
        <dsp:cNvSpPr/>
      </dsp:nvSpPr>
      <dsp:spPr>
        <a:xfrm>
          <a:off x="5612330" y="1048588"/>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262AE8F-CC31-4A2E-86AA-78A627D4ED7C}">
      <dsp:nvSpPr>
        <dsp:cNvPr id="0" name=""/>
        <dsp:cNvSpPr/>
      </dsp:nvSpPr>
      <dsp:spPr>
        <a:xfrm>
          <a:off x="4110480" y="0"/>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Tỷ</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lệ</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các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nhóm</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tuổi</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4492377" y="330385"/>
        <a:ext cx="1540656" cy="1332850"/>
      </dsp:txXfrm>
    </dsp:sp>
    <dsp:sp modelId="{A77C68BD-DF35-4514-8006-DFF4388E6787}">
      <dsp:nvSpPr>
        <dsp:cNvPr id="0" name=""/>
        <dsp:cNvSpPr/>
      </dsp:nvSpPr>
      <dsp:spPr>
        <a:xfrm>
          <a:off x="6850572" y="2757601"/>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AA97125-998F-4D3A-ADD7-283526BA4354}">
      <dsp:nvSpPr>
        <dsp:cNvPr id="0" name=""/>
        <dsp:cNvSpPr/>
      </dsp:nvSpPr>
      <dsp:spPr>
        <a:xfrm>
          <a:off x="6223929" y="1226210"/>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Kích</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thước</a:t>
          </a:r>
          <a:r>
            <a:rPr lang="en-US" sz="2400" b="1" kern="1200" dirty="0">
              <a:solidFill>
                <a:schemeClr val="tx1"/>
              </a:solidFill>
              <a:latin typeface="Times New Roman" panose="02020603050405020304" pitchFamily="18" charset="0"/>
              <a:cs typeface="Times New Roman" panose="02020603050405020304" pitchFamily="18" charset="0"/>
            </a:rPr>
            <a:t> </a:t>
          </a:r>
        </a:p>
      </dsp:txBody>
      <dsp:txXfrm>
        <a:off x="6605826" y="1556595"/>
        <a:ext cx="1540656" cy="1332850"/>
      </dsp:txXfrm>
    </dsp:sp>
    <dsp:sp modelId="{1FE2DFD4-DC17-412A-9E12-9641CDD06261}">
      <dsp:nvSpPr>
        <dsp:cNvPr id="0" name=""/>
        <dsp:cNvSpPr/>
      </dsp:nvSpPr>
      <dsp:spPr>
        <a:xfrm>
          <a:off x="5990409" y="4686757"/>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5C9292F-E8BD-4C4C-9DD8-D8D71A452A10}">
      <dsp:nvSpPr>
        <dsp:cNvPr id="0" name=""/>
        <dsp:cNvSpPr/>
      </dsp:nvSpPr>
      <dsp:spPr>
        <a:xfrm>
          <a:off x="6223929" y="3636797"/>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Mật</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độ</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6605826" y="3967182"/>
        <a:ext cx="1540656" cy="1332850"/>
      </dsp:txXfrm>
    </dsp:sp>
    <dsp:sp modelId="{FF5C4EC2-788F-4784-8D2B-C8FD7E17231A}">
      <dsp:nvSpPr>
        <dsp:cNvPr id="0" name=""/>
        <dsp:cNvSpPr/>
      </dsp:nvSpPr>
      <dsp:spPr>
        <a:xfrm>
          <a:off x="3856683" y="4887010"/>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B551B90-BF88-40C8-9083-58689CA83572}">
      <dsp:nvSpPr>
        <dsp:cNvPr id="0" name=""/>
        <dsp:cNvSpPr/>
      </dsp:nvSpPr>
      <dsp:spPr>
        <a:xfrm>
          <a:off x="4110480" y="4864379"/>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Đặc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điểm</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phân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bố</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4492377" y="5194764"/>
        <a:ext cx="1540656" cy="1332850"/>
      </dsp:txXfrm>
    </dsp:sp>
    <dsp:sp modelId="{A64817A3-5CA0-47C0-B374-60502DB4DB4B}">
      <dsp:nvSpPr>
        <dsp:cNvPr id="0" name=""/>
        <dsp:cNvSpPr/>
      </dsp:nvSpPr>
      <dsp:spPr>
        <a:xfrm>
          <a:off x="2598164" y="3178682"/>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7C02F81-19D2-484A-BA06-2C88C66980FF}">
      <dsp:nvSpPr>
        <dsp:cNvPr id="0" name=""/>
        <dsp:cNvSpPr/>
      </dsp:nvSpPr>
      <dsp:spPr>
        <a:xfrm>
          <a:off x="1987219" y="3638168"/>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Mức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tăng</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trưởng</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2369116" y="3968553"/>
        <a:ext cx="1540656" cy="1332850"/>
      </dsp:txXfrm>
    </dsp:sp>
    <dsp:sp modelId="{447AD6DF-839C-4E88-9E25-8D5FD6B3F325}">
      <dsp:nvSpPr>
        <dsp:cNvPr id="0" name=""/>
        <dsp:cNvSpPr/>
      </dsp:nvSpPr>
      <dsp:spPr>
        <a:xfrm>
          <a:off x="1987219" y="1223467"/>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Tỷ</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lệ</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giới</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tính</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2369116" y="1553852"/>
        <a:ext cx="1540656" cy="133285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C98428-3559-4902-B209-434D18F535A1}">
      <dsp:nvSpPr>
        <dsp:cNvPr id="0" name=""/>
        <dsp:cNvSpPr/>
      </dsp:nvSpPr>
      <dsp:spPr>
        <a:xfrm>
          <a:off x="3851450" y="2212390"/>
          <a:ext cx="2812044" cy="2432532"/>
        </a:xfrm>
        <a:prstGeom prst="hexagon">
          <a:avLst>
            <a:gd name="adj" fmla="val 28570"/>
            <a:gd name="vf" fmla="val 11547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a:lnSpc>
              <a:spcPct val="150000"/>
            </a:lnSpc>
            <a:spcBef>
              <a:spcPct val="0"/>
            </a:spcBef>
            <a:spcAft>
              <a:spcPts val="0"/>
            </a:spcAft>
          </a:pPr>
          <a:r>
            <a:rPr lang="en-US" sz="3200" b="1" kern="1200" dirty="0" err="1">
              <a:solidFill>
                <a:schemeClr val="bg1"/>
              </a:solidFill>
              <a:latin typeface="Times New Roman" panose="02020603050405020304" pitchFamily="18" charset="0"/>
              <a:cs typeface="Times New Roman" panose="02020603050405020304" pitchFamily="18" charset="0"/>
            </a:rPr>
            <a:t>Quần</a:t>
          </a:r>
          <a:r>
            <a:rPr lang="en-US" sz="3200" b="1" kern="1200" dirty="0">
              <a:solidFill>
                <a:schemeClr val="bg1"/>
              </a:solidFill>
              <a:latin typeface="Times New Roman" panose="02020603050405020304" pitchFamily="18" charset="0"/>
              <a:cs typeface="Times New Roman" panose="02020603050405020304" pitchFamily="18" charset="0"/>
            </a:rPr>
            <a:t> </a:t>
          </a:r>
          <a:r>
            <a:rPr lang="en-US" sz="3200" b="1" kern="1200" dirty="0" err="1">
              <a:solidFill>
                <a:schemeClr val="bg1"/>
              </a:solidFill>
              <a:latin typeface="Times New Roman" panose="02020603050405020304" pitchFamily="18" charset="0"/>
              <a:cs typeface="Times New Roman" panose="02020603050405020304" pitchFamily="18" charset="0"/>
            </a:rPr>
            <a:t>thể</a:t>
          </a:r>
          <a:r>
            <a:rPr lang="en-US" sz="3200" b="1" kern="1200" dirty="0">
              <a:solidFill>
                <a:schemeClr val="bg1"/>
              </a:solidFill>
              <a:latin typeface="Times New Roman" panose="02020603050405020304" pitchFamily="18" charset="0"/>
              <a:cs typeface="Times New Roman" panose="02020603050405020304" pitchFamily="18" charset="0"/>
            </a:rPr>
            <a:t> </a:t>
          </a:r>
          <a:r>
            <a:rPr lang="en-US" sz="3200" b="1" kern="1200" dirty="0" err="1">
              <a:solidFill>
                <a:schemeClr val="bg1"/>
              </a:solidFill>
              <a:latin typeface="Times New Roman" panose="02020603050405020304" pitchFamily="18" charset="0"/>
              <a:cs typeface="Times New Roman" panose="02020603050405020304" pitchFamily="18" charset="0"/>
            </a:rPr>
            <a:t>người</a:t>
          </a:r>
          <a:r>
            <a:rPr lang="en-US" sz="3200" b="1" kern="1200" dirty="0">
              <a:solidFill>
                <a:schemeClr val="bg1"/>
              </a:solidFill>
              <a:latin typeface="Times New Roman" panose="02020603050405020304" pitchFamily="18" charset="0"/>
              <a:cs typeface="Times New Roman" panose="02020603050405020304" pitchFamily="18" charset="0"/>
            </a:rPr>
            <a:t> </a:t>
          </a:r>
        </a:p>
      </dsp:txBody>
      <dsp:txXfrm>
        <a:off x="4317445" y="2615495"/>
        <a:ext cx="1880054" cy="1626322"/>
      </dsp:txXfrm>
    </dsp:sp>
    <dsp:sp modelId="{66E95D1E-ADB3-4A74-B5B3-4CDD03BB0636}">
      <dsp:nvSpPr>
        <dsp:cNvPr id="0" name=""/>
        <dsp:cNvSpPr/>
      </dsp:nvSpPr>
      <dsp:spPr>
        <a:xfrm>
          <a:off x="5612330" y="1048588"/>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262AE8F-CC31-4A2E-86AA-78A627D4ED7C}">
      <dsp:nvSpPr>
        <dsp:cNvPr id="0" name=""/>
        <dsp:cNvSpPr/>
      </dsp:nvSpPr>
      <dsp:spPr>
        <a:xfrm>
          <a:off x="4110480" y="0"/>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Tỷ</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lệ</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các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nhóm</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tuổi</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4492377" y="330385"/>
        <a:ext cx="1540656" cy="1332850"/>
      </dsp:txXfrm>
    </dsp:sp>
    <dsp:sp modelId="{A77C68BD-DF35-4514-8006-DFF4388E6787}">
      <dsp:nvSpPr>
        <dsp:cNvPr id="0" name=""/>
        <dsp:cNvSpPr/>
      </dsp:nvSpPr>
      <dsp:spPr>
        <a:xfrm>
          <a:off x="6850572" y="2757601"/>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AA97125-998F-4D3A-ADD7-283526BA4354}">
      <dsp:nvSpPr>
        <dsp:cNvPr id="0" name=""/>
        <dsp:cNvSpPr/>
      </dsp:nvSpPr>
      <dsp:spPr>
        <a:xfrm>
          <a:off x="6223929" y="1226210"/>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Tổng</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số</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dân</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6605826" y="1556595"/>
        <a:ext cx="1540656" cy="1332850"/>
      </dsp:txXfrm>
    </dsp:sp>
    <dsp:sp modelId="{1FE2DFD4-DC17-412A-9E12-9641CDD06261}">
      <dsp:nvSpPr>
        <dsp:cNvPr id="0" name=""/>
        <dsp:cNvSpPr/>
      </dsp:nvSpPr>
      <dsp:spPr>
        <a:xfrm>
          <a:off x="5990409" y="4686757"/>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5C9292F-E8BD-4C4C-9DD8-D8D71A452A10}">
      <dsp:nvSpPr>
        <dsp:cNvPr id="0" name=""/>
        <dsp:cNvSpPr/>
      </dsp:nvSpPr>
      <dsp:spPr>
        <a:xfrm>
          <a:off x="6223929" y="3636797"/>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Mật</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độ</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dân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số</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6605826" y="3967182"/>
        <a:ext cx="1540656" cy="1332850"/>
      </dsp:txXfrm>
    </dsp:sp>
    <dsp:sp modelId="{FF5C4EC2-788F-4784-8D2B-C8FD7E17231A}">
      <dsp:nvSpPr>
        <dsp:cNvPr id="0" name=""/>
        <dsp:cNvSpPr/>
      </dsp:nvSpPr>
      <dsp:spPr>
        <a:xfrm>
          <a:off x="3856683" y="4887010"/>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B551B90-BF88-40C8-9083-58689CA83572}">
      <dsp:nvSpPr>
        <dsp:cNvPr id="0" name=""/>
        <dsp:cNvSpPr/>
      </dsp:nvSpPr>
      <dsp:spPr>
        <a:xfrm>
          <a:off x="4110480" y="4864379"/>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Đặc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điểm</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phân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bố</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dăn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cư</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4492377" y="5194764"/>
        <a:ext cx="1540656" cy="1332850"/>
      </dsp:txXfrm>
    </dsp:sp>
    <dsp:sp modelId="{A64817A3-5CA0-47C0-B374-60502DB4DB4B}">
      <dsp:nvSpPr>
        <dsp:cNvPr id="0" name=""/>
        <dsp:cNvSpPr/>
      </dsp:nvSpPr>
      <dsp:spPr>
        <a:xfrm>
          <a:off x="2598164" y="3178682"/>
          <a:ext cx="1060976" cy="914171"/>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7C02F81-19D2-484A-BA06-2C88C66980FF}">
      <dsp:nvSpPr>
        <dsp:cNvPr id="0" name=""/>
        <dsp:cNvSpPr/>
      </dsp:nvSpPr>
      <dsp:spPr>
        <a:xfrm>
          <a:off x="1987219" y="3638168"/>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Mức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tăng</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trưởng</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dân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số</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2369116" y="3968553"/>
        <a:ext cx="1540656" cy="1332850"/>
      </dsp:txXfrm>
    </dsp:sp>
    <dsp:sp modelId="{447AD6DF-839C-4E88-9E25-8D5FD6B3F325}">
      <dsp:nvSpPr>
        <dsp:cNvPr id="0" name=""/>
        <dsp:cNvSpPr/>
      </dsp:nvSpPr>
      <dsp:spPr>
        <a:xfrm>
          <a:off x="1987219" y="1223467"/>
          <a:ext cx="2304450" cy="1993620"/>
        </a:xfrm>
        <a:prstGeom prst="hexagon">
          <a:avLst>
            <a:gd name="adj" fmla="val 28570"/>
            <a:gd name="vf" fmla="val 115470"/>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en-US" sz="2400" b="1" kern="1200" dirty="0" err="1">
              <a:solidFill>
                <a:schemeClr val="tx1"/>
              </a:solidFill>
              <a:latin typeface="Times New Roman" panose="02020603050405020304" pitchFamily="18" charset="0"/>
              <a:cs typeface="Times New Roman" panose="02020603050405020304" pitchFamily="18" charset="0"/>
            </a:rPr>
            <a:t>Tỷ</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lệ</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giới</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tính</a:t>
          </a:r>
          <a:endParaRPr lang="en-US" sz="2400" b="1" kern="1200" dirty="0">
            <a:solidFill>
              <a:schemeClr val="tx1"/>
            </a:solidFill>
            <a:latin typeface="Times New Roman" panose="02020603050405020304" pitchFamily="18" charset="0"/>
            <a:cs typeface="Times New Roman" panose="02020603050405020304" pitchFamily="18" charset="0"/>
          </a:endParaRPr>
        </a:p>
      </dsp:txBody>
      <dsp:txXfrm>
        <a:off x="2369116" y="1553852"/>
        <a:ext cx="1540656" cy="1332850"/>
      </dsp:txXfrm>
    </dsp:sp>
  </dsp:spTree>
</dsp:drawing>
</file>

<file path=ppt/diagrams/layout1.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ZA" smtClean="0"/>
              <a:t>2023/05/05</a:t>
            </a:fld>
            <a:endParaRPr lang="en-ZA"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0:46:31.530"/>
    </inkml:context>
    <inkml:brush xml:id="br0">
      <inkml:brushProperty name="width" value="0.05292" units="cm"/>
      <inkml:brushProperty name="height" value="0.05292" units="cm"/>
      <inkml:brushProperty name="color" value="#FF0000"/>
    </inkml:brush>
  </inkml:definitions>
  <inkml:trace contextRef="#ctx0" brushRef="#br0">3969 4957 0,'-600'-18'63,"582"18"-47,-17 0 30,35 18-30,-18 52 0,-87 18-1,16 36 1,89-71 0,0 35-16,0 18 15,0 52 1,0-52 15,0-18-15,18 1-1,17-72 1,-17 19 0,35 16-1,-35-52 1,17 36-1,0-36 17,18 0-17,0 0 1,70 0 0,1 0-1,-71 0-15,35 0 31,-17 0-15,-19 0 0,-16-36-1,34 1 1,-17 0 0,-17 17-1,-19 18 1,18-53-1,1 18 1,-19-35 0,19-54-1,-19 18 1,-17-17 0,0-1-1,0 1 16,0 88-15,0-107 0,-88 1-1,-18 71 1,36 17 0,-1 35-1,36-17 1,0 35-16,17 0 15,-53 0 1,18 0 0,18 0-1,0 0 1,0 0 15,-1 35-15,19-17 31,17-1-16,0 1 0,-18 35 0</inkml:trace>
</inkml:ink>
</file>

<file path=ppt/ink/ink10.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5:27.810"/>
    </inkml:context>
    <inkml:brush xml:id="br0">
      <inkml:brushProperty name="width" value="0.05292" units="cm"/>
      <inkml:brushProperty name="height" value="0.05292" units="cm"/>
      <inkml:brushProperty name="color" value="#FF0000"/>
    </inkml:brush>
  </inkml:definitions>
  <inkml:trace contextRef="#ctx0" brushRef="#br0">12453 16581 0,'0'-18'171,"18"18"-155,-1 0 0,1 0-16,0 0 15,35 0 1,35-18 0,-53 18-16,18 0 15,0 0 1,35-35-1,-35 35 17,-35 0-17,-1 0 32,1 0-47,17 0 16,0 0-1,36 0 1,0 0 0,-54 0-1,36 0 1,-18 0 0,-17 0-1,0 0 1,-1 0 15,1 0 0,0 0-15,52 0-16,-17 0 16,-18 0 15,-17 0-16,0 0 1,-1 0 0,1 0-1,-1 0-15,72 0 16,-54 0 0,0 0-1,18 0 1,-18 0-1,1 0 1,-19 0 62,19 0-62,-19 0-1,1 0-15,0 0 16,-1 0 0,18 0-1,-17 0 1,-18 18 0,18-18 15,-1 0 16,1 0-47,0 0 15,-1 0 17,1 0-17,53 35 1,-54-35-1,1 18 1,-1-18 203</inkml:trace>
  <inkml:trace contextRef="#ctx0" brushRef="#br0" timeOffset="4735.08">14217 15222 0,'18'0'125,"-18"36"-110,0-19 16,0 1-31,0 52 16,0-52 0,0 17-16,0 1 15,0-19 1,0 36-16,0-17 16,0-1-1,0 0 1,0 18-1,0-35 1,0-1 15,0 1-15,0 0 15</inkml:trace>
  <inkml:trace contextRef="#ctx0" brushRef="#br0" timeOffset="7081.21">13970 15628 0,'18'0'171,"35"18"-155,-18 17-16,-18-35 16,54 35-1,-53-35 1,17 53 0,-17-35 15,-1-18 31,1 17-46,0 1-16,17 0 16,18-18 234,-18 0-235,-17-18 1,17-35-16,-17 18 15,-1 17-15,1-17 16,-1 0 0,-17-1-1</inkml:trace>
</inkml:ink>
</file>

<file path=ppt/ink/ink11.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5:47.550"/>
    </inkml:context>
    <inkml:brush xml:id="br0">
      <inkml:brushProperty name="width" value="0.05292" units="cm"/>
      <inkml:brushProperty name="height" value="0.05292" units="cm"/>
      <inkml:brushProperty name="color" value="#FF0000"/>
    </inkml:brush>
  </inkml:definitions>
  <inkml:trace contextRef="#ctx0" brushRef="#br0">12347 17057 0,'-35'0'15,"70"0"-15,-105 0 0,52 0 16,0 0-1,-70 0 1,35 0 0,-17 0-1,-1 0 1,36 0 0,17 0-1,-17 0 1,0 0-1,-53 35 1,70-17 0,0 17-1,-17 18 1,0-35 0,-71 52-1,88-52 1,1 17-16,-1-17 15,18-1-15,-18 1 32,18 0-17,0 52 1,-53 18 0,53 1-1,0-19 1,0 36-1,0-18 1,0-17 0,0-18-1,0 17 1,53-17 0,-35-18 15,-18-17-16,18 35 1,-1-53 0,1 18-16,-1-1 15,19 36 1,70 35 0,-71-70-1,0 17 1,0-17-1,-17-1 1,17-17 0,18 0 15,18 36-15,-18-36-16,35 0 15,-18 17 1,-17-17-1,0 0 1,0 0 0,-35 18-1,17-18 1,-17 0 0,17 0-1,0 0 1,18 0-1,-35 0 1,17-18 15,0 1 1,1 17-17,-1-18 1,0-17-1,1 0 1,-36 17 15,35-35-15,0 35 0,18 1-1,-53-1 1,0 0 31,0 1-32,0-18 1,0 17-16,0 0 16,18 18-1,-18-17 1,0-36-1,0 17 1,0-16 0,0 16 15,0 19-15,0-36-1,0 35 16,0 0-15,0 1 0,0-1 15,-18-17-15,18 17-1,-18 1 1,-17-19-1,35 19 1,-35-36 0,17 35-1,-35-35 1,36 18 0,-19-36-1,-34 18 1,35 18-1,-18-35 1,35 34 0,0 36-1,-17-70 1,-18 17 0,35 18-1,1 35 32,17-18-31,-53 0-1,35-17 1,-17 0 0,17 17-1,18 0 1</inkml:trace>
</inkml:ink>
</file>

<file path=ppt/ink/ink12.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3:35.982"/>
    </inkml:context>
    <inkml:brush xml:id="br0">
      <inkml:brushProperty name="width" value="0.05292" units="cm"/>
      <inkml:brushProperty name="height" value="0.05292" units="cm"/>
      <inkml:brushProperty name="color" value="#FF0000"/>
    </inkml:brush>
  </inkml:definitions>
  <inkml:trace contextRef="#ctx0" brushRef="#br0">3140 13494 0,'0'17'109,"-36"1"-93,1 17-16,0-17 15,0 0 1,-54 17 0,54-18-1,-18 36 1,0-17 0,0 17-1,-52 17 1,87-52-1,0 17 1,1-17 0,-1-1-1,0 1 1,18 53 15,-17-54-15,17 1-16,-18-1 15,0 19-15,1 34 16,-1-17 0,1-35 15,17 17-15,0-17 62,0-1-78,0 1 15,0 17 1,0-17-16,17 70 16,36-53-1,-53-17 16,18 0-15,-1 17 0,1-17-1,0-18 1,35 17 0,-36 1-1,18-18 1,-17 18-1,35-1-15,0 1 16,-35-18 0,-1 0 15,1 0-15,35 0-1,-18 0 1,71 0-1,-71 0 1,89 0 0,-89 0-1,18 0 1,-18 0 0,-17 0-1,105-35 1,-52-1-1,-54 1 1,19 0 0,-19 17 15,1 0-15,17-17 15,-35 18-16,0-19 1,0 1 0,0 0-1,0-1 1,0-16 0,0 16-16,0 1 15,0-36 1,0 36-1,-17 35 1,-1-18 0,18 1 15,-18-1-15,-17-35-1,-36 18 1,54 35-1,-1-35 1,1 17 0,-19 0-1,19-17 1,-19 18 0,-34-36-1,35 35 1,-1 0-1,19 1 1,-19-19 0,1 1 15,35 17-15,-18 1-1,1 17 48</inkml:trace>
</inkml:ink>
</file>

<file path=ppt/ink/ink13.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3:44.953"/>
    </inkml:context>
    <inkml:brush xml:id="br0">
      <inkml:brushProperty name="width" value="0.05292" units="cm"/>
      <inkml:brushProperty name="height" value="0.05292" units="cm"/>
      <inkml:brushProperty name="color" value="#FF0000"/>
    </inkml:brush>
  </inkml:definitions>
  <inkml:trace contextRef="#ctx0" brushRef="#br0">3016 9790 0,'-17'0'63,"-1"0"-63,-17 52 15,-1-34 1,1 0-1,18-18-15,-36 35 16,17-17-16,1-18 16,-18 35-1,18 0 1,0-17 0,-18 35-1,17 17 16,19-34-15,-1-1 0,-17 0-1,17-35 17,18 35-17,0 18 1,0-35-1,0 0 1,0-1 0,0 19-1,0-19 1,0 1 0,0 35-1,18-36-15,-1 36 16,-17-35-16,36 53 15,-19-36 1,1 18 0,17-36-1,1 36 1,-19-35 0,1 0 15,-1 17-16,72-18 1,-89 1 0,53 0-1,-18-18 1,18 17 0,-18 1-1,0 0 16,36-18-15,-1 0 0,-17 0-1,-17 0 32,-19 0-31,19 0-1,34 0 1,-52 0 0,-1 0-16,1-18 31,0 0-15,17 1-1,18-89 1,-36 88-1,1-17-15,0 35 16,-1-53 0,19 35-1,-36 1 1,0-1 0,0-17 15,0-36-16,0 36 1,0-18 0,0-17-1,0 34 1,0 1 0,0-18-1,0 18 1,0 17 15,0-17-15,-18-36-1,0 54 1,-17-36-16,0-18 31,17 71-15,1-35-1,-1 17 1,0 1 15,1-1-31,-19 0 16,-34-35 0,52 36-1,-17-1 1,17 18-1,1-17 1,-1 17 109,0 0-109,1 0-1,-1 0-15,-17 0 16,17 0-16,-17 0 16,17 0-1,1 0 1</inkml:trace>
</inkml:ink>
</file>

<file path=ppt/ink/ink2.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0:46:50.419"/>
    </inkml:context>
    <inkml:brush xml:id="br0">
      <inkml:brushProperty name="width" value="0.05292" units="cm"/>
      <inkml:brushProperty name="height" value="0.05292" units="cm"/>
      <inkml:brushProperty name="color" value="#FF0000"/>
    </inkml:brush>
  </inkml:definitions>
  <inkml:trace contextRef="#ctx0" brushRef="#br0">2858 8625 0,'-18'0'62,"-17"0"-46,-36 0 0,-17 0-16,35 36 15,-18-1-15,18 0 16,-17 18-1,-18-18 1,52 1 15,-52 34-31,0 36 32,-18-53-17,53 0 1,18 18-1,17-71 1,18 17 0,-17 1-1,17-1 17,0 1-17,0 53 1,0-54-1,0 54 1,0-1 15,53 19-15,-53-54-16,53 71 16,35 35-1,70 18 1,-69-89-1,-36 1 1,-18-36 0,53-35-1,-53 18 1,36-1 0,88-17-1,-71 0 1,18 0 15,17 0-15,-88 0-1,18 0 1,-17-17 0,-19-19-1,19 19-15,-1-1 16,35-17-1,-34-1 1,-19 19 0,-17-36-1,36-35 1,-19 35 0,-17 35-16,0-17 15,0 17-15,35-52 16,-35 34-1,18-34 17,-18-1-17,0 1 1,0 17 0,0-53-1,0 35 1,0 1-1,0 17 1,0 0 0,-18 0-1,1 18 1,-18-18 0,17 35 15,0 1-31,-17 17 78,0-18-62,17 18-16,0 0 15,1-18-15,-1 1 16,-52-1-1,52 18-15,-35-53 16,35 53 0,-34-17-1,34-1 1,0 18 0,-17-18-1,17 1 1,-17-1-1,17-17 17,1 35-17,-1-18 1,-35 18 15,36-18-15,-1 18-1,0 0 1,-17 0 15,0-17-15,17 17 0,0-18-1</inkml:trace>
</inkml:ink>
</file>

<file path=ppt/ink/ink3.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0:47:15.593"/>
    </inkml:context>
    <inkml:brush xml:id="br0">
      <inkml:brushProperty name="width" value="0.05292" units="cm"/>
      <inkml:brushProperty name="height" value="0.05292" units="cm"/>
      <inkml:brushProperty name="color" value="#FF0000"/>
    </inkml:brush>
  </inkml:definitions>
  <inkml:trace contextRef="#ctx0" brushRef="#br0">2999 5927 0,'-18'0'63,"-35"0"-63,35 17 16,1 1-1,-54 52 1,18 1-1,0 70 1,0-53-16,36-35 16,-1 35-16,-17 36 15,35-18 1,0-36 0,0 71-1,0-88-15,0-35 16,0 17-16,0-17 15,0 0 95,18-18-95,70 35 17,-35-35-17,88 17-15,-53-17 16,71 0 0,-89 0-16,18 0 15,-35 0 1,0 0-1,-17 0 1,-1 0 0,88-35-1,-87 35 17,87-53-17,-105 53 1,17-17-1,-17-19 1,-1 19 0,36-19-1,-18 1 1,36-35 0,-18 34-1,-35 19 32,-1-1-31,-17 0-1,0-70-15,53 0 16,-53-53 15,0 17-15,-17 19-1,-72 34 1,54 0 0,0 19-16,-53-1 15,-1 17 1,-16 36 0,52 0-1,35 0 48,-17 0-48,-1 0-15,-122 0 16,17 18 15,52 0-15,19-18-1,52 0 1,-17 35 31,17-35-47,1 18 16,-36-1 30,35 1-30,0-1 0,-17 19-1</inkml:trace>
</inkml:ink>
</file>

<file path=ppt/ink/ink4.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2T00:47:55.569"/>
    </inkml:context>
    <inkml:brush xml:id="br0">
      <inkml:brushProperty name="width" value="0.05292" units="cm"/>
      <inkml:brushProperty name="height" value="0.05292" units="cm"/>
      <inkml:brushProperty name="color" value="#FFFF00"/>
    </inkml:brush>
    <inkml:brush xml:id="br1">
      <inkml:brushProperty name="width" value="0.05292" units="cm"/>
      <inkml:brushProperty name="height" value="0.05292" units="cm"/>
      <inkml:brushProperty name="color" value="#FF0000"/>
    </inkml:brush>
  </inkml:definitions>
  <inkml:trace contextRef="#ctx0" brushRef="#br0">1499 8572 0,'53'0'78,"0"0"-62,0 0 0,53 0-16,-88 0 15,193-123 1,-70 17-1,-53 0 1,-35 71 0,0-18-1,-35 36 1,-18-1 109,0 0-125,0-17 16,0 0-16,18-1 15,-1 19 157,1 87-156,-18-17-1,0 35 1,0-35-16,0 18 16,0 70-1,0-35-15,0-36 16,0 72-1,0-37 1,0-34 0,0 52 15,0-105-15,0 35-1,0 0 1,0-35 15,0-1 110,-18-17-110,-35 0-31,0 0 16,18 0-1,-35 0 1,34 0-16,19 0 15,-36 0 1,17 0 0,19 0-1,-1 0 48,1 0-48,34 0 157,54 0-156,-1 18 0,-52-18-16,70 0 15,71 17 1,-53 36-16,-36-53 15,-17 36-15,35-36 16,-17 0 0,-53 0 15,-1 0 0,1 17-15,0-17-16,-1 18 15,1-18 1</inkml:trace>
  <inkml:trace contextRef="#ctx0" brushRef="#br0" timeOffset="3142.95">18362 1288 0,'0'-53'47,"0"35"31,0-17-78,0 17 16,53 18-1,-35 0 1,35 0-16,-1 0 16,19 0-1,-18 18 1,-18-1 0,36 54-1,-1 0 1,19 17-1,-54-18 1,-18-34 0,1-1-1,-18-17 17,18 52-1,-18 18-16,0-35 1,0 35 0,-18-52-16,-52 17 15,-19 52-15,-87 1 16,105-35 0,-34-36-1,69-17 32,19-18-31,-1 17-16,0 1 31,54-18 110,105 0-126,-35 0 1,-54 0-16,107 0 15,-18 0-15,36 0 16,87 0 0,-87 0-1,-124 0 17</inkml:trace>
  <inkml:trace contextRef="#ctx0" brushRef="#br1" timeOffset="11079.24">8061 10830 0,'18'0'78,"-1"0"-78,19 0 32,52 0-17,-71 0 1,36 0-1,18 0 1,-1 18 0,-52-18-1,17 18 1,-17-18 0,17 0-1,-17 35 1,17-35-1,0 17 1,-17-17 0,35 0-1,-35 0-15,-1 0 16,1 0 15,-18 18 110,-53-18-126,35 18-15,-17-1 16,0-17-16,-18 18 16,-18 53-1,-52-36 1,52 35 15,36-70-15,-18 53-1,35-35 1,-17 0 0,0-1-1,53-17 204,-1 0-203,18 0-16,-17 0 15,17 0 1,1 0 0,-19 0-1,19 0 1,-19 0-1,18 0 17,1 18-17,-19 0 1,1-1 0,35 1 15,-53 17-16,18-17 1,17 17 0,-18-35-1,-17 35-15,36 36 16,17-36 0,-53-17-1,0-1 1,0 19-1,0-1 1,0 0 0,0 1-1,0-1 1,0 0 15,-36 18-15,1-18-1,0 18 1,17-35 0,1-18-1,-19 17 1,-17 19 0,18-36 15,17 0-16,1 0 1,-36 35 0,35-35-16,-17 0 15,17 0 1,1 0 15,-1 0-15,-17 0-1,0 0 17,17 0-17,-35 0 17,35 0-32,-17 0 15,17 0 16,1 0 1,-18 0 15,17 0-47</inkml:trace>
</inkml:ink>
</file>

<file path=ppt/ink/ink5.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2:44.185"/>
    </inkml:context>
    <inkml:brush xml:id="br0">
      <inkml:brushProperty name="width" value="0.05292" units="cm"/>
      <inkml:brushProperty name="height" value="0.05292" units="cm"/>
      <inkml:brushProperty name="color" value="#FF0000"/>
    </inkml:brush>
  </inkml:definitions>
  <inkml:trace contextRef="#ctx0" brushRef="#br0">2893 9437 0,'-35'-35'15,"-1"35"-15,-34 0 16,-1 0 0,1 35 15,17-35-16,-18 70-15,18-17 16,36-35 0,-107 70-1,53 0 1,36-35 0,18 18-1,-1-36 1,18 0-1,0 54 1,-18-37 0,1 1-1,17 0 1,-18 0 0,18 35 15,0 1-16,0-19 1,0-52 0,0-1-1,0 19 1,0-1 0,0 0-1,0-17 1,0 17-1,35 18 1,-35 18-16,71 17 16,35 0-1,-18 0 1,-18-35 0,-34-18 15,-1-35-16,0 18 1,18-18 0,-18 0-16,71 0 15,53 0 1,-71 0 0,36 0-1,-18 0 1,-18 0-1,35 0 1,1-71 0,-54 36-1,-34 0 1,52-36 0,-35 18-1,35-17 16,-71 35-15,54-18 0,-36 0-1,-35 0 1,36-35 0,-19 52-16,-17-34 15,0 17 1,0-35-1,0 52 1,0 19 0,-17-54-1,-1 54-15,0-1 16,1 0-16,-36-17 16,53 17-1,-71-52 16,36 52-15,0-17 0,-54-53-1,19 35 1,-18 18 0,52-18-1,36 35 1,-53-17-1,18 17 1,-35-35 0,-1-17-1,36 52 1,-18-17 0,-18-1 15,54 19-16,-36-1 1,35 1 0,-17 17 15,17-18-15,-17 18-1,17 0 1,-17-18-16,17 18 31,1 0-15</inkml:trace>
</inkml:ink>
</file>

<file path=ppt/ink/ink6.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2:51.428"/>
    </inkml:context>
    <inkml:brush xml:id="br0">
      <inkml:brushProperty name="width" value="0.05292" units="cm"/>
      <inkml:brushProperty name="height" value="0.05292" units="cm"/>
      <inkml:brushProperty name="color" value="#FF0000"/>
    </inkml:brush>
  </inkml:definitions>
  <inkml:trace contextRef="#ctx0" brushRef="#br0">4516 3246 0,'-36'0'47,"1"0"-31,-36 0 0,-34 0-1,52 0 1,-18 0-16,1 0 15,-54 0 1,18 0 0,71 0-1,17 0 17,-52 52-17,52 1 1,-52 0-1,52-35 1,-35 17 0,35 53-1,-17-35 1,35 18 0,-18 17-1,18-17 1,0-36-1,0-17 1,0 17 0,0 35-1,0-34 1,18-1 0,35 36-1,-53-54-15,35 18 16,-17-17-1,17 0 1,-17-18 0,35 35-1,35-17 1,-35-1 0,17-17-1,19 18 16,-54-18-15,36 0 0,-54 0-1,1 0 1,-1 0 0,19 0-1,34 0 1,-34 0-1,34 0 1,-35 0 0,36-35-1,-53 35 1,17-36 0,0 19-1,0-1 16,18 0 1,-35 18-1,0-17-15,-1-18-1,18-1 1,-17 19-1,17-19 1,-17-17 0,17 0-1,-17 36 1,-18-1 0,0-17-1,0 0 1,0 17-1,0 0 17,0-17-32,-18-53 15,1 53 1,-1 17 0,18 0-1,-18 1 1,1-1 15,-36-35-15,35 35-1,-35 18-15,0-52 16,18 52 0,0-18-1,17-17 16,1 35-15,-1 0 93,0 0-93,-17-18 15,0 0 63,17 18-78,0 0 15,1 0-15,-1-17-1</inkml:trace>
</inkml:ink>
</file>

<file path=ppt/ink/ink7.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4:44.216"/>
    </inkml:context>
    <inkml:brush xml:id="br0">
      <inkml:brushProperty name="width" value="0.05292" units="cm"/>
      <inkml:brushProperty name="height" value="0.05292" units="cm"/>
      <inkml:brushProperty name="color" value="#FF0000"/>
    </inkml:brush>
  </inkml:definitions>
  <inkml:trace contextRef="#ctx0" brushRef="#br0">1570 7126 0,'0'-18'109,"18"18"-93,-1 0-16,1 0 15,-1 0 1,1 0-16,35 0 15,-18 0 1,1 0-16,87 36 16,-17-36-1,17 0 17,1 0-17,-1 0 1,-87 0-1,-19 0 1,1 0 0,-1 0-1,19 17 1,-1 1 0,0-18-1,53 18 1,-52-18-1,-1 0 1,-17 0 0,17 0-1,0 0 17,1 0-17,-19 0 1,1 0-1,17 0 17,0 0-17,-17 0 1,0 0 0</inkml:trace>
</inkml:ink>
</file>

<file path=ppt/ink/ink8.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5:03.420"/>
    </inkml:context>
    <inkml:brush xml:id="br0">
      <inkml:brushProperty name="width" value="0.05292" units="cm"/>
      <inkml:brushProperty name="height" value="0.05292" units="cm"/>
      <inkml:brushProperty name="color" value="#FF0000"/>
    </inkml:brush>
  </inkml:definitions>
  <inkml:trace contextRef="#ctx0" brushRef="#br0">1570 9807 0,'18'-17'78,"-1"17"-47,36 0-15,-35 0-16,17 0 15,18 0 1,17 0-1,19 0 1,34 0 0,36 0-1,-106 0-15,53 0 16,17 0 15,-88 0-15,1 0-1,-19 0 1,19 0 15,-19 0-15,1 0 0,17 0-1,-17 0 1,35 0-1,-36 0 1,107 0 0,35 17-1,17-17 1,0 0 0,-123 18-1</inkml:trace>
</inkml:ink>
</file>

<file path=ppt/ink/ink9.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2.33766" units="1/cm"/>
          <inkml:channelProperty channel="Y" name="resolution" value="62.42775" units="1/cm"/>
          <inkml:channelProperty channel="T" name="resolution" value="1" units="1/dev"/>
        </inkml:channelProperties>
      </inkml:inkSource>
      <inkml:timestamp xml:id="ts0" timeString="2023-02-23T01:05:15.468"/>
    </inkml:context>
    <inkml:brush xml:id="br0">
      <inkml:brushProperty name="width" value="0.05292" units="cm"/>
      <inkml:brushProperty name="height" value="0.05292" units="cm"/>
      <inkml:brushProperty name="color" value="#FF0000"/>
    </inkml:brush>
  </inkml:definitions>
  <inkml:trace contextRef="#ctx0" brushRef="#br0">1482 14005 0,'53'0'171,"0"0"-155,35 0-16,-53 0 16,177 0-1,-142 0 1,1 0 0,-36 0-1,-17 0 16,-1 0-15,36 0 0,-18 0-1,36 0 1,0 0 0,-18 0-1,-36 0 1,1 0-1,-1 0 1,1 0 15,0 0-31,52 0 16,71 0 0,-35 0-1,-18 18 1,36-18-1,-89 0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ZA" smtClean="0"/>
              <a:t>2023/05/05</a:t>
            </a:fld>
            <a:endParaRPr lang="en-Z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Z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ZA" smtClean="0"/>
              <a:t>1</a:t>
            </a:fld>
            <a:endParaRPr lang="en-ZA" dirty="0"/>
          </a:p>
        </p:txBody>
      </p:sp>
    </p:spTree>
    <p:extLst>
      <p:ext uri="{BB962C8B-B14F-4D97-AF65-F5344CB8AC3E}">
        <p14:creationId xmlns:p14="http://schemas.microsoft.com/office/powerpoint/2010/main" val="7783548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530193B-564F-4854-8A52-728F3FB19C85}" type="slidenum">
              <a:rPr lang="en-ZA" smtClean="0"/>
              <a:t>5</a:t>
            </a:fld>
            <a:endParaRPr lang="en-ZA" dirty="0"/>
          </a:p>
        </p:txBody>
      </p:sp>
    </p:spTree>
    <p:extLst>
      <p:ext uri="{BB962C8B-B14F-4D97-AF65-F5344CB8AC3E}">
        <p14:creationId xmlns:p14="http://schemas.microsoft.com/office/powerpoint/2010/main" val="1705091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6574D72-7CCD-480E-82A2-22E81B3F23BB}" type="datetimeFigureOut">
              <a:rPr lang="en-US" smtClean="0"/>
              <a:t>5/5/2023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5F8CAB2-CCB8-4DCF-A990-783AF2E369E8}" type="slidenum">
              <a:rPr lang="en-US" smtClean="0"/>
              <a:t>‹#›</a:t>
            </a:fld>
            <a:endParaRPr lang="en-US"/>
          </a:p>
        </p:txBody>
      </p:sp>
    </p:spTree>
    <p:extLst>
      <p:ext uri="{BB962C8B-B14F-4D97-AF65-F5344CB8AC3E}">
        <p14:creationId xmlns:p14="http://schemas.microsoft.com/office/powerpoint/2010/main" val="40576842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6574D72-7CCD-480E-82A2-22E81B3F23BB}" type="datetimeFigureOut">
              <a:rPr lang="en-US" smtClean="0"/>
              <a:t>5/5/2023</a:t>
            </a:fld>
            <a:endParaRPr lang="en-US"/>
          </a:p>
        </p:txBody>
      </p:sp>
      <p:sp>
        <p:nvSpPr>
          <p:cNvPr id="5" name="Footer Placeholder 4"/>
          <p:cNvSpPr>
            <a:spLocks noGrp="1"/>
          </p:cNvSpPr>
          <p:nvPr>
            <p:ph type="ftr" sz="quarter" idx="11"/>
          </p:nvPr>
        </p:nvSpPr>
        <p:spPr/>
        <p:txBody>
          <a:bodyPr/>
          <a:lstStyle/>
          <a:p>
            <a:r>
              <a:rPr lang="en-ZA"/>
              <a:t>Add a footer</a:t>
            </a:r>
            <a:endParaRPr lang="en-ZA" dirty="0"/>
          </a:p>
        </p:txBody>
      </p:sp>
      <p:sp>
        <p:nvSpPr>
          <p:cNvPr id="6" name="Slide Number Placeholder 5"/>
          <p:cNvSpPr>
            <a:spLocks noGrp="1"/>
          </p:cNvSpPr>
          <p:nvPr>
            <p:ph type="sldNum" sz="quarter" idx="12"/>
          </p:nvPr>
        </p:nvSpPr>
        <p:spPr/>
        <p:txBody>
          <a:bodyPr/>
          <a:lstStyle/>
          <a:p>
            <a:fld id="{19B51A1E-902D-48AF-9020-955120F399B6}" type="slidenum">
              <a:rPr lang="en-ZA" smtClean="0"/>
              <a:pPr/>
              <a:t>‹#›</a:t>
            </a:fld>
            <a:endParaRPr lang="en-ZA" dirty="0"/>
          </a:p>
        </p:txBody>
      </p:sp>
    </p:spTree>
    <p:extLst>
      <p:ext uri="{BB962C8B-B14F-4D97-AF65-F5344CB8AC3E}">
        <p14:creationId xmlns:p14="http://schemas.microsoft.com/office/powerpoint/2010/main" val="2667389684"/>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6574D72-7CCD-480E-82A2-22E81B3F23BB}" type="datetimeFigureOut">
              <a:rPr lang="en-US" smtClean="0"/>
              <a:t>5/5/2023</a:t>
            </a:fld>
            <a:endParaRPr lang="en-US"/>
          </a:p>
        </p:txBody>
      </p:sp>
      <p:sp>
        <p:nvSpPr>
          <p:cNvPr id="5" name="Footer Placeholder 4"/>
          <p:cNvSpPr>
            <a:spLocks noGrp="1"/>
          </p:cNvSpPr>
          <p:nvPr>
            <p:ph type="ftr" sz="quarter" idx="11"/>
          </p:nvPr>
        </p:nvSpPr>
        <p:spPr/>
        <p:txBody>
          <a:bodyPr/>
          <a:lstStyle/>
          <a:p>
            <a:r>
              <a:rPr lang="en-ZA"/>
              <a:t>Add a footer</a:t>
            </a:r>
            <a:endParaRPr lang="en-ZA" dirty="0"/>
          </a:p>
        </p:txBody>
      </p:sp>
      <p:sp>
        <p:nvSpPr>
          <p:cNvPr id="6" name="Slide Number Placeholder 5"/>
          <p:cNvSpPr>
            <a:spLocks noGrp="1"/>
          </p:cNvSpPr>
          <p:nvPr>
            <p:ph type="sldNum" sz="quarter" idx="12"/>
          </p:nvPr>
        </p:nvSpPr>
        <p:spPr/>
        <p:txBody>
          <a:bodyPr/>
          <a:lstStyle/>
          <a:p>
            <a:fld id="{19B51A1E-902D-48AF-9020-955120F399B6}" type="slidenum">
              <a:rPr lang="en-ZA" smtClean="0"/>
              <a:pPr/>
              <a:t>‹#›</a:t>
            </a:fld>
            <a:endParaRPr lang="en-ZA" dirty="0"/>
          </a:p>
        </p:txBody>
      </p:sp>
    </p:spTree>
    <p:extLst>
      <p:ext uri="{BB962C8B-B14F-4D97-AF65-F5344CB8AC3E}">
        <p14:creationId xmlns:p14="http://schemas.microsoft.com/office/powerpoint/2010/main" val="2224794028"/>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a:t>Click to edit Master title style</a:t>
            </a:r>
            <a:endParaRPr lang="en-ZA" dirty="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24580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6983279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136996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a:t>Click to edit Master title style</a:t>
            </a:r>
            <a:endParaRPr lang="en-ZA"/>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99557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6574D72-7CCD-480E-82A2-22E81B3F23BB}" type="datetimeFigureOut">
              <a:rPr lang="en-US" smtClean="0"/>
              <a:t>5/5/2023</a:t>
            </a:fld>
            <a:endParaRPr lang="en-US"/>
          </a:p>
        </p:txBody>
      </p:sp>
      <p:sp>
        <p:nvSpPr>
          <p:cNvPr id="5" name="Footer Placeholder 4"/>
          <p:cNvSpPr>
            <a:spLocks noGrp="1"/>
          </p:cNvSpPr>
          <p:nvPr>
            <p:ph type="ftr" sz="quarter" idx="11"/>
          </p:nvPr>
        </p:nvSpPr>
        <p:spPr/>
        <p:txBody>
          <a:bodyPr/>
          <a:lstStyle/>
          <a:p>
            <a:r>
              <a:rPr lang="en-ZA"/>
              <a:t>Add a footer</a:t>
            </a:r>
            <a:endParaRPr lang="en-ZA" dirty="0"/>
          </a:p>
        </p:txBody>
      </p:sp>
      <p:sp>
        <p:nvSpPr>
          <p:cNvPr id="6" name="Slide Number Placeholder 5"/>
          <p:cNvSpPr>
            <a:spLocks noGrp="1"/>
          </p:cNvSpPr>
          <p:nvPr>
            <p:ph type="sldNum" sz="quarter" idx="12"/>
          </p:nvPr>
        </p:nvSpPr>
        <p:spPr/>
        <p:txBody>
          <a:bodyPr/>
          <a:lstStyle/>
          <a:p>
            <a:fld id="{19B51A1E-902D-48AF-9020-955120F399B6}" type="slidenum">
              <a:rPr lang="en-ZA" smtClean="0"/>
              <a:pPr/>
              <a:t>‹#›</a:t>
            </a:fld>
            <a:endParaRPr lang="en-ZA" dirty="0"/>
          </a:p>
        </p:txBody>
      </p:sp>
      <p:sp>
        <p:nvSpPr>
          <p:cNvPr id="7" name="Rectangle 6">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3092676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a:t>Click to edit Master title style</a:t>
            </a:r>
            <a:endParaRPr lang="en-ZA"/>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574D72-7CCD-480E-82A2-22E81B3F23BB}" type="datetimeFigureOut">
              <a:rPr lang="en-US" smtClean="0"/>
              <a:t>5/5/2023</a:t>
            </a:fld>
            <a:endParaRPr lang="en-US"/>
          </a:p>
        </p:txBody>
      </p:sp>
      <p:sp>
        <p:nvSpPr>
          <p:cNvPr id="5" name="Footer Placeholder 4"/>
          <p:cNvSpPr>
            <a:spLocks noGrp="1"/>
          </p:cNvSpPr>
          <p:nvPr>
            <p:ph type="ftr" sz="quarter" idx="11"/>
          </p:nvPr>
        </p:nvSpPr>
        <p:spPr/>
        <p:txBody>
          <a:bodyPr/>
          <a:lstStyle/>
          <a:p>
            <a:r>
              <a:rPr lang="en-ZA"/>
              <a:t>Add a footer</a:t>
            </a:r>
            <a:endParaRPr lang="en-ZA" dirty="0"/>
          </a:p>
        </p:txBody>
      </p:sp>
      <p:sp>
        <p:nvSpPr>
          <p:cNvPr id="6" name="Slide Number Placeholder 5"/>
          <p:cNvSpPr>
            <a:spLocks noGrp="1"/>
          </p:cNvSpPr>
          <p:nvPr>
            <p:ph type="sldNum" sz="quarter" idx="12"/>
          </p:nvPr>
        </p:nvSpPr>
        <p:spPr/>
        <p:txBody>
          <a:bodyPr/>
          <a:lstStyle/>
          <a:p>
            <a:fld id="{19B51A1E-902D-48AF-9020-955120F399B6}" type="slidenum">
              <a:rPr lang="en-ZA" smtClean="0"/>
              <a:pPr/>
              <a:t>‹#›</a:t>
            </a:fld>
            <a:endParaRPr lang="en-ZA" dirty="0"/>
          </a:p>
        </p:txBody>
      </p:sp>
      <p:sp>
        <p:nvSpPr>
          <p:cNvPr id="7"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553228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6574D72-7CCD-480E-82A2-22E81B3F23BB}" type="datetimeFigureOut">
              <a:rPr lang="en-US" smtClean="0"/>
              <a:t>5/5/2023</a:t>
            </a:fld>
            <a:endParaRPr lang="en-US"/>
          </a:p>
        </p:txBody>
      </p:sp>
      <p:sp>
        <p:nvSpPr>
          <p:cNvPr id="6" name="Footer Placeholder 5"/>
          <p:cNvSpPr>
            <a:spLocks noGrp="1"/>
          </p:cNvSpPr>
          <p:nvPr>
            <p:ph type="ftr" sz="quarter" idx="11"/>
          </p:nvPr>
        </p:nvSpPr>
        <p:spPr/>
        <p:txBody>
          <a:bodyPr/>
          <a:lstStyle/>
          <a:p>
            <a:r>
              <a:rPr lang="en-ZA"/>
              <a:t>Add a footer</a:t>
            </a:r>
            <a:endParaRPr lang="en-ZA" dirty="0"/>
          </a:p>
        </p:txBody>
      </p:sp>
      <p:sp>
        <p:nvSpPr>
          <p:cNvPr id="7" name="Slide Number Placeholder 6"/>
          <p:cNvSpPr>
            <a:spLocks noGrp="1"/>
          </p:cNvSpPr>
          <p:nvPr>
            <p:ph type="sldNum" sz="quarter" idx="12"/>
          </p:nvPr>
        </p:nvSpPr>
        <p:spPr/>
        <p:txBody>
          <a:bodyPr/>
          <a:lstStyle/>
          <a:p>
            <a:fld id="{19B51A1E-902D-48AF-9020-955120F399B6}" type="slidenum">
              <a:rPr lang="en-ZA" smtClean="0"/>
              <a:pPr/>
              <a:t>‹#›</a:t>
            </a:fld>
            <a:endParaRPr lang="en-ZA" dirty="0"/>
          </a:p>
        </p:txBody>
      </p:sp>
      <p:sp>
        <p:nvSpPr>
          <p:cNvPr id="8" name="Rectangle 7">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3333558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6574D72-7CCD-480E-82A2-22E81B3F23BB}" type="datetimeFigureOut">
              <a:rPr lang="en-US" smtClean="0"/>
              <a:t>5/5/2023</a:t>
            </a:fld>
            <a:endParaRPr lang="en-US"/>
          </a:p>
        </p:txBody>
      </p:sp>
      <p:sp>
        <p:nvSpPr>
          <p:cNvPr id="8" name="Footer Placeholder 7"/>
          <p:cNvSpPr>
            <a:spLocks noGrp="1"/>
          </p:cNvSpPr>
          <p:nvPr>
            <p:ph type="ftr" sz="quarter" idx="11"/>
          </p:nvPr>
        </p:nvSpPr>
        <p:spPr/>
        <p:txBody>
          <a:bodyPr/>
          <a:lstStyle/>
          <a:p>
            <a:r>
              <a:rPr lang="en-ZA"/>
              <a:t>Add a footer</a:t>
            </a:r>
            <a:endParaRPr lang="en-ZA" dirty="0"/>
          </a:p>
        </p:txBody>
      </p:sp>
      <p:sp>
        <p:nvSpPr>
          <p:cNvPr id="9" name="Slide Number Placeholder 8"/>
          <p:cNvSpPr>
            <a:spLocks noGrp="1"/>
          </p:cNvSpPr>
          <p:nvPr>
            <p:ph type="sldNum" sz="quarter" idx="12"/>
          </p:nvPr>
        </p:nvSpPr>
        <p:spPr/>
        <p:txBody>
          <a:body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32051243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6574D72-7CCD-480E-82A2-22E81B3F23BB}" type="datetimeFigureOut">
              <a:rPr lang="en-US" smtClean="0"/>
              <a:t>5/5/2023</a:t>
            </a:fld>
            <a:endParaRPr lang="en-US"/>
          </a:p>
        </p:txBody>
      </p:sp>
      <p:sp>
        <p:nvSpPr>
          <p:cNvPr id="4" name="Footer Placeholder 3"/>
          <p:cNvSpPr>
            <a:spLocks noGrp="1"/>
          </p:cNvSpPr>
          <p:nvPr>
            <p:ph type="ftr" sz="quarter" idx="11"/>
          </p:nvPr>
        </p:nvSpPr>
        <p:spPr/>
        <p:txBody>
          <a:bodyPr/>
          <a:lstStyle/>
          <a:p>
            <a:r>
              <a:rPr lang="en-ZA"/>
              <a:t>Add a footer</a:t>
            </a:r>
            <a:endParaRPr lang="en-ZA" dirty="0"/>
          </a:p>
        </p:txBody>
      </p:sp>
      <p:sp>
        <p:nvSpPr>
          <p:cNvPr id="5" name="Slide Number Placeholder 4"/>
          <p:cNvSpPr>
            <a:spLocks noGrp="1"/>
          </p:cNvSpPr>
          <p:nvPr>
            <p:ph type="sldNum" sz="quarter" idx="12"/>
          </p:nvPr>
        </p:nvSpPr>
        <p:spPr/>
        <p:txBody>
          <a:bodyPr/>
          <a:lstStyle/>
          <a:p>
            <a:fld id="{19B51A1E-902D-48AF-9020-955120F399B6}" type="slidenum">
              <a:rPr lang="en-ZA" smtClean="0"/>
              <a:pPr/>
              <a:t>‹#›</a:t>
            </a:fld>
            <a:endParaRPr lang="en-ZA" dirty="0"/>
          </a:p>
        </p:txBody>
      </p:sp>
      <p:sp>
        <p:nvSpPr>
          <p:cNvPr id="6" name="Rectangle 5">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9787267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574D72-7CCD-480E-82A2-22E81B3F23BB}" type="datetimeFigureOut">
              <a:rPr lang="en-US" smtClean="0"/>
              <a:t>5/5/2023</a:t>
            </a:fld>
            <a:endParaRPr lang="en-US"/>
          </a:p>
        </p:txBody>
      </p:sp>
      <p:sp>
        <p:nvSpPr>
          <p:cNvPr id="3" name="Footer Placeholder 2"/>
          <p:cNvSpPr>
            <a:spLocks noGrp="1"/>
          </p:cNvSpPr>
          <p:nvPr>
            <p:ph type="ftr" sz="quarter" idx="11"/>
          </p:nvPr>
        </p:nvSpPr>
        <p:spPr/>
        <p:txBody>
          <a:bodyPr/>
          <a:lstStyle/>
          <a:p>
            <a:r>
              <a:rPr lang="en-ZA"/>
              <a:t>Add a footer</a:t>
            </a:r>
            <a:endParaRPr lang="en-ZA" dirty="0"/>
          </a:p>
        </p:txBody>
      </p:sp>
      <p:sp>
        <p:nvSpPr>
          <p:cNvPr id="4" name="Slide Number Placeholder 3"/>
          <p:cNvSpPr>
            <a:spLocks noGrp="1"/>
          </p:cNvSpPr>
          <p:nvPr>
            <p:ph type="sldNum" sz="quarter" idx="12"/>
          </p:nvPr>
        </p:nvSpPr>
        <p:spPr/>
        <p:txBody>
          <a:bodyPr/>
          <a:lstStyle/>
          <a:p>
            <a:fld id="{19B51A1E-902D-48AF-9020-955120F399B6}" type="slidenum">
              <a:rPr lang="en-ZA" smtClean="0"/>
              <a:pPr/>
              <a:t>‹#›</a:t>
            </a:fld>
            <a:endParaRPr lang="en-ZA" dirty="0"/>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7858598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574D72-7CCD-480E-82A2-22E81B3F23BB}" type="datetimeFigureOut">
              <a:rPr lang="en-US" smtClean="0"/>
              <a:t>5/5/2023</a:t>
            </a:fld>
            <a:endParaRPr lang="en-US"/>
          </a:p>
        </p:txBody>
      </p:sp>
      <p:sp>
        <p:nvSpPr>
          <p:cNvPr id="6" name="Footer Placeholder 5"/>
          <p:cNvSpPr>
            <a:spLocks noGrp="1"/>
          </p:cNvSpPr>
          <p:nvPr>
            <p:ph type="ftr" sz="quarter" idx="11"/>
          </p:nvPr>
        </p:nvSpPr>
        <p:spPr/>
        <p:txBody>
          <a:bodyPr/>
          <a:lstStyle/>
          <a:p>
            <a:r>
              <a:rPr lang="en-ZA"/>
              <a:t>Add a footer</a:t>
            </a:r>
            <a:endParaRPr lang="en-ZA" dirty="0"/>
          </a:p>
        </p:txBody>
      </p:sp>
      <p:sp>
        <p:nvSpPr>
          <p:cNvPr id="7" name="Slide Number Placeholder 6"/>
          <p:cNvSpPr>
            <a:spLocks noGrp="1"/>
          </p:cNvSpPr>
          <p:nvPr>
            <p:ph type="sldNum" sz="quarter" idx="12"/>
          </p:nvPr>
        </p:nvSpPr>
        <p:spPr/>
        <p:txBody>
          <a:bodyPr/>
          <a:lstStyle/>
          <a:p>
            <a:fld id="{19B51A1E-902D-48AF-9020-955120F399B6}" type="slidenum">
              <a:rPr lang="en-ZA" smtClean="0"/>
              <a:pPr/>
              <a:t>‹#›</a:t>
            </a:fld>
            <a:endParaRPr lang="en-ZA" dirty="0"/>
          </a:p>
        </p:txBody>
      </p:sp>
    </p:spTree>
    <p:extLst>
      <p:ext uri="{BB962C8B-B14F-4D97-AF65-F5344CB8AC3E}">
        <p14:creationId xmlns:p14="http://schemas.microsoft.com/office/powerpoint/2010/main" val="1857688869"/>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574D72-7CCD-480E-82A2-22E81B3F23BB}" type="datetimeFigureOut">
              <a:rPr lang="en-US" smtClean="0"/>
              <a:t>5/5/2023</a:t>
            </a:fld>
            <a:endParaRPr lang="en-US"/>
          </a:p>
        </p:txBody>
      </p:sp>
      <p:sp>
        <p:nvSpPr>
          <p:cNvPr id="6" name="Footer Placeholder 5"/>
          <p:cNvSpPr>
            <a:spLocks noGrp="1"/>
          </p:cNvSpPr>
          <p:nvPr>
            <p:ph type="ftr" sz="quarter" idx="11"/>
          </p:nvPr>
        </p:nvSpPr>
        <p:spPr/>
        <p:txBody>
          <a:bodyPr/>
          <a:lstStyle/>
          <a:p>
            <a:r>
              <a:rPr lang="en-ZA"/>
              <a:t>Add a footer</a:t>
            </a:r>
            <a:endParaRPr lang="en-ZA" dirty="0"/>
          </a:p>
        </p:txBody>
      </p:sp>
      <p:sp>
        <p:nvSpPr>
          <p:cNvPr id="7" name="Slide Number Placeholder 6"/>
          <p:cNvSpPr>
            <a:spLocks noGrp="1"/>
          </p:cNvSpPr>
          <p:nvPr>
            <p:ph type="sldNum" sz="quarter" idx="12"/>
          </p:nvPr>
        </p:nvSpPr>
        <p:spPr/>
        <p:txBody>
          <a:bodyPr/>
          <a:lstStyle/>
          <a:p>
            <a:fld id="{19B51A1E-902D-48AF-9020-955120F399B6}" type="slidenum">
              <a:rPr lang="en-ZA" smtClean="0"/>
              <a:pPr/>
              <a:t>‹#›</a:t>
            </a:fld>
            <a:endParaRPr lang="en-ZA" dirty="0"/>
          </a:p>
        </p:txBody>
      </p:sp>
    </p:spTree>
    <p:extLst>
      <p:ext uri="{BB962C8B-B14F-4D97-AF65-F5344CB8AC3E}">
        <p14:creationId xmlns:p14="http://schemas.microsoft.com/office/powerpoint/2010/main" val="3261252349"/>
      </p:ext>
    </p:extLst>
  </p:cSld>
  <p:clrMapOvr>
    <a:masterClrMapping/>
  </p:clrMapOvr>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574D72-7CCD-480E-82A2-22E81B3F23BB}" type="datetimeFigureOut">
              <a:rPr lang="en-US" smtClean="0"/>
              <a:t>5/5/2023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ZA"/>
              <a:t>Add a footer</a:t>
            </a:r>
            <a:endParaRPr lang="en-ZA"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B51A1E-902D-48AF-9020-955120F399B6}" type="slidenum">
              <a:rPr lang="en-ZA" smtClean="0"/>
              <a:pPr/>
              <a:t>‹#›</a:t>
            </a:fld>
            <a:endParaRPr lang="en-ZA" dirty="0"/>
          </a:p>
        </p:txBody>
      </p:sp>
      <p:sp>
        <p:nvSpPr>
          <p:cNvPr id="7" name="Rectangle 6">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8" name="TextBox 7">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395538318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659" r:id="rId15"/>
    <p:sldLayoutId id="2147483660" r:id="rId16"/>
    <p:sldLayoutId id="2147483671" r:id="rId17"/>
    <p:sldLayoutId id="2147483650" r:id="rId18"/>
    <p:sldLayoutId id="2147483652" r:id="rId19"/>
    <p:sldLayoutId id="2147483656" r:id="rId20"/>
    <p:sldLayoutId id="2147483657" r:id="rId21"/>
    <p:sldLayoutId id="2147483674" r:id="rId22"/>
    <p:sldLayoutId id="2147483675" r:id="rId23"/>
    <p:sldLayoutId id="2147483654" r:id="rId24"/>
    <p:sldLayoutId id="2147483655" r:id="rId25"/>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customXml" Target="../ink/ink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ustomXml" Target="../ink/ink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customXml" Target="../ink/ink10.xml"/><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customXml" Target="../ink/ink7.xml"/><Relationship Id="rId1" Type="http://schemas.openxmlformats.org/officeDocument/2006/relationships/slideLayout" Target="../slideLayouts/slideLayout2.xml"/><Relationship Id="rId6" Type="http://schemas.openxmlformats.org/officeDocument/2006/relationships/customXml" Target="../ink/ink9.xml"/><Relationship Id="rId11" Type="http://schemas.openxmlformats.org/officeDocument/2006/relationships/image" Target="../media/image21.png"/><Relationship Id="rId5" Type="http://schemas.openxmlformats.org/officeDocument/2006/relationships/image" Target="../media/image18.png"/><Relationship Id="rId10" Type="http://schemas.openxmlformats.org/officeDocument/2006/relationships/customXml" Target="../ink/ink11.xml"/><Relationship Id="rId4" Type="http://schemas.openxmlformats.org/officeDocument/2006/relationships/customXml" Target="../ink/ink8.xml"/><Relationship Id="rId9" Type="http://schemas.openxmlformats.org/officeDocument/2006/relationships/image" Target="../media/image20.png"/></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customXml" Target="../ink/ink12.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ustomXml" Target="../ink/ink13.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5.jpeg"/><Relationship Id="rId4" Type="http://schemas.openxmlformats.org/officeDocument/2006/relationships/image" Target="../media/image4.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customXml" Target="../ink/ink2.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customXml" Target="../ink/ink3.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image" Target="../media/image80.png"/><Relationship Id="rId5" Type="http://schemas.openxmlformats.org/officeDocument/2006/relationships/customXml" Target="../ink/ink4.xml"/><Relationship Id="rId4" Type="http://schemas.openxmlformats.org/officeDocument/2006/relationships/image" Target="../media/image2.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ZA" smtClean="0"/>
              <a:pPr/>
              <a:t>1</a:t>
            </a:fld>
            <a:endParaRPr lang="en-ZA" dirty="0"/>
          </a:p>
        </p:txBody>
      </p:sp>
      <p:sp>
        <p:nvSpPr>
          <p:cNvPr id="5" name="Title 4">
            <a:extLst>
              <a:ext uri="{FF2B5EF4-FFF2-40B4-BE49-F238E27FC236}">
                <a16:creationId xmlns:a16="http://schemas.microsoft.com/office/drawing/2014/main" id="{9A2624F9-EC30-49F4-AD9F-81845DABBE7E}"/>
              </a:ext>
            </a:extLst>
          </p:cNvPr>
          <p:cNvSpPr>
            <a:spLocks noGrp="1"/>
          </p:cNvSpPr>
          <p:nvPr>
            <p:ph type="title"/>
          </p:nvPr>
        </p:nvSpPr>
        <p:spPr>
          <a:xfrm>
            <a:off x="13399" y="337440"/>
            <a:ext cx="3340790" cy="927417"/>
          </a:xfrm>
          <a:solidFill>
            <a:srgbClr val="00B050"/>
          </a:solidFill>
        </p:spPr>
        <p:txBody>
          <a:bodyPr/>
          <a:lstStyle/>
          <a:p>
            <a:pPr algn="ctr"/>
            <a:r>
              <a:rPr lang="en-US" sz="3600" dirty="0" err="1">
                <a:solidFill>
                  <a:schemeClr val="bg1"/>
                </a:solidFill>
                <a:latin typeface="Times New Roman" panose="02020603050405020304" pitchFamily="18" charset="0"/>
                <a:cs typeface="Times New Roman" panose="02020603050405020304" pitchFamily="18" charset="0"/>
              </a:rPr>
              <a:t>Môi</a:t>
            </a:r>
            <a:r>
              <a:rPr lang="en-US" sz="3600" dirty="0">
                <a:solidFill>
                  <a:schemeClr val="bg1"/>
                </a:solidFill>
                <a:latin typeface="Times New Roman" panose="02020603050405020304" pitchFamily="18" charset="0"/>
                <a:cs typeface="Times New Roman" panose="02020603050405020304" pitchFamily="18" charset="0"/>
              </a:rPr>
              <a:t> tr</a:t>
            </a:r>
            <a:r>
              <a:rPr lang="vi-VN" sz="3600" dirty="0">
                <a:solidFill>
                  <a:schemeClr val="bg1"/>
                </a:solidFill>
                <a:latin typeface="Times New Roman" panose="02020603050405020304" pitchFamily="18" charset="0"/>
                <a:cs typeface="Times New Roman" panose="02020603050405020304" pitchFamily="18" charset="0"/>
              </a:rPr>
              <a:t>ư</a:t>
            </a:r>
            <a:r>
              <a:rPr lang="en-US" sz="3600" dirty="0" err="1">
                <a:solidFill>
                  <a:schemeClr val="bg1"/>
                </a:solidFill>
                <a:latin typeface="Times New Roman" panose="02020603050405020304" pitchFamily="18" charset="0"/>
                <a:cs typeface="Times New Roman" panose="02020603050405020304" pitchFamily="18" charset="0"/>
              </a:rPr>
              <a:t>ờng</a:t>
            </a:r>
            <a:endParaRPr lang="en-US" sz="3600" dirty="0">
              <a:solidFill>
                <a:schemeClr val="bg1"/>
              </a:solidFill>
              <a:latin typeface="Times New Roman" panose="02020603050405020304" pitchFamily="18" charset="0"/>
              <a:cs typeface="Times New Roman" panose="02020603050405020304" pitchFamily="18" charset="0"/>
            </a:endParaRPr>
          </a:p>
        </p:txBody>
      </p:sp>
      <p:cxnSp>
        <p:nvCxnSpPr>
          <p:cNvPr id="11" name="Straight Connector 10"/>
          <p:cNvCxnSpPr/>
          <p:nvPr/>
        </p:nvCxnSpPr>
        <p:spPr>
          <a:xfrm flipV="1">
            <a:off x="557163" y="1090800"/>
            <a:ext cx="2264903" cy="14068"/>
          </a:xfrm>
          <a:prstGeom prst="line">
            <a:avLst/>
          </a:prstGeom>
          <a:ln w="6350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D845DB8B-253F-48A9-8471-04F40D27C3F5}"/>
              </a:ext>
            </a:extLst>
          </p:cNvPr>
          <p:cNvSpPr/>
          <p:nvPr/>
        </p:nvSpPr>
        <p:spPr>
          <a:xfrm flipV="1">
            <a:off x="3354189" y="776445"/>
            <a:ext cx="2741811" cy="45719"/>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C007573F-BF0A-473E-8466-90828EF7670D}"/>
              </a:ext>
            </a:extLst>
          </p:cNvPr>
          <p:cNvSpPr/>
          <p:nvPr/>
        </p:nvSpPr>
        <p:spPr>
          <a:xfrm>
            <a:off x="6096000" y="358457"/>
            <a:ext cx="5348288" cy="92741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Các</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nhân</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tố</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sinh</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thái</a:t>
            </a:r>
            <a:endParaRPr lang="en-US" sz="3200" b="1" dirty="0">
              <a:solidFill>
                <a:schemeClr val="bg1"/>
              </a:solidFill>
              <a:latin typeface="Times New Roman" panose="02020603050405020304" pitchFamily="18" charset="0"/>
              <a:cs typeface="Times New Roman" panose="02020603050405020304" pitchFamily="18" charset="0"/>
            </a:endParaRPr>
          </a:p>
        </p:txBody>
      </p:sp>
      <p:sp>
        <p:nvSpPr>
          <p:cNvPr id="17" name="Rectangle 16">
            <a:extLst>
              <a:ext uri="{FF2B5EF4-FFF2-40B4-BE49-F238E27FC236}">
                <a16:creationId xmlns:a16="http://schemas.microsoft.com/office/drawing/2014/main" id="{B60F5232-08DE-46F6-B3D0-631889853DDB}"/>
              </a:ext>
            </a:extLst>
          </p:cNvPr>
          <p:cNvSpPr/>
          <p:nvPr/>
        </p:nvSpPr>
        <p:spPr>
          <a:xfrm>
            <a:off x="1418854" y="1393030"/>
            <a:ext cx="85725" cy="3100389"/>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AD1E0E0C-C32B-4FB8-AC0A-E19E8B633296}"/>
              </a:ext>
            </a:extLst>
          </p:cNvPr>
          <p:cNvSpPr/>
          <p:nvPr/>
        </p:nvSpPr>
        <p:spPr>
          <a:xfrm>
            <a:off x="252120" y="4543425"/>
            <a:ext cx="2492230" cy="1543050"/>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Các</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cấp</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độ</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tổ</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chức</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sống</a:t>
            </a:r>
            <a:endParaRPr lang="en-US" sz="3200" b="1" dirty="0">
              <a:solidFill>
                <a:schemeClr val="bg1"/>
              </a:solidFill>
              <a:latin typeface="Times New Roman" panose="02020603050405020304" pitchFamily="18" charset="0"/>
              <a:cs typeface="Times New Roman" panose="02020603050405020304" pitchFamily="18" charset="0"/>
            </a:endParaRPr>
          </a:p>
        </p:txBody>
      </p:sp>
      <p:cxnSp>
        <p:nvCxnSpPr>
          <p:cNvPr id="20" name="Straight Connector 19">
            <a:extLst>
              <a:ext uri="{FF2B5EF4-FFF2-40B4-BE49-F238E27FC236}">
                <a16:creationId xmlns:a16="http://schemas.microsoft.com/office/drawing/2014/main" id="{07E11A5E-82BB-4236-9404-19494F001A14}"/>
              </a:ext>
            </a:extLst>
          </p:cNvPr>
          <p:cNvCxnSpPr>
            <a:stCxn id="16" idx="2"/>
          </p:cNvCxnSpPr>
          <p:nvPr/>
        </p:nvCxnSpPr>
        <p:spPr>
          <a:xfrm flipH="1">
            <a:off x="5915025" y="1285874"/>
            <a:ext cx="2855119" cy="628651"/>
          </a:xfrm>
          <a:prstGeom prst="line">
            <a:avLst/>
          </a:prstGeom>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80660121-075A-4BB4-A987-052A80576FF5}"/>
              </a:ext>
            </a:extLst>
          </p:cNvPr>
          <p:cNvSpPr/>
          <p:nvPr/>
        </p:nvSpPr>
        <p:spPr>
          <a:xfrm>
            <a:off x="4972050" y="1914525"/>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Vô</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sinh</a:t>
            </a:r>
            <a:endParaRPr lang="en-US" sz="3200" b="1" dirty="0">
              <a:solidFill>
                <a:schemeClr val="bg1"/>
              </a:solidFill>
              <a:latin typeface="Times New Roman" panose="02020603050405020304" pitchFamily="18" charset="0"/>
              <a:cs typeface="Times New Roman" panose="02020603050405020304" pitchFamily="18" charset="0"/>
            </a:endParaRPr>
          </a:p>
        </p:txBody>
      </p:sp>
      <p:cxnSp>
        <p:nvCxnSpPr>
          <p:cNvPr id="23" name="Straight Connector 22">
            <a:extLst>
              <a:ext uri="{FF2B5EF4-FFF2-40B4-BE49-F238E27FC236}">
                <a16:creationId xmlns:a16="http://schemas.microsoft.com/office/drawing/2014/main" id="{3214F5F3-9D50-497B-A9EF-307C919F380C}"/>
              </a:ext>
            </a:extLst>
          </p:cNvPr>
          <p:cNvCxnSpPr>
            <a:cxnSpLocks/>
          </p:cNvCxnSpPr>
          <p:nvPr/>
        </p:nvCxnSpPr>
        <p:spPr>
          <a:xfrm>
            <a:off x="8770144" y="1285874"/>
            <a:ext cx="2288381" cy="728664"/>
          </a:xfrm>
          <a:prstGeom prst="line">
            <a:avLst/>
          </a:prstGeom>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44DC6AF1-3429-4317-86CA-3FC4F05C2423}"/>
              </a:ext>
            </a:extLst>
          </p:cNvPr>
          <p:cNvSpPr/>
          <p:nvPr/>
        </p:nvSpPr>
        <p:spPr>
          <a:xfrm>
            <a:off x="10091286" y="2014538"/>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Hữu</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sinh</a:t>
            </a:r>
            <a:endParaRPr lang="en-US" sz="3200" b="1" dirty="0">
              <a:solidFill>
                <a:schemeClr val="bg1"/>
              </a:solidFill>
              <a:latin typeface="Times New Roman" panose="02020603050405020304" pitchFamily="18" charset="0"/>
              <a:cs typeface="Times New Roman" panose="02020603050405020304" pitchFamily="18" charset="0"/>
            </a:endParaRPr>
          </a:p>
        </p:txBody>
      </p:sp>
      <p:sp>
        <p:nvSpPr>
          <p:cNvPr id="25" name="Rectangle 24">
            <a:extLst>
              <a:ext uri="{FF2B5EF4-FFF2-40B4-BE49-F238E27FC236}">
                <a16:creationId xmlns:a16="http://schemas.microsoft.com/office/drawing/2014/main" id="{D77779AE-132B-4725-B8AD-7EDF68FEA9CA}"/>
              </a:ext>
            </a:extLst>
          </p:cNvPr>
          <p:cNvSpPr/>
          <p:nvPr/>
        </p:nvSpPr>
        <p:spPr>
          <a:xfrm>
            <a:off x="10190849" y="4793456"/>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Hệ</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sinh</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thái</a:t>
            </a:r>
            <a:endParaRPr lang="en-US" sz="3200" b="1" dirty="0">
              <a:solidFill>
                <a:schemeClr val="bg1"/>
              </a:solidFill>
              <a:latin typeface="Times New Roman" panose="02020603050405020304" pitchFamily="18" charset="0"/>
              <a:cs typeface="Times New Roman" panose="02020603050405020304" pitchFamily="18" charset="0"/>
            </a:endParaRPr>
          </a:p>
        </p:txBody>
      </p:sp>
      <p:sp>
        <p:nvSpPr>
          <p:cNvPr id="26" name="Rectangle 25">
            <a:extLst>
              <a:ext uri="{FF2B5EF4-FFF2-40B4-BE49-F238E27FC236}">
                <a16:creationId xmlns:a16="http://schemas.microsoft.com/office/drawing/2014/main" id="{B0F5FFC7-67E4-4C60-BA4F-523C5618FCD5}"/>
              </a:ext>
            </a:extLst>
          </p:cNvPr>
          <p:cNvSpPr/>
          <p:nvPr/>
        </p:nvSpPr>
        <p:spPr>
          <a:xfrm>
            <a:off x="7827169" y="4793457"/>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Quần</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xã</a:t>
            </a:r>
            <a:endParaRPr lang="en-US" sz="3200" b="1" dirty="0">
              <a:solidFill>
                <a:schemeClr val="bg1"/>
              </a:solidFill>
              <a:latin typeface="Times New Roman" panose="02020603050405020304" pitchFamily="18" charset="0"/>
              <a:cs typeface="Times New Roman" panose="02020603050405020304" pitchFamily="18" charset="0"/>
            </a:endParaRPr>
          </a:p>
        </p:txBody>
      </p:sp>
      <p:sp>
        <p:nvSpPr>
          <p:cNvPr id="27" name="Rectangle 26">
            <a:extLst>
              <a:ext uri="{FF2B5EF4-FFF2-40B4-BE49-F238E27FC236}">
                <a16:creationId xmlns:a16="http://schemas.microsoft.com/office/drawing/2014/main" id="{D9DA060D-3D2E-4C3E-AD53-139E26F71E62}"/>
              </a:ext>
            </a:extLst>
          </p:cNvPr>
          <p:cNvSpPr/>
          <p:nvPr/>
        </p:nvSpPr>
        <p:spPr>
          <a:xfrm>
            <a:off x="5441155" y="4822031"/>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Quần</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thể</a:t>
            </a:r>
            <a:endParaRPr lang="en-US" sz="3200" b="1" dirty="0">
              <a:solidFill>
                <a:schemeClr val="bg1"/>
              </a:solidFill>
              <a:latin typeface="Times New Roman" panose="02020603050405020304" pitchFamily="18" charset="0"/>
              <a:cs typeface="Times New Roman" panose="02020603050405020304" pitchFamily="18" charset="0"/>
            </a:endParaRPr>
          </a:p>
        </p:txBody>
      </p:sp>
      <p:sp>
        <p:nvSpPr>
          <p:cNvPr id="28" name="Rectangle 27">
            <a:extLst>
              <a:ext uri="{FF2B5EF4-FFF2-40B4-BE49-F238E27FC236}">
                <a16:creationId xmlns:a16="http://schemas.microsoft.com/office/drawing/2014/main" id="{F7389D34-A93D-4512-B52F-209D5A988133}"/>
              </a:ext>
            </a:extLst>
          </p:cNvPr>
          <p:cNvSpPr/>
          <p:nvPr/>
        </p:nvSpPr>
        <p:spPr>
          <a:xfrm>
            <a:off x="3222080" y="4822031"/>
            <a:ext cx="1885950" cy="1100137"/>
          </a:xfrm>
          <a:prstGeom prst="rect">
            <a:avLst/>
          </a:prstGeom>
          <a:solidFill>
            <a:srgbClr val="00B050"/>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1"/>
                </a:solidFill>
                <a:latin typeface="Times New Roman" panose="02020603050405020304" pitchFamily="18" charset="0"/>
                <a:cs typeface="Times New Roman" panose="02020603050405020304" pitchFamily="18" charset="0"/>
              </a:rPr>
              <a:t>Cá</a:t>
            </a:r>
            <a:r>
              <a:rPr lang="en-US" sz="3200" b="1" dirty="0">
                <a:solidFill>
                  <a:schemeClr val="bg1"/>
                </a:solidFill>
                <a:latin typeface="Times New Roman" panose="02020603050405020304" pitchFamily="18" charset="0"/>
                <a:cs typeface="Times New Roman" panose="02020603050405020304" pitchFamily="18" charset="0"/>
              </a:rPr>
              <a:t> </a:t>
            </a:r>
            <a:r>
              <a:rPr lang="en-US" sz="3200" b="1" dirty="0" err="1">
                <a:solidFill>
                  <a:schemeClr val="bg1"/>
                </a:solidFill>
                <a:latin typeface="Times New Roman" panose="02020603050405020304" pitchFamily="18" charset="0"/>
                <a:cs typeface="Times New Roman" panose="02020603050405020304" pitchFamily="18" charset="0"/>
              </a:rPr>
              <a:t>thể</a:t>
            </a:r>
            <a:endParaRPr lang="en-US" sz="3200" b="1" dirty="0">
              <a:solidFill>
                <a:schemeClr val="bg1"/>
              </a:solidFill>
              <a:latin typeface="Times New Roman" panose="02020603050405020304" pitchFamily="18" charset="0"/>
              <a:cs typeface="Times New Roman" panose="02020603050405020304" pitchFamily="18" charset="0"/>
            </a:endParaRPr>
          </a:p>
        </p:txBody>
      </p:sp>
      <p:cxnSp>
        <p:nvCxnSpPr>
          <p:cNvPr id="30" name="Straight Connector 29">
            <a:extLst>
              <a:ext uri="{FF2B5EF4-FFF2-40B4-BE49-F238E27FC236}">
                <a16:creationId xmlns:a16="http://schemas.microsoft.com/office/drawing/2014/main" id="{122107E0-258C-483B-99EA-D16A349F3A71}"/>
              </a:ext>
            </a:extLst>
          </p:cNvPr>
          <p:cNvCxnSpPr>
            <a:stCxn id="21" idx="2"/>
            <a:endCxn id="28" idx="0"/>
          </p:cNvCxnSpPr>
          <p:nvPr/>
        </p:nvCxnSpPr>
        <p:spPr>
          <a:xfrm flipH="1">
            <a:off x="4165055" y="3014662"/>
            <a:ext cx="1749970" cy="1807369"/>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28F34C8-B01D-4107-AD09-8E49665BDF5B}"/>
              </a:ext>
            </a:extLst>
          </p:cNvPr>
          <p:cNvCxnSpPr>
            <a:stCxn id="21" idx="2"/>
            <a:endCxn id="27" idx="0"/>
          </p:cNvCxnSpPr>
          <p:nvPr/>
        </p:nvCxnSpPr>
        <p:spPr>
          <a:xfrm>
            <a:off x="5915025" y="3014662"/>
            <a:ext cx="469105" cy="1807369"/>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E2F52D0-781E-4E23-8816-F3DC41552155}"/>
              </a:ext>
            </a:extLst>
          </p:cNvPr>
          <p:cNvCxnSpPr>
            <a:stCxn id="21" idx="2"/>
            <a:endCxn id="26" idx="0"/>
          </p:cNvCxnSpPr>
          <p:nvPr/>
        </p:nvCxnSpPr>
        <p:spPr>
          <a:xfrm>
            <a:off x="5915025" y="3014662"/>
            <a:ext cx="2855119" cy="1778795"/>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1147EF2F-38B2-44D4-B151-E9D3A465939B}"/>
              </a:ext>
            </a:extLst>
          </p:cNvPr>
          <p:cNvCxnSpPr>
            <a:stCxn id="21" idx="2"/>
            <a:endCxn id="25" idx="0"/>
          </p:cNvCxnSpPr>
          <p:nvPr/>
        </p:nvCxnSpPr>
        <p:spPr>
          <a:xfrm>
            <a:off x="5915025" y="3014662"/>
            <a:ext cx="5218799" cy="1778794"/>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72CA337-B3DD-487B-8421-4E3ED2404303}"/>
              </a:ext>
            </a:extLst>
          </p:cNvPr>
          <p:cNvCxnSpPr>
            <a:stCxn id="24" idx="2"/>
            <a:endCxn id="28" idx="0"/>
          </p:cNvCxnSpPr>
          <p:nvPr/>
        </p:nvCxnSpPr>
        <p:spPr>
          <a:xfrm flipH="1">
            <a:off x="4165055" y="3114675"/>
            <a:ext cx="6869206" cy="17073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7050E00-4DD8-4190-A05A-FA379C8BDD1C}"/>
              </a:ext>
            </a:extLst>
          </p:cNvPr>
          <p:cNvCxnSpPr>
            <a:stCxn id="24" idx="2"/>
            <a:endCxn id="27" idx="0"/>
          </p:cNvCxnSpPr>
          <p:nvPr/>
        </p:nvCxnSpPr>
        <p:spPr>
          <a:xfrm flipH="1">
            <a:off x="6384130" y="3114675"/>
            <a:ext cx="4650131" cy="17073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1E6A661-2F4E-4918-B2D5-1D3254D501B7}"/>
              </a:ext>
            </a:extLst>
          </p:cNvPr>
          <p:cNvCxnSpPr>
            <a:stCxn id="24" idx="2"/>
            <a:endCxn id="26" idx="0"/>
          </p:cNvCxnSpPr>
          <p:nvPr/>
        </p:nvCxnSpPr>
        <p:spPr>
          <a:xfrm flipH="1">
            <a:off x="8770144" y="3114675"/>
            <a:ext cx="2264117" cy="1678782"/>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A1572F3-40F6-4830-91E0-369C5EB02AA2}"/>
              </a:ext>
            </a:extLst>
          </p:cNvPr>
          <p:cNvCxnSpPr>
            <a:stCxn id="24" idx="2"/>
            <a:endCxn id="25" idx="0"/>
          </p:cNvCxnSpPr>
          <p:nvPr/>
        </p:nvCxnSpPr>
        <p:spPr>
          <a:xfrm>
            <a:off x="11034261" y="3114675"/>
            <a:ext cx="99563" cy="1678781"/>
          </a:xfrm>
          <a:prstGeom prst="line">
            <a:avLst/>
          </a:prstGeom>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43803ABC-DF8A-3958-C364-6687A2E4048A}"/>
              </a:ext>
            </a:extLst>
          </p:cNvPr>
          <p:cNvSpPr txBox="1"/>
          <p:nvPr/>
        </p:nvSpPr>
        <p:spPr>
          <a:xfrm rot="16200000">
            <a:off x="-214790" y="2753052"/>
            <a:ext cx="2491862" cy="523220"/>
          </a:xfrm>
          <a:prstGeom prst="rect">
            <a:avLst/>
          </a:prstGeom>
          <a:noFill/>
        </p:spPr>
        <p:txBody>
          <a:bodyPr wrap="square">
            <a:spAutoFit/>
          </a:bodyPr>
          <a:lstStyle/>
          <a:p>
            <a:r>
              <a:rPr lang="en-US" sz="2800">
                <a:solidFill>
                  <a:srgbClr val="00B050"/>
                </a:solidFill>
                <a:latin typeface="Times New Roman" panose="02020603050405020304" pitchFamily="18" charset="0"/>
                <a:cs typeface="Times New Roman" panose="02020603050405020304" pitchFamily="18" charset="0"/>
              </a:rPr>
              <a:t>Trao đổi chất</a:t>
            </a:r>
          </a:p>
        </p:txBody>
      </p:sp>
    </p:spTree>
    <p:extLst>
      <p:ext uri="{BB962C8B-B14F-4D97-AF65-F5344CB8AC3E}">
        <p14:creationId xmlns:p14="http://schemas.microsoft.com/office/powerpoint/2010/main" val="132974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0"/>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5" grpId="0" animBg="1"/>
      <p:bldP spid="16" grpId="0" animBg="1"/>
      <p:bldP spid="17" grpId="0" animBg="1"/>
      <p:bldP spid="21" grpId="0" animBg="1"/>
      <p:bldP spid="24" grpId="0" animBg="1"/>
      <p:bldP spid="25" grpId="0" animBg="1"/>
      <p:bldP spid="26" grpId="0" animBg="1"/>
      <p:bldP spid="27" grpId="0" animBg="1"/>
      <p:bldP spid="28" grpId="0" animBg="1"/>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2" name="Picture 6" descr="Cây tre và những câu chuyện xung quanh hoa tre">
            <a:extLst>
              <a:ext uri="{FF2B5EF4-FFF2-40B4-BE49-F238E27FC236}">
                <a16:creationId xmlns:a16="http://schemas.microsoft.com/office/drawing/2014/main" id="{A3BC2290-7480-4FB0-9BA6-2497ABA739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6757" y="290776"/>
            <a:ext cx="4669631" cy="4157891"/>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Ba bài học quý giá từ cây tre - Redsvn.net">
            <a:extLst>
              <a:ext uri="{FF2B5EF4-FFF2-40B4-BE49-F238E27FC236}">
                <a16:creationId xmlns:a16="http://schemas.microsoft.com/office/drawing/2014/main" id="{9F594787-A38A-4FEE-B5F1-7329B8C50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38900" y="290776"/>
            <a:ext cx="5591175" cy="41578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106E5034-E0BE-462D-B07A-89EA4982CA19}"/>
              </a:ext>
            </a:extLst>
          </p:cNvPr>
          <p:cNvSpPr txBox="1"/>
          <p:nvPr/>
        </p:nvSpPr>
        <p:spPr>
          <a:xfrm>
            <a:off x="971550" y="5029200"/>
            <a:ext cx="10687050" cy="523220"/>
          </a:xfrm>
          <a:prstGeom prst="rect">
            <a:avLst/>
          </a:prstGeom>
          <a:noFill/>
        </p:spPr>
        <p:txBody>
          <a:bodyPr wrap="square" rtlCol="0">
            <a:spAutoFit/>
          </a:bodyPr>
          <a:lstStyle/>
          <a:p>
            <a:r>
              <a:rPr lang="en-US" dirty="0"/>
              <a:t>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dựa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tránh</a:t>
            </a:r>
            <a:r>
              <a:rPr lang="en-US" sz="2800" dirty="0">
                <a:latin typeface="Times New Roman" panose="02020603050405020304" pitchFamily="18" charset="0"/>
                <a:cs typeface="Times New Roman" panose="02020603050405020304" pitchFamily="18" charset="0"/>
              </a:rPr>
              <a:t> đ</a:t>
            </a:r>
            <a:r>
              <a:rPr lang="vi-VN" sz="2800" dirty="0">
                <a:latin typeface="Times New Roman" panose="02020603050405020304" pitchFamily="18" charset="0"/>
                <a:cs typeface="Times New Roman" panose="02020603050405020304" pitchFamily="18" charset="0"/>
              </a:rPr>
              <a:t>ư</a:t>
            </a:r>
            <a:r>
              <a:rPr lang="en-US" sz="2800" dirty="0" err="1">
                <a:latin typeface="Times New Roman" panose="02020603050405020304" pitchFamily="18" charset="0"/>
                <a:cs typeface="Times New Roman" panose="02020603050405020304" pitchFamily="18" charset="0"/>
              </a:rPr>
              <a:t>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bão</a:t>
            </a:r>
            <a:endParaRPr lang="en-US" dirty="0">
              <a:latin typeface="Times New Roman" panose="02020603050405020304" pitchFamily="18" charset="0"/>
              <a:cs typeface="Times New Roman" panose="02020603050405020304" pitchFamily="18" charset="0"/>
            </a:endParaRPr>
          </a:p>
        </p:txBody>
      </p:sp>
      <p:sp>
        <p:nvSpPr>
          <p:cNvPr id="3" name="Arrow: Right 2">
            <a:extLst>
              <a:ext uri="{FF2B5EF4-FFF2-40B4-BE49-F238E27FC236}">
                <a16:creationId xmlns:a16="http://schemas.microsoft.com/office/drawing/2014/main" id="{2B7C552C-2811-4531-BA9C-AEA807DBF79A}"/>
              </a:ext>
            </a:extLst>
          </p:cNvPr>
          <p:cNvSpPr/>
          <p:nvPr/>
        </p:nvSpPr>
        <p:spPr>
          <a:xfrm>
            <a:off x="971550" y="5126503"/>
            <a:ext cx="485775" cy="328613"/>
          </a:xfrm>
          <a:prstGeom prst="rightArrow">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4799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ThemeGallery PowerTemplate">
            <a:extLst>
              <a:ext uri="{FF2B5EF4-FFF2-40B4-BE49-F238E27FC236}">
                <a16:creationId xmlns:a16="http://schemas.microsoft.com/office/drawing/2014/main" id="{B276A0B8-23B7-4577-BF0A-5B6B42FFC7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8456" y="218466"/>
            <a:ext cx="6415088" cy="3967771"/>
          </a:xfrm>
          <a:prstGeom prst="rect">
            <a:avLst/>
          </a:prstGeom>
          <a:noFill/>
          <a:extLst>
            <a:ext uri="{909E8E84-426E-40DD-AFC4-6F175D3DCCD1}">
              <a14:hiddenFill xmlns:a14="http://schemas.microsoft.com/office/drawing/2010/main">
                <a:solidFill>
                  <a:srgbClr val="FFFFFF"/>
                </a:solidFill>
              </a14:hiddenFill>
            </a:ext>
          </a:extLst>
        </p:spPr>
      </p:pic>
      <p:sp>
        <p:nvSpPr>
          <p:cNvPr id="2" name="Arrow: Right 1">
            <a:extLst>
              <a:ext uri="{FF2B5EF4-FFF2-40B4-BE49-F238E27FC236}">
                <a16:creationId xmlns:a16="http://schemas.microsoft.com/office/drawing/2014/main" id="{80D0BB99-2854-430A-8A17-293346B51218}"/>
              </a:ext>
            </a:extLst>
          </p:cNvPr>
          <p:cNvSpPr/>
          <p:nvPr/>
        </p:nvSpPr>
        <p:spPr>
          <a:xfrm>
            <a:off x="1414463" y="4929188"/>
            <a:ext cx="571500" cy="357187"/>
          </a:xfrm>
          <a:prstGeom prst="rightArrow">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259D44E7-6465-493F-BDA4-F7443F6268E5}"/>
              </a:ext>
            </a:extLst>
          </p:cNvPr>
          <p:cNvSpPr txBox="1"/>
          <p:nvPr/>
        </p:nvSpPr>
        <p:spPr>
          <a:xfrm>
            <a:off x="2009775" y="4692282"/>
            <a:ext cx="8172450" cy="830997"/>
          </a:xfrm>
          <a:prstGeom prst="rect">
            <a:avLst/>
          </a:prstGeom>
          <a:noFill/>
        </p:spPr>
        <p:txBody>
          <a:bodyPr wrap="square" rtlCol="0">
            <a:spAutoFit/>
          </a:bodyPr>
          <a:lstStyle/>
          <a:p>
            <a:r>
              <a:rPr lang="en-US" sz="2400" dirty="0" err="1">
                <a:latin typeface="Times New Roman" panose="02020603050405020304" pitchFamily="18" charset="0"/>
                <a:cs typeface="Times New Roman" panose="02020603050405020304" pitchFamily="18" charset="0"/>
              </a:rPr>
              <a:t>Cây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tr</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chịu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tốt</a:t>
            </a:r>
            <a:r>
              <a:rPr lang="en-US" sz="2400" dirty="0">
                <a:latin typeface="Times New Roman" panose="02020603050405020304" pitchFamily="18" charset="0"/>
                <a:cs typeface="Times New Roman" panose="02020603050405020304" pitchFamily="18" charset="0"/>
              </a:rPr>
              <a:t> h</a:t>
            </a:r>
            <a:r>
              <a:rPr lang="vi-VN" sz="2400" dirty="0">
                <a:latin typeface="Times New Roman" panose="02020603050405020304" pitchFamily="18" charset="0"/>
                <a:cs typeface="Times New Roman" panose="02020603050405020304" pitchFamily="18" charset="0"/>
              </a:rPr>
              <a:t>ơ</a:t>
            </a:r>
            <a:r>
              <a:rPr lang="en-US" sz="2400" dirty="0">
                <a:latin typeface="Times New Roman" panose="02020603050405020304" pitchFamily="18" charset="0"/>
                <a:cs typeface="Times New Roman" panose="02020603050405020304" pitchFamily="18" charset="0"/>
              </a:rPr>
              <a:t>n, </a:t>
            </a:r>
            <a:r>
              <a:rPr lang="en-US" sz="2400" dirty="0" err="1">
                <a:latin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nẩy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cs typeface="Times New Roman" panose="02020603050405020304" pitchFamily="18" charset="0"/>
              </a:rPr>
              <a:t> h</a:t>
            </a:r>
            <a:r>
              <a:rPr lang="vi-VN" sz="2400" dirty="0">
                <a:latin typeface="Times New Roman" panose="02020603050405020304" pitchFamily="18" charset="0"/>
                <a:cs typeface="Times New Roman" panose="02020603050405020304" pitchFamily="18" charset="0"/>
              </a:rPr>
              <a:t>ơ</a:t>
            </a:r>
            <a:r>
              <a:rPr lang="en-US" sz="2400" dirty="0">
                <a:latin typeface="Times New Roman" panose="02020603050405020304" pitchFamily="18" charset="0"/>
                <a:cs typeface="Times New Roman" panose="02020603050405020304" pitchFamily="18" charset="0"/>
              </a:rPr>
              <a:t>n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chặn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ngọn</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621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7">
            <a:extLst>
              <a:ext uri="{FF2B5EF4-FFF2-40B4-BE49-F238E27FC236}">
                <a16:creationId xmlns:a16="http://schemas.microsoft.com/office/drawing/2014/main" id="{7B3B3E1E-FBBF-4E00-8A18-71848A29AEF9}"/>
              </a:ext>
            </a:extLst>
          </p:cNvPr>
          <p:cNvGraphicFramePr>
            <a:graphicFrameLocks noGrp="1"/>
          </p:cNvGraphicFramePr>
          <p:nvPr>
            <p:extLst>
              <p:ext uri="{D42A27DB-BD31-4B8C-83A1-F6EECF244321}">
                <p14:modId xmlns:p14="http://schemas.microsoft.com/office/powerpoint/2010/main" val="2937940680"/>
              </p:ext>
            </p:extLst>
          </p:nvPr>
        </p:nvGraphicFramePr>
        <p:xfrm>
          <a:off x="-3" y="1031964"/>
          <a:ext cx="12192002" cy="5917475"/>
        </p:xfrm>
        <a:graphic>
          <a:graphicData uri="http://schemas.openxmlformats.org/drawingml/2006/table">
            <a:tbl>
              <a:tblPr firstRow="1" bandRow="1">
                <a:tableStyleId>{5940675A-B579-460E-94D1-54222C63F5DA}</a:tableStyleId>
              </a:tblPr>
              <a:tblGrid>
                <a:gridCol w="6096001">
                  <a:extLst>
                    <a:ext uri="{9D8B030D-6E8A-4147-A177-3AD203B41FA5}">
                      <a16:colId xmlns:a16="http://schemas.microsoft.com/office/drawing/2014/main" val="1197766285"/>
                    </a:ext>
                  </a:extLst>
                </a:gridCol>
                <a:gridCol w="6096001">
                  <a:extLst>
                    <a:ext uri="{9D8B030D-6E8A-4147-A177-3AD203B41FA5}">
                      <a16:colId xmlns:a16="http://schemas.microsoft.com/office/drawing/2014/main" val="81180357"/>
                    </a:ext>
                  </a:extLst>
                </a:gridCol>
              </a:tblGrid>
              <a:tr h="960337">
                <a:tc>
                  <a:txBody>
                    <a:bodyPr/>
                    <a:lstStyle/>
                    <a:p>
                      <a:pPr algn="ctr"/>
                      <a:r>
                        <a:rPr lang="en-US" sz="2800" dirty="0">
                          <a:latin typeface="Times New Roman" panose="02020603050405020304" pitchFamily="18" charset="0"/>
                          <a:cs typeface="Times New Roman" panose="02020603050405020304" pitchFamily="18" charset="0"/>
                        </a:rPr>
                        <a:t>BIỂU</a:t>
                      </a:r>
                      <a:r>
                        <a:rPr lang="en-US" sz="2800" baseline="0" dirty="0">
                          <a:latin typeface="Times New Roman" panose="02020603050405020304" pitchFamily="18" charset="0"/>
                          <a:cs typeface="Times New Roman" panose="02020603050405020304" pitchFamily="18" charset="0"/>
                        </a:rPr>
                        <a:t> HIỆN</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a:latin typeface="Times New Roman" panose="02020603050405020304" pitchFamily="18" charset="0"/>
                          <a:cs typeface="Times New Roman" panose="02020603050405020304" pitchFamily="18" charset="0"/>
                        </a:rPr>
                        <a:t> Ý NGHĨA</a:t>
                      </a:r>
                    </a:p>
                  </a:txBody>
                  <a:tcPr/>
                </a:tc>
                <a:extLst>
                  <a:ext uri="{0D108BD9-81ED-4DB2-BD59-A6C34878D82A}">
                    <a16:rowId xmlns:a16="http://schemas.microsoft.com/office/drawing/2014/main" val="2385355215"/>
                  </a:ext>
                </a:extLst>
              </a:tr>
              <a:tr h="960337">
                <a:tc>
                  <a:txBody>
                    <a:bodyPr/>
                    <a:lstStyle/>
                    <a:p>
                      <a:r>
                        <a:rPr lang="en-US" sz="2800" dirty="0">
                          <a:latin typeface="Times New Roman" panose="02020603050405020304" pitchFamily="18" charset="0"/>
                          <a:cs typeface="Times New Roman" panose="02020603050405020304" pitchFamily="18" charset="0"/>
                        </a:rPr>
                        <a:t>1. Tre </a:t>
                      </a:r>
                      <a:r>
                        <a:rPr lang="en-US" sz="2800" dirty="0" err="1">
                          <a:latin typeface="Times New Roman" panose="02020603050405020304" pitchFamily="18" charset="0"/>
                          <a:cs typeface="Times New Roman" panose="02020603050405020304" pitchFamily="18" charset="0"/>
                        </a:rPr>
                        <a:t>mọc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bụi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lũy</a:t>
                      </a:r>
                      <a:endParaRPr lang="en-US" sz="2800" dirty="0">
                        <a:latin typeface="Times New Roman" panose="02020603050405020304" pitchFamily="18" charset="0"/>
                        <a:cs typeface="Times New Roman" panose="02020603050405020304" pitchFamily="18" charset="0"/>
                      </a:endParaRPr>
                    </a:p>
                  </a:txBody>
                  <a:tcPr/>
                </a:tc>
                <a:tc>
                  <a:txBody>
                    <a:bodyPr/>
                    <a:lstStyle/>
                    <a:p>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dựa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tránh</a:t>
                      </a:r>
                      <a:r>
                        <a:rPr lang="en-US" sz="2800" dirty="0">
                          <a:latin typeface="Times New Roman" panose="02020603050405020304" pitchFamily="18" charset="0"/>
                          <a:cs typeface="Times New Roman" panose="02020603050405020304" pitchFamily="18" charset="0"/>
                        </a:rPr>
                        <a:t> đ</a:t>
                      </a:r>
                      <a:r>
                        <a:rPr lang="vi-VN" sz="2800" dirty="0">
                          <a:latin typeface="Times New Roman" panose="02020603050405020304" pitchFamily="18" charset="0"/>
                          <a:cs typeface="Times New Roman" panose="02020603050405020304" pitchFamily="18" charset="0"/>
                        </a:rPr>
                        <a:t>ư</a:t>
                      </a:r>
                      <a:r>
                        <a:rPr lang="en-US" sz="2800" dirty="0" err="1">
                          <a:latin typeface="Times New Roman" panose="02020603050405020304" pitchFamily="18" charset="0"/>
                          <a:cs typeface="Times New Roman" panose="02020603050405020304" pitchFamily="18" charset="0"/>
                        </a:rPr>
                        <a:t>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bão</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565020656"/>
                  </a:ext>
                </a:extLst>
              </a:tr>
              <a:tr h="1803915">
                <a:tc>
                  <a:txBody>
                    <a:bodyPr/>
                    <a:lstStyle/>
                    <a:p>
                      <a:r>
                        <a:rPr lang="en-US" sz="2800" dirty="0">
                          <a:latin typeface="Times New Roman" panose="02020603050405020304" pitchFamily="18" charset="0"/>
                          <a:cs typeface="Times New Roman" panose="02020603050405020304" pitchFamily="18" charset="0"/>
                        </a:rPr>
                        <a:t>2.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nhựa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liền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dễ</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endParaRPr lang="en-US" sz="2800" dirty="0">
                        <a:latin typeface="Times New Roman" panose="02020603050405020304" pitchFamily="18" charset="0"/>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sinh</a:t>
                      </a:r>
                      <a:r>
                        <a:rPr lang="en-US" sz="2800" dirty="0">
                          <a:latin typeface="Times New Roman" panose="02020603050405020304" pitchFamily="18" charset="0"/>
                          <a:cs typeface="Times New Roman" panose="02020603050405020304" pitchFamily="18" charset="0"/>
                        </a:rPr>
                        <a:t> tr</a:t>
                      </a:r>
                      <a:r>
                        <a:rPr lang="vi-VN" sz="2800" dirty="0">
                          <a:latin typeface="Times New Roman" panose="02020603050405020304" pitchFamily="18" charset="0"/>
                          <a:cs typeface="Times New Roman" panose="02020603050405020304" pitchFamily="18" charset="0"/>
                        </a:rPr>
                        <a:t>ư</a:t>
                      </a:r>
                      <a:r>
                        <a:rPr lang="en-US" sz="2800" dirty="0" err="1">
                          <a:latin typeface="Times New Roman" panose="02020603050405020304" pitchFamily="18" charset="0"/>
                          <a:cs typeface="Times New Roman" panose="02020603050405020304" pitchFamily="18" charset="0"/>
                        </a:rPr>
                        <a:t>ởng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chịu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tốt</a:t>
                      </a:r>
                      <a:r>
                        <a:rPr lang="en-US" sz="2800" dirty="0">
                          <a:latin typeface="Times New Roman" panose="02020603050405020304" pitchFamily="18" charset="0"/>
                          <a:cs typeface="Times New Roman" panose="02020603050405020304" pitchFamily="18" charset="0"/>
                        </a:rPr>
                        <a:t> h</a:t>
                      </a:r>
                      <a:r>
                        <a:rPr lang="vi-VN" sz="2800" dirty="0">
                          <a:latin typeface="Times New Roman" panose="02020603050405020304" pitchFamily="18" charset="0"/>
                          <a:cs typeface="Times New Roman" panose="02020603050405020304" pitchFamily="18" charset="0"/>
                        </a:rPr>
                        <a:t>ơ</a:t>
                      </a:r>
                      <a:r>
                        <a:rPr lang="en-US" sz="2800" dirty="0">
                          <a:latin typeface="Times New Roman" panose="02020603050405020304" pitchFamily="18" charset="0"/>
                          <a:cs typeface="Times New Roman" panose="02020603050405020304" pitchFamily="18" charset="0"/>
                        </a:rPr>
                        <a:t>n, </a:t>
                      </a:r>
                      <a:r>
                        <a:rPr lang="en-US" sz="2800" dirty="0" err="1">
                          <a:latin typeface="Times New Roman" panose="02020603050405020304" pitchFamily="18" charset="0"/>
                          <a:cs typeface="Times New Roman" panose="02020603050405020304" pitchFamily="18" charset="0"/>
                        </a:rPr>
                        <a:t>đồng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nẩy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cs typeface="Times New Roman" panose="02020603050405020304" pitchFamily="18" charset="0"/>
                        </a:rPr>
                        <a:t> h</a:t>
                      </a:r>
                      <a:r>
                        <a:rPr lang="vi-VN" sz="2800" dirty="0">
                          <a:latin typeface="Times New Roman" panose="02020603050405020304" pitchFamily="18" charset="0"/>
                          <a:cs typeface="Times New Roman" panose="02020603050405020304" pitchFamily="18" charset="0"/>
                        </a:rPr>
                        <a:t>ơ</a:t>
                      </a:r>
                      <a:r>
                        <a:rPr lang="en-US" sz="2800" dirty="0">
                          <a:latin typeface="Times New Roman" panose="02020603050405020304" pitchFamily="18" charset="0"/>
                          <a:cs typeface="Times New Roman" panose="02020603050405020304" pitchFamily="18" charset="0"/>
                        </a:rPr>
                        <a:t>n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bị</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chặt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ngọn</a:t>
                      </a:r>
                      <a:endParaRPr lang="en-US" sz="2800" dirty="0">
                        <a:latin typeface="Times New Roman" panose="02020603050405020304" pitchFamily="18" charset="0"/>
                        <a:cs typeface="Times New Roman" panose="02020603050405020304" pitchFamily="18" charset="0"/>
                      </a:endParaRPr>
                    </a:p>
                    <a:p>
                      <a:endParaRPr lang="en-US" sz="28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312092849"/>
                  </a:ext>
                </a:extLst>
              </a:tr>
              <a:tr h="1015741">
                <a:tc>
                  <a:txBody>
                    <a:bodyPr/>
                    <a:lstStyle/>
                    <a:p>
                      <a:r>
                        <a:rPr lang="en-US" sz="2800" dirty="0">
                          <a:latin typeface="Times New Roman" panose="02020603050405020304" pitchFamily="18" charset="0"/>
                          <a:cs typeface="Times New Roman" panose="02020603050405020304" pitchFamily="18" charset="0"/>
                        </a:rPr>
                        <a:t>3. </a:t>
                      </a:r>
                      <a:r>
                        <a:rPr lang="en-US" sz="2800" dirty="0" err="1">
                          <a:latin typeface="Times New Roman" panose="02020603050405020304" pitchFamily="18" charset="0"/>
                          <a:cs typeface="Times New Roman" panose="02020603050405020304" pitchFamily="18" charset="0"/>
                        </a:rPr>
                        <a:t>Trâu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hỗ</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trợ</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bầy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đàn</a:t>
                      </a:r>
                      <a:endParaRPr lang="en-US" sz="2800" dirty="0">
                        <a:latin typeface="Times New Roman" panose="02020603050405020304" pitchFamily="18" charset="0"/>
                        <a:cs typeface="Times New Roman" panose="02020603050405020304" pitchFamily="18" charset="0"/>
                      </a:endParaRPr>
                    </a:p>
                  </a:txBody>
                  <a:tcPr/>
                </a:tc>
                <a:tc>
                  <a:txBody>
                    <a:bodyPr/>
                    <a:lstStyle/>
                    <a:p>
                      <a:r>
                        <a:rPr lang="en-US" sz="2800" dirty="0" err="1">
                          <a:latin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vệ</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khỏi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kẻ</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thù</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661217276"/>
                  </a:ext>
                </a:extLst>
              </a:tr>
              <a:tr h="1177145">
                <a:tc>
                  <a:txBody>
                    <a:bodyPr/>
                    <a:lstStyle/>
                    <a:p>
                      <a:r>
                        <a:rPr lang="en-US" sz="2800" dirty="0">
                          <a:latin typeface="Times New Roman" panose="02020603050405020304" pitchFamily="18" charset="0"/>
                          <a:cs typeface="Times New Roman" panose="02020603050405020304" pitchFamily="18" charset="0"/>
                        </a:rPr>
                        <a:t>4. </a:t>
                      </a:r>
                      <a:r>
                        <a:rPr lang="en-US" sz="2800" dirty="0" err="1">
                          <a:latin typeface="Times New Roman" panose="02020603050405020304" pitchFamily="18" charset="0"/>
                          <a:cs typeface="Times New Roman" panose="02020603050405020304" pitchFamily="18" charset="0"/>
                        </a:rPr>
                        <a:t>Bồ</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xếp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hàng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kiếm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ăn</a:t>
                      </a:r>
                      <a:endParaRPr lang="en-US" sz="2800" dirty="0">
                        <a:latin typeface="Times New Roman" panose="02020603050405020304" pitchFamily="18" charset="0"/>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err="1">
                          <a:latin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bắt</a:t>
                      </a:r>
                      <a:r>
                        <a:rPr lang="en-US" sz="2800" dirty="0">
                          <a:latin typeface="Times New Roman" panose="02020603050405020304" pitchFamily="18" charset="0"/>
                          <a:cs typeface="Times New Roman" panose="02020603050405020304" pitchFamily="18" charset="0"/>
                        </a:rPr>
                        <a:t> đ</a:t>
                      </a:r>
                      <a:r>
                        <a:rPr lang="vi-VN" sz="2800" dirty="0">
                          <a:latin typeface="Times New Roman" panose="02020603050405020304" pitchFamily="18" charset="0"/>
                          <a:cs typeface="Times New Roman" panose="02020603050405020304" pitchFamily="18" charset="0"/>
                        </a:rPr>
                        <a:t>ư</a:t>
                      </a:r>
                      <a:r>
                        <a:rPr lang="en-US" sz="2800" dirty="0" err="1">
                          <a:latin typeface="Times New Roman" panose="02020603050405020304" pitchFamily="18" charset="0"/>
                          <a:cs typeface="Times New Roman" panose="02020603050405020304" pitchFamily="18" charset="0"/>
                        </a:rPr>
                        <a:t>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cs typeface="Times New Roman" panose="02020603050405020304" pitchFamily="18" charset="0"/>
                        </a:rPr>
                        <a:t> h</a:t>
                      </a:r>
                      <a:r>
                        <a:rPr lang="vi-VN" sz="2800" dirty="0">
                          <a:latin typeface="Times New Roman" panose="02020603050405020304" pitchFamily="18" charset="0"/>
                          <a:cs typeface="Times New Roman" panose="02020603050405020304" pitchFamily="18" charset="0"/>
                        </a:rPr>
                        <a:t>ơ</a:t>
                      </a:r>
                      <a:r>
                        <a:rPr lang="en-US" sz="2800" dirty="0">
                          <a:latin typeface="Times New Roman" panose="02020603050405020304" pitchFamily="18" charset="0"/>
                          <a:cs typeface="Times New Roman" panose="02020603050405020304" pitchFamily="18" charset="0"/>
                        </a:rPr>
                        <a:t>n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riêng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lẻ</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215392816"/>
                  </a:ext>
                </a:extLst>
              </a:tr>
            </a:tbl>
          </a:graphicData>
        </a:graphic>
      </p:graphicFrame>
      <p:sp>
        <p:nvSpPr>
          <p:cNvPr id="3" name="TextBox 2">
            <a:extLst>
              <a:ext uri="{FF2B5EF4-FFF2-40B4-BE49-F238E27FC236}">
                <a16:creationId xmlns:a16="http://schemas.microsoft.com/office/drawing/2014/main" id="{513B7153-06B0-490C-A9AD-3266C3E3C21F}"/>
              </a:ext>
            </a:extLst>
          </p:cNvPr>
          <p:cNvSpPr txBox="1"/>
          <p:nvPr/>
        </p:nvSpPr>
        <p:spPr>
          <a:xfrm>
            <a:off x="4409202" y="121154"/>
            <a:ext cx="3857625" cy="584775"/>
          </a:xfrm>
          <a:prstGeom prst="rect">
            <a:avLst/>
          </a:prstGeom>
          <a:noFill/>
        </p:spPr>
        <p:txBody>
          <a:bodyPr wrap="square" rtlCol="0">
            <a:spAutoFit/>
          </a:bodyPr>
          <a:lstStyle/>
          <a:p>
            <a:r>
              <a:rPr lang="en-US" sz="3200" b="1" dirty="0">
                <a:latin typeface="Times New Roman" panose="02020603050405020304" pitchFamily="18" charset="0"/>
                <a:cs typeface="Times New Roman" panose="02020603050405020304" pitchFamily="18" charset="0"/>
              </a:rPr>
              <a:t>QUAN HỆ HỖ TRỢ</a:t>
            </a:r>
          </a:p>
        </p:txBody>
      </p:sp>
    </p:spTree>
    <p:extLst>
      <p:ext uri="{BB962C8B-B14F-4D97-AF65-F5344CB8AC3E}">
        <p14:creationId xmlns:p14="http://schemas.microsoft.com/office/powerpoint/2010/main" val="133002379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Sư tử đực lao vào đánh nhau vì làm phiền cuộc ân ái">
            <a:extLst>
              <a:ext uri="{FF2B5EF4-FFF2-40B4-BE49-F238E27FC236}">
                <a16:creationId xmlns:a16="http://schemas.microsoft.com/office/drawing/2014/main" id="{6779A08A-57F7-4CF2-ABE6-1933ED62D0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2913" y="132484"/>
            <a:ext cx="4710112" cy="3140075"/>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Những “kẻ sát nhân máu lạnh” ăn thịt đồng loại nhiều nhất hành tinh | Tin  tức mới nhất 24h - Đọc Báo Lao Động online - Laodong.vn">
            <a:extLst>
              <a:ext uri="{FF2B5EF4-FFF2-40B4-BE49-F238E27FC236}">
                <a16:creationId xmlns:a16="http://schemas.microsoft.com/office/drawing/2014/main" id="{915C4CC6-2F7B-455E-97F0-84557E4926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38977" y="132484"/>
            <a:ext cx="4710112" cy="3140074"/>
          </a:xfrm>
          <a:prstGeom prst="rect">
            <a:avLst/>
          </a:prstGeom>
          <a:noFill/>
          <a:extLst>
            <a:ext uri="{909E8E84-426E-40DD-AFC4-6F175D3DCCD1}">
              <a14:hiddenFill xmlns:a14="http://schemas.microsoft.com/office/drawing/2010/main">
                <a:solidFill>
                  <a:srgbClr val="FFFFFF"/>
                </a:solidFill>
              </a14:hiddenFill>
            </a:ext>
          </a:extLst>
        </p:spPr>
      </p:pic>
      <p:pic>
        <p:nvPicPr>
          <p:cNvPr id="8200" name="Picture 8" descr="Kỹ thuật trồng và chăm sóc cây Bạch Đàn, ky thuat trong va cham soc cay bach  dan">
            <a:extLst>
              <a:ext uri="{FF2B5EF4-FFF2-40B4-BE49-F238E27FC236}">
                <a16:creationId xmlns:a16="http://schemas.microsoft.com/office/drawing/2014/main" id="{E1438AF8-5E9F-4EBE-999F-7F61DDB8ED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4299" y="3567113"/>
            <a:ext cx="4205289" cy="3158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1086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F281022-75FE-42AF-BB5F-FCDF447AA6DF}"/>
              </a:ext>
            </a:extLst>
          </p:cNvPr>
          <p:cNvSpPr txBox="1"/>
          <p:nvPr/>
        </p:nvSpPr>
        <p:spPr>
          <a:xfrm>
            <a:off x="1561512" y="905292"/>
            <a:ext cx="9674812" cy="1631216"/>
          </a:xfrm>
          <a:prstGeom prst="rect">
            <a:avLst/>
          </a:prstGeom>
          <a:noFill/>
        </p:spPr>
        <p:txBody>
          <a:bodyPr wrap="square" rtlCol="0">
            <a:spAutoFit/>
          </a:bodyPr>
          <a:lstStyle/>
          <a:p>
            <a:pPr marL="285750" indent="-285750" algn="just">
              <a:buFontTx/>
              <a:buChar char="-"/>
            </a:pPr>
            <a:r>
              <a:rPr lang="en-US" sz="2800" b="1" dirty="0" err="1">
                <a:latin typeface="Times New Roman" panose="02020603050405020304" pitchFamily="18" charset="0"/>
                <a:cs typeface="Times New Roman" panose="02020603050405020304" pitchFamily="18" charset="0"/>
              </a:rPr>
              <a:t>Khái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xảy</a:t>
            </a:r>
            <a:r>
              <a:rPr lang="en-US" sz="2400" dirty="0">
                <a:latin typeface="Times New Roman" panose="02020603050405020304" pitchFamily="18" charset="0"/>
                <a:cs typeface="Times New Roman" panose="02020603050405020304" pitchFamily="18" charset="0"/>
              </a:rPr>
              <a:t> ra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tăng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nguồn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cs typeface="Times New Roman" panose="02020603050405020304" pitchFamily="18" charset="0"/>
              </a:rPr>
              <a:t>, n</a:t>
            </a:r>
            <a:r>
              <a:rPr lang="vi-VN" sz="2400" dirty="0">
                <a:latin typeface="Times New Roman" panose="02020603050405020304" pitchFamily="18" charset="0"/>
                <a:cs typeface="Times New Roman" panose="02020603050405020304" pitchFamily="18" charset="0"/>
              </a:rPr>
              <a:t>ơ</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cs typeface="Times New Roman" panose="02020603050405020304" pitchFamily="18" charset="0"/>
              </a:rPr>
              <a:t>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giành</a:t>
            </a:r>
            <a:r>
              <a:rPr lang="en-US" sz="2400" dirty="0">
                <a:latin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phối</a:t>
            </a:r>
            <a:r>
              <a:rPr lang="en-US" sz="2400" dirty="0">
                <a:latin typeface="Times New Roman" panose="02020603050405020304" pitchFamily="18" charset="0"/>
                <a:cs typeface="Times New Roman" panose="02020603050405020304" pitchFamily="18" charset="0"/>
              </a:rPr>
              <a:t>.</a:t>
            </a:r>
          </a:p>
        </p:txBody>
      </p:sp>
      <p:sp>
        <p:nvSpPr>
          <p:cNvPr id="4" name="TextBox 3">
            <a:extLst>
              <a:ext uri="{FF2B5EF4-FFF2-40B4-BE49-F238E27FC236}">
                <a16:creationId xmlns:a16="http://schemas.microsoft.com/office/drawing/2014/main" id="{269B2BF1-AE62-4255-B790-37FD5D3B5765}"/>
              </a:ext>
            </a:extLst>
          </p:cNvPr>
          <p:cNvSpPr txBox="1"/>
          <p:nvPr/>
        </p:nvSpPr>
        <p:spPr>
          <a:xfrm>
            <a:off x="1800666" y="2643188"/>
            <a:ext cx="9435660" cy="892552"/>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Kết</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quả</a:t>
            </a:r>
            <a:r>
              <a:rPr lang="en-US" sz="2400" b="1"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kém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thích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di </a:t>
            </a:r>
            <a:r>
              <a:rPr lang="en-US" sz="2400" dirty="0" err="1">
                <a:latin typeface="Times New Roman" panose="02020603050405020304" pitchFamily="18" charset="0"/>
                <a:cs typeface="Times New Roman" panose="02020603050405020304" pitchFamily="18" charset="0"/>
              </a:rPr>
              <a:t>chuyển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cs typeface="Times New Roman" panose="02020603050405020304" pitchFamily="18" charset="0"/>
              </a:rPr>
              <a:t> n</a:t>
            </a:r>
            <a:r>
              <a:rPr lang="vi-VN" sz="2400" dirty="0">
                <a:latin typeface="Times New Roman" panose="02020603050405020304" pitchFamily="18" charset="0"/>
                <a:cs typeface="Times New Roman" panose="02020603050405020304" pitchFamily="18" charset="0"/>
              </a:rPr>
              <a:t>ơ</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diệt</a:t>
            </a:r>
            <a:r>
              <a:rPr lang="en-US" sz="2400" dirty="0">
                <a:latin typeface="Times New Roman" panose="02020603050405020304" pitchFamily="18" charset="0"/>
                <a:cs typeface="Times New Roman" panose="02020603050405020304" pitchFamily="18" charset="0"/>
              </a:rPr>
              <a:t>.</a:t>
            </a:r>
          </a:p>
        </p:txBody>
      </p:sp>
      <p:sp>
        <p:nvSpPr>
          <p:cNvPr id="6" name="TextBox 5">
            <a:extLst>
              <a:ext uri="{FF2B5EF4-FFF2-40B4-BE49-F238E27FC236}">
                <a16:creationId xmlns:a16="http://schemas.microsoft.com/office/drawing/2014/main" id="{F1D8A097-BF99-42EE-8CEE-212A126B4538}"/>
              </a:ext>
            </a:extLst>
          </p:cNvPr>
          <p:cNvSpPr txBox="1"/>
          <p:nvPr/>
        </p:nvSpPr>
        <p:spPr>
          <a:xfrm>
            <a:off x="1927274" y="4014787"/>
            <a:ext cx="9309050" cy="1261884"/>
          </a:xfrm>
          <a:prstGeom prst="rect">
            <a:avLst/>
          </a:prstGeom>
          <a:noFill/>
        </p:spPr>
        <p:txBody>
          <a:bodyPr wrap="square" rtlCol="0">
            <a:spAutoFit/>
          </a:bodyPr>
          <a:lstStyle/>
          <a:p>
            <a:pPr algn="just"/>
            <a:r>
              <a:rPr lang="en-US" sz="2800" b="1" dirty="0">
                <a:latin typeface="Times New Roman" panose="02020603050405020304" pitchFamily="18" charset="0"/>
                <a:cs typeface="Times New Roman" panose="02020603050405020304" pitchFamily="18" charset="0"/>
              </a:rPr>
              <a:t>- Ý </a:t>
            </a:r>
            <a:r>
              <a:rPr lang="en-US" sz="2800" b="1" dirty="0" err="1">
                <a:latin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Đảm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l</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đ</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chọn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khỏe</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đảm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tồn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triển</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36507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8B87A86-280B-DE2F-268B-195D30AE778C}"/>
              </a:ext>
            </a:extLst>
          </p:cNvPr>
          <p:cNvSpPr>
            <a:spLocks noGrp="1"/>
          </p:cNvSpPr>
          <p:nvPr>
            <p:ph type="sldNum" sz="quarter" idx="12"/>
          </p:nvPr>
        </p:nvSpPr>
        <p:spPr/>
        <p:txBody>
          <a:bodyPr/>
          <a:lstStyle/>
          <a:p>
            <a:fld id="{19B51A1E-902D-48AF-9020-955120F399B6}" type="slidenum">
              <a:rPr lang="en-ZA" smtClean="0"/>
              <a:pPr/>
              <a:t>15</a:t>
            </a:fld>
            <a:endParaRPr lang="en-ZA" dirty="0"/>
          </a:p>
        </p:txBody>
      </p:sp>
      <p:sp>
        <p:nvSpPr>
          <p:cNvPr id="6" name="TextBox 5">
            <a:extLst>
              <a:ext uri="{FF2B5EF4-FFF2-40B4-BE49-F238E27FC236}">
                <a16:creationId xmlns:a16="http://schemas.microsoft.com/office/drawing/2014/main" id="{DB8D41D5-647E-2BBA-A21E-299FE63B0C04}"/>
              </a:ext>
            </a:extLst>
          </p:cNvPr>
          <p:cNvSpPr txBox="1"/>
          <p:nvPr/>
        </p:nvSpPr>
        <p:spPr>
          <a:xfrm>
            <a:off x="772886" y="680070"/>
            <a:ext cx="11125200" cy="4650760"/>
          </a:xfrm>
          <a:prstGeom prst="rect">
            <a:avLst/>
          </a:prstGeom>
          <a:noFill/>
        </p:spPr>
        <p:txBody>
          <a:bodyPr wrap="square">
            <a:spAutoFit/>
          </a:bodyPr>
          <a:lstStyle/>
          <a:p>
            <a:pPr marL="63500" marR="158115">
              <a:lnSpc>
                <a:spcPct val="150000"/>
              </a:lnSpc>
              <a:spcBef>
                <a:spcPts val="220"/>
              </a:spcBef>
            </a:pPr>
            <a:r>
              <a:rPr lang="en-US" sz="2800" b="1"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2022. Câu</a:t>
            </a:r>
            <a:r>
              <a:rPr lang="en-US" sz="2800" b="1"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b="1">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84: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Khi</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thiếu</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thức</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ăn,</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ở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một</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số</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loài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động</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vật,</a:t>
            </a:r>
            <a:r>
              <a:rPr lang="en-US" sz="2800" spc="-2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các</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cá</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thể</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trong</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một</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quần</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thể</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ăn</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thịt</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lẫn</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nhau. Hiện</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tượng</a:t>
            </a:r>
            <a:r>
              <a:rPr lang="en-US" sz="2800" spc="33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này</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thể</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hiện</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mối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quan</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hệ</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sinh</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thái</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nào</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sau</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đây?</a:t>
            </a:r>
            <a:endParaRPr lang="en-US" sz="2800">
              <a:effectLst/>
              <a:latin typeface="Palatino Linotype" panose="02040502050505030304" pitchFamily="18" charset="0"/>
              <a:ea typeface="Palatino Linotype" panose="02040502050505030304" pitchFamily="18" charset="0"/>
              <a:cs typeface="Times New Roman" panose="02020603050405020304" pitchFamily="18" charset="0"/>
            </a:endParaRPr>
          </a:p>
          <a:p>
            <a:pPr marL="577850" indent="-514350">
              <a:lnSpc>
                <a:spcPct val="150000"/>
              </a:lnSpc>
              <a:spcBef>
                <a:spcPts val="220"/>
              </a:spcBef>
              <a:buAutoNum type="alphaUcPeriod"/>
            </a:pP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Cạnh</a:t>
            </a:r>
            <a:r>
              <a:rPr lang="en-US" sz="2800" spc="1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1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tranh </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khác</a:t>
            </a:r>
            <a:r>
              <a:rPr lang="en-US" sz="2800" spc="-2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loài.</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p>
          <a:p>
            <a:pPr marL="577850" indent="-514350">
              <a:lnSpc>
                <a:spcPct val="150000"/>
              </a:lnSpc>
              <a:spcBef>
                <a:spcPts val="220"/>
              </a:spcBef>
              <a:buAutoNum type="alphaUcPeriod"/>
            </a:pP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Cạnh tranh cùng loài.    </a:t>
            </a:r>
            <a:r>
              <a:rPr lang="en-US" sz="2800" spc="16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p>
          <a:p>
            <a:pPr marL="577850" indent="-514350">
              <a:lnSpc>
                <a:spcPct val="150000"/>
              </a:lnSpc>
              <a:spcBef>
                <a:spcPts val="220"/>
              </a:spcBef>
              <a:buAutoNum type="alphaUcPeriod"/>
            </a:pP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Hội</a:t>
            </a:r>
            <a:r>
              <a:rPr lang="en-US" sz="2800" spc="-2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sinh.                      </a:t>
            </a:r>
          </a:p>
          <a:p>
            <a:pPr marL="577850" indent="-514350">
              <a:lnSpc>
                <a:spcPct val="150000"/>
              </a:lnSpc>
              <a:spcBef>
                <a:spcPts val="220"/>
              </a:spcBef>
              <a:buAutoNum type="alphaUcPeriod"/>
            </a:pP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Kí</a:t>
            </a:r>
            <a:r>
              <a:rPr lang="en-US" sz="2800">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 </a:t>
            </a:r>
            <a:r>
              <a:rPr lang="en-US" sz="2800" spc="-5">
                <a:solidFill>
                  <a:srgbClr val="000000"/>
                </a:solidFill>
                <a:effectLst/>
                <a:latin typeface="Times New Roman" panose="02020603050405020304" pitchFamily="18" charset="0"/>
                <a:ea typeface="Palatino Linotype" panose="02040502050505030304" pitchFamily="18" charset="0"/>
                <a:cs typeface="Times New Roman" panose="02020603050405020304" pitchFamily="18" charset="0"/>
              </a:rPr>
              <a:t>sinh</a:t>
            </a:r>
            <a:endParaRPr lang="en-US" sz="2800">
              <a:effectLst/>
              <a:latin typeface="Palatino Linotype" panose="02040502050505030304" pitchFamily="18" charset="0"/>
              <a:ea typeface="Palatino Linotype" panose="02040502050505030304" pitchFamily="18" charset="0"/>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91C0A950-A7BE-A3AC-25EB-3DAA80B5B394}"/>
                  </a:ext>
                </a:extLst>
              </p14:cNvPr>
              <p14:cNvContentPartPr/>
              <p14:nvPr/>
            </p14:nvContentPartPr>
            <p14:xfrm>
              <a:off x="755640" y="3371760"/>
              <a:ext cx="717840" cy="654480"/>
            </p14:xfrm>
          </p:contentPart>
        </mc:Choice>
        <mc:Fallback xmlns="">
          <p:pic>
            <p:nvPicPr>
              <p:cNvPr id="2" name="Ink 1">
                <a:extLst>
                  <a:ext uri="{FF2B5EF4-FFF2-40B4-BE49-F238E27FC236}">
                    <a16:creationId xmlns:a16="http://schemas.microsoft.com/office/drawing/2014/main" id="{91C0A950-A7BE-A3AC-25EB-3DAA80B5B394}"/>
                  </a:ext>
                </a:extLst>
              </p:cNvPr>
              <p:cNvPicPr/>
              <p:nvPr/>
            </p:nvPicPr>
            <p:blipFill>
              <a:blip r:embed="rId3"/>
              <a:stretch>
                <a:fillRect/>
              </a:stretch>
            </p:blipFill>
            <p:spPr>
              <a:xfrm>
                <a:off x="746280" y="3362400"/>
                <a:ext cx="736560" cy="673200"/>
              </a:xfrm>
              <a:prstGeom prst="rect">
                <a:avLst/>
              </a:prstGeom>
            </p:spPr>
          </p:pic>
        </mc:Fallback>
      </mc:AlternateContent>
    </p:spTree>
    <p:extLst>
      <p:ext uri="{BB962C8B-B14F-4D97-AF65-F5344CB8AC3E}">
        <p14:creationId xmlns:p14="http://schemas.microsoft.com/office/powerpoint/2010/main" val="55199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0" fill="hold"/>
                                        <p:tgtEl>
                                          <p:spTgt spid="2"/>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ACFDE84-6448-4EAC-AD95-10A102EB7C9B}"/>
              </a:ext>
            </a:extLst>
          </p:cNvPr>
          <p:cNvSpPr>
            <a:spLocks noGrp="1"/>
          </p:cNvSpPr>
          <p:nvPr>
            <p:ph type="sldNum" sz="quarter" idx="12"/>
          </p:nvPr>
        </p:nvSpPr>
        <p:spPr/>
        <p:txBody>
          <a:bodyPr/>
          <a:lstStyle/>
          <a:p>
            <a:fld id="{19B51A1E-902D-48AF-9020-955120F399B6}" type="slidenum">
              <a:rPr lang="en-ZA" smtClean="0"/>
              <a:pPr/>
              <a:t>16</a:t>
            </a:fld>
            <a:endParaRPr lang="en-ZA" dirty="0"/>
          </a:p>
        </p:txBody>
      </p:sp>
      <p:sp>
        <p:nvSpPr>
          <p:cNvPr id="6" name="TextBox 5">
            <a:extLst>
              <a:ext uri="{FF2B5EF4-FFF2-40B4-BE49-F238E27FC236}">
                <a16:creationId xmlns:a16="http://schemas.microsoft.com/office/drawing/2014/main" id="{C1004A4C-464F-5210-4D00-F06F949E0656}"/>
              </a:ext>
            </a:extLst>
          </p:cNvPr>
          <p:cNvSpPr txBox="1"/>
          <p:nvPr/>
        </p:nvSpPr>
        <p:spPr>
          <a:xfrm>
            <a:off x="1121227" y="693395"/>
            <a:ext cx="10591801" cy="2677656"/>
          </a:xfrm>
          <a:prstGeom prst="rect">
            <a:avLst/>
          </a:prstGeom>
          <a:noFill/>
        </p:spPr>
        <p:txBody>
          <a:bodyPr wrap="square">
            <a:spAutoFit/>
          </a:bodyPr>
          <a:lstStyle/>
          <a:p>
            <a:pPr algn="just"/>
            <a:r>
              <a:rPr lang="en-US" sz="28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2016. Câu 8: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Ví dụ nào sau đây minh họa mối quan hệ hỗ trợ cùng loài? </a:t>
            </a:r>
          </a:p>
          <a:p>
            <a:pPr indent="177800"/>
            <a:r>
              <a:rPr lang="en-US" sz="28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Bồ nông xếp thành hàng đi kiếm ăn bắt được nhiều cá hơn bồ nông đi kiếm ăn riêng rẽ.</a:t>
            </a:r>
          </a:p>
          <a:p>
            <a:pPr indent="177800"/>
            <a:r>
              <a:rPr lang="en-US" sz="28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Các con hươu đực tranh giành con cái trong mùa sinh sản. </a:t>
            </a:r>
          </a:p>
          <a:p>
            <a:pPr indent="177800"/>
            <a:r>
              <a:rPr lang="en-US" sz="28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Cá ép sống bám trên cá lớn. </a:t>
            </a:r>
          </a:p>
          <a:p>
            <a:pPr indent="177800"/>
            <a:r>
              <a:rPr lang="en-US" sz="28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 </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Cây phong lan bám trên thân cây gỗ trong rừng. </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CA246AE6-8CBA-A99D-A5C6-E8D0EFBB98A7}"/>
                  </a:ext>
                </a:extLst>
              </p14:cNvPr>
              <p14:cNvContentPartPr/>
              <p14:nvPr/>
            </p14:nvContentPartPr>
            <p14:xfrm>
              <a:off x="1257120" y="1168560"/>
              <a:ext cx="502200" cy="381240"/>
            </p14:xfrm>
          </p:contentPart>
        </mc:Choice>
        <mc:Fallback xmlns="">
          <p:pic>
            <p:nvPicPr>
              <p:cNvPr id="2" name="Ink 1">
                <a:extLst>
                  <a:ext uri="{FF2B5EF4-FFF2-40B4-BE49-F238E27FC236}">
                    <a16:creationId xmlns:a16="http://schemas.microsoft.com/office/drawing/2014/main" id="{CA246AE6-8CBA-A99D-A5C6-E8D0EFBB98A7}"/>
                  </a:ext>
                </a:extLst>
              </p:cNvPr>
              <p:cNvPicPr/>
              <p:nvPr/>
            </p:nvPicPr>
            <p:blipFill>
              <a:blip r:embed="rId3"/>
              <a:stretch>
                <a:fillRect/>
              </a:stretch>
            </p:blipFill>
            <p:spPr>
              <a:xfrm>
                <a:off x="1247760" y="1159200"/>
                <a:ext cx="520920" cy="399960"/>
              </a:xfrm>
              <a:prstGeom prst="rect">
                <a:avLst/>
              </a:prstGeom>
            </p:spPr>
          </p:pic>
        </mc:Fallback>
      </mc:AlternateContent>
    </p:spTree>
    <p:extLst>
      <p:ext uri="{BB962C8B-B14F-4D97-AF65-F5344CB8AC3E}">
        <p14:creationId xmlns:p14="http://schemas.microsoft.com/office/powerpoint/2010/main" val="4022057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0" fill="hold"/>
                                        <p:tgtEl>
                                          <p:spTgt spid="2"/>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434B864-848B-AF04-B1DA-87999985A4DB}"/>
              </a:ext>
            </a:extLst>
          </p:cNvPr>
          <p:cNvSpPr>
            <a:spLocks noGrp="1"/>
          </p:cNvSpPr>
          <p:nvPr>
            <p:ph type="sldNum" sz="quarter" idx="12"/>
          </p:nvPr>
        </p:nvSpPr>
        <p:spPr/>
        <p:txBody>
          <a:bodyPr/>
          <a:lstStyle/>
          <a:p>
            <a:fld id="{19B51A1E-902D-48AF-9020-955120F399B6}" type="slidenum">
              <a:rPr lang="en-ZA" smtClean="0"/>
              <a:pPr/>
              <a:t>17</a:t>
            </a:fld>
            <a:endParaRPr lang="en-ZA" dirty="0"/>
          </a:p>
        </p:txBody>
      </p:sp>
      <p:sp>
        <p:nvSpPr>
          <p:cNvPr id="6" name="TextBox 5">
            <a:extLst>
              <a:ext uri="{FF2B5EF4-FFF2-40B4-BE49-F238E27FC236}">
                <a16:creationId xmlns:a16="http://schemas.microsoft.com/office/drawing/2014/main" id="{6AC1C7BC-3DED-6A13-F310-2D1CED09C4BD}"/>
              </a:ext>
            </a:extLst>
          </p:cNvPr>
          <p:cNvSpPr txBox="1"/>
          <p:nvPr/>
        </p:nvSpPr>
        <p:spPr>
          <a:xfrm>
            <a:off x="511629" y="931678"/>
            <a:ext cx="11353800" cy="5759334"/>
          </a:xfrm>
          <a:prstGeom prst="rect">
            <a:avLst/>
          </a:prstGeom>
          <a:noFill/>
        </p:spPr>
        <p:txBody>
          <a:bodyPr wrap="square">
            <a:spAutoFit/>
          </a:bodyPr>
          <a:lstStyle/>
          <a:p>
            <a:pPr algn="just">
              <a:lnSpc>
                <a:spcPct val="115000"/>
              </a:lnSpc>
              <a:spcAft>
                <a:spcPts val="1000"/>
              </a:spcAft>
            </a:pP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Câu 14. </a:t>
            </a: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Trong các phát biểu sau, có bao nhiêu phát biểu đúng về quan hệ cạnh tranh giữa các cá thể trong quần thể sinh vật?</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mj-lt"/>
              <a:buAutoNum type="arabicParenBoth"/>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Khi quan hệ cạnh tranh gay gắt thì các cá thể cạnh tranh yếu có thể bị đào thải ra khỏi quần thể</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mj-lt"/>
              <a:buAutoNum type="arabicParenBoth"/>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Quan hệ cạnh tranh xảy ra khi mật độ cá thể của quần thể tăng lên quá cao, nguồn sống của môi trường không đủ cung cấp cho mọi cá thể trong quần thể</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mj-lt"/>
              <a:buAutoNum type="arabicParenBoth"/>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Quan hệ cạnh tranh giúp duy trì số lượng cá thể của quần thể ở mức phù hợp, đảm bảo sự tồn tại và phát triển của quần thể</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mj-lt"/>
              <a:buAutoNum type="arabicParenBoth"/>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Quan hệ cạnh tranh làm tăng nhanh k</a:t>
            </a:r>
            <a:r>
              <a:rPr lang="en-US" sz="2800">
                <a:latin typeface="Times New Roman" panose="02020603050405020304" pitchFamily="18" charset="0"/>
                <a:ea typeface="Times New Roman" panose="02020603050405020304" pitchFamily="18" charset="0"/>
                <a:cs typeface="Times New Roman" panose="02020603050405020304" pitchFamily="18" charset="0"/>
              </a:rPr>
              <a:t>ích</a:t>
            </a: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 thước quần thể</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A. 1		B. 2		C. 3		D. 4</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FD7C18AB-354E-C8CC-EC07-2B7E1BA28F36}"/>
                  </a:ext>
                </a:extLst>
              </p14:cNvPr>
              <p14:cNvContentPartPr/>
              <p14:nvPr/>
            </p14:nvContentPartPr>
            <p14:xfrm>
              <a:off x="565200" y="2558880"/>
              <a:ext cx="514800" cy="32400"/>
            </p14:xfrm>
          </p:contentPart>
        </mc:Choice>
        <mc:Fallback xmlns="">
          <p:pic>
            <p:nvPicPr>
              <p:cNvPr id="3" name="Ink 2">
                <a:extLst>
                  <a:ext uri="{FF2B5EF4-FFF2-40B4-BE49-F238E27FC236}">
                    <a16:creationId xmlns:a16="http://schemas.microsoft.com/office/drawing/2014/main" id="{FD7C18AB-354E-C8CC-EC07-2B7E1BA28F36}"/>
                  </a:ext>
                </a:extLst>
              </p:cNvPr>
              <p:cNvPicPr/>
              <p:nvPr/>
            </p:nvPicPr>
            <p:blipFill>
              <a:blip r:embed="rId3"/>
              <a:stretch>
                <a:fillRect/>
              </a:stretch>
            </p:blipFill>
            <p:spPr>
              <a:xfrm>
                <a:off x="555840" y="2549520"/>
                <a:ext cx="5335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5" name="Ink 4">
                <a:extLst>
                  <a:ext uri="{FF2B5EF4-FFF2-40B4-BE49-F238E27FC236}">
                    <a16:creationId xmlns:a16="http://schemas.microsoft.com/office/drawing/2014/main" id="{53A288D0-599B-BDCD-A768-D5E54B3110DD}"/>
                  </a:ext>
                </a:extLst>
              </p14:cNvPr>
              <p14:cNvContentPartPr/>
              <p14:nvPr/>
            </p14:nvContentPartPr>
            <p14:xfrm>
              <a:off x="565200" y="3524400"/>
              <a:ext cx="679680" cy="12960"/>
            </p14:xfrm>
          </p:contentPart>
        </mc:Choice>
        <mc:Fallback xmlns="">
          <p:pic>
            <p:nvPicPr>
              <p:cNvPr id="5" name="Ink 4">
                <a:extLst>
                  <a:ext uri="{FF2B5EF4-FFF2-40B4-BE49-F238E27FC236}">
                    <a16:creationId xmlns:a16="http://schemas.microsoft.com/office/drawing/2014/main" id="{53A288D0-599B-BDCD-A768-D5E54B3110DD}"/>
                  </a:ext>
                </a:extLst>
              </p:cNvPr>
              <p:cNvPicPr/>
              <p:nvPr/>
            </p:nvPicPr>
            <p:blipFill>
              <a:blip r:embed="rId5"/>
              <a:stretch>
                <a:fillRect/>
              </a:stretch>
            </p:blipFill>
            <p:spPr>
              <a:xfrm>
                <a:off x="555840" y="3515040"/>
                <a:ext cx="6984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E5CEF7D1-46CD-A065-C752-ADCA82519D36}"/>
                  </a:ext>
                </a:extLst>
              </p14:cNvPr>
              <p14:cNvContentPartPr/>
              <p14:nvPr/>
            </p14:nvContentPartPr>
            <p14:xfrm>
              <a:off x="533520" y="5041800"/>
              <a:ext cx="571680" cy="6840"/>
            </p14:xfrm>
          </p:contentPart>
        </mc:Choice>
        <mc:Fallback xmlns="">
          <p:pic>
            <p:nvPicPr>
              <p:cNvPr id="8" name="Ink 7">
                <a:extLst>
                  <a:ext uri="{FF2B5EF4-FFF2-40B4-BE49-F238E27FC236}">
                    <a16:creationId xmlns:a16="http://schemas.microsoft.com/office/drawing/2014/main" id="{E5CEF7D1-46CD-A065-C752-ADCA82519D36}"/>
                  </a:ext>
                </a:extLst>
              </p:cNvPr>
              <p:cNvPicPr/>
              <p:nvPr/>
            </p:nvPicPr>
            <p:blipFill>
              <a:blip r:embed="rId7"/>
              <a:stretch>
                <a:fillRect/>
              </a:stretch>
            </p:blipFill>
            <p:spPr>
              <a:xfrm>
                <a:off x="524160" y="5032440"/>
                <a:ext cx="5904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 name="Ink 8">
                <a:extLst>
                  <a:ext uri="{FF2B5EF4-FFF2-40B4-BE49-F238E27FC236}">
                    <a16:creationId xmlns:a16="http://schemas.microsoft.com/office/drawing/2014/main" id="{09794424-6743-9AF2-2F4B-9350173C04C7}"/>
                  </a:ext>
                </a:extLst>
              </p14:cNvPr>
              <p14:cNvContentPartPr/>
              <p14:nvPr/>
            </p14:nvContentPartPr>
            <p14:xfrm>
              <a:off x="4483080" y="5479920"/>
              <a:ext cx="749520" cy="489600"/>
            </p14:xfrm>
          </p:contentPart>
        </mc:Choice>
        <mc:Fallback xmlns="">
          <p:pic>
            <p:nvPicPr>
              <p:cNvPr id="9" name="Ink 8">
                <a:extLst>
                  <a:ext uri="{FF2B5EF4-FFF2-40B4-BE49-F238E27FC236}">
                    <a16:creationId xmlns:a16="http://schemas.microsoft.com/office/drawing/2014/main" id="{09794424-6743-9AF2-2F4B-9350173C04C7}"/>
                  </a:ext>
                </a:extLst>
              </p:cNvPr>
              <p:cNvPicPr/>
              <p:nvPr/>
            </p:nvPicPr>
            <p:blipFill>
              <a:blip r:embed="rId9"/>
              <a:stretch>
                <a:fillRect/>
              </a:stretch>
            </p:blipFill>
            <p:spPr>
              <a:xfrm>
                <a:off x="4473720" y="5470560"/>
                <a:ext cx="768240" cy="508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Ink 9">
                <a:extLst>
                  <a:ext uri="{FF2B5EF4-FFF2-40B4-BE49-F238E27FC236}">
                    <a16:creationId xmlns:a16="http://schemas.microsoft.com/office/drawing/2014/main" id="{973C16F9-CCE2-2F66-047A-AF791868EA2E}"/>
                  </a:ext>
                </a:extLst>
              </p14:cNvPr>
              <p14:cNvContentPartPr/>
              <p14:nvPr/>
            </p14:nvContentPartPr>
            <p14:xfrm>
              <a:off x="4108320" y="6140520"/>
              <a:ext cx="540360" cy="559080"/>
            </p14:xfrm>
          </p:contentPart>
        </mc:Choice>
        <mc:Fallback xmlns="">
          <p:pic>
            <p:nvPicPr>
              <p:cNvPr id="10" name="Ink 9">
                <a:extLst>
                  <a:ext uri="{FF2B5EF4-FFF2-40B4-BE49-F238E27FC236}">
                    <a16:creationId xmlns:a16="http://schemas.microsoft.com/office/drawing/2014/main" id="{973C16F9-CCE2-2F66-047A-AF791868EA2E}"/>
                  </a:ext>
                </a:extLst>
              </p:cNvPr>
              <p:cNvPicPr/>
              <p:nvPr/>
            </p:nvPicPr>
            <p:blipFill>
              <a:blip r:embed="rId11"/>
              <a:stretch>
                <a:fillRect/>
              </a:stretch>
            </p:blipFill>
            <p:spPr>
              <a:xfrm>
                <a:off x="4098960" y="6131160"/>
                <a:ext cx="559080" cy="577800"/>
              </a:xfrm>
              <a:prstGeom prst="rect">
                <a:avLst/>
              </a:prstGeom>
            </p:spPr>
          </p:pic>
        </mc:Fallback>
      </mc:AlternateContent>
    </p:spTree>
    <p:extLst>
      <p:ext uri="{BB962C8B-B14F-4D97-AF65-F5344CB8AC3E}">
        <p14:creationId xmlns:p14="http://schemas.microsoft.com/office/powerpoint/2010/main" val="361925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0" fill="hold"/>
                                        <p:tgtEl>
                                          <p:spTgt spid="3"/>
                                        </p:tgtEl>
                                        <p:attrNameLst>
                                          <p:attrName>drawProgress</p:attrName>
                                        </p:attrNameLst>
                                      </p:cBhvr>
                                      <p:tavLst>
                                        <p:tav tm="0">
                                          <p:val>
                                            <p:fltVal val="0"/>
                                          </p:val>
                                        </p:tav>
                                        <p:tav tm="100000">
                                          <p:val>
                                            <p:fltVal val="1"/>
                                          </p:val>
                                        </p:tav>
                                      </p:tavLst>
                                    </p:anim>
                                  </p:childTnLst>
                                </p:cTn>
                              </p:par>
                            </p:childTnLst>
                          </p:cTn>
                        </p:par>
                      </p:childTnLst>
                    </p:cTn>
                  </p:par>
                  <p:par>
                    <p:cTn id="8" fill="hold">
                      <p:stCondLst>
                        <p:cond delay="indefinite"/>
                      </p:stCondLst>
                      <p:childTnLst>
                        <p:par>
                          <p:cTn id="9" fill="hold">
                            <p:stCondLst>
                              <p:cond delay="0"/>
                            </p:stCondLst>
                            <p:childTnLst>
                              <p:par>
                                <p:cTn id="10" presetID="63"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2000" fill="hold"/>
                                        <p:tgtEl>
                                          <p:spTgt spid="5"/>
                                        </p:tgtEl>
                                        <p:attrNameLst>
                                          <p:attrName>drawProgress</p:attrName>
                                        </p:attrNameLst>
                                      </p:cBhvr>
                                      <p:tavLst>
                                        <p:tav tm="0">
                                          <p:val>
                                            <p:fltVal val="0"/>
                                          </p:val>
                                        </p:tav>
                                        <p:tav tm="100000">
                                          <p:val>
                                            <p:fltVal val="1"/>
                                          </p:val>
                                        </p:tav>
                                      </p:tavLst>
                                    </p:anim>
                                  </p:childTnLst>
                                </p:cTn>
                              </p:par>
                            </p:childTnLst>
                          </p:cTn>
                        </p:par>
                      </p:childTnLst>
                    </p:cTn>
                  </p:par>
                  <p:par>
                    <p:cTn id="13" fill="hold">
                      <p:stCondLst>
                        <p:cond delay="indefinite"/>
                      </p:stCondLst>
                      <p:childTnLst>
                        <p:par>
                          <p:cTn id="14" fill="hold">
                            <p:stCondLst>
                              <p:cond delay="0"/>
                            </p:stCondLst>
                            <p:childTnLst>
                              <p:par>
                                <p:cTn id="15" presetID="63"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2000" fill="hold"/>
                                        <p:tgtEl>
                                          <p:spTgt spid="8"/>
                                        </p:tgtEl>
                                        <p:attrNameLst>
                                          <p:attrName>drawProgress</p:attrName>
                                        </p:attrNameLst>
                                      </p:cBhvr>
                                      <p:tavLst>
                                        <p:tav tm="0">
                                          <p:val>
                                            <p:fltVal val="0"/>
                                          </p:val>
                                        </p:tav>
                                        <p:tav tm="100000">
                                          <p:val>
                                            <p:fltVal val="1"/>
                                          </p:val>
                                        </p:tav>
                                      </p:tavLst>
                                    </p:anim>
                                  </p:childTnLst>
                                </p:cTn>
                              </p:par>
                            </p:childTnLst>
                          </p:cTn>
                        </p:par>
                      </p:childTnLst>
                    </p:cTn>
                  </p:par>
                  <p:par>
                    <p:cTn id="18" fill="hold">
                      <p:stCondLst>
                        <p:cond delay="indefinite"/>
                      </p:stCondLst>
                      <p:childTnLst>
                        <p:par>
                          <p:cTn id="19" fill="hold">
                            <p:stCondLst>
                              <p:cond delay="0"/>
                            </p:stCondLst>
                            <p:childTnLst>
                              <p:par>
                                <p:cTn id="20" presetID="63"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2000" fill="hold"/>
                                        <p:tgtEl>
                                          <p:spTgt spid="9"/>
                                        </p:tgtEl>
                                        <p:attrNameLst>
                                          <p:attrName>drawProgress</p:attrName>
                                        </p:attrNameLst>
                                      </p:cBhvr>
                                      <p:tavLst>
                                        <p:tav tm="0">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63"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2000" fill="hold"/>
                                        <p:tgtEl>
                                          <p:spTgt spid="10"/>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18</a:t>
            </a:fld>
            <a:endParaRPr lang="en-ZA" dirty="0"/>
          </a:p>
        </p:txBody>
      </p:sp>
      <p:sp>
        <p:nvSpPr>
          <p:cNvPr id="9" name="Subtitle 3">
            <a:extLst>
              <a:ext uri="{FF2B5EF4-FFF2-40B4-BE49-F238E27FC236}">
                <a16:creationId xmlns:a16="http://schemas.microsoft.com/office/drawing/2014/main" id="{4772945D-CA91-4CFE-8EB7-941C7618C994}"/>
              </a:ext>
            </a:extLst>
          </p:cNvPr>
          <p:cNvSpPr txBox="1">
            <a:spLocks/>
          </p:cNvSpPr>
          <p:nvPr/>
        </p:nvSpPr>
        <p:spPr>
          <a:xfrm>
            <a:off x="551500" y="838776"/>
            <a:ext cx="3638852" cy="999487"/>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endParaRPr lang="en-US" dirty="0"/>
          </a:p>
        </p:txBody>
      </p:sp>
      <p:cxnSp>
        <p:nvCxnSpPr>
          <p:cNvPr id="10" name="Straight Connector 9"/>
          <p:cNvCxnSpPr>
            <a:cxnSpLocks/>
          </p:cNvCxnSpPr>
          <p:nvPr/>
        </p:nvCxnSpPr>
        <p:spPr>
          <a:xfrm>
            <a:off x="408051" y="1166740"/>
            <a:ext cx="2306574" cy="0"/>
          </a:xfrm>
          <a:prstGeom prst="line">
            <a:avLst/>
          </a:prstGeom>
          <a:ln w="31750">
            <a:solidFill>
              <a:srgbClr val="FFC000"/>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513B7153-06B0-490C-A9AD-3266C3E3C21F}"/>
              </a:ext>
            </a:extLst>
          </p:cNvPr>
          <p:cNvSpPr txBox="1"/>
          <p:nvPr/>
        </p:nvSpPr>
        <p:spPr>
          <a:xfrm>
            <a:off x="284551" y="581965"/>
            <a:ext cx="4172750" cy="584775"/>
          </a:xfrm>
          <a:prstGeom prst="rect">
            <a:avLst/>
          </a:prstGeom>
          <a:noFill/>
        </p:spPr>
        <p:txBody>
          <a:bodyPr wrap="square" rtlCol="0">
            <a:spAutoFit/>
          </a:bodyPr>
          <a:lstStyle/>
          <a:p>
            <a:r>
              <a:rPr lang="en-US" sz="3200" b="1" dirty="0">
                <a:latin typeface="Times New Roman" panose="02020603050405020304" pitchFamily="18" charset="0"/>
                <a:cs typeface="Times New Roman" panose="02020603050405020304" pitchFamily="18" charset="0"/>
              </a:rPr>
              <a:t>4. </a:t>
            </a:r>
            <a:r>
              <a:rPr lang="en-US" sz="3200" b="1" dirty="0" err="1">
                <a:latin typeface="Times New Roman" panose="02020603050405020304" pitchFamily="18" charset="0"/>
                <a:cs typeface="Times New Roman" panose="02020603050405020304" pitchFamily="18" charset="0"/>
              </a:rPr>
              <a:t>Luyện</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tập</a:t>
            </a:r>
            <a:endParaRPr lang="en-US" sz="3200" b="1"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A893C854-1645-4621-BC1E-70D053DFA7E3}"/>
              </a:ext>
            </a:extLst>
          </p:cNvPr>
          <p:cNvSpPr txBox="1"/>
          <p:nvPr/>
        </p:nvSpPr>
        <p:spPr>
          <a:xfrm>
            <a:off x="842963" y="1614488"/>
            <a:ext cx="10044112" cy="3785652"/>
          </a:xfrm>
          <a:prstGeom prst="rect">
            <a:avLst/>
          </a:prstGeom>
          <a:noFill/>
        </p:spPr>
        <p:txBody>
          <a:bodyPr wrap="square" rtlCol="0">
            <a:spAutoFit/>
          </a:bodyPr>
          <a:lstStyle/>
          <a:p>
            <a:r>
              <a:rPr lang="en-US" sz="2400" b="1" i="1" dirty="0" err="1">
                <a:latin typeface="Times New Roman" panose="02020603050405020304" pitchFamily="18" charset="0"/>
                <a:cs typeface="Times New Roman" panose="02020603050405020304" pitchFamily="18" charset="0"/>
              </a:rPr>
              <a:t>Câu</a:t>
            </a:r>
            <a:r>
              <a:rPr lang="en-US" sz="2400" b="1" i="1" dirty="0">
                <a:latin typeface="Times New Roman" panose="02020603050405020304" pitchFamily="18" charset="0"/>
                <a:cs typeface="Times New Roman" panose="02020603050405020304" pitchFamily="18" charset="0"/>
              </a:rPr>
              <a:t> 1</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cs typeface="Times New Roman" panose="02020603050405020304" pitchFamily="18" charset="0"/>
              </a:rPr>
              <a:t>?</a:t>
            </a:r>
          </a:p>
          <a:p>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nguồn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gắt</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L</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tăng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loài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giảm</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thịt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lẫn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t</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xảy</a:t>
            </a:r>
            <a:r>
              <a:rPr lang="en-US" sz="2400" dirty="0">
                <a:latin typeface="Times New Roman" panose="02020603050405020304" pitchFamily="18" charset="0"/>
                <a:cs typeface="Times New Roman" panose="02020603050405020304" pitchFamily="18" charset="0"/>
              </a:rPr>
              <a:t> ra </a:t>
            </a:r>
            <a:r>
              <a:rPr lang="en-US" sz="2400" dirty="0" err="1">
                <a:latin typeface="Times New Roman" panose="02020603050405020304" pitchFamily="18" charset="0"/>
                <a:cs typeface="Times New Roman" panose="02020603050405020304" pitchFamily="18" charset="0"/>
              </a:rPr>
              <a:t>phổ</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biến</a:t>
            </a:r>
            <a:r>
              <a:rPr lang="en-US" sz="2400" dirty="0">
                <a:latin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loài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vật</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a:latin typeface="Times New Roman" panose="02020603050405020304" pitchFamily="18" charset="0"/>
                <a:cs typeface="Times New Roman" panose="02020603050405020304" pitchFamily="18" charset="0"/>
              </a:rPr>
              <a:t>Ở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loài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dẫn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t</a:t>
            </a:r>
            <a:r>
              <a:rPr lang="vi-VN" sz="2400" dirty="0">
                <a:latin typeface="Times New Roman" panose="02020603050405020304" pitchFamily="18" charset="0"/>
                <a:cs typeface="Times New Roman" panose="02020603050405020304" pitchFamily="18" charset="0"/>
              </a:rPr>
              <a:t>ư</a:t>
            </a:r>
            <a:r>
              <a:rPr lang="en-US" sz="2400" dirty="0" err="1">
                <a:latin typeface="Times New Roman" panose="02020603050405020304" pitchFamily="18" charset="0"/>
                <a:cs typeface="Times New Roman" panose="02020603050405020304" pitchFamily="18" charset="0"/>
              </a:rPr>
              <a:t>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tỉa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a:t>
            </a:r>
            <a:r>
              <a:rPr lang="vi-VN" sz="2400" dirty="0">
                <a:latin typeface="Times New Roman" panose="02020603050405020304" pitchFamily="18" charset="0"/>
                <a:cs typeface="Times New Roman" panose="02020603050405020304" pitchFamily="18" charset="0"/>
              </a:rPr>
              <a:t>ư</a:t>
            </a:r>
            <a:r>
              <a:rPr lang="en-US" sz="2400" dirty="0">
                <a:latin typeface="Times New Roman" panose="02020603050405020304" pitchFamily="18" charset="0"/>
                <a:cs typeface="Times New Roman" panose="02020603050405020304" pitchFamily="18" charset="0"/>
              </a:rPr>
              <a:t>a.</a:t>
            </a:r>
          </a:p>
        </p:txBody>
      </p:sp>
      <mc:AlternateContent xmlns:mc="http://schemas.openxmlformats.org/markup-compatibility/2006" xmlns:p14="http://schemas.microsoft.com/office/powerpoint/2010/main">
        <mc:Choice Requires="p14">
          <p:contentPart p14:bwMode="auto" r:id="rId2">
            <p14:nvContentPartPr>
              <p14:cNvPr id="4" name="Ink 3">
                <a:extLst>
                  <a:ext uri="{FF2B5EF4-FFF2-40B4-BE49-F238E27FC236}">
                    <a16:creationId xmlns:a16="http://schemas.microsoft.com/office/drawing/2014/main" id="{998C3F29-DB61-46F5-9B36-3B1BB7E10497}"/>
                  </a:ext>
                </a:extLst>
              </p14:cNvPr>
              <p14:cNvContentPartPr/>
              <p14:nvPr/>
            </p14:nvContentPartPr>
            <p14:xfrm>
              <a:off x="870120" y="4857840"/>
              <a:ext cx="444600" cy="438480"/>
            </p14:xfrm>
          </p:contentPart>
        </mc:Choice>
        <mc:Fallback xmlns="">
          <p:pic>
            <p:nvPicPr>
              <p:cNvPr id="4" name="Ink 3">
                <a:extLst>
                  <a:ext uri="{FF2B5EF4-FFF2-40B4-BE49-F238E27FC236}">
                    <a16:creationId xmlns:a16="http://schemas.microsoft.com/office/drawing/2014/main" id="{998C3F29-DB61-46F5-9B36-3B1BB7E10497}"/>
                  </a:ext>
                </a:extLst>
              </p:cNvPr>
              <p:cNvPicPr/>
              <p:nvPr/>
            </p:nvPicPr>
            <p:blipFill>
              <a:blip r:embed="rId3"/>
              <a:stretch>
                <a:fillRect/>
              </a:stretch>
            </p:blipFill>
            <p:spPr>
              <a:xfrm>
                <a:off x="860760" y="4848480"/>
                <a:ext cx="463320" cy="457200"/>
              </a:xfrm>
              <a:prstGeom prst="rect">
                <a:avLst/>
              </a:prstGeom>
            </p:spPr>
          </p:pic>
        </mc:Fallback>
      </mc:AlternateContent>
    </p:spTree>
    <p:extLst>
      <p:ext uri="{BB962C8B-B14F-4D97-AF65-F5344CB8AC3E}">
        <p14:creationId xmlns:p14="http://schemas.microsoft.com/office/powerpoint/2010/main" val="1547329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19</a:t>
            </a:fld>
            <a:endParaRPr lang="en-ZA" dirty="0"/>
          </a:p>
        </p:txBody>
      </p:sp>
      <p:sp>
        <p:nvSpPr>
          <p:cNvPr id="9" name="Subtitle 3">
            <a:extLst>
              <a:ext uri="{FF2B5EF4-FFF2-40B4-BE49-F238E27FC236}">
                <a16:creationId xmlns:a16="http://schemas.microsoft.com/office/drawing/2014/main" id="{4772945D-CA91-4CFE-8EB7-941C7618C994}"/>
              </a:ext>
            </a:extLst>
          </p:cNvPr>
          <p:cNvSpPr txBox="1">
            <a:spLocks/>
          </p:cNvSpPr>
          <p:nvPr/>
        </p:nvSpPr>
        <p:spPr>
          <a:xfrm>
            <a:off x="551500" y="838776"/>
            <a:ext cx="3638852" cy="999487"/>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endParaRPr lang="en-US" dirty="0"/>
          </a:p>
        </p:txBody>
      </p:sp>
      <p:sp>
        <p:nvSpPr>
          <p:cNvPr id="4" name="Rectangle 3">
            <a:extLst>
              <a:ext uri="{FF2B5EF4-FFF2-40B4-BE49-F238E27FC236}">
                <a16:creationId xmlns:a16="http://schemas.microsoft.com/office/drawing/2014/main" id="{E6447183-F754-43D5-A728-DEFF8F8E85F2}"/>
              </a:ext>
            </a:extLst>
          </p:cNvPr>
          <p:cNvSpPr/>
          <p:nvPr/>
        </p:nvSpPr>
        <p:spPr>
          <a:xfrm>
            <a:off x="857097" y="969187"/>
            <a:ext cx="11120590" cy="3785652"/>
          </a:xfrm>
          <a:prstGeom prst="rect">
            <a:avLst/>
          </a:prstGeom>
        </p:spPr>
        <p:txBody>
          <a:bodyPr wrap="square">
            <a:spAutoFit/>
          </a:bodyPr>
          <a:lstStyle/>
          <a:p>
            <a:r>
              <a:rPr lang="en-US" sz="2400" b="1" i="1" dirty="0" err="1">
                <a:latin typeface="Times New Roman" panose="02020603050405020304" pitchFamily="18" charset="0"/>
                <a:cs typeface="Times New Roman" panose="02020603050405020304" pitchFamily="18" charset="0"/>
              </a:rPr>
              <a:t>Câu</a:t>
            </a:r>
            <a:r>
              <a:rPr lang="en-US" sz="2400" b="1" i="1" dirty="0">
                <a:latin typeface="Times New Roman" panose="02020603050405020304" pitchFamily="18" charset="0"/>
                <a:cs typeface="Times New Roman" panose="02020603050405020304" pitchFamily="18" charset="0"/>
              </a:rPr>
              <a:t> 2</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mùa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cs typeface="Times New Roman" panose="02020603050405020304" pitchFamily="18" charset="0"/>
              </a:rPr>
              <a:t> n</a:t>
            </a:r>
            <a:r>
              <a:rPr lang="vi-VN" sz="2400" dirty="0">
                <a:latin typeface="Times New Roman" panose="02020603050405020304" pitchFamily="18" charset="0"/>
                <a:cs typeface="Times New Roman" panose="02020603050405020304" pitchFamily="18" charset="0"/>
              </a:rPr>
              <a:t>ơ</a:t>
            </a:r>
            <a:r>
              <a:rPr lang="en-US" sz="2400" dirty="0" err="1">
                <a:latin typeface="Times New Roman" panose="02020603050405020304" pitchFamily="18" charset="0"/>
                <a:cs typeface="Times New Roman" panose="02020603050405020304" pitchFamily="18" charset="0"/>
              </a:rPr>
              <a:t>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Đây</a:t>
            </a:r>
            <a:r>
              <a:rPr lang="en-US" sz="2400" dirty="0">
                <a:latin typeface="Times New Roman" panose="02020603050405020304" pitchFamily="18" charset="0"/>
                <a:cs typeface="Times New Roman" panose="02020603050405020304" pitchFamily="18" charset="0"/>
              </a:rPr>
              <a:t> </a:t>
            </a:r>
            <a:r>
              <a:rPr lang="en-US" sz="2400" err="1">
                <a:latin typeface="Times New Roman" panose="02020603050405020304" pitchFamily="18" charset="0"/>
                <a:cs typeface="Times New Roman" panose="02020603050405020304" pitchFamily="18" charset="0"/>
              </a:rPr>
              <a:t>là</a:t>
            </a:r>
            <a:r>
              <a:rPr lang="en-US" sz="2400">
                <a:latin typeface="Times New Roman" panose="02020603050405020304" pitchFamily="18" charset="0"/>
                <a:cs typeface="Times New Roman" panose="02020603050405020304" pitchFamily="18" charset="0"/>
              </a:rPr>
              <a:t> ví dụ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hệ</a:t>
            </a:r>
            <a:r>
              <a:rPr lang="en-US" sz="2400" dirty="0">
                <a:latin typeface="Times New Roman" panose="02020603050405020304" pitchFamily="18" charset="0"/>
                <a:cs typeface="Times New Roman" panose="02020603050405020304" pitchFamily="18" charset="0"/>
              </a:rPr>
              <a:t>:</a:t>
            </a:r>
          </a:p>
          <a:p>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Hội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tác</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Cạnh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loài</a:t>
            </a:r>
            <a:endParaRPr lang="en-US" sz="2400" dirty="0">
              <a:latin typeface="Times New Roman" panose="02020603050405020304" pitchFamily="18" charset="0"/>
              <a:cs typeface="Times New Roman" panose="02020603050405020304" pitchFamily="18" charset="0"/>
            </a:endParaRPr>
          </a:p>
          <a:p>
            <a:pPr marL="342900" indent="-342900">
              <a:buAutoNum type="alphaUcPeriod"/>
            </a:pPr>
            <a:endParaRPr lang="en-US" sz="2400" dirty="0">
              <a:latin typeface="Times New Roman" panose="02020603050405020304" pitchFamily="18" charset="0"/>
              <a:cs typeface="Times New Roman" panose="02020603050405020304" pitchFamily="18" charset="0"/>
            </a:endParaRPr>
          </a:p>
          <a:p>
            <a:pPr marL="342900" indent="-342900">
              <a:buAutoNum type="alphaUcPeriod"/>
            </a:pPr>
            <a:r>
              <a:rPr lang="en-US" sz="2400" dirty="0" err="1">
                <a:latin typeface="Times New Roman" panose="02020603050405020304" pitchFamily="18" charset="0"/>
                <a:cs typeface="Times New Roman" panose="02020603050405020304" pitchFamily="18" charset="0"/>
              </a:rPr>
              <a:t>Hỗ</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loài</a:t>
            </a:r>
            <a:endParaRPr lang="en-US" sz="2400" dirty="0"/>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82A4502D-A50B-E01D-C609-0E786B59E69D}"/>
                  </a:ext>
                </a:extLst>
              </p14:cNvPr>
              <p14:cNvContentPartPr/>
              <p14:nvPr/>
            </p14:nvContentPartPr>
            <p14:xfrm>
              <a:off x="876240" y="3524400"/>
              <a:ext cx="413280" cy="438480"/>
            </p14:xfrm>
          </p:contentPart>
        </mc:Choice>
        <mc:Fallback xmlns="">
          <p:pic>
            <p:nvPicPr>
              <p:cNvPr id="2" name="Ink 1">
                <a:extLst>
                  <a:ext uri="{FF2B5EF4-FFF2-40B4-BE49-F238E27FC236}">
                    <a16:creationId xmlns:a16="http://schemas.microsoft.com/office/drawing/2014/main" id="{82A4502D-A50B-E01D-C609-0E786B59E69D}"/>
                  </a:ext>
                </a:extLst>
              </p:cNvPr>
              <p:cNvPicPr/>
              <p:nvPr/>
            </p:nvPicPr>
            <p:blipFill>
              <a:blip r:embed="rId3"/>
              <a:stretch>
                <a:fillRect/>
              </a:stretch>
            </p:blipFill>
            <p:spPr>
              <a:xfrm>
                <a:off x="866880" y="3515040"/>
                <a:ext cx="432000" cy="457200"/>
              </a:xfrm>
              <a:prstGeom prst="rect">
                <a:avLst/>
              </a:prstGeom>
            </p:spPr>
          </p:pic>
        </mc:Fallback>
      </mc:AlternateContent>
    </p:spTree>
    <p:extLst>
      <p:ext uri="{BB962C8B-B14F-4D97-AF65-F5344CB8AC3E}">
        <p14:creationId xmlns:p14="http://schemas.microsoft.com/office/powerpoint/2010/main" val="3723688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0" fill="hold"/>
                                        <p:tgtEl>
                                          <p:spTgt spid="2"/>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9B51A1E-902D-48AF-9020-955120F399B6}" type="slidenum">
              <a:rPr lang="en-ZA" smtClean="0"/>
              <a:pPr/>
              <a:t>2</a:t>
            </a:fld>
            <a:endParaRPr lang="en-ZA" dirty="0"/>
          </a:p>
        </p:txBody>
      </p:sp>
      <p:sp>
        <p:nvSpPr>
          <p:cNvPr id="4" name="Oval 3"/>
          <p:cNvSpPr/>
          <p:nvPr/>
        </p:nvSpPr>
        <p:spPr>
          <a:xfrm>
            <a:off x="443132" y="1317576"/>
            <a:ext cx="11305735" cy="5540424"/>
          </a:xfrm>
          <a:prstGeom prst="ellipse">
            <a:avLst/>
          </a:prstGeom>
          <a:blipFill>
            <a:blip r:embed="rId2"/>
            <a:stretch>
              <a:fillRect/>
            </a:stretch>
          </a:bli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2634420" y="0"/>
            <a:ext cx="6923160" cy="1323439"/>
          </a:xfrm>
          <a:prstGeom prst="rect">
            <a:avLst/>
          </a:prstGeom>
          <a:noFill/>
        </p:spPr>
        <p:txBody>
          <a:bodyPr wrap="square" rtlCol="0">
            <a:spAutoFit/>
          </a:bodyPr>
          <a:lstStyle/>
          <a:p>
            <a:r>
              <a:rPr lang="en-US" sz="4000" dirty="0">
                <a:latin typeface="Times New Roman" panose="02020603050405020304" pitchFamily="18" charset="0"/>
                <a:ea typeface="Ebrima" panose="02000000000000000000" pitchFamily="2" charset="0"/>
                <a:cs typeface="Times New Roman" panose="02020603050405020304" pitchFamily="18" charset="0"/>
              </a:rPr>
              <a:t>      </a:t>
            </a:r>
            <a:r>
              <a:rPr lang="en-US" sz="3600" b="1" dirty="0">
                <a:latin typeface="Times New Roman" panose="02020603050405020304" pitchFamily="18" charset="0"/>
                <a:ea typeface="Ebrima" panose="02000000000000000000" pitchFamily="2" charset="0"/>
                <a:cs typeface="Times New Roman" panose="02020603050405020304" pitchFamily="18" charset="0"/>
              </a:rPr>
              <a:t>CHỦ ĐỀ 10:</a:t>
            </a:r>
            <a:r>
              <a:rPr lang="en-US" sz="4000" dirty="0">
                <a:latin typeface="Times New Roman" panose="02020603050405020304" pitchFamily="18" charset="0"/>
                <a:ea typeface="Ebrima" panose="02000000000000000000" pitchFamily="2" charset="0"/>
                <a:cs typeface="Times New Roman" panose="02020603050405020304" pitchFamily="18" charset="0"/>
              </a:rPr>
              <a:t> </a:t>
            </a:r>
          </a:p>
          <a:p>
            <a:pPr algn="ctr"/>
            <a:r>
              <a:rPr lang="en-US" sz="4000" b="1" dirty="0">
                <a:latin typeface="Times New Roman" panose="02020603050405020304" pitchFamily="18" charset="0"/>
                <a:ea typeface="Ebrima" panose="02000000000000000000" pitchFamily="2" charset="0"/>
                <a:cs typeface="Times New Roman" panose="02020603050405020304" pitchFamily="18" charset="0"/>
              </a:rPr>
              <a:t>QUẦN THỂ SINH VẬT</a:t>
            </a:r>
          </a:p>
        </p:txBody>
      </p:sp>
    </p:spTree>
    <p:extLst>
      <p:ext uri="{BB962C8B-B14F-4D97-AF65-F5344CB8AC3E}">
        <p14:creationId xmlns:p14="http://schemas.microsoft.com/office/powerpoint/2010/main" val="9973260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20</a:t>
            </a:fld>
            <a:endParaRPr lang="en-ZA" dirty="0"/>
          </a:p>
        </p:txBody>
      </p:sp>
      <p:pic>
        <p:nvPicPr>
          <p:cNvPr id="7" name="Picture 10" descr="Ba bài học quý giá từ cây tre - Redsvn.net">
            <a:extLst>
              <a:ext uri="{FF2B5EF4-FFF2-40B4-BE49-F238E27FC236}">
                <a16:creationId xmlns:a16="http://schemas.microsoft.com/office/drawing/2014/main" id="{9F594787-A38A-4FEE-B5F1-7329B8C508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493818" y="2105562"/>
            <a:ext cx="7204364" cy="1323439"/>
          </a:xfrm>
          <a:prstGeom prst="rect">
            <a:avLst/>
          </a:prstGeom>
          <a:noFill/>
        </p:spPr>
        <p:txBody>
          <a:bodyPr wrap="square" rtlCol="0">
            <a:spAutoFit/>
          </a:bodyPr>
          <a:lstStyle/>
          <a:p>
            <a:pPr algn="ctr"/>
            <a:r>
              <a:rPr lang="en-US" sz="4000" b="1" dirty="0">
                <a:solidFill>
                  <a:srgbClr val="FFFF00"/>
                </a:solidFill>
                <a:latin typeface="Times New Roman" panose="02020603050405020304" pitchFamily="18" charset="0"/>
                <a:cs typeface="Times New Roman" panose="02020603050405020304" pitchFamily="18" charset="0"/>
              </a:rPr>
              <a:t>CÁC ĐẶC TRƯNG CƠ BẢN CỦA QUẦN THỂ</a:t>
            </a:r>
          </a:p>
        </p:txBody>
      </p:sp>
    </p:spTree>
    <p:extLst>
      <p:ext uri="{BB962C8B-B14F-4D97-AF65-F5344CB8AC3E}">
        <p14:creationId xmlns:p14="http://schemas.microsoft.com/office/powerpoint/2010/main" val="32379321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08197501"/>
              </p:ext>
            </p:extLst>
          </p:nvPr>
        </p:nvGraphicFramePr>
        <p:xfrm>
          <a:off x="838200" y="0"/>
          <a:ext cx="10515600"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3026771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22</a:t>
            </a:fld>
            <a:endParaRPr lang="en-ZA" dirty="0"/>
          </a:p>
        </p:txBody>
      </p:sp>
      <p:sp>
        <p:nvSpPr>
          <p:cNvPr id="5" name="TextBox 4"/>
          <p:cNvSpPr txBox="1"/>
          <p:nvPr/>
        </p:nvSpPr>
        <p:spPr>
          <a:xfrm>
            <a:off x="1953491" y="138217"/>
            <a:ext cx="7204364" cy="707886"/>
          </a:xfrm>
          <a:prstGeom prst="rect">
            <a:avLst/>
          </a:prstGeom>
          <a:noFill/>
        </p:spPr>
        <p:txBody>
          <a:bodyPr wrap="square" rtlCol="0">
            <a:spAutoFit/>
          </a:bodyPr>
          <a:lstStyle/>
          <a:p>
            <a:pPr algn="ctr"/>
            <a:r>
              <a:rPr lang="en-US" sz="4000" b="1" dirty="0">
                <a:solidFill>
                  <a:srgbClr val="FF0000"/>
                </a:solidFill>
                <a:latin typeface="Times New Roman" panose="02020603050405020304" pitchFamily="18" charset="0"/>
                <a:cs typeface="Times New Roman" panose="02020603050405020304" pitchFamily="18" charset="0"/>
              </a:rPr>
              <a:t>KÍCH THƯỚC</a:t>
            </a:r>
          </a:p>
        </p:txBody>
      </p:sp>
      <p:sp>
        <p:nvSpPr>
          <p:cNvPr id="7" name="TextBox 6"/>
          <p:cNvSpPr txBox="1"/>
          <p:nvPr/>
        </p:nvSpPr>
        <p:spPr>
          <a:xfrm>
            <a:off x="782782" y="1127548"/>
            <a:ext cx="7204364"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KHÁI NIỆM: TỔNG SỐ CÁ THỂ CỦA QUẦN THỂ</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9" name="TextBox 8"/>
          <p:cNvSpPr txBox="1"/>
          <p:nvPr/>
        </p:nvSpPr>
        <p:spPr>
          <a:xfrm>
            <a:off x="782781" y="2313730"/>
            <a:ext cx="10924310"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PHỤ THUỘC 4 YẾU TỐ: TỶ LỆ SINH SẢN, TỶ LỆ TỬ VONG, XUẤT CƯ VÀ NHẬP CƯ </a:t>
            </a:r>
          </a:p>
        </p:txBody>
      </p:sp>
      <p:sp>
        <p:nvSpPr>
          <p:cNvPr id="10" name="TextBox 9"/>
          <p:cNvSpPr txBox="1"/>
          <p:nvPr/>
        </p:nvSpPr>
        <p:spPr>
          <a:xfrm>
            <a:off x="782781" y="4858576"/>
            <a:ext cx="11021292"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Ý NGHĨA: ĐIỀU KHIỂN SINH SẢN TÙY THEO MỤC ĐÍCH CHĂN NUÔI, TRỒNG TRỌT</a:t>
            </a:r>
          </a:p>
        </p:txBody>
      </p:sp>
    </p:spTree>
    <p:extLst>
      <p:ext uri="{BB962C8B-B14F-4D97-AF65-F5344CB8AC3E}">
        <p14:creationId xmlns:p14="http://schemas.microsoft.com/office/powerpoint/2010/main" val="5534844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23</a:t>
            </a:fld>
            <a:endParaRPr lang="en-ZA" dirty="0"/>
          </a:p>
        </p:txBody>
      </p:sp>
      <p:sp>
        <p:nvSpPr>
          <p:cNvPr id="5" name="TextBox 4"/>
          <p:cNvSpPr txBox="1"/>
          <p:nvPr/>
        </p:nvSpPr>
        <p:spPr>
          <a:xfrm>
            <a:off x="1953491" y="138217"/>
            <a:ext cx="7204364" cy="707886"/>
          </a:xfrm>
          <a:prstGeom prst="rect">
            <a:avLst/>
          </a:prstGeom>
          <a:noFill/>
        </p:spPr>
        <p:txBody>
          <a:bodyPr wrap="square" rtlCol="0">
            <a:spAutoFit/>
          </a:bodyPr>
          <a:lstStyle/>
          <a:p>
            <a:pPr algn="ctr"/>
            <a:r>
              <a:rPr lang="en-US" sz="4000" b="1" dirty="0">
                <a:solidFill>
                  <a:srgbClr val="FF0000"/>
                </a:solidFill>
                <a:latin typeface="Times New Roman" panose="02020603050405020304" pitchFamily="18" charset="0"/>
                <a:cs typeface="Times New Roman" panose="02020603050405020304" pitchFamily="18" charset="0"/>
              </a:rPr>
              <a:t>TỶ LỆ GIỚI TÍNH</a:t>
            </a:r>
          </a:p>
        </p:txBody>
      </p:sp>
      <p:sp>
        <p:nvSpPr>
          <p:cNvPr id="7" name="TextBox 6"/>
          <p:cNvSpPr txBox="1"/>
          <p:nvPr/>
        </p:nvSpPr>
        <p:spPr>
          <a:xfrm>
            <a:off x="782782" y="1127548"/>
            <a:ext cx="7204364" cy="584775"/>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QUY ƯỚC: ĐỰC: CÁI</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782781" y="2184104"/>
            <a:ext cx="8804563" cy="584775"/>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TRONG TỰ NHIÊN: 1:1  (XX x XY)</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9" name="TextBox 8"/>
          <p:cNvSpPr txBox="1"/>
          <p:nvPr/>
        </p:nvSpPr>
        <p:spPr>
          <a:xfrm>
            <a:off x="782781" y="3360802"/>
            <a:ext cx="8984673"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PHỤ THUỘC NHIỀU YẾU TỐ: DI TRUYỀN NHIỆT ĐỘ, DINH DƯỠNG, MÙA SINH SẢN…</a:t>
            </a:r>
          </a:p>
        </p:txBody>
      </p:sp>
      <p:sp>
        <p:nvSpPr>
          <p:cNvPr id="10" name="TextBox 9"/>
          <p:cNvSpPr txBox="1"/>
          <p:nvPr/>
        </p:nvSpPr>
        <p:spPr>
          <a:xfrm>
            <a:off x="782781" y="4858576"/>
            <a:ext cx="11021292"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Ý NGHĨA: ĐIỀU KHIỂN SINH SẢN TÙY THEO MỤC ĐÍCH CHĂN NUÔI, TRỒNG TRỌT</a:t>
            </a:r>
          </a:p>
        </p:txBody>
      </p:sp>
    </p:spTree>
    <p:extLst>
      <p:ext uri="{BB962C8B-B14F-4D97-AF65-F5344CB8AC3E}">
        <p14:creationId xmlns:p14="http://schemas.microsoft.com/office/powerpoint/2010/main" val="20721629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24</a:t>
            </a:fld>
            <a:endParaRPr lang="en-ZA" dirty="0"/>
          </a:p>
        </p:txBody>
      </p:sp>
      <p:sp>
        <p:nvSpPr>
          <p:cNvPr id="5" name="TextBox 4"/>
          <p:cNvSpPr txBox="1"/>
          <p:nvPr/>
        </p:nvSpPr>
        <p:spPr>
          <a:xfrm>
            <a:off x="1953491" y="138217"/>
            <a:ext cx="7204364" cy="707886"/>
          </a:xfrm>
          <a:prstGeom prst="rect">
            <a:avLst/>
          </a:prstGeom>
          <a:noFill/>
        </p:spPr>
        <p:txBody>
          <a:bodyPr wrap="square" rtlCol="0">
            <a:spAutoFit/>
          </a:bodyPr>
          <a:lstStyle/>
          <a:p>
            <a:pPr algn="ctr"/>
            <a:r>
              <a:rPr lang="en-US" sz="4000" b="1" dirty="0">
                <a:solidFill>
                  <a:srgbClr val="FF0000"/>
                </a:solidFill>
                <a:latin typeface="Times New Roman" panose="02020603050405020304" pitchFamily="18" charset="0"/>
                <a:cs typeface="Times New Roman" panose="02020603050405020304" pitchFamily="18" charset="0"/>
              </a:rPr>
              <a:t>NHÓM TUỔI</a:t>
            </a:r>
          </a:p>
        </p:txBody>
      </p:sp>
      <p:sp>
        <p:nvSpPr>
          <p:cNvPr id="7" name="TextBox 6"/>
          <p:cNvSpPr txBox="1"/>
          <p:nvPr/>
        </p:nvSpPr>
        <p:spPr>
          <a:xfrm>
            <a:off x="471055" y="1127548"/>
            <a:ext cx="11180617"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KHÁI NIỆM: TUỔI TRƯỚC SINH SẢN, SINH SẢN, SAU SINH SẢN =&gt; THÁP TUỔI</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471055" y="2344079"/>
            <a:ext cx="9116289"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THÁP TUỔI: THÁP PHÁT TRIỂN, THÁP CÂN BẰNG VÀ THÁP SUY THOÁI</a:t>
            </a:r>
          </a:p>
        </p:txBody>
      </p:sp>
      <p:sp>
        <p:nvSpPr>
          <p:cNvPr id="10" name="TextBox 9"/>
          <p:cNvSpPr txBox="1"/>
          <p:nvPr/>
        </p:nvSpPr>
        <p:spPr>
          <a:xfrm>
            <a:off x="471055" y="3560610"/>
            <a:ext cx="11291454" cy="2554545"/>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MỘT SỐ KHÁI NIỆM KHÁC: </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SINH LÍ: THỜI GIAN SỐNG TỐI ĐA</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SINH THÁI: THỜI GIAN SỐNG THỰC TẾ</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QUẦN THỂ: TUỔI BÌNH QUÂN CÁC CÁ THỂ TRONG QUẦN THỂ</a:t>
            </a:r>
          </a:p>
        </p:txBody>
      </p:sp>
    </p:spTree>
    <p:extLst>
      <p:ext uri="{BB962C8B-B14F-4D97-AF65-F5344CB8AC3E}">
        <p14:creationId xmlns:p14="http://schemas.microsoft.com/office/powerpoint/2010/main" val="4716130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25</a:t>
            </a:fld>
            <a:endParaRPr lang="en-ZA" dirty="0"/>
          </a:p>
        </p:txBody>
      </p:sp>
      <p:sp>
        <p:nvSpPr>
          <p:cNvPr id="5" name="TextBox 4"/>
          <p:cNvSpPr txBox="1"/>
          <p:nvPr/>
        </p:nvSpPr>
        <p:spPr>
          <a:xfrm>
            <a:off x="1953491" y="138217"/>
            <a:ext cx="7204364" cy="707886"/>
          </a:xfrm>
          <a:prstGeom prst="rect">
            <a:avLst/>
          </a:prstGeom>
          <a:noFill/>
        </p:spPr>
        <p:txBody>
          <a:bodyPr wrap="square" rtlCol="0">
            <a:spAutoFit/>
          </a:bodyPr>
          <a:lstStyle/>
          <a:p>
            <a:pPr algn="ctr"/>
            <a:r>
              <a:rPr lang="en-US" sz="4000" b="1" dirty="0">
                <a:solidFill>
                  <a:srgbClr val="FF0000"/>
                </a:solidFill>
                <a:latin typeface="Times New Roman" panose="02020603050405020304" pitchFamily="18" charset="0"/>
                <a:cs typeface="Times New Roman" panose="02020603050405020304" pitchFamily="18" charset="0"/>
              </a:rPr>
              <a:t>MẬT ĐỘ</a:t>
            </a:r>
          </a:p>
        </p:txBody>
      </p:sp>
      <p:sp>
        <p:nvSpPr>
          <p:cNvPr id="7" name="TextBox 6"/>
          <p:cNvSpPr txBox="1"/>
          <p:nvPr/>
        </p:nvSpPr>
        <p:spPr>
          <a:xfrm>
            <a:off x="471055" y="1127548"/>
            <a:ext cx="11180617" cy="584775"/>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KHÁI NIỆM: KÍCH THƯỚC : DIỆN TÍCH (THỂ TÍCH)</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471055" y="2344079"/>
            <a:ext cx="9116289" cy="1077218"/>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THÁP TUỔI: THÁP PHÁT TRIỂN, THÁP CÂN BẰNG VÀ THÁP SUY THOÁI</a:t>
            </a:r>
          </a:p>
        </p:txBody>
      </p:sp>
      <p:sp>
        <p:nvSpPr>
          <p:cNvPr id="10" name="TextBox 9"/>
          <p:cNvSpPr txBox="1"/>
          <p:nvPr/>
        </p:nvSpPr>
        <p:spPr>
          <a:xfrm>
            <a:off x="471055" y="3560610"/>
            <a:ext cx="11291454" cy="2554545"/>
          </a:xfrm>
          <a:prstGeom prst="rect">
            <a:avLst/>
          </a:prstGeom>
          <a:noFill/>
        </p:spPr>
        <p:txBody>
          <a:bodyPr wrap="square" rtlCol="0">
            <a:spAutoFit/>
          </a:bodyPr>
          <a:lstStyle/>
          <a:p>
            <a:pPr algn="just"/>
            <a:r>
              <a:rPr lang="en-US" sz="3200" b="1" dirty="0">
                <a:latin typeface="Times New Roman" panose="02020603050405020304" pitchFamily="18" charset="0"/>
                <a:cs typeface="Times New Roman" panose="02020603050405020304" pitchFamily="18" charset="0"/>
              </a:rPr>
              <a:t>MỘT SỐ KHÁI NIỆM KHÁC: </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SINH LÍ: THỜI GIAN SỐNG TỐI ĐA</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SINH THÁI: THỜI GIAN SỐNG THỰC TẾ</a:t>
            </a:r>
          </a:p>
          <a:p>
            <a:pPr marL="457200" indent="-457200" algn="just">
              <a:buFontTx/>
              <a:buChar char="-"/>
            </a:pPr>
            <a:r>
              <a:rPr lang="en-US" sz="3200" b="1" dirty="0">
                <a:latin typeface="Times New Roman" panose="02020603050405020304" pitchFamily="18" charset="0"/>
                <a:cs typeface="Times New Roman" panose="02020603050405020304" pitchFamily="18" charset="0"/>
              </a:rPr>
              <a:t>TUỔI QUẦN THỂ: TUỔI BÌNH QUÂN CÁC CÁ THỂ TRONG QUẦN THỂ</a:t>
            </a:r>
          </a:p>
        </p:txBody>
      </p:sp>
    </p:spTree>
    <p:extLst>
      <p:ext uri="{BB962C8B-B14F-4D97-AF65-F5344CB8AC3E}">
        <p14:creationId xmlns:p14="http://schemas.microsoft.com/office/powerpoint/2010/main" val="358079686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639079924"/>
              </p:ext>
            </p:extLst>
          </p:nvPr>
        </p:nvGraphicFramePr>
        <p:xfrm>
          <a:off x="838200" y="0"/>
          <a:ext cx="10515600"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3083965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895600" y="110836"/>
            <a:ext cx="6400800" cy="6747164"/>
          </a:xfrm>
        </p:spPr>
      </p:pic>
      <p:sp>
        <p:nvSpPr>
          <p:cNvPr id="4" name="Slide Number Placeholder 3"/>
          <p:cNvSpPr>
            <a:spLocks noGrp="1"/>
          </p:cNvSpPr>
          <p:nvPr>
            <p:ph type="sldNum" sz="quarter" idx="12"/>
          </p:nvPr>
        </p:nvSpPr>
        <p:spPr/>
        <p:txBody>
          <a:bodyPr/>
          <a:lstStyle/>
          <a:p>
            <a:fld id="{19B51A1E-902D-48AF-9020-955120F399B6}" type="slidenum">
              <a:rPr lang="en-ZA" smtClean="0"/>
              <a:pPr/>
              <a:t>27</a:t>
            </a:fld>
            <a:endParaRPr lang="en-ZA" dirty="0"/>
          </a:p>
        </p:txBody>
      </p:sp>
    </p:spTree>
    <p:extLst>
      <p:ext uri="{BB962C8B-B14F-4D97-AF65-F5344CB8AC3E}">
        <p14:creationId xmlns:p14="http://schemas.microsoft.com/office/powerpoint/2010/main" val="355350799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366654" y="-870501"/>
            <a:ext cx="5375564" cy="11049772"/>
          </a:xfrm>
        </p:spPr>
      </p:pic>
      <p:sp>
        <p:nvSpPr>
          <p:cNvPr id="4" name="Slide Number Placeholder 3"/>
          <p:cNvSpPr>
            <a:spLocks noGrp="1"/>
          </p:cNvSpPr>
          <p:nvPr>
            <p:ph type="sldNum" sz="quarter" idx="12"/>
          </p:nvPr>
        </p:nvSpPr>
        <p:spPr/>
        <p:txBody>
          <a:bodyPr/>
          <a:lstStyle/>
          <a:p>
            <a:fld id="{19B51A1E-902D-48AF-9020-955120F399B6}" type="slidenum">
              <a:rPr lang="en-ZA" smtClean="0"/>
              <a:pPr/>
              <a:t>28</a:t>
            </a:fld>
            <a:endParaRPr lang="en-ZA" dirty="0"/>
          </a:p>
        </p:txBody>
      </p:sp>
    </p:spTree>
    <p:extLst>
      <p:ext uri="{BB962C8B-B14F-4D97-AF65-F5344CB8AC3E}">
        <p14:creationId xmlns:p14="http://schemas.microsoft.com/office/powerpoint/2010/main" val="337357226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3</a:t>
            </a:fld>
            <a:endParaRPr lang="en-ZA" dirty="0"/>
          </a:p>
        </p:txBody>
      </p:sp>
      <p:pic>
        <p:nvPicPr>
          <p:cNvPr id="8" name="Picture 2" descr="Bồ Nông Trắng Lớn Loài Chim Khổng Lồ Có Sải Cánh Dài Hơn 3 Mét - Loài Vật">
            <a:extLst>
              <a:ext uri="{FF2B5EF4-FFF2-40B4-BE49-F238E27FC236}">
                <a16:creationId xmlns:a16="http://schemas.microsoft.com/office/drawing/2014/main" id="{AD444BD6-E3BC-4707-A716-9B77BEB2BB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301843" cy="353456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0" descr="Ba bài học quý giá từ cây tre - Redsvn.net">
            <a:extLst>
              <a:ext uri="{FF2B5EF4-FFF2-40B4-BE49-F238E27FC236}">
                <a16:creationId xmlns:a16="http://schemas.microsoft.com/office/drawing/2014/main" id="{9F594787-A38A-4FEE-B5F1-7329B8C50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34112" y="1"/>
            <a:ext cx="4752975" cy="353456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Quần thể sinh vật">
            <a:extLst>
              <a:ext uri="{FF2B5EF4-FFF2-40B4-BE49-F238E27FC236}">
                <a16:creationId xmlns:a16="http://schemas.microsoft.com/office/drawing/2014/main" id="{9EE95F9E-D01D-4E74-A50C-1082E8399C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2749" y="3500438"/>
            <a:ext cx="5036343" cy="335756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descr="Khái niệm quần thể sinh vật và ví dụ">
            <a:extLst>
              <a:ext uri="{FF2B5EF4-FFF2-40B4-BE49-F238E27FC236}">
                <a16:creationId xmlns:a16="http://schemas.microsoft.com/office/drawing/2014/main" id="{A195BC82-A604-435E-B1D9-B3A72F4C2B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00578" y="3534562"/>
            <a:ext cx="5153222" cy="34228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67590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4</a:t>
            </a:fld>
            <a:endParaRPr lang="en-ZA" dirty="0"/>
          </a:p>
        </p:txBody>
      </p:sp>
      <p:graphicFrame>
        <p:nvGraphicFramePr>
          <p:cNvPr id="7" name="Table 8">
            <a:extLst>
              <a:ext uri="{FF2B5EF4-FFF2-40B4-BE49-F238E27FC236}">
                <a16:creationId xmlns:a16="http://schemas.microsoft.com/office/drawing/2014/main" id="{5FF7656C-3448-4CC2-B389-FB9DE98A0B9E}"/>
              </a:ext>
            </a:extLst>
          </p:cNvPr>
          <p:cNvGraphicFramePr>
            <a:graphicFrameLocks noGrp="1"/>
          </p:cNvGraphicFramePr>
          <p:nvPr>
            <p:extLst>
              <p:ext uri="{D42A27DB-BD31-4B8C-83A1-F6EECF244321}">
                <p14:modId xmlns:p14="http://schemas.microsoft.com/office/powerpoint/2010/main" val="2833066116"/>
              </p:ext>
            </p:extLst>
          </p:nvPr>
        </p:nvGraphicFramePr>
        <p:xfrm>
          <a:off x="795337" y="196851"/>
          <a:ext cx="10601325" cy="6485706"/>
        </p:xfrm>
        <a:graphic>
          <a:graphicData uri="http://schemas.openxmlformats.org/drawingml/2006/table">
            <a:tbl>
              <a:tblPr firstRow="1" bandRow="1">
                <a:tableStyleId>{5C22544A-7EE6-4342-B048-85BDC9FD1C3A}</a:tableStyleId>
              </a:tblPr>
              <a:tblGrid>
                <a:gridCol w="6048376">
                  <a:extLst>
                    <a:ext uri="{9D8B030D-6E8A-4147-A177-3AD203B41FA5}">
                      <a16:colId xmlns:a16="http://schemas.microsoft.com/office/drawing/2014/main" val="3304764937"/>
                    </a:ext>
                  </a:extLst>
                </a:gridCol>
                <a:gridCol w="2328862">
                  <a:extLst>
                    <a:ext uri="{9D8B030D-6E8A-4147-A177-3AD203B41FA5}">
                      <a16:colId xmlns:a16="http://schemas.microsoft.com/office/drawing/2014/main" val="3548308574"/>
                    </a:ext>
                  </a:extLst>
                </a:gridCol>
                <a:gridCol w="2224087">
                  <a:extLst>
                    <a:ext uri="{9D8B030D-6E8A-4147-A177-3AD203B41FA5}">
                      <a16:colId xmlns:a16="http://schemas.microsoft.com/office/drawing/2014/main" val="3294507570"/>
                    </a:ext>
                  </a:extLst>
                </a:gridCol>
              </a:tblGrid>
              <a:tr h="923471">
                <a:tc>
                  <a:txBody>
                    <a:bodyPr/>
                    <a:lstStyle/>
                    <a:p>
                      <a:pPr algn="ctr"/>
                      <a:r>
                        <a:rPr lang="en-US" sz="2800" dirty="0" err="1">
                          <a:latin typeface="Times New Roman" panose="02020603050405020304" pitchFamily="18" charset="0"/>
                          <a:cs typeface="Times New Roman" panose="02020603050405020304" pitchFamily="18" charset="0"/>
                        </a:rPr>
                        <a:t>Ví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err="1">
                          <a:latin typeface="Times New Roman" panose="02020603050405020304" pitchFamily="18" charset="0"/>
                          <a:cs typeface="Times New Roman" panose="02020603050405020304" pitchFamily="18" charset="0"/>
                        </a:rPr>
                        <a:t>Quần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err="1">
                          <a:latin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cs typeface="Times New Roman" panose="02020603050405020304" pitchFamily="18" charset="0"/>
                        </a:rPr>
                        <a:t> QTSV</a:t>
                      </a:r>
                    </a:p>
                  </a:txBody>
                  <a:tcPr/>
                </a:tc>
                <a:extLst>
                  <a:ext uri="{0D108BD9-81ED-4DB2-BD59-A6C34878D82A}">
                    <a16:rowId xmlns:a16="http://schemas.microsoft.com/office/drawing/2014/main" val="3217188251"/>
                  </a:ext>
                </a:extLst>
              </a:tr>
              <a:tr h="923471">
                <a:tc>
                  <a:txBody>
                    <a:bodyPr/>
                    <a:lstStyle/>
                    <a:p>
                      <a:r>
                        <a:rPr lang="en-US" sz="2400" b="1" dirty="0">
                          <a:latin typeface="Times New Roman" panose="02020603050405020304" pitchFamily="18" charset="0"/>
                          <a:cs typeface="Times New Roman" panose="02020603050405020304" pitchFamily="18" charset="0"/>
                        </a:rPr>
                        <a:t>1. </a:t>
                      </a:r>
                      <a:r>
                        <a:rPr lang="en-US" sz="2400" b="1" dirty="0" err="1">
                          <a:latin typeface="Times New Roman" panose="02020603050405020304" pitchFamily="18" charset="0"/>
                          <a:cs typeface="Times New Roman" panose="02020603050405020304" pitchFamily="18" charset="0"/>
                        </a:rPr>
                        <a:t>Tập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hợp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thể</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rắn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cú</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mèo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rừng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trong</a:t>
                      </a:r>
                      <a:r>
                        <a:rPr lang="en-US" sz="2400" b="1" dirty="0">
                          <a:latin typeface="Times New Roman" panose="02020603050405020304" pitchFamily="18" charset="0"/>
                          <a:cs typeface="Times New Roman" panose="02020603050405020304" pitchFamily="18" charset="0"/>
                        </a:rPr>
                        <a:t> v</a:t>
                      </a:r>
                      <a:r>
                        <a:rPr lang="vi-VN" sz="2400" b="1" dirty="0">
                          <a:latin typeface="Times New Roman" panose="02020603050405020304" pitchFamily="18" charset="0"/>
                          <a:cs typeface="Times New Roman" panose="02020603050405020304" pitchFamily="18" charset="0"/>
                        </a:rPr>
                        <a:t>ư</a:t>
                      </a:r>
                      <a:r>
                        <a:rPr lang="en-US" sz="2400" b="1" dirty="0" err="1">
                          <a:latin typeface="Times New Roman" panose="02020603050405020304" pitchFamily="18" charset="0"/>
                          <a:cs typeface="Times New Roman" panose="02020603050405020304" pitchFamily="18" charset="0"/>
                        </a:rPr>
                        <a:t>ờn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quốc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gia</a:t>
                      </a:r>
                      <a:r>
                        <a:rPr lang="en-US" sz="2400" b="1" dirty="0">
                          <a:latin typeface="Times New Roman" panose="02020603050405020304" pitchFamily="18" charset="0"/>
                          <a:cs typeface="Times New Roman" panose="02020603050405020304" pitchFamily="18" charset="0"/>
                        </a:rPr>
                        <a:t> Ba </a:t>
                      </a:r>
                      <a:r>
                        <a:rPr lang="en-US" sz="2400" b="1" dirty="0" err="1">
                          <a:latin typeface="Times New Roman" panose="02020603050405020304" pitchFamily="18" charset="0"/>
                          <a:cs typeface="Times New Roman" panose="02020603050405020304" pitchFamily="18" charset="0"/>
                        </a:rPr>
                        <a:t>Vì</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tc>
                  <a:txBody>
                    <a:bodyPr/>
                    <a:lstStyle/>
                    <a:p>
                      <a:endParaRPr lang="en-US"/>
                    </a:p>
                  </a:txBody>
                  <a:tcPr/>
                </a:tc>
                <a:extLst>
                  <a:ext uri="{0D108BD9-81ED-4DB2-BD59-A6C34878D82A}">
                    <a16:rowId xmlns:a16="http://schemas.microsoft.com/office/drawing/2014/main" val="1720556660"/>
                  </a:ext>
                </a:extLst>
              </a:tr>
              <a:tr h="923471">
                <a:tc>
                  <a:txBody>
                    <a:bodyPr/>
                    <a:lstStyle/>
                    <a:p>
                      <a:r>
                        <a:rPr lang="en-US" sz="2400" b="1" dirty="0">
                          <a:latin typeface="Times New Roman" panose="02020603050405020304" pitchFamily="18" charset="0"/>
                          <a:cs typeface="Times New Roman" panose="02020603050405020304" pitchFamily="18" charset="0"/>
                        </a:rPr>
                        <a:t>2. </a:t>
                      </a:r>
                      <a:r>
                        <a:rPr lang="en-US" sz="2400" b="1" dirty="0" err="1">
                          <a:latin typeface="Times New Roman" panose="02020603050405020304" pitchFamily="18" charset="0"/>
                          <a:cs typeface="Times New Roman" panose="02020603050405020304" pitchFamily="18" charset="0"/>
                        </a:rPr>
                        <a:t>Rừng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đuôi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ngựa</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phân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bố</a:t>
                      </a:r>
                      <a:r>
                        <a:rPr lang="en-US" sz="2400" b="1" dirty="0">
                          <a:latin typeface="Times New Roman" panose="02020603050405020304" pitchFamily="18" charset="0"/>
                          <a:cs typeface="Times New Roman" panose="02020603050405020304" pitchFamily="18" charset="0"/>
                        </a:rPr>
                        <a:t> ở </a:t>
                      </a:r>
                      <a:r>
                        <a:rPr lang="en-US" sz="2400" b="1" dirty="0" err="1">
                          <a:latin typeface="Times New Roman" panose="02020603050405020304" pitchFamily="18" charset="0"/>
                          <a:cs typeface="Times New Roman" panose="02020603050405020304" pitchFamily="18" charset="0"/>
                        </a:rPr>
                        <a:t>cao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nguyên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Mộc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Châu</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4726053"/>
                  </a:ext>
                </a:extLst>
              </a:tr>
              <a:tr h="923471">
                <a:tc>
                  <a:txBody>
                    <a:bodyPr/>
                    <a:lstStyle/>
                    <a:p>
                      <a:r>
                        <a:rPr lang="en-US" sz="2400" b="1" dirty="0">
                          <a:latin typeface="Times New Roman" panose="02020603050405020304" pitchFamily="18" charset="0"/>
                          <a:cs typeface="Times New Roman" panose="02020603050405020304" pitchFamily="18" charset="0"/>
                        </a:rPr>
                        <a:t>3. </a:t>
                      </a:r>
                      <a:r>
                        <a:rPr lang="en-US" sz="2400" b="1" dirty="0" err="1">
                          <a:latin typeface="Times New Roman" panose="02020603050405020304" pitchFamily="18" charset="0"/>
                          <a:cs typeface="Times New Roman" panose="02020603050405020304" pitchFamily="18" charset="0"/>
                        </a:rPr>
                        <a:t>Tập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hợp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thể</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a:t>
                      </a:r>
                      <a:r>
                        <a:rPr lang="en-US" sz="2400" b="1" dirty="0">
                          <a:latin typeface="Times New Roman" panose="02020603050405020304" pitchFamily="18" charset="0"/>
                          <a:cs typeface="Times New Roman" panose="02020603050405020304" pitchFamily="18" charset="0"/>
                        </a:rPr>
                        <a:t> ở </a:t>
                      </a:r>
                      <a:r>
                        <a:rPr lang="en-US" sz="2400" b="1" dirty="0" err="1">
                          <a:latin typeface="Times New Roman" panose="02020603050405020304" pitchFamily="18" charset="0"/>
                          <a:cs typeface="Times New Roman" panose="02020603050405020304" pitchFamily="18" charset="0"/>
                        </a:rPr>
                        <a:t>Hồ</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Tây</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676480634"/>
                  </a:ext>
                </a:extLst>
              </a:tr>
              <a:tr h="923471">
                <a:tc>
                  <a:txBody>
                    <a:bodyPr/>
                    <a:lstStyle/>
                    <a:p>
                      <a:r>
                        <a:rPr lang="en-US" sz="2400" b="1" dirty="0">
                          <a:latin typeface="Times New Roman" panose="02020603050405020304" pitchFamily="18" charset="0"/>
                          <a:cs typeface="Times New Roman" panose="02020603050405020304" pitchFamily="18" charset="0"/>
                        </a:rPr>
                        <a:t>4. </a:t>
                      </a:r>
                      <a:r>
                        <a:rPr lang="en-US" sz="2400" b="1" dirty="0" err="1">
                          <a:latin typeface="Times New Roman" panose="02020603050405020304" pitchFamily="18" charset="0"/>
                          <a:cs typeface="Times New Roman" panose="02020603050405020304" pitchFamily="18" charset="0"/>
                        </a:rPr>
                        <a:t>Tập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hợp</a:t>
                      </a:r>
                      <a:r>
                        <a:rPr lang="en-US" sz="2400" b="1" dirty="0">
                          <a:latin typeface="Times New Roman" panose="02020603050405020304" pitchFamily="18" charset="0"/>
                          <a:cs typeface="Times New Roman" panose="02020603050405020304" pitchFamily="18" charset="0"/>
                        </a:rPr>
                        <a:t> con </a:t>
                      </a:r>
                      <a:r>
                        <a:rPr lang="en-US" sz="2400" b="1" dirty="0" err="1">
                          <a:latin typeface="Times New Roman" panose="02020603050405020304" pitchFamily="18" charset="0"/>
                          <a:cs typeface="Times New Roman" panose="02020603050405020304" pitchFamily="18" charset="0"/>
                        </a:rPr>
                        <a:t>gà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trống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mái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trong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lồng</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tc>
                  <a:txBody>
                    <a:bodyPr/>
                    <a:lstStyle/>
                    <a:p>
                      <a:endParaRPr lang="en-US"/>
                    </a:p>
                  </a:txBody>
                  <a:tcPr/>
                </a:tc>
                <a:extLst>
                  <a:ext uri="{0D108BD9-81ED-4DB2-BD59-A6C34878D82A}">
                    <a16:rowId xmlns:a16="http://schemas.microsoft.com/office/drawing/2014/main" val="2882549814"/>
                  </a:ext>
                </a:extLst>
              </a:tr>
              <a:tr h="923471">
                <a:tc>
                  <a:txBody>
                    <a:bodyPr/>
                    <a:lstStyle/>
                    <a:p>
                      <a:r>
                        <a:rPr lang="en-US" sz="2400" b="1" dirty="0">
                          <a:latin typeface="Times New Roman" panose="02020603050405020304" pitchFamily="18" charset="0"/>
                          <a:cs typeface="Times New Roman" panose="02020603050405020304" pitchFamily="18" charset="0"/>
                        </a:rPr>
                        <a:t>5. </a:t>
                      </a:r>
                      <a:r>
                        <a:rPr lang="en-US" sz="2400" b="1" dirty="0" err="1">
                          <a:latin typeface="Times New Roman" panose="02020603050405020304" pitchFamily="18" charset="0"/>
                          <a:cs typeface="Times New Roman" panose="02020603050405020304" pitchFamily="18" charset="0"/>
                        </a:rPr>
                        <a:t>Tập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hợp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con </a:t>
                      </a:r>
                      <a:r>
                        <a:rPr lang="en-US" sz="2400" b="1" dirty="0" err="1">
                          <a:latin typeface="Times New Roman" panose="02020603050405020304" pitchFamily="18" charset="0"/>
                          <a:cs typeface="Times New Roman" panose="02020603050405020304" pitchFamily="18" charset="0"/>
                        </a:rPr>
                        <a:t>ong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thợ</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lấy</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mật</a:t>
                      </a:r>
                      <a:r>
                        <a:rPr lang="en-US" sz="2400" b="1" baseline="0" dirty="0">
                          <a:latin typeface="Times New Roman" panose="02020603050405020304" pitchFamily="18" charset="0"/>
                          <a:cs typeface="Times New Roman" panose="02020603050405020304" pitchFamily="18" charset="0"/>
                        </a:rPr>
                        <a:t> ở </a:t>
                      </a:r>
                      <a:r>
                        <a:rPr lang="en-US" sz="2400" b="1" baseline="0" dirty="0" err="1">
                          <a:latin typeface="Times New Roman" panose="02020603050405020304" pitchFamily="18" charset="0"/>
                          <a:cs typeface="Times New Roman" panose="02020603050405020304" pitchFamily="18" charset="0"/>
                        </a:rPr>
                        <a:t>một</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vườn</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hoa</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tc>
                  <a:txBody>
                    <a:bodyPr/>
                    <a:lstStyle/>
                    <a:p>
                      <a:endParaRPr lang="en-US"/>
                    </a:p>
                  </a:txBody>
                  <a:tcPr/>
                </a:tc>
                <a:extLst>
                  <a:ext uri="{0D108BD9-81ED-4DB2-BD59-A6C34878D82A}">
                    <a16:rowId xmlns:a16="http://schemas.microsoft.com/office/drawing/2014/main" val="3057991115"/>
                  </a:ext>
                </a:extLst>
              </a:tr>
              <a:tr h="923471">
                <a:tc>
                  <a:txBody>
                    <a:bodyPr/>
                    <a:lstStyle/>
                    <a:p>
                      <a:r>
                        <a:rPr lang="en-US" sz="2400" b="1" dirty="0">
                          <a:latin typeface="Times New Roman" panose="02020603050405020304" pitchFamily="18" charset="0"/>
                          <a:cs typeface="Times New Roman" panose="02020603050405020304" pitchFamily="18" charset="0"/>
                        </a:rPr>
                        <a:t>6. </a:t>
                      </a:r>
                      <a:r>
                        <a:rPr lang="en-US" sz="2400" b="1" dirty="0" err="1">
                          <a:latin typeface="Times New Roman" panose="02020603050405020304" pitchFamily="18" charset="0"/>
                          <a:cs typeface="Times New Roman" panose="02020603050405020304" pitchFamily="18" charset="0"/>
                        </a:rPr>
                        <a:t>Tập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hợp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thể</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chuột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đồng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sống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trên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đồng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lúa</a:t>
                      </a:r>
                      <a:endParaRPr lang="en-US" sz="2400" b="1"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2321722471"/>
                  </a:ext>
                </a:extLst>
              </a:tr>
            </a:tbl>
          </a:graphicData>
        </a:graphic>
      </p:graphicFrame>
      <p:sp>
        <p:nvSpPr>
          <p:cNvPr id="10" name="TextBox 9">
            <a:extLst>
              <a:ext uri="{FF2B5EF4-FFF2-40B4-BE49-F238E27FC236}">
                <a16:creationId xmlns:a16="http://schemas.microsoft.com/office/drawing/2014/main" id="{20D67426-FB12-41AA-82A4-4C1064B4A3E8}"/>
              </a:ext>
            </a:extLst>
          </p:cNvPr>
          <p:cNvSpPr txBox="1"/>
          <p:nvPr/>
        </p:nvSpPr>
        <p:spPr>
          <a:xfrm>
            <a:off x="9989340" y="1316979"/>
            <a:ext cx="871537" cy="461665"/>
          </a:xfrm>
          <a:prstGeom prst="rect">
            <a:avLst/>
          </a:prstGeom>
          <a:noFill/>
        </p:spPr>
        <p:txBody>
          <a:bodyPr wrap="square" rtlCol="0">
            <a:spAutoFit/>
          </a:bodyPr>
          <a:lstStyle/>
          <a:p>
            <a:r>
              <a:rPr lang="en-US" sz="2400" b="1" dirty="0"/>
              <a:t>X</a:t>
            </a:r>
          </a:p>
        </p:txBody>
      </p:sp>
      <p:sp>
        <p:nvSpPr>
          <p:cNvPr id="12" name="TextBox 11">
            <a:extLst>
              <a:ext uri="{FF2B5EF4-FFF2-40B4-BE49-F238E27FC236}">
                <a16:creationId xmlns:a16="http://schemas.microsoft.com/office/drawing/2014/main" id="{63764644-D050-4124-BC1A-E9B6FD793EB0}"/>
              </a:ext>
            </a:extLst>
          </p:cNvPr>
          <p:cNvSpPr txBox="1"/>
          <p:nvPr/>
        </p:nvSpPr>
        <p:spPr>
          <a:xfrm>
            <a:off x="7831931" y="2281236"/>
            <a:ext cx="871537" cy="461665"/>
          </a:xfrm>
          <a:prstGeom prst="rect">
            <a:avLst/>
          </a:prstGeom>
          <a:noFill/>
        </p:spPr>
        <p:txBody>
          <a:bodyPr wrap="square" rtlCol="0">
            <a:spAutoFit/>
          </a:bodyPr>
          <a:lstStyle/>
          <a:p>
            <a:r>
              <a:rPr lang="en-US" sz="2400" b="1" dirty="0"/>
              <a:t>X</a:t>
            </a:r>
          </a:p>
        </p:txBody>
      </p:sp>
      <p:sp>
        <p:nvSpPr>
          <p:cNvPr id="13" name="TextBox 12">
            <a:extLst>
              <a:ext uri="{FF2B5EF4-FFF2-40B4-BE49-F238E27FC236}">
                <a16:creationId xmlns:a16="http://schemas.microsoft.com/office/drawing/2014/main" id="{D92122AD-FFB8-4C40-B1B6-EF6EF5A4E9D5}"/>
              </a:ext>
            </a:extLst>
          </p:cNvPr>
          <p:cNvSpPr txBox="1"/>
          <p:nvPr/>
        </p:nvSpPr>
        <p:spPr>
          <a:xfrm>
            <a:off x="9989342" y="3198167"/>
            <a:ext cx="871537" cy="461665"/>
          </a:xfrm>
          <a:prstGeom prst="rect">
            <a:avLst/>
          </a:prstGeom>
          <a:noFill/>
        </p:spPr>
        <p:txBody>
          <a:bodyPr wrap="square" rtlCol="0">
            <a:spAutoFit/>
          </a:bodyPr>
          <a:lstStyle/>
          <a:p>
            <a:r>
              <a:rPr lang="en-US" sz="2400" b="1" dirty="0"/>
              <a:t>X</a:t>
            </a:r>
          </a:p>
        </p:txBody>
      </p:sp>
      <p:sp>
        <p:nvSpPr>
          <p:cNvPr id="14" name="TextBox 13">
            <a:extLst>
              <a:ext uri="{FF2B5EF4-FFF2-40B4-BE49-F238E27FC236}">
                <a16:creationId xmlns:a16="http://schemas.microsoft.com/office/drawing/2014/main" id="{645FA7A9-741C-4416-BBBA-2033C0FD5303}"/>
              </a:ext>
            </a:extLst>
          </p:cNvPr>
          <p:cNvSpPr txBox="1"/>
          <p:nvPr/>
        </p:nvSpPr>
        <p:spPr>
          <a:xfrm>
            <a:off x="9989341" y="4133849"/>
            <a:ext cx="871537" cy="461665"/>
          </a:xfrm>
          <a:prstGeom prst="rect">
            <a:avLst/>
          </a:prstGeom>
          <a:noFill/>
        </p:spPr>
        <p:txBody>
          <a:bodyPr wrap="square" rtlCol="0">
            <a:spAutoFit/>
          </a:bodyPr>
          <a:lstStyle/>
          <a:p>
            <a:r>
              <a:rPr lang="en-US" sz="2400" b="1" dirty="0"/>
              <a:t>X</a:t>
            </a:r>
          </a:p>
        </p:txBody>
      </p:sp>
      <p:sp>
        <p:nvSpPr>
          <p:cNvPr id="15" name="TextBox 14">
            <a:extLst>
              <a:ext uri="{FF2B5EF4-FFF2-40B4-BE49-F238E27FC236}">
                <a16:creationId xmlns:a16="http://schemas.microsoft.com/office/drawing/2014/main" id="{B79BBEB7-A584-4A7C-A885-15E81AFD76AA}"/>
              </a:ext>
            </a:extLst>
          </p:cNvPr>
          <p:cNvSpPr txBox="1"/>
          <p:nvPr/>
        </p:nvSpPr>
        <p:spPr>
          <a:xfrm>
            <a:off x="9989341" y="5102570"/>
            <a:ext cx="871537" cy="461665"/>
          </a:xfrm>
          <a:prstGeom prst="rect">
            <a:avLst/>
          </a:prstGeom>
          <a:noFill/>
        </p:spPr>
        <p:txBody>
          <a:bodyPr wrap="square" rtlCol="0">
            <a:spAutoFit/>
          </a:bodyPr>
          <a:lstStyle/>
          <a:p>
            <a:r>
              <a:rPr lang="en-US" sz="2400" b="1" dirty="0"/>
              <a:t>X</a:t>
            </a:r>
          </a:p>
        </p:txBody>
      </p:sp>
      <p:sp>
        <p:nvSpPr>
          <p:cNvPr id="16" name="TextBox 15">
            <a:extLst>
              <a:ext uri="{FF2B5EF4-FFF2-40B4-BE49-F238E27FC236}">
                <a16:creationId xmlns:a16="http://schemas.microsoft.com/office/drawing/2014/main" id="{5D9537BE-1CCF-4BCD-A5AF-FFD79D2BE240}"/>
              </a:ext>
            </a:extLst>
          </p:cNvPr>
          <p:cNvSpPr txBox="1"/>
          <p:nvPr/>
        </p:nvSpPr>
        <p:spPr>
          <a:xfrm>
            <a:off x="7831930" y="5894685"/>
            <a:ext cx="871537" cy="461665"/>
          </a:xfrm>
          <a:prstGeom prst="rect">
            <a:avLst/>
          </a:prstGeom>
          <a:noFill/>
        </p:spPr>
        <p:txBody>
          <a:bodyPr wrap="square" rtlCol="0">
            <a:spAutoFit/>
          </a:bodyPr>
          <a:lstStyle/>
          <a:p>
            <a:r>
              <a:rPr lang="en-US" sz="2400" b="1" dirty="0"/>
              <a:t>X</a:t>
            </a:r>
          </a:p>
        </p:txBody>
      </p:sp>
    </p:spTree>
    <p:extLst>
      <p:ext uri="{BB962C8B-B14F-4D97-AF65-F5344CB8AC3E}">
        <p14:creationId xmlns:p14="http://schemas.microsoft.com/office/powerpoint/2010/main" val="240617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94B3499-A5C7-EF72-93CD-777E852626FA}"/>
              </a:ext>
            </a:extLst>
          </p:cNvPr>
          <p:cNvSpPr>
            <a:spLocks noGrp="1"/>
          </p:cNvSpPr>
          <p:nvPr>
            <p:ph type="sldNum" sz="quarter" idx="12"/>
          </p:nvPr>
        </p:nvSpPr>
        <p:spPr/>
        <p:txBody>
          <a:bodyPr/>
          <a:lstStyle/>
          <a:p>
            <a:fld id="{19B51A1E-902D-48AF-9020-955120F399B6}" type="slidenum">
              <a:rPr lang="en-ZA" smtClean="0"/>
              <a:pPr/>
              <a:t>5</a:t>
            </a:fld>
            <a:endParaRPr lang="en-ZA" dirty="0"/>
          </a:p>
        </p:txBody>
      </p:sp>
      <p:sp>
        <p:nvSpPr>
          <p:cNvPr id="4" name="TextBox 3">
            <a:extLst>
              <a:ext uri="{FF2B5EF4-FFF2-40B4-BE49-F238E27FC236}">
                <a16:creationId xmlns:a16="http://schemas.microsoft.com/office/drawing/2014/main" id="{78878B78-FEB7-9EE1-12E4-226C9E9CF283}"/>
              </a:ext>
            </a:extLst>
          </p:cNvPr>
          <p:cNvSpPr txBox="1"/>
          <p:nvPr/>
        </p:nvSpPr>
        <p:spPr>
          <a:xfrm>
            <a:off x="2754085" y="381391"/>
            <a:ext cx="6096000" cy="369332"/>
          </a:xfrm>
          <a:prstGeom prst="rect">
            <a:avLst/>
          </a:prstGeom>
          <a:noFill/>
        </p:spPr>
        <p:txBody>
          <a:bodyPr wrap="square">
            <a:spAutoFit/>
          </a:bodyPr>
          <a:lstStyle/>
          <a:p>
            <a:pPr algn="ctr"/>
            <a:r>
              <a:rPr lang="en-US" dirty="0" err="1"/>
              <a:t>Dạng</a:t>
            </a:r>
            <a:r>
              <a:rPr lang="en-US" dirty="0"/>
              <a:t> </a:t>
            </a:r>
            <a:r>
              <a:rPr lang="en-US" dirty="0" err="1"/>
              <a:t>câu</a:t>
            </a:r>
            <a:r>
              <a:rPr lang="en-US" dirty="0"/>
              <a:t> </a:t>
            </a:r>
            <a:r>
              <a:rPr lang="en-US" dirty="0" err="1"/>
              <a:t>hỏi</a:t>
            </a:r>
            <a:r>
              <a:rPr lang="en-US" dirty="0"/>
              <a:t> </a:t>
            </a:r>
            <a:r>
              <a:rPr lang="en-US" dirty="0" err="1"/>
              <a:t>nhận</a:t>
            </a:r>
            <a:r>
              <a:rPr lang="en-US" dirty="0"/>
              <a:t> </a:t>
            </a:r>
            <a:r>
              <a:rPr lang="en-US" dirty="0" err="1"/>
              <a:t>biết</a:t>
            </a:r>
            <a:r>
              <a:rPr lang="en-US" dirty="0"/>
              <a:t> </a:t>
            </a:r>
            <a:r>
              <a:rPr lang="en-US" dirty="0" err="1"/>
              <a:t>quần</a:t>
            </a:r>
            <a:r>
              <a:rPr lang="en-US" dirty="0"/>
              <a:t> </a:t>
            </a:r>
            <a:r>
              <a:rPr lang="en-US" dirty="0" err="1"/>
              <a:t>thể</a:t>
            </a:r>
            <a:endParaRPr lang="en-US" dirty="0"/>
          </a:p>
        </p:txBody>
      </p:sp>
      <p:sp>
        <p:nvSpPr>
          <p:cNvPr id="6" name="TextBox 5">
            <a:extLst>
              <a:ext uri="{FF2B5EF4-FFF2-40B4-BE49-F238E27FC236}">
                <a16:creationId xmlns:a16="http://schemas.microsoft.com/office/drawing/2014/main" id="{FB872AC5-1A1F-78A9-E7FF-7FA7785D6790}"/>
              </a:ext>
            </a:extLst>
          </p:cNvPr>
          <p:cNvSpPr txBox="1"/>
          <p:nvPr/>
        </p:nvSpPr>
        <p:spPr>
          <a:xfrm>
            <a:off x="881742" y="1176130"/>
            <a:ext cx="11168743" cy="2579873"/>
          </a:xfrm>
          <a:prstGeom prst="rect">
            <a:avLst/>
          </a:prstGeom>
          <a:noFill/>
        </p:spPr>
        <p:txBody>
          <a:bodyPr wrap="square">
            <a:spAutoFit/>
          </a:bodyPr>
          <a:lstStyle/>
          <a:p>
            <a:pPr algn="just">
              <a:lnSpc>
                <a:spcPct val="107000"/>
              </a:lnSpc>
              <a:spcBef>
                <a:spcPts val="200"/>
              </a:spcBef>
              <a:spcAft>
                <a:spcPts val="200"/>
              </a:spcAft>
              <a:tabLst>
                <a:tab pos="228600" algn="l"/>
                <a:tab pos="1943100" algn="l"/>
                <a:tab pos="3657600" algn="l"/>
                <a:tab pos="5372100" algn="l"/>
              </a:tabLs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2020. Câu 84: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 hợp sinh vật nào sau đây là quần thể sinh vật?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Bef>
                <a:spcPts val="200"/>
              </a:spcBef>
              <a:spcAft>
                <a:spcPts val="200"/>
              </a:spcAft>
              <a:tabLst>
                <a:tab pos="228600" algn="l"/>
                <a:tab pos="1943100" algn="l"/>
                <a:tab pos="3657600" algn="l"/>
                <a:tab pos="5372100" algn="l"/>
              </a:tabLst>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 hợp cá chép ở hồ Tây. 		</a:t>
            </a:r>
          </a:p>
          <a:p>
            <a:pPr algn="just">
              <a:lnSpc>
                <a:spcPct val="107000"/>
              </a:lnSpc>
              <a:spcBef>
                <a:spcPts val="200"/>
              </a:spcBef>
              <a:spcAft>
                <a:spcPts val="200"/>
              </a:spcAft>
              <a:tabLst>
                <a:tab pos="228600" algn="l"/>
                <a:tab pos="1943100" algn="l"/>
                <a:tab pos="3657600" algn="l"/>
                <a:tab pos="5372100" algn="l"/>
              </a:tabLst>
            </a:pPr>
            <a:r>
              <a:rPr lang="en-US" sz="2800" b="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 hợp thú ở rừng Cúc Phương.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Bef>
                <a:spcPts val="200"/>
              </a:spcBef>
              <a:spcAft>
                <a:spcPts val="200"/>
              </a:spcAft>
              <a:tabLst>
                <a:tab pos="228600" algn="l"/>
                <a:tab pos="1943100" algn="l"/>
                <a:tab pos="3657600" algn="l"/>
                <a:tab pos="5372100" algn="l"/>
              </a:tabLs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 hợp bướm ở rừng Nam Cát Tiên. 	</a:t>
            </a:r>
          </a:p>
          <a:p>
            <a:pPr algn="just">
              <a:lnSpc>
                <a:spcPct val="107000"/>
              </a:lnSpc>
              <a:spcBef>
                <a:spcPts val="200"/>
              </a:spcBef>
              <a:spcAft>
                <a:spcPts val="200"/>
              </a:spcAft>
              <a:tabLst>
                <a:tab pos="228600" algn="l"/>
                <a:tab pos="1943100" algn="l"/>
                <a:tab pos="3657600" algn="l"/>
                <a:tab pos="5372100" algn="l"/>
              </a:tabLst>
            </a:pPr>
            <a:r>
              <a:rPr lang="en-US" sz="2800" b="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 hợp chim ở rừng Bạch Mã.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E35DC76F-57BA-4718-FEB8-9100D1A04716}"/>
                  </a:ext>
                </a:extLst>
              </p14:cNvPr>
              <p14:cNvContentPartPr/>
              <p14:nvPr/>
            </p14:nvContentPartPr>
            <p14:xfrm>
              <a:off x="1117440" y="1689120"/>
              <a:ext cx="425880" cy="495720"/>
            </p14:xfrm>
          </p:contentPart>
        </mc:Choice>
        <mc:Fallback xmlns="">
          <p:pic>
            <p:nvPicPr>
              <p:cNvPr id="3" name="Ink 2">
                <a:extLst>
                  <a:ext uri="{FF2B5EF4-FFF2-40B4-BE49-F238E27FC236}">
                    <a16:creationId xmlns:a16="http://schemas.microsoft.com/office/drawing/2014/main" id="{E35DC76F-57BA-4718-FEB8-9100D1A04716}"/>
                  </a:ext>
                </a:extLst>
              </p:cNvPr>
              <p:cNvPicPr/>
              <p:nvPr/>
            </p:nvPicPr>
            <p:blipFill>
              <a:blip r:embed="rId4"/>
              <a:stretch>
                <a:fillRect/>
              </a:stretch>
            </p:blipFill>
            <p:spPr>
              <a:xfrm>
                <a:off x="1108080" y="1679760"/>
                <a:ext cx="444600" cy="514440"/>
              </a:xfrm>
              <a:prstGeom prst="rect">
                <a:avLst/>
              </a:prstGeom>
            </p:spPr>
          </p:pic>
        </mc:Fallback>
      </mc:AlternateContent>
    </p:spTree>
    <p:extLst>
      <p:ext uri="{BB962C8B-B14F-4D97-AF65-F5344CB8AC3E}">
        <p14:creationId xmlns:p14="http://schemas.microsoft.com/office/powerpoint/2010/main" val="325950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0" fill="hold"/>
                                        <p:tgtEl>
                                          <p:spTgt spid="3"/>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2727A38-DB3B-D624-218E-AA8254CA8F5B}"/>
              </a:ext>
            </a:extLst>
          </p:cNvPr>
          <p:cNvSpPr>
            <a:spLocks noGrp="1"/>
          </p:cNvSpPr>
          <p:nvPr>
            <p:ph type="sldNum" sz="quarter" idx="12"/>
          </p:nvPr>
        </p:nvSpPr>
        <p:spPr/>
        <p:txBody>
          <a:bodyPr/>
          <a:lstStyle/>
          <a:p>
            <a:fld id="{19B51A1E-902D-48AF-9020-955120F399B6}" type="slidenum">
              <a:rPr lang="en-ZA" smtClean="0"/>
              <a:pPr/>
              <a:t>6</a:t>
            </a:fld>
            <a:endParaRPr lang="en-ZA" dirty="0"/>
          </a:p>
        </p:txBody>
      </p:sp>
      <p:sp>
        <p:nvSpPr>
          <p:cNvPr id="4" name="TextBox 3">
            <a:extLst>
              <a:ext uri="{FF2B5EF4-FFF2-40B4-BE49-F238E27FC236}">
                <a16:creationId xmlns:a16="http://schemas.microsoft.com/office/drawing/2014/main" id="{022CAB18-80B0-04B6-E36B-22E396E4843B}"/>
              </a:ext>
            </a:extLst>
          </p:cNvPr>
          <p:cNvSpPr txBox="1"/>
          <p:nvPr/>
        </p:nvSpPr>
        <p:spPr>
          <a:xfrm>
            <a:off x="740227" y="602810"/>
            <a:ext cx="10972801" cy="3042692"/>
          </a:xfrm>
          <a:prstGeom prst="rect">
            <a:avLst/>
          </a:prstGeom>
          <a:noFill/>
        </p:spPr>
        <p:txBody>
          <a:bodyPr wrap="square">
            <a:spAutoFit/>
          </a:bodyPr>
          <a:lstStyle/>
          <a:p>
            <a:pPr algn="just">
              <a:lnSpc>
                <a:spcPct val="115000"/>
              </a:lnSpc>
              <a:spcAft>
                <a:spcPts val="1000"/>
              </a:spcAft>
            </a:pPr>
            <a:r>
              <a:rPr lang="vi-VN" sz="2800" b="1" dirty="0">
                <a:effectLst/>
                <a:latin typeface="Times New Roman" panose="02020603050405020304" pitchFamily="18" charset="0"/>
                <a:ea typeface="Times New Roman" panose="02020603050405020304" pitchFamily="18" charset="0"/>
                <a:cs typeface="Times New Roman" panose="02020603050405020304" pitchFamily="18" charset="0"/>
              </a:rPr>
              <a:t>Câu 23.</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Tập hợp sinh vật nào sau đây không phải là quần thể sinh vật?</a:t>
            </a:r>
            <a:endParaRPr lang="en-US" sz="2800" dirty="0">
              <a:effectLst/>
              <a:latin typeface="Arial" panose="020B0604020202020204" pitchFamily="34" charset="0"/>
              <a:ea typeface="Times New Roman" panose="02020603050405020304" pitchFamily="18" charset="0"/>
              <a:cs typeface="Times New Roman" panose="02020603050405020304" pitchFamily="18" charset="0"/>
            </a:endParaRPr>
          </a:p>
          <a:p>
            <a:pPr marL="514350" indent="-514350" algn="just">
              <a:lnSpc>
                <a:spcPct val="115000"/>
              </a:lnSpc>
              <a:spcAft>
                <a:spcPts val="1000"/>
              </a:spcAft>
              <a:buAutoNum type="alphaUcPeriod"/>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Tập hợp chim hải âu trên đảo Trường sa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514350" indent="-514350" algn="just">
              <a:lnSpc>
                <a:spcPct val="115000"/>
              </a:lnSpc>
              <a:spcAft>
                <a:spcPts val="1000"/>
              </a:spcAft>
              <a:buAutoNum type="alphaUcPeriod"/>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Một tổ mối ở chân đê</a:t>
            </a:r>
            <a:endParaRPr lang="en-US" sz="2800" dirty="0">
              <a:effectLst/>
              <a:latin typeface="Arial" panose="020B060402020202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C. Tập hợp các con cá cóc ở suối mơ Tam Đảo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D. Tập hợp các con cá trong bể cá cảnh</a:t>
            </a:r>
            <a:endParaRPr lang="en-US" sz="2800" dirty="0">
              <a:effectLst/>
              <a:latin typeface="Arial" panose="020B0604020202020204" pitchFamily="34" charset="0"/>
              <a:ea typeface="Times New Roman" panose="02020603050405020304" pitchFamily="18" charset="0"/>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5EFE9E8A-1445-BD65-18E8-887D02681B08}"/>
                  </a:ext>
                </a:extLst>
              </p14:cNvPr>
              <p14:cNvContentPartPr/>
              <p14:nvPr/>
            </p14:nvContentPartPr>
            <p14:xfrm>
              <a:off x="673200" y="3092400"/>
              <a:ext cx="590760" cy="597240"/>
            </p14:xfrm>
          </p:contentPart>
        </mc:Choice>
        <mc:Fallback xmlns="">
          <p:pic>
            <p:nvPicPr>
              <p:cNvPr id="3" name="Ink 2">
                <a:extLst>
                  <a:ext uri="{FF2B5EF4-FFF2-40B4-BE49-F238E27FC236}">
                    <a16:creationId xmlns:a16="http://schemas.microsoft.com/office/drawing/2014/main" id="{5EFE9E8A-1445-BD65-18E8-887D02681B08}"/>
                  </a:ext>
                </a:extLst>
              </p:cNvPr>
              <p:cNvPicPr/>
              <p:nvPr/>
            </p:nvPicPr>
            <p:blipFill>
              <a:blip r:embed="rId3"/>
              <a:stretch>
                <a:fillRect/>
              </a:stretch>
            </p:blipFill>
            <p:spPr>
              <a:xfrm>
                <a:off x="663840" y="3083040"/>
                <a:ext cx="609480" cy="615960"/>
              </a:xfrm>
              <a:prstGeom prst="rect">
                <a:avLst/>
              </a:prstGeom>
            </p:spPr>
          </p:pic>
        </mc:Fallback>
      </mc:AlternateContent>
    </p:spTree>
    <p:extLst>
      <p:ext uri="{BB962C8B-B14F-4D97-AF65-F5344CB8AC3E}">
        <p14:creationId xmlns:p14="http://schemas.microsoft.com/office/powerpoint/2010/main" val="107416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0" fill="hold"/>
                                        <p:tgtEl>
                                          <p:spTgt spid="3"/>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6A469D7-E836-A90E-CA57-F73CA331F393}"/>
              </a:ext>
            </a:extLst>
          </p:cNvPr>
          <p:cNvSpPr>
            <a:spLocks noGrp="1"/>
          </p:cNvSpPr>
          <p:nvPr>
            <p:ph type="sldNum" sz="quarter" idx="12"/>
          </p:nvPr>
        </p:nvSpPr>
        <p:spPr/>
        <p:txBody>
          <a:bodyPr/>
          <a:lstStyle/>
          <a:p>
            <a:fld id="{19B51A1E-902D-48AF-9020-955120F399B6}" type="slidenum">
              <a:rPr lang="en-ZA" smtClean="0"/>
              <a:pPr/>
              <a:t>7</a:t>
            </a:fld>
            <a:endParaRPr lang="en-ZA" dirty="0"/>
          </a:p>
        </p:txBody>
      </p:sp>
      <p:sp>
        <p:nvSpPr>
          <p:cNvPr id="4" name="TextBox 3">
            <a:extLst>
              <a:ext uri="{FF2B5EF4-FFF2-40B4-BE49-F238E27FC236}">
                <a16:creationId xmlns:a16="http://schemas.microsoft.com/office/drawing/2014/main" id="{FBA87C28-17A8-277D-39EB-6061A244218A}"/>
              </a:ext>
            </a:extLst>
          </p:cNvPr>
          <p:cNvSpPr txBox="1"/>
          <p:nvPr/>
        </p:nvSpPr>
        <p:spPr>
          <a:xfrm>
            <a:off x="1001485" y="816513"/>
            <a:ext cx="10537372" cy="3042692"/>
          </a:xfrm>
          <a:prstGeom prst="rect">
            <a:avLst/>
          </a:prstGeom>
          <a:noFill/>
        </p:spPr>
        <p:txBody>
          <a:bodyPr wrap="square">
            <a:spAutoFit/>
          </a:bodyPr>
          <a:lstStyle/>
          <a:p>
            <a:pPr algn="just">
              <a:lnSpc>
                <a:spcPct val="115000"/>
              </a:lnSpc>
              <a:spcAft>
                <a:spcPts val="1000"/>
              </a:spcAft>
            </a:pP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Câu 1. </a:t>
            </a: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Tập hợp sinh vật nào sau đây là quần thể sinh vật?</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UcPeriod"/>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Tập hợp cá trong Hồ Tây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UcPeriod"/>
            </a:pPr>
            <a:r>
              <a:rPr lang="en-US" sz="2800">
                <a:latin typeface="Times New Roman" panose="02020603050405020304" pitchFamily="18" charset="0"/>
                <a:ea typeface="Times New Roman" panose="02020603050405020304" pitchFamily="18" charset="0"/>
                <a:cs typeface="Times New Roman" panose="02020603050405020304" pitchFamily="18" charset="0"/>
              </a:rPr>
              <a:t> </a:t>
            </a: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Tập hợp các cây cọ trên một quả đồi ở Phú Thọ </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C. Tập hợp các cây cỏ trong một ruộng lúa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D. Tập hợp côn trùng trong rừng Cúc Phương</a:t>
            </a:r>
            <a:endParaRPr lang="en-US" sz="2800">
              <a:effectLst/>
              <a:latin typeface="Arial" panose="020B0604020202020204" pitchFamily="34" charset="0"/>
              <a:ea typeface="Times New Roman" panose="02020603050405020304" pitchFamily="18" charset="0"/>
              <a:cs typeface="Times New Roman" panose="02020603050405020304" pitchFamily="18" charset="0"/>
            </a:endParaRP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390DCDCE-1FB5-D925-1C15-5071CC21292C}"/>
                  </a:ext>
                </a:extLst>
              </p14:cNvPr>
              <p14:cNvContentPartPr/>
              <p14:nvPr/>
            </p14:nvContentPartPr>
            <p14:xfrm>
              <a:off x="933480" y="2120760"/>
              <a:ext cx="559080" cy="438480"/>
            </p14:xfrm>
          </p:contentPart>
        </mc:Choice>
        <mc:Fallback xmlns="">
          <p:pic>
            <p:nvPicPr>
              <p:cNvPr id="3" name="Ink 2">
                <a:extLst>
                  <a:ext uri="{FF2B5EF4-FFF2-40B4-BE49-F238E27FC236}">
                    <a16:creationId xmlns:a16="http://schemas.microsoft.com/office/drawing/2014/main" id="{390DCDCE-1FB5-D925-1C15-5071CC21292C}"/>
                  </a:ext>
                </a:extLst>
              </p:cNvPr>
              <p:cNvPicPr/>
              <p:nvPr/>
            </p:nvPicPr>
            <p:blipFill>
              <a:blip r:embed="rId3"/>
              <a:stretch>
                <a:fillRect/>
              </a:stretch>
            </p:blipFill>
            <p:spPr>
              <a:xfrm>
                <a:off x="924120" y="2111400"/>
                <a:ext cx="577800" cy="457200"/>
              </a:xfrm>
              <a:prstGeom prst="rect">
                <a:avLst/>
              </a:prstGeom>
            </p:spPr>
          </p:pic>
        </mc:Fallback>
      </mc:AlternateContent>
    </p:spTree>
    <p:extLst>
      <p:ext uri="{BB962C8B-B14F-4D97-AF65-F5344CB8AC3E}">
        <p14:creationId xmlns:p14="http://schemas.microsoft.com/office/powerpoint/2010/main" val="8218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0" fill="hold"/>
                                        <p:tgtEl>
                                          <p:spTgt spid="3"/>
                                        </p:tgtEl>
                                        <p:attrNameLst>
                                          <p:attrName>drawProgress</p:attrName>
                                        </p:attrNameLst>
                                      </p:cBhvr>
                                      <p:tavLst>
                                        <p:tav tm="0">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19B51A1E-902D-48AF-9020-955120F399B6}" type="slidenum">
              <a:rPr lang="en-ZA" smtClean="0"/>
              <a:pPr/>
              <a:t>8</a:t>
            </a:fld>
            <a:endParaRPr lang="en-ZA" dirty="0"/>
          </a:p>
        </p:txBody>
      </p:sp>
      <p:pic>
        <p:nvPicPr>
          <p:cNvPr id="10" name="Picture 2" descr="ThemeGallery PowerTemplate">
            <a:extLst>
              <a:ext uri="{FF2B5EF4-FFF2-40B4-BE49-F238E27FC236}">
                <a16:creationId xmlns:a16="http://schemas.microsoft.com/office/drawing/2014/main" id="{B276A0B8-23B7-4577-BF0A-5B6B42FFC7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7582" y="3648868"/>
            <a:ext cx="5188522" cy="320913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Ảnh hưởng lẫn nhau giữa các sinh vật">
            <a:extLst>
              <a:ext uri="{FF2B5EF4-FFF2-40B4-BE49-F238E27FC236}">
                <a16:creationId xmlns:a16="http://schemas.microsoft.com/office/drawing/2014/main" id="{1400B60D-7B80-4E3C-B700-A49B6614A0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35040" y="34125"/>
            <a:ext cx="5772287" cy="332343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Bồ Nông Trắng Lớn Loài Chim Khổng Lồ Có Sải Cánh Dài Hơn 3 Mét - Loài Vật">
            <a:extLst>
              <a:ext uri="{FF2B5EF4-FFF2-40B4-BE49-F238E27FC236}">
                <a16:creationId xmlns:a16="http://schemas.microsoft.com/office/drawing/2014/main" id="{AD444BD6-E3BC-4707-A716-9B77BEB2BB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301843" cy="3534562"/>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76A8964-3A1A-1F2B-BC2D-7B506169C15D}"/>
                  </a:ext>
                </a:extLst>
              </p14:cNvPr>
              <p14:cNvContentPartPr/>
              <p14:nvPr/>
            </p14:nvContentPartPr>
            <p14:xfrm>
              <a:off x="539640" y="419040"/>
              <a:ext cx="6553800" cy="3924720"/>
            </p14:xfrm>
          </p:contentPart>
        </mc:Choice>
        <mc:Fallback xmlns="">
          <p:pic>
            <p:nvPicPr>
              <p:cNvPr id="2" name="Ink 1">
                <a:extLst>
                  <a:ext uri="{FF2B5EF4-FFF2-40B4-BE49-F238E27FC236}">
                    <a16:creationId xmlns:a16="http://schemas.microsoft.com/office/drawing/2014/main" id="{976A8964-3A1A-1F2B-BC2D-7B506169C15D}"/>
                  </a:ext>
                </a:extLst>
              </p:cNvPr>
              <p:cNvPicPr/>
              <p:nvPr/>
            </p:nvPicPr>
            <p:blipFill>
              <a:blip r:embed="rId6"/>
              <a:stretch>
                <a:fillRect/>
              </a:stretch>
            </p:blipFill>
            <p:spPr>
              <a:xfrm>
                <a:off x="530280" y="409680"/>
                <a:ext cx="6572520" cy="3943440"/>
              </a:xfrm>
              <a:prstGeom prst="rect">
                <a:avLst/>
              </a:prstGeom>
            </p:spPr>
          </p:pic>
        </mc:Fallback>
      </mc:AlternateContent>
    </p:spTree>
    <p:extLst>
      <p:ext uri="{BB962C8B-B14F-4D97-AF65-F5344CB8AC3E}">
        <p14:creationId xmlns:p14="http://schemas.microsoft.com/office/powerpoint/2010/main" val="1564803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7">
            <a:extLst>
              <a:ext uri="{FF2B5EF4-FFF2-40B4-BE49-F238E27FC236}">
                <a16:creationId xmlns:a16="http://schemas.microsoft.com/office/drawing/2014/main" id="{7B3B3E1E-FBBF-4E00-8A18-71848A29AEF9}"/>
              </a:ext>
            </a:extLst>
          </p:cNvPr>
          <p:cNvGraphicFramePr>
            <a:graphicFrameLocks noGrp="1"/>
          </p:cNvGraphicFramePr>
          <p:nvPr>
            <p:extLst>
              <p:ext uri="{D42A27DB-BD31-4B8C-83A1-F6EECF244321}">
                <p14:modId xmlns:p14="http://schemas.microsoft.com/office/powerpoint/2010/main" val="1744061213"/>
              </p:ext>
            </p:extLst>
          </p:nvPr>
        </p:nvGraphicFramePr>
        <p:xfrm>
          <a:off x="717855" y="1134004"/>
          <a:ext cx="10670382" cy="5723996"/>
        </p:xfrm>
        <a:graphic>
          <a:graphicData uri="http://schemas.openxmlformats.org/drawingml/2006/table">
            <a:tbl>
              <a:tblPr firstRow="1" bandRow="1">
                <a:tableStyleId>{5940675A-B579-460E-94D1-54222C63F5DA}</a:tableStyleId>
              </a:tblPr>
              <a:tblGrid>
                <a:gridCol w="5335191">
                  <a:extLst>
                    <a:ext uri="{9D8B030D-6E8A-4147-A177-3AD203B41FA5}">
                      <a16:colId xmlns:a16="http://schemas.microsoft.com/office/drawing/2014/main" val="1197766285"/>
                    </a:ext>
                  </a:extLst>
                </a:gridCol>
                <a:gridCol w="5335191">
                  <a:extLst>
                    <a:ext uri="{9D8B030D-6E8A-4147-A177-3AD203B41FA5}">
                      <a16:colId xmlns:a16="http://schemas.microsoft.com/office/drawing/2014/main" val="81180357"/>
                    </a:ext>
                  </a:extLst>
                </a:gridCol>
              </a:tblGrid>
              <a:tr h="1118976">
                <a:tc>
                  <a:txBody>
                    <a:bodyPr/>
                    <a:lstStyle/>
                    <a:p>
                      <a:pPr algn="ctr"/>
                      <a:r>
                        <a:rPr lang="en-US" sz="2800" dirty="0" err="1">
                          <a:latin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hiện</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a:latin typeface="Times New Roman" panose="02020603050405020304" pitchFamily="18" charset="0"/>
                          <a:cs typeface="Times New Roman" panose="02020603050405020304" pitchFamily="18" charset="0"/>
                        </a:rPr>
                        <a:t>Ý </a:t>
                      </a:r>
                      <a:r>
                        <a:rPr lang="en-US" sz="2800" dirty="0" err="1">
                          <a:latin typeface="Times New Roman" panose="02020603050405020304" pitchFamily="18" charset="0"/>
                          <a:cs typeface="Times New Roman" panose="02020603050405020304" pitchFamily="18" charset="0"/>
                        </a:rPr>
                        <a:t>nghĩa</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385355215"/>
                  </a:ext>
                </a:extLst>
              </a:tr>
              <a:tr h="1118976">
                <a:tc>
                  <a:txBody>
                    <a:bodyPr/>
                    <a:lstStyle/>
                    <a:p>
                      <a:r>
                        <a:rPr lang="en-US" sz="2800" dirty="0">
                          <a:latin typeface="Times New Roman" panose="02020603050405020304" pitchFamily="18" charset="0"/>
                          <a:cs typeface="Times New Roman" panose="02020603050405020304" pitchFamily="18" charset="0"/>
                        </a:rPr>
                        <a:t>1. Tre </a:t>
                      </a:r>
                      <a:r>
                        <a:rPr lang="en-US" sz="2800" dirty="0" err="1">
                          <a:latin typeface="Times New Roman" panose="02020603050405020304" pitchFamily="18" charset="0"/>
                          <a:cs typeface="Times New Roman" panose="02020603050405020304" pitchFamily="18" charset="0"/>
                        </a:rPr>
                        <a:t>mọc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bụi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lũy</a:t>
                      </a:r>
                      <a:endParaRPr lang="en-US" sz="2800"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extLst>
                  <a:ext uri="{0D108BD9-81ED-4DB2-BD59-A6C34878D82A}">
                    <a16:rowId xmlns:a16="http://schemas.microsoft.com/office/drawing/2014/main" val="1565020656"/>
                  </a:ext>
                </a:extLst>
              </a:tr>
              <a:tr h="1118976">
                <a:tc>
                  <a:txBody>
                    <a:bodyPr/>
                    <a:lstStyle/>
                    <a:p>
                      <a:r>
                        <a:rPr lang="en-US" sz="2800" dirty="0">
                          <a:latin typeface="Times New Roman" panose="02020603050405020304" pitchFamily="18" charset="0"/>
                          <a:cs typeface="Times New Roman" panose="02020603050405020304" pitchFamily="18" charset="0"/>
                        </a:rPr>
                        <a:t>2.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nhựa</a:t>
                      </a:r>
                      <a:r>
                        <a:rPr lang="en-US" sz="2800" dirty="0">
                          <a:latin typeface="Times New Roman" panose="02020603050405020304" pitchFamily="18" charset="0"/>
                          <a:cs typeface="Times New Roman" panose="02020603050405020304" pitchFamily="18" charset="0"/>
                        </a:rPr>
                        <a:t> </a:t>
                      </a:r>
                      <a:r>
                        <a:rPr lang="en-US" sz="2800" err="1">
                          <a:latin typeface="Times New Roman" panose="02020603050405020304" pitchFamily="18" charset="0"/>
                          <a:cs typeface="Times New Roman" panose="02020603050405020304" pitchFamily="18" charset="0"/>
                        </a:rPr>
                        <a:t>liền</a:t>
                      </a:r>
                      <a:r>
                        <a:rPr lang="en-US" sz="280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r</a:t>
                      </a:r>
                      <a:r>
                        <a:rPr lang="en-US" sz="2800">
                          <a:latin typeface="Times New Roman" panose="02020603050405020304" pitchFamily="18" charset="0"/>
                          <a:cs typeface="Times New Roman" panose="02020603050405020304" pitchFamily="18" charset="0"/>
                        </a:rPr>
                        <a:t>ễ </a:t>
                      </a:r>
                      <a:r>
                        <a:rPr lang="en-US" sz="2800" dirty="0" err="1">
                          <a:latin typeface="Times New Roman" panose="02020603050405020304" pitchFamily="18" charset="0"/>
                          <a:cs typeface="Times New Roman" panose="02020603050405020304" pitchFamily="18" charset="0"/>
                        </a:rPr>
                        <a:t>nhau</a:t>
                      </a:r>
                      <a:endParaRPr lang="en-US" sz="2800" dirty="0">
                        <a:latin typeface="Times New Roman" panose="02020603050405020304" pitchFamily="18" charset="0"/>
                        <a:cs typeface="Times New Roman" panose="02020603050405020304" pitchFamily="18" charset="0"/>
                      </a:endParaRPr>
                    </a:p>
                  </a:txBody>
                  <a:tcPr/>
                </a:tc>
                <a:tc>
                  <a:txBody>
                    <a:bodyPr/>
                    <a:lstStyle/>
                    <a:p>
                      <a:endParaRPr lang="en-US"/>
                    </a:p>
                  </a:txBody>
                  <a:tcPr/>
                </a:tc>
                <a:extLst>
                  <a:ext uri="{0D108BD9-81ED-4DB2-BD59-A6C34878D82A}">
                    <a16:rowId xmlns:a16="http://schemas.microsoft.com/office/drawing/2014/main" val="3312092849"/>
                  </a:ext>
                </a:extLst>
              </a:tr>
              <a:tr h="1183534">
                <a:tc>
                  <a:txBody>
                    <a:bodyPr/>
                    <a:lstStyle/>
                    <a:p>
                      <a:r>
                        <a:rPr lang="en-US" sz="2800" dirty="0">
                          <a:latin typeface="Times New Roman" panose="02020603050405020304" pitchFamily="18" charset="0"/>
                          <a:cs typeface="Times New Roman" panose="02020603050405020304" pitchFamily="18" charset="0"/>
                        </a:rPr>
                        <a:t>3. </a:t>
                      </a:r>
                      <a:r>
                        <a:rPr lang="en-US" sz="2800" dirty="0" err="1">
                          <a:latin typeface="Times New Roman" panose="02020603050405020304" pitchFamily="18" charset="0"/>
                          <a:cs typeface="Times New Roman" panose="02020603050405020304" pitchFamily="18" charset="0"/>
                        </a:rPr>
                        <a:t>Trâu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hỗ</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trợ</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bầy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đàn</a:t>
                      </a:r>
                      <a:endParaRPr lang="en-US" sz="2800" dirty="0">
                        <a:latin typeface="Times New Roman" panose="02020603050405020304" pitchFamily="18" charset="0"/>
                        <a:cs typeface="Times New Roman" panose="02020603050405020304" pitchFamily="18" charset="0"/>
                      </a:endParaRPr>
                    </a:p>
                  </a:txBody>
                  <a:tcPr/>
                </a:tc>
                <a:tc>
                  <a:txBody>
                    <a:bodyPr/>
                    <a:lstStyle/>
                    <a:p>
                      <a:endParaRPr lang="en-US"/>
                    </a:p>
                  </a:txBody>
                  <a:tcPr/>
                </a:tc>
                <a:extLst>
                  <a:ext uri="{0D108BD9-81ED-4DB2-BD59-A6C34878D82A}">
                    <a16:rowId xmlns:a16="http://schemas.microsoft.com/office/drawing/2014/main" val="3661217276"/>
                  </a:ext>
                </a:extLst>
              </a:tr>
              <a:tr h="1183534">
                <a:tc>
                  <a:txBody>
                    <a:bodyPr/>
                    <a:lstStyle/>
                    <a:p>
                      <a:r>
                        <a:rPr lang="en-US" sz="2800" dirty="0">
                          <a:latin typeface="Times New Roman" panose="02020603050405020304" pitchFamily="18" charset="0"/>
                          <a:cs typeface="Times New Roman" panose="02020603050405020304" pitchFamily="18" charset="0"/>
                        </a:rPr>
                        <a:t>4. </a:t>
                      </a:r>
                      <a:r>
                        <a:rPr lang="en-US" sz="2800" dirty="0" err="1">
                          <a:latin typeface="Times New Roman" panose="02020603050405020304" pitchFamily="18" charset="0"/>
                          <a:cs typeface="Times New Roman" panose="02020603050405020304" pitchFamily="18" charset="0"/>
                        </a:rPr>
                        <a:t>Bồ</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xếp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hàng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kiếm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ăn</a:t>
                      </a:r>
                      <a:endParaRPr lang="en-US" sz="2800" dirty="0">
                        <a:latin typeface="Times New Roman" panose="02020603050405020304" pitchFamily="18" charset="0"/>
                        <a:cs typeface="Times New Roman" panose="02020603050405020304" pitchFamily="18" charset="0"/>
                      </a:endParaRPr>
                    </a:p>
                  </a:txBody>
                  <a:tcPr/>
                </a:tc>
                <a:tc>
                  <a:txBody>
                    <a:bodyPr/>
                    <a:lstStyle/>
                    <a:p>
                      <a:endParaRPr lang="en-US" dirty="0"/>
                    </a:p>
                  </a:txBody>
                  <a:tcPr/>
                </a:tc>
                <a:extLst>
                  <a:ext uri="{0D108BD9-81ED-4DB2-BD59-A6C34878D82A}">
                    <a16:rowId xmlns:a16="http://schemas.microsoft.com/office/drawing/2014/main" val="2215392816"/>
                  </a:ext>
                </a:extLst>
              </a:tr>
            </a:tbl>
          </a:graphicData>
        </a:graphic>
      </p:graphicFrame>
      <p:sp>
        <p:nvSpPr>
          <p:cNvPr id="3" name="TextBox 2">
            <a:extLst>
              <a:ext uri="{FF2B5EF4-FFF2-40B4-BE49-F238E27FC236}">
                <a16:creationId xmlns:a16="http://schemas.microsoft.com/office/drawing/2014/main" id="{513B7153-06B0-490C-A9AD-3266C3E3C21F}"/>
              </a:ext>
            </a:extLst>
          </p:cNvPr>
          <p:cNvSpPr txBox="1"/>
          <p:nvPr/>
        </p:nvSpPr>
        <p:spPr>
          <a:xfrm>
            <a:off x="4409202" y="121154"/>
            <a:ext cx="3857625" cy="584775"/>
          </a:xfrm>
          <a:prstGeom prst="rect">
            <a:avLst/>
          </a:prstGeom>
          <a:noFill/>
        </p:spPr>
        <p:txBody>
          <a:bodyPr wrap="square" rtlCol="0">
            <a:spAutoFit/>
          </a:bodyPr>
          <a:lstStyle/>
          <a:p>
            <a:r>
              <a:rPr lang="en-US" sz="3200" b="1" dirty="0">
                <a:latin typeface="Times New Roman" panose="02020603050405020304" pitchFamily="18" charset="0"/>
                <a:cs typeface="Times New Roman" panose="02020603050405020304" pitchFamily="18" charset="0"/>
              </a:rPr>
              <a:t>QUAN HỆ HỖ TRỢ</a:t>
            </a:r>
          </a:p>
        </p:txBody>
      </p:sp>
    </p:spTree>
    <p:extLst>
      <p:ext uri="{BB962C8B-B14F-4D97-AF65-F5344CB8AC3E}">
        <p14:creationId xmlns:p14="http://schemas.microsoft.com/office/powerpoint/2010/main" val="222504588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2.xml><?xml version="1.0" encoding="utf-8"?>
<ds:datastoreItem xmlns:ds="http://schemas.openxmlformats.org/officeDocument/2006/customXml" ds:itemID="{F258AE14-BE87-4F2F-9922-71301CC22076}">
  <ds:schemaRefs>
    <ds:schemaRef ds:uri="http://schemas.microsoft.com/office/2006/metadata/properties"/>
    <ds:schemaRef ds:uri="http://schemas.microsoft.com/office/infopath/2007/PartnerControls"/>
    <ds:schemaRef ds:uri="http://schemas.microsoft.com/sharepoint/v3"/>
  </ds:schemaRefs>
</ds:datastoreItem>
</file>

<file path=customXml/itemProps3.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0</TotalTime>
  <Words>1275</Words>
  <Application>Microsoft Office PowerPoint</Application>
  <PresentationFormat>Widescreen</PresentationFormat>
  <Paragraphs>161</Paragraphs>
  <Slides>28</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28</vt:i4>
      </vt:variant>
    </vt:vector>
  </HeadingPairs>
  <TitlesOfParts>
    <vt:vector size="37" baseType="lpstr">
      <vt:lpstr>Arial</vt:lpstr>
      <vt:lpstr>Calibri</vt:lpstr>
      <vt:lpstr>Calibri Light</vt:lpstr>
      <vt:lpstr>Corbel</vt:lpstr>
      <vt:lpstr>Ebrima</vt:lpstr>
      <vt:lpstr>Garamond</vt:lpstr>
      <vt:lpstr>Palatino Linotype</vt:lpstr>
      <vt:lpstr>Times New Roman</vt:lpstr>
      <vt:lpstr>Office Theme</vt:lpstr>
      <vt:lpstr>Môi trường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2019-04-07T19:02:45Z</dcterms:created>
  <dcterms:modified xsi:type="dcterms:W3CDTF">2023-05-05T07:31:08Z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