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6"/>
  </p:notesMasterIdLst>
  <p:sldIdLst>
    <p:sldId id="338" r:id="rId2"/>
    <p:sldId id="278" r:id="rId3"/>
    <p:sldId id="259" r:id="rId4"/>
    <p:sldId id="287" r:id="rId5"/>
    <p:sldId id="260" r:id="rId6"/>
    <p:sldId id="271" r:id="rId7"/>
    <p:sldId id="262" r:id="rId8"/>
    <p:sldId id="288" r:id="rId9"/>
    <p:sldId id="265" r:id="rId10"/>
    <p:sldId id="264" r:id="rId11"/>
    <p:sldId id="266" r:id="rId12"/>
    <p:sldId id="267" r:id="rId13"/>
    <p:sldId id="269" r:id="rId14"/>
    <p:sldId id="268" r:id="rId15"/>
    <p:sldId id="314" r:id="rId16"/>
    <p:sldId id="280" r:id="rId17"/>
    <p:sldId id="281" r:id="rId18"/>
    <p:sldId id="282" r:id="rId19"/>
    <p:sldId id="283" r:id="rId20"/>
    <p:sldId id="284" r:id="rId21"/>
    <p:sldId id="285" r:id="rId22"/>
    <p:sldId id="313" r:id="rId23"/>
    <p:sldId id="339" r:id="rId24"/>
    <p:sldId id="34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0405E-B26F-41F1-9C11-D791AF2874C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06D3A-8184-409A-AA21-6E490224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03D9DF9-F675-4475-848E-0BE4082E1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F3ADCAE-8B17-4E16-9FFF-476B07D6E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1EF1BF3-85AB-4E2E-9C36-6017C7BD28D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fld id="{AED95871-011D-4900-9E7D-C646D444AE23}" type="slidenum"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4BE3692-F30E-448F-B07B-CDF6EB096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0B2C64F-9C1C-4E18-BAE5-DD3595D01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DF8EB86-5E39-4D87-9CF7-45AAC8A60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fld id="{D938AF27-FF44-473B-8E98-2708DF1E21C2}" type="slidenum">
              <a:rPr lang="vi-VN" altLang="en-US" smtClean="0"/>
              <a:pPr/>
              <a:t>4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5814AA6-ACA8-4E85-9139-DA6483F8FE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248863C-2DEE-4F7C-8A56-799BA2E0CA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3160449-634A-4F07-A0D8-4DB0D60B4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2194FF-D659-4F13-8DCD-CD72A839AA56}" type="slidenum">
              <a:rPr lang="vi-VN" altLang="en-US" smtClean="0">
                <a:solidFill>
                  <a:srgbClr val="0000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vi-VN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3F98-C5BB-4F40-9955-AA8B08E73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7E6CE-2CEE-401C-AB0D-EF9FEC1AD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B0A7-404B-42C7-B4DE-0724F0C0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5690-F78F-4A6E-9210-A81B62ED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42DF-21B5-4B6F-BAEB-4DD9D902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9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6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5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2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44D7-D9F6-4575-8672-84AF49C5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A4E9-C7C4-48AF-AFF9-A87374426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C5707-B314-4A21-B8DB-53C95B70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AA4B3-7785-4748-9F75-50E1A18B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6C4D-50D7-498E-A9CF-C49A28ED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4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1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6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42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56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9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1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1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45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3FDA-0272-4803-A714-29CB262C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FFC78-27F1-4C75-A7EC-D90EBFAF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B652E-21A7-449F-B365-BFEA1D19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2E6EB-6019-46D4-9EAE-1697845F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B89BC-784F-493B-A3A9-06A182AE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8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81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9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5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18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04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63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97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13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9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0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E48E-DAAF-4F4C-B904-C033C4AD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F2F5-B7CA-4023-8BE8-76861F9B9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7BEF3-229F-43A4-ADCD-1EC5AD464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68F45-B505-4EC1-A3C0-5BBDFA3B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67591-939A-4AC2-A454-97B00073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467DD-A534-4B9B-BAA8-9A25679F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5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36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33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5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0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71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57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0889-D74A-4AB3-8821-4C8314CB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0397-C882-46FA-B64C-EF2EB972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2B77C-65F7-44A4-861F-BB226C5CA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7AF-8FD6-43A5-96DD-1A4643C6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0295C-BAF9-48C0-B81E-E7C9AC2C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A74F7-806E-4FDB-BD8F-9320C72C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5B12-823B-4576-810F-123CD3BC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5CDDA-E3E7-4E6A-9E4E-BD039CF0F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19259-5C3D-4C3A-B3A5-59EE4A119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04701-C66E-4C22-B014-B200D1A5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4E235-F1DC-4ADC-9750-460ADC53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B7277-EA3E-46B0-90E9-B249E9A8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7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1AEB-9F8A-4DC1-AE35-CECA5EA5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FD155-BDB1-4682-A12B-84F186D16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4D76-B13F-4791-8A80-FBEB3904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3242D-3DBD-4CFF-B858-6410EEDD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00C8-1EA6-4757-B268-7E05550C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4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2FEDF-25AE-4FFA-AFD0-DD2CFFBB1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EE023-8A1D-4150-B6EE-93FA8F2E3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D554-1DE5-4565-9812-264FA662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5FF37-FCAE-43F2-839D-35B08340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8A0D-6594-41BF-A3B5-C0EC2EAE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7C56-1D3A-4F5F-A991-DA7D9BF8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A24F5-7408-4DDB-8365-8ED16DF9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93334-A570-4CD3-9E20-6A95CC419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F1B03-4102-4B70-A513-FF6E675B3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F73E2-0981-4301-987E-CC192C14F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D58DC-3A89-4D07-A8AE-B9E06044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93D8C-5FFF-4AC5-866F-15DFE4B7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0782B-8F7C-4E0E-AA7E-2C6AE6D9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1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8793-9C00-4692-92BE-B525ACBA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F7999-BCD1-45D8-AAC1-09D04172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F4FE2-DE9F-4094-A07B-08E7D337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EE6DB-6CB9-48F0-AECA-958AC7A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2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8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2D5B4-833E-457A-9ADD-3BDDC38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60856-3070-4CBA-B0BB-E9BF06F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0344-8F30-47A3-BC2F-16E109B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16101-4E34-4F47-89FD-896B4D18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FD1D-B6D8-4350-823D-8E9C5E4F8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98B3A-352D-4A2A-806C-E89438E6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83F8-A4B1-4F1B-80C4-1634E5116BA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9E3B-9225-4C7C-9657-4509264BE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3963-2F22-405D-AC89-23ECAB365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B805-C190-4A93-BE55-E93F7AFF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821" r:id="rId8"/>
    <p:sldLayoutId id="2147483820" r:id="rId9"/>
    <p:sldLayoutId id="2147483819" r:id="rId10"/>
    <p:sldLayoutId id="2147483818" r:id="rId11"/>
    <p:sldLayoutId id="2147483817" r:id="rId12"/>
    <p:sldLayoutId id="2147483816" r:id="rId13"/>
    <p:sldLayoutId id="2147483815" r:id="rId14"/>
    <p:sldLayoutId id="2147483814" r:id="rId15"/>
    <p:sldLayoutId id="2147483813" r:id="rId16"/>
    <p:sldLayoutId id="2147483812" r:id="rId17"/>
    <p:sldLayoutId id="2147483811" r:id="rId18"/>
    <p:sldLayoutId id="2147483810" r:id="rId19"/>
    <p:sldLayoutId id="2147483809" r:id="rId20"/>
    <p:sldLayoutId id="2147483808" r:id="rId21"/>
    <p:sldLayoutId id="2147483807" r:id="rId22"/>
    <p:sldLayoutId id="2147483806" r:id="rId23"/>
    <p:sldLayoutId id="2147483805" r:id="rId24"/>
    <p:sldLayoutId id="2147483804" r:id="rId25"/>
    <p:sldLayoutId id="2147483803" r:id="rId26"/>
    <p:sldLayoutId id="2147483802" r:id="rId27"/>
    <p:sldLayoutId id="2147483801" r:id="rId28"/>
    <p:sldLayoutId id="2147483800" r:id="rId29"/>
    <p:sldLayoutId id="2147483799" r:id="rId30"/>
    <p:sldLayoutId id="2147483798" r:id="rId31"/>
    <p:sldLayoutId id="2147483797" r:id="rId32"/>
    <p:sldLayoutId id="2147483796" r:id="rId33"/>
    <p:sldLayoutId id="2147483795" r:id="rId34"/>
    <p:sldLayoutId id="2147483794" r:id="rId35"/>
    <p:sldLayoutId id="2147483793" r:id="rId36"/>
    <p:sldLayoutId id="2147483792" r:id="rId37"/>
    <p:sldLayoutId id="2147483791" r:id="rId38"/>
    <p:sldLayoutId id="2147483790" r:id="rId39"/>
    <p:sldLayoutId id="2147483789" r:id="rId40"/>
    <p:sldLayoutId id="2147483788" r:id="rId41"/>
    <p:sldLayoutId id="2147483787" r:id="rId42"/>
    <p:sldLayoutId id="2147483786" r:id="rId43"/>
    <p:sldLayoutId id="2147483785" r:id="rId44"/>
    <p:sldLayoutId id="2147483784" r:id="rId45"/>
    <p:sldLayoutId id="2147483780" r:id="rId46"/>
    <p:sldLayoutId id="2147483781" r:id="rId47"/>
    <p:sldLayoutId id="2147483782" r:id="rId48"/>
    <p:sldLayoutId id="2147483783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492114B-E0D0-4A4A-90EB-4B22B9ED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>
            <a:extLst>
              <a:ext uri="{FF2B5EF4-FFF2-40B4-BE49-F238E27FC236}">
                <a16:creationId xmlns:a16="http://schemas.microsoft.com/office/drawing/2014/main" id="{D8D55B72-617F-40A6-8034-ED0688F70580}"/>
              </a:ext>
            </a:extLst>
          </p:cNvPr>
          <p:cNvSpPr txBox="1">
            <a:spLocks/>
          </p:cNvSpPr>
          <p:nvPr/>
        </p:nvSpPr>
        <p:spPr bwMode="auto">
          <a:xfrm>
            <a:off x="1762125" y="282575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800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Subtitle 2">
            <a:extLst>
              <a:ext uri="{FF2B5EF4-FFF2-40B4-BE49-F238E27FC236}">
                <a16:creationId xmlns:a16="http://schemas.microsoft.com/office/drawing/2014/main" id="{AA43B21F-1B1D-4A03-BC04-3A2B4CDAA893}"/>
              </a:ext>
            </a:extLst>
          </p:cNvPr>
          <p:cNvSpPr txBox="1">
            <a:spLocks/>
          </p:cNvSpPr>
          <p:nvPr/>
        </p:nvSpPr>
        <p:spPr bwMode="auto">
          <a:xfrm>
            <a:off x="999299" y="1425575"/>
            <a:ext cx="10193400" cy="36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  <a:p>
            <a:pPr algn="ctr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</a:p>
          <a:p>
            <a:pPr algn="ctr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CHIẾU VUÔNG GÓC CỦA </a:t>
            </a:r>
          </a:p>
          <a:p>
            <a:pPr algn="ctr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THỂ ĐƠN GIẢN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4">
            <a:extLst>
              <a:ext uri="{FF2B5EF4-FFF2-40B4-BE49-F238E27FC236}">
                <a16:creationId xmlns:a16="http://schemas.microsoft.com/office/drawing/2014/main" id="{14190E93-50AA-4875-B1F0-31A99E303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738188"/>
            <a:ext cx="94488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c) Vẽ lỗ trụ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 Tiger" pitchFamily="18" charset="2"/>
              </a:rPr>
              <a:t>14x18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chính giữa, trục cách đáy 28mm ở phần thẳng đứng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200" b="1" u="sng"/>
          </a:p>
        </p:txBody>
      </p:sp>
      <p:sp>
        <p:nvSpPr>
          <p:cNvPr id="27651" name="Oval 46">
            <a:extLst>
              <a:ext uri="{FF2B5EF4-FFF2-40B4-BE49-F238E27FC236}">
                <a16:creationId xmlns:a16="http://schemas.microsoft.com/office/drawing/2014/main" id="{E2F4CFCF-5CFE-4F42-8EED-947784FD0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3</a:t>
            </a:r>
          </a:p>
        </p:txBody>
      </p:sp>
      <p:sp>
        <p:nvSpPr>
          <p:cNvPr id="27652" name="Rectangle 68">
            <a:extLst>
              <a:ext uri="{FF2B5EF4-FFF2-40B4-BE49-F238E27FC236}">
                <a16:creationId xmlns:a16="http://schemas.microsoft.com/office/drawing/2014/main" id="{05FF1066-A6B6-4250-A14D-960FCCEE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1489075"/>
            <a:ext cx="79248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7653" name="Line 69">
            <a:extLst>
              <a:ext uri="{FF2B5EF4-FFF2-40B4-BE49-F238E27FC236}">
                <a16:creationId xmlns:a16="http://schemas.microsoft.com/office/drawing/2014/main" id="{83215146-4B99-4108-9175-15F9C1144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981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70">
            <a:extLst>
              <a:ext uri="{FF2B5EF4-FFF2-40B4-BE49-F238E27FC236}">
                <a16:creationId xmlns:a16="http://schemas.microsoft.com/office/drawing/2014/main" id="{02F9AD46-CF5E-4252-8C68-474C73082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5052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1">
            <a:extLst>
              <a:ext uri="{FF2B5EF4-FFF2-40B4-BE49-F238E27FC236}">
                <a16:creationId xmlns:a16="http://schemas.microsoft.com/office/drawing/2014/main" id="{A6924037-446B-45C5-B089-FE2269C68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72">
            <a:extLst>
              <a:ext uri="{FF2B5EF4-FFF2-40B4-BE49-F238E27FC236}">
                <a16:creationId xmlns:a16="http://schemas.microsoft.com/office/drawing/2014/main" id="{314182DC-9F39-4502-BBA9-E04B4FD14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724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73">
            <a:extLst>
              <a:ext uri="{FF2B5EF4-FFF2-40B4-BE49-F238E27FC236}">
                <a16:creationId xmlns:a16="http://schemas.microsoft.com/office/drawing/2014/main" id="{E7768323-DF0A-4A4A-A1A0-66C7F826F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67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78">
            <a:extLst>
              <a:ext uri="{FF2B5EF4-FFF2-40B4-BE49-F238E27FC236}">
                <a16:creationId xmlns:a16="http://schemas.microsoft.com/office/drawing/2014/main" id="{7A18C21F-9F2B-4210-855F-C70389E30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05200"/>
            <a:ext cx="1447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79">
            <a:extLst>
              <a:ext uri="{FF2B5EF4-FFF2-40B4-BE49-F238E27FC236}">
                <a16:creationId xmlns:a16="http://schemas.microsoft.com/office/drawing/2014/main" id="{758D1806-9855-4326-8A33-E384F714A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95600"/>
            <a:ext cx="76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80">
            <a:extLst>
              <a:ext uri="{FF2B5EF4-FFF2-40B4-BE49-F238E27FC236}">
                <a16:creationId xmlns:a16="http://schemas.microsoft.com/office/drawing/2014/main" id="{71ED9568-FACF-4033-BC10-12BB3AF7DE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981200"/>
            <a:ext cx="0" cy="914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81">
            <a:extLst>
              <a:ext uri="{FF2B5EF4-FFF2-40B4-BE49-F238E27FC236}">
                <a16:creationId xmlns:a16="http://schemas.microsoft.com/office/drawing/2014/main" id="{62D6C668-F4AA-4124-837D-FD93574325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812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82">
            <a:extLst>
              <a:ext uri="{FF2B5EF4-FFF2-40B4-BE49-F238E27FC236}">
                <a16:creationId xmlns:a16="http://schemas.microsoft.com/office/drawing/2014/main" id="{16FAAFA6-1036-40A2-A3DC-35E3FC660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83">
            <a:extLst>
              <a:ext uri="{FF2B5EF4-FFF2-40B4-BE49-F238E27FC236}">
                <a16:creationId xmlns:a16="http://schemas.microsoft.com/office/drawing/2014/main" id="{77908AF8-9F82-4427-964D-B01670EF0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981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84">
            <a:extLst>
              <a:ext uri="{FF2B5EF4-FFF2-40B4-BE49-F238E27FC236}">
                <a16:creationId xmlns:a16="http://schemas.microsoft.com/office/drawing/2014/main" id="{4AD4E925-45F0-4179-AFA8-053B7AEBC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85">
            <a:extLst>
              <a:ext uri="{FF2B5EF4-FFF2-40B4-BE49-F238E27FC236}">
                <a16:creationId xmlns:a16="http://schemas.microsoft.com/office/drawing/2014/main" id="{8E3C6790-B341-4CBB-A685-9218C2D5F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674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86">
            <a:extLst>
              <a:ext uri="{FF2B5EF4-FFF2-40B4-BE49-F238E27FC236}">
                <a16:creationId xmlns:a16="http://schemas.microsoft.com/office/drawing/2014/main" id="{E7C3D37F-EB46-4729-A2AC-3785CD446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724400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87">
            <a:extLst>
              <a:ext uri="{FF2B5EF4-FFF2-40B4-BE49-F238E27FC236}">
                <a16:creationId xmlns:a16="http://schemas.microsoft.com/office/drawing/2014/main" id="{1A85D9D3-CD85-405B-891D-84AC638DB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88">
            <a:extLst>
              <a:ext uri="{FF2B5EF4-FFF2-40B4-BE49-F238E27FC236}">
                <a16:creationId xmlns:a16="http://schemas.microsoft.com/office/drawing/2014/main" id="{D1D217F4-8FBC-4D75-B097-555B245920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19812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89">
            <a:extLst>
              <a:ext uri="{FF2B5EF4-FFF2-40B4-BE49-F238E27FC236}">
                <a16:creationId xmlns:a16="http://schemas.microsoft.com/office/drawing/2014/main" id="{879F8514-B507-4348-BE6B-46B7D235A4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19812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90">
            <a:extLst>
              <a:ext uri="{FF2B5EF4-FFF2-40B4-BE49-F238E27FC236}">
                <a16:creationId xmlns:a16="http://schemas.microsoft.com/office/drawing/2014/main" id="{D05FCF0F-27E9-4588-998B-00768AD6A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5052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91">
            <a:extLst>
              <a:ext uri="{FF2B5EF4-FFF2-40B4-BE49-F238E27FC236}">
                <a16:creationId xmlns:a16="http://schemas.microsoft.com/office/drawing/2014/main" id="{725C3CF1-6D37-41D8-B9AC-F173EA813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956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92">
            <a:extLst>
              <a:ext uri="{FF2B5EF4-FFF2-40B4-BE49-F238E27FC236}">
                <a16:creationId xmlns:a16="http://schemas.microsoft.com/office/drawing/2014/main" id="{F8E82455-A26B-4D5A-8CDB-8D9F49076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9812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95">
            <a:extLst>
              <a:ext uri="{FF2B5EF4-FFF2-40B4-BE49-F238E27FC236}">
                <a16:creationId xmlns:a16="http://schemas.microsoft.com/office/drawing/2014/main" id="{8AFDE4E2-6CD5-4CD6-B8EC-FA0F9D2A8C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724400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104">
            <a:extLst>
              <a:ext uri="{FF2B5EF4-FFF2-40B4-BE49-F238E27FC236}">
                <a16:creationId xmlns:a16="http://schemas.microsoft.com/office/drawing/2014/main" id="{345D219A-E27C-40B9-9974-1BA177B5F1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8956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105">
            <a:extLst>
              <a:ext uri="{FF2B5EF4-FFF2-40B4-BE49-F238E27FC236}">
                <a16:creationId xmlns:a16="http://schemas.microsoft.com/office/drawing/2014/main" id="{4E473716-5A1A-438D-95C0-DE0FE7A42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35052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106">
            <a:extLst>
              <a:ext uri="{FF2B5EF4-FFF2-40B4-BE49-F238E27FC236}">
                <a16:creationId xmlns:a16="http://schemas.microsoft.com/office/drawing/2014/main" id="{544BF7A9-24B4-44E6-976D-AA992C853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107">
            <a:extLst>
              <a:ext uri="{FF2B5EF4-FFF2-40B4-BE49-F238E27FC236}">
                <a16:creationId xmlns:a16="http://schemas.microsoft.com/office/drawing/2014/main" id="{3A29BD18-9409-42F2-AE37-B1864CAF6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110">
            <a:extLst>
              <a:ext uri="{FF2B5EF4-FFF2-40B4-BE49-F238E27FC236}">
                <a16:creationId xmlns:a16="http://schemas.microsoft.com/office/drawing/2014/main" id="{5CC91E40-2DF9-4976-89C8-A4DE8124F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8607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111">
            <a:extLst>
              <a:ext uri="{FF2B5EF4-FFF2-40B4-BE49-F238E27FC236}">
                <a16:creationId xmlns:a16="http://schemas.microsoft.com/office/drawing/2014/main" id="{48D1D20C-7BE4-4276-AB4F-7E53FC20A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112">
            <a:extLst>
              <a:ext uri="{FF2B5EF4-FFF2-40B4-BE49-F238E27FC236}">
                <a16:creationId xmlns:a16="http://schemas.microsoft.com/office/drawing/2014/main" id="{BFDEB157-17FD-4EB6-AB1F-D3700923C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115">
            <a:extLst>
              <a:ext uri="{FF2B5EF4-FFF2-40B4-BE49-F238E27FC236}">
                <a16:creationId xmlns:a16="http://schemas.microsoft.com/office/drawing/2014/main" id="{CD18C1CB-566F-42A8-96A6-BC036D5EE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0292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Line 116">
            <a:extLst>
              <a:ext uri="{FF2B5EF4-FFF2-40B4-BE49-F238E27FC236}">
                <a16:creationId xmlns:a16="http://schemas.microsoft.com/office/drawing/2014/main" id="{4B15923D-0B44-4F9F-8551-A5203F63F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26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117">
            <a:extLst>
              <a:ext uri="{FF2B5EF4-FFF2-40B4-BE49-F238E27FC236}">
                <a16:creationId xmlns:a16="http://schemas.microsoft.com/office/drawing/2014/main" id="{6A07A249-48FD-4EF0-A0E4-4E1F46BDA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0292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0" name="Line 120">
            <a:extLst>
              <a:ext uri="{FF2B5EF4-FFF2-40B4-BE49-F238E27FC236}">
                <a16:creationId xmlns:a16="http://schemas.microsoft.com/office/drawing/2014/main" id="{CF28EA08-83DC-4161-9911-B9C4523CA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6075" y="1981200"/>
            <a:ext cx="0" cy="914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1" name="Line 121">
            <a:extLst>
              <a:ext uri="{FF2B5EF4-FFF2-40B4-BE49-F238E27FC236}">
                <a16:creationId xmlns:a16="http://schemas.microsoft.com/office/drawing/2014/main" id="{33333572-35C8-41AF-B590-3E3F2222B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966914"/>
            <a:ext cx="0" cy="9048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2" name="Rectangle 122">
            <a:extLst>
              <a:ext uri="{FF2B5EF4-FFF2-40B4-BE49-F238E27FC236}">
                <a16:creationId xmlns:a16="http://schemas.microsoft.com/office/drawing/2014/main" id="{96F437B3-BBEC-4451-B295-5B21EF99E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2133600"/>
            <a:ext cx="657225" cy="5334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0364" name="Line 124">
            <a:extLst>
              <a:ext uri="{FF2B5EF4-FFF2-40B4-BE49-F238E27FC236}">
                <a16:creationId xmlns:a16="http://schemas.microsoft.com/office/drawing/2014/main" id="{9FBA72C4-9B5F-4A20-B218-B7A817DDC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7314" y="2143125"/>
            <a:ext cx="2376487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5" name="Line 125">
            <a:extLst>
              <a:ext uri="{FF2B5EF4-FFF2-40B4-BE49-F238E27FC236}">
                <a16:creationId xmlns:a16="http://schemas.microsoft.com/office/drawing/2014/main" id="{9FA552F6-B204-4A68-B0EB-D3F55667C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1" y="2667000"/>
            <a:ext cx="2347913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6" name="Rectangle 126">
            <a:extLst>
              <a:ext uri="{FF2B5EF4-FFF2-40B4-BE49-F238E27FC236}">
                <a16:creationId xmlns:a16="http://schemas.microsoft.com/office/drawing/2014/main" id="{033F4CCD-DBD3-429F-8C54-ABAE6882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5029200"/>
            <a:ext cx="652463" cy="5334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0367" name="Line 127">
            <a:extLst>
              <a:ext uri="{FF2B5EF4-FFF2-40B4-BE49-F238E27FC236}">
                <a16:creationId xmlns:a16="http://schemas.microsoft.com/office/drawing/2014/main" id="{B8DDF75C-2006-43CF-AD64-6C8EDDEC0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495676"/>
            <a:ext cx="0" cy="122872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9" name="Line 129">
            <a:extLst>
              <a:ext uri="{FF2B5EF4-FFF2-40B4-BE49-F238E27FC236}">
                <a16:creationId xmlns:a16="http://schemas.microsoft.com/office/drawing/2014/main" id="{408B5200-6F6F-44C7-9E3A-0AF7D7A9D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6670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2" name="Line 132">
            <a:extLst>
              <a:ext uri="{FF2B5EF4-FFF2-40B4-BE49-F238E27FC236}">
                <a16:creationId xmlns:a16="http://schemas.microsoft.com/office/drawing/2014/main" id="{7721A895-419A-40CD-BF0D-913202026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667000"/>
            <a:ext cx="0" cy="2057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" name="Oval 134">
            <a:extLst>
              <a:ext uri="{FF2B5EF4-FFF2-40B4-BE49-F238E27FC236}">
                <a16:creationId xmlns:a16="http://schemas.microsoft.com/office/drawing/2014/main" id="{0D5C20FB-2498-4B6F-9862-E93698F8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133600"/>
            <a:ext cx="533400" cy="533400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7694" name="TextBox 49">
            <a:extLst>
              <a:ext uri="{FF2B5EF4-FFF2-40B4-BE49-F238E27FC236}">
                <a16:creationId xmlns:a16="http://schemas.microsoft.com/office/drawing/2014/main" id="{DFDC8B04-3CCD-4DB5-91D9-73727BEDF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35052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13360" name="Group 50">
            <a:extLst>
              <a:ext uri="{FF2B5EF4-FFF2-40B4-BE49-F238E27FC236}">
                <a16:creationId xmlns:a16="http://schemas.microsoft.com/office/drawing/2014/main" id="{56142674-2CAB-408A-BAB4-DF944C231E8B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1981200"/>
            <a:ext cx="3124200" cy="3049588"/>
            <a:chOff x="1981199" y="1981200"/>
            <a:chExt cx="3276585" cy="3050165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55E14D2F-AA72-49BD-BB43-E4ED82F1B595}"/>
                </a:ext>
              </a:extLst>
            </p:cNvPr>
            <p:cNvSpPr/>
            <p:nvPr/>
          </p:nvSpPr>
          <p:spPr bwMode="auto">
            <a:xfrm rot="5400000">
              <a:off x="2094409" y="1867990"/>
              <a:ext cx="3050165" cy="3276585"/>
            </a:xfrm>
            <a:prstGeom prst="arc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7712" name="Arrow: Chevron 52">
              <a:extLst>
                <a:ext uri="{FF2B5EF4-FFF2-40B4-BE49-F238E27FC236}">
                  <a16:creationId xmlns:a16="http://schemas.microsoft.com/office/drawing/2014/main" id="{171D21B5-7892-4FAE-9AAA-5D109AA449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66137">
              <a:off x="4869352" y="4346531"/>
              <a:ext cx="167294" cy="131648"/>
            </a:xfrm>
            <a:prstGeom prst="chevron">
              <a:avLst>
                <a:gd name="adj" fmla="val 50001"/>
              </a:avLst>
            </a:prstGeom>
            <a:solidFill>
              <a:srgbClr val="FF0000"/>
            </a:solidFill>
            <a:ln w="9525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13361" name="Group 53">
            <a:extLst>
              <a:ext uri="{FF2B5EF4-FFF2-40B4-BE49-F238E27FC236}">
                <a16:creationId xmlns:a16="http://schemas.microsoft.com/office/drawing/2014/main" id="{72C644E1-30D9-4700-9805-D4DFE091E8D0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1466851"/>
            <a:ext cx="4176713" cy="4067175"/>
            <a:chOff x="1524000" y="1464290"/>
            <a:chExt cx="4253128" cy="4096013"/>
          </a:xfrm>
        </p:grpSpPr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9A1C9C6A-2D8E-4FFA-A5C2-308930CC0AE5}"/>
                </a:ext>
              </a:extLst>
            </p:cNvPr>
            <p:cNvSpPr/>
            <p:nvPr/>
          </p:nvSpPr>
          <p:spPr bwMode="auto">
            <a:xfrm rot="5400000">
              <a:off x="1602557" y="1385733"/>
              <a:ext cx="4096013" cy="4253128"/>
            </a:xfrm>
            <a:prstGeom prst="arc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7710" name="Arrow: Chevron 55">
              <a:extLst>
                <a:ext uri="{FF2B5EF4-FFF2-40B4-BE49-F238E27FC236}">
                  <a16:creationId xmlns:a16="http://schemas.microsoft.com/office/drawing/2014/main" id="{A2FFC3F1-B783-468C-A09A-7A0C308294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66137">
              <a:off x="5404893" y="4498931"/>
              <a:ext cx="167294" cy="131648"/>
            </a:xfrm>
            <a:prstGeom prst="chevron">
              <a:avLst>
                <a:gd name="adj" fmla="val 50001"/>
              </a:avLst>
            </a:prstGeom>
            <a:solidFill>
              <a:srgbClr val="FF0000"/>
            </a:solidFill>
            <a:ln w="9525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sp>
        <p:nvSpPr>
          <p:cNvPr id="27697" name="Text Box 4">
            <a:extLst>
              <a:ext uri="{FF2B5EF4-FFF2-40B4-BE49-F238E27FC236}">
                <a16:creationId xmlns:a16="http://schemas.microsoft.com/office/drawing/2014/main" id="{F302242D-ABB1-495B-877A-76D542BD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42888"/>
            <a:ext cx="7620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/>
              <a:t>   </a:t>
            </a:r>
            <a:r>
              <a:rPr lang="en-US" altLang="en-US" sz="2200" b="1" i="1">
                <a:solidFill>
                  <a:srgbClr val="0000FF"/>
                </a:solidFill>
              </a:rPr>
              <a:t>Lần lượt vẽ bằng nét liền mảnh từng phần của vật thể </a:t>
            </a:r>
          </a:p>
        </p:txBody>
      </p:sp>
      <p:sp>
        <p:nvSpPr>
          <p:cNvPr id="56" name="Line 129">
            <a:extLst>
              <a:ext uri="{FF2B5EF4-FFF2-40B4-BE49-F238E27FC236}">
                <a16:creationId xmlns:a16="http://schemas.microsoft.com/office/drawing/2014/main" id="{3F3390F8-FEBA-4F39-B3FC-23EE6787F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6275" y="2154238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29">
            <a:extLst>
              <a:ext uri="{FF2B5EF4-FFF2-40B4-BE49-F238E27FC236}">
                <a16:creationId xmlns:a16="http://schemas.microsoft.com/office/drawing/2014/main" id="{9A1DC0E7-83BD-4658-A4B9-BB6B05194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5325" y="5541963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29">
            <a:extLst>
              <a:ext uri="{FF2B5EF4-FFF2-40B4-BE49-F238E27FC236}">
                <a16:creationId xmlns:a16="http://schemas.microsoft.com/office/drawing/2014/main" id="{F6DD0816-4BE9-4D58-9CA4-05F79B98D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029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701" name="Picture 4" descr="Hinh 3">
            <a:extLst>
              <a:ext uri="{FF2B5EF4-FFF2-40B4-BE49-F238E27FC236}">
                <a16:creationId xmlns:a16="http://schemas.microsoft.com/office/drawing/2014/main" id="{7C3C1E1D-C8DD-405C-87D4-1DDC5D39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97375"/>
            <a:ext cx="2311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134">
            <a:extLst>
              <a:ext uri="{FF2B5EF4-FFF2-40B4-BE49-F238E27FC236}">
                <a16:creationId xmlns:a16="http://schemas.microsoft.com/office/drawing/2014/main" id="{8FC1B47F-98BB-44C8-AF37-EB737A6C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133600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7703" name="TextBox 25">
            <a:extLst>
              <a:ext uri="{FF2B5EF4-FFF2-40B4-BE49-F238E27FC236}">
                <a16:creationId xmlns:a16="http://schemas.microsoft.com/office/drawing/2014/main" id="{7A523F4E-78CA-4C78-B154-59AFD6ADA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4956175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704" name="TextBox 25">
            <a:extLst>
              <a:ext uri="{FF2B5EF4-FFF2-40B4-BE49-F238E27FC236}">
                <a16:creationId xmlns:a16="http://schemas.microsoft.com/office/drawing/2014/main" id="{DDD30590-5B96-45F7-B307-CBEF94787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5468939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62" name="Line 255">
            <a:extLst>
              <a:ext uri="{FF2B5EF4-FFF2-40B4-BE49-F238E27FC236}">
                <a16:creationId xmlns:a16="http://schemas.microsoft.com/office/drawing/2014/main" id="{6CEC2281-13E6-4BBC-9BEA-4C3CE3E8B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05063"/>
            <a:ext cx="1295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TextBox 25">
            <a:extLst>
              <a:ext uri="{FF2B5EF4-FFF2-40B4-BE49-F238E27FC236}">
                <a16:creationId xmlns:a16="http://schemas.microsoft.com/office/drawing/2014/main" id="{94C5FBA6-83C9-4F2C-9CAD-F7D6A64D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3460750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27707" name="TextBox 25">
            <a:extLst>
              <a:ext uri="{FF2B5EF4-FFF2-40B4-BE49-F238E27FC236}">
                <a16:creationId xmlns:a16="http://schemas.microsoft.com/office/drawing/2014/main" id="{B5A09038-5A96-4436-9FBB-ED544AD1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449639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71" name="Line 255">
            <a:extLst>
              <a:ext uri="{FF2B5EF4-FFF2-40B4-BE49-F238E27FC236}">
                <a16:creationId xmlns:a16="http://schemas.microsoft.com/office/drawing/2014/main" id="{51E15503-D416-4BEF-8F39-DAC1A6CF0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2405063"/>
            <a:ext cx="1295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" grpId="0" animBg="1"/>
      <p:bldP spid="10366" grpId="0" animBg="1"/>
      <p:bldP spid="10374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4DFE0B32-8D32-4DAF-BCAE-7DBBA720E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6850"/>
            <a:ext cx="731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Tô đậm các nét thấy, đường bao thấy của vật thể trên hình chiếu, dùng nét đứt biểu diễn các cạnh khuất, đường bao khuất.</a:t>
            </a:r>
          </a:p>
        </p:txBody>
      </p:sp>
      <p:sp>
        <p:nvSpPr>
          <p:cNvPr id="28675" name="Oval 5">
            <a:extLst>
              <a:ext uri="{FF2B5EF4-FFF2-40B4-BE49-F238E27FC236}">
                <a16:creationId xmlns:a16="http://schemas.microsoft.com/office/drawing/2014/main" id="{587B9FBC-BA41-46A8-A825-B8CB78088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4</a:t>
            </a:r>
          </a:p>
        </p:txBody>
      </p:sp>
      <p:sp>
        <p:nvSpPr>
          <p:cNvPr id="28676" name="Rectangle 88">
            <a:extLst>
              <a:ext uri="{FF2B5EF4-FFF2-40B4-BE49-F238E27FC236}">
                <a16:creationId xmlns:a16="http://schemas.microsoft.com/office/drawing/2014/main" id="{D80DA497-9EB1-433D-95C7-9EB14F62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447800"/>
            <a:ext cx="79248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8677" name="Line 165">
            <a:extLst>
              <a:ext uri="{FF2B5EF4-FFF2-40B4-BE49-F238E27FC236}">
                <a16:creationId xmlns:a16="http://schemas.microsoft.com/office/drawing/2014/main" id="{3AD21D23-184E-458E-B381-81FC2111A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981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166">
            <a:extLst>
              <a:ext uri="{FF2B5EF4-FFF2-40B4-BE49-F238E27FC236}">
                <a16:creationId xmlns:a16="http://schemas.microsoft.com/office/drawing/2014/main" id="{CD7C08CA-9CD0-4E26-9E82-A08BB7684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5052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167">
            <a:extLst>
              <a:ext uri="{FF2B5EF4-FFF2-40B4-BE49-F238E27FC236}">
                <a16:creationId xmlns:a16="http://schemas.microsoft.com/office/drawing/2014/main" id="{C5C7BE69-4523-4FEF-B60A-0213B6FBB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168">
            <a:extLst>
              <a:ext uri="{FF2B5EF4-FFF2-40B4-BE49-F238E27FC236}">
                <a16:creationId xmlns:a16="http://schemas.microsoft.com/office/drawing/2014/main" id="{913D8DB4-DECF-4947-972B-58CED2EB1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724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69">
            <a:extLst>
              <a:ext uri="{FF2B5EF4-FFF2-40B4-BE49-F238E27FC236}">
                <a16:creationId xmlns:a16="http://schemas.microsoft.com/office/drawing/2014/main" id="{CFE52224-8026-4476-9FAF-EDD9930C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67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70">
            <a:extLst>
              <a:ext uri="{FF2B5EF4-FFF2-40B4-BE49-F238E27FC236}">
                <a16:creationId xmlns:a16="http://schemas.microsoft.com/office/drawing/2014/main" id="{1DDA4492-7BFE-483C-A72E-0270EF360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981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72">
            <a:extLst>
              <a:ext uri="{FF2B5EF4-FFF2-40B4-BE49-F238E27FC236}">
                <a16:creationId xmlns:a16="http://schemas.microsoft.com/office/drawing/2014/main" id="{1EC5D382-CA13-4675-A8C2-BB80ED286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981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73">
            <a:extLst>
              <a:ext uri="{FF2B5EF4-FFF2-40B4-BE49-F238E27FC236}">
                <a16:creationId xmlns:a16="http://schemas.microsoft.com/office/drawing/2014/main" id="{75588A93-F375-44C7-8947-578AE670D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505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74">
            <a:extLst>
              <a:ext uri="{FF2B5EF4-FFF2-40B4-BE49-F238E27FC236}">
                <a16:creationId xmlns:a16="http://schemas.microsoft.com/office/drawing/2014/main" id="{FEB581AD-9C27-478C-AAD2-BE4CAC211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05200"/>
            <a:ext cx="1447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75">
            <a:extLst>
              <a:ext uri="{FF2B5EF4-FFF2-40B4-BE49-F238E27FC236}">
                <a16:creationId xmlns:a16="http://schemas.microsoft.com/office/drawing/2014/main" id="{435D475D-413B-4D30-8330-30E069B06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95600"/>
            <a:ext cx="76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76">
            <a:extLst>
              <a:ext uri="{FF2B5EF4-FFF2-40B4-BE49-F238E27FC236}">
                <a16:creationId xmlns:a16="http://schemas.microsoft.com/office/drawing/2014/main" id="{9AFF24E9-7D00-4168-90AE-84428C65B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981200"/>
            <a:ext cx="0" cy="914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77">
            <a:extLst>
              <a:ext uri="{FF2B5EF4-FFF2-40B4-BE49-F238E27FC236}">
                <a16:creationId xmlns:a16="http://schemas.microsoft.com/office/drawing/2014/main" id="{3C928F66-2C56-4317-BB39-596B24FBA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812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8">
            <a:extLst>
              <a:ext uri="{FF2B5EF4-FFF2-40B4-BE49-F238E27FC236}">
                <a16:creationId xmlns:a16="http://schemas.microsoft.com/office/drawing/2014/main" id="{5E11B99E-BBD7-4FC3-9846-487613532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79">
            <a:extLst>
              <a:ext uri="{FF2B5EF4-FFF2-40B4-BE49-F238E27FC236}">
                <a16:creationId xmlns:a16="http://schemas.microsoft.com/office/drawing/2014/main" id="{4F0E6509-4FBA-487E-BFF8-DC3A5EA55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981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80">
            <a:extLst>
              <a:ext uri="{FF2B5EF4-FFF2-40B4-BE49-F238E27FC236}">
                <a16:creationId xmlns:a16="http://schemas.microsoft.com/office/drawing/2014/main" id="{F3873CF2-0862-4A56-B518-213C1518D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181">
            <a:extLst>
              <a:ext uri="{FF2B5EF4-FFF2-40B4-BE49-F238E27FC236}">
                <a16:creationId xmlns:a16="http://schemas.microsoft.com/office/drawing/2014/main" id="{9C969F77-4C2D-4A99-8EF7-3A8D39E59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674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182">
            <a:extLst>
              <a:ext uri="{FF2B5EF4-FFF2-40B4-BE49-F238E27FC236}">
                <a16:creationId xmlns:a16="http://schemas.microsoft.com/office/drawing/2014/main" id="{2D06ADA3-7753-4919-AC6B-DC6208773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724400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183">
            <a:extLst>
              <a:ext uri="{FF2B5EF4-FFF2-40B4-BE49-F238E27FC236}">
                <a16:creationId xmlns:a16="http://schemas.microsoft.com/office/drawing/2014/main" id="{7B2C7525-CE00-49FB-B369-44C85FBD7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184">
            <a:extLst>
              <a:ext uri="{FF2B5EF4-FFF2-40B4-BE49-F238E27FC236}">
                <a16:creationId xmlns:a16="http://schemas.microsoft.com/office/drawing/2014/main" id="{54882B28-AD40-4B34-BED5-DE5628CE31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19812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185">
            <a:extLst>
              <a:ext uri="{FF2B5EF4-FFF2-40B4-BE49-F238E27FC236}">
                <a16:creationId xmlns:a16="http://schemas.microsoft.com/office/drawing/2014/main" id="{FC164D5E-6441-48DC-A2CA-5AB9F78F39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19812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186">
            <a:extLst>
              <a:ext uri="{FF2B5EF4-FFF2-40B4-BE49-F238E27FC236}">
                <a16:creationId xmlns:a16="http://schemas.microsoft.com/office/drawing/2014/main" id="{C32D9906-1837-4127-ADA8-AF1BC1D92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5052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187">
            <a:extLst>
              <a:ext uri="{FF2B5EF4-FFF2-40B4-BE49-F238E27FC236}">
                <a16:creationId xmlns:a16="http://schemas.microsoft.com/office/drawing/2014/main" id="{8EBDEA85-AAF4-4B7F-B7D9-E776EC96B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8956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188">
            <a:extLst>
              <a:ext uri="{FF2B5EF4-FFF2-40B4-BE49-F238E27FC236}">
                <a16:creationId xmlns:a16="http://schemas.microsoft.com/office/drawing/2014/main" id="{A284A04B-50D5-4AA0-9810-2C19174B7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9812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190">
            <a:extLst>
              <a:ext uri="{FF2B5EF4-FFF2-40B4-BE49-F238E27FC236}">
                <a16:creationId xmlns:a16="http://schemas.microsoft.com/office/drawing/2014/main" id="{190AC06E-72DC-4C0E-9CC4-C7A50DCCC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724400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191">
            <a:extLst>
              <a:ext uri="{FF2B5EF4-FFF2-40B4-BE49-F238E27FC236}">
                <a16:creationId xmlns:a16="http://schemas.microsoft.com/office/drawing/2014/main" id="{C4D397A9-83F0-46C3-A519-6AF1FAE233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8956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192">
            <a:extLst>
              <a:ext uri="{FF2B5EF4-FFF2-40B4-BE49-F238E27FC236}">
                <a16:creationId xmlns:a16="http://schemas.microsoft.com/office/drawing/2014/main" id="{51B6C133-76A4-4D89-836E-56A3810EB2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35052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193">
            <a:extLst>
              <a:ext uri="{FF2B5EF4-FFF2-40B4-BE49-F238E27FC236}">
                <a16:creationId xmlns:a16="http://schemas.microsoft.com/office/drawing/2014/main" id="{3BE5401F-5958-4FDD-ADDA-BE6530F85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" name="Line 194">
            <a:extLst>
              <a:ext uri="{FF2B5EF4-FFF2-40B4-BE49-F238E27FC236}">
                <a16:creationId xmlns:a16="http://schemas.microsoft.com/office/drawing/2014/main" id="{AA19DEFB-0CCD-4422-A19F-A859BFAD3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195">
            <a:extLst>
              <a:ext uri="{FF2B5EF4-FFF2-40B4-BE49-F238E27FC236}">
                <a16:creationId xmlns:a16="http://schemas.microsoft.com/office/drawing/2014/main" id="{7803BFAD-DAA9-4680-926E-8B4FC386B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196">
            <a:extLst>
              <a:ext uri="{FF2B5EF4-FFF2-40B4-BE49-F238E27FC236}">
                <a16:creationId xmlns:a16="http://schemas.microsoft.com/office/drawing/2014/main" id="{F7034B64-185A-4E48-939A-DD74B5F04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956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Line 197">
            <a:extLst>
              <a:ext uri="{FF2B5EF4-FFF2-40B4-BE49-F238E27FC236}">
                <a16:creationId xmlns:a16="http://schemas.microsoft.com/office/drawing/2014/main" id="{D9BF4944-EFAB-480E-9A5A-D6880D725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Line 198">
            <a:extLst>
              <a:ext uri="{FF2B5EF4-FFF2-40B4-BE49-F238E27FC236}">
                <a16:creationId xmlns:a16="http://schemas.microsoft.com/office/drawing/2014/main" id="{45E7EE24-DF18-4A2D-9A1F-712AAFD8B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0292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199">
            <a:extLst>
              <a:ext uri="{FF2B5EF4-FFF2-40B4-BE49-F238E27FC236}">
                <a16:creationId xmlns:a16="http://schemas.microsoft.com/office/drawing/2014/main" id="{DC71FDDE-AA05-4361-B75E-F959ACB7D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26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200">
            <a:extLst>
              <a:ext uri="{FF2B5EF4-FFF2-40B4-BE49-F238E27FC236}">
                <a16:creationId xmlns:a16="http://schemas.microsoft.com/office/drawing/2014/main" id="{DA65613E-B772-41A2-B8CF-2A68CC136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0292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8" name="Line 210">
            <a:extLst>
              <a:ext uri="{FF2B5EF4-FFF2-40B4-BE49-F238E27FC236}">
                <a16:creationId xmlns:a16="http://schemas.microsoft.com/office/drawing/2014/main" id="{9CCA3923-C161-4188-9C76-8C2C8A0F5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1336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9" name="Line 211">
            <a:extLst>
              <a:ext uri="{FF2B5EF4-FFF2-40B4-BE49-F238E27FC236}">
                <a16:creationId xmlns:a16="http://schemas.microsoft.com/office/drawing/2014/main" id="{9262132B-8F43-4FA1-BF4A-E42F39C2C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6670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0" name="Line 212">
            <a:extLst>
              <a:ext uri="{FF2B5EF4-FFF2-40B4-BE49-F238E27FC236}">
                <a16:creationId xmlns:a16="http://schemas.microsoft.com/office/drawing/2014/main" id="{59C1D8D8-406F-46C7-9FF1-699274CE7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5626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1" name="Line 213">
            <a:extLst>
              <a:ext uri="{FF2B5EF4-FFF2-40B4-BE49-F238E27FC236}">
                <a16:creationId xmlns:a16="http://schemas.microsoft.com/office/drawing/2014/main" id="{BD537578-18EE-4A7B-8DFB-BF2884F5A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029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Oval 215">
            <a:extLst>
              <a:ext uri="{FF2B5EF4-FFF2-40B4-BE49-F238E27FC236}">
                <a16:creationId xmlns:a16="http://schemas.microsoft.com/office/drawing/2014/main" id="{CBD91B3C-BEC7-40BA-A130-585C296B9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133600"/>
            <a:ext cx="533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2507" name="Line 219">
            <a:extLst>
              <a:ext uri="{FF2B5EF4-FFF2-40B4-BE49-F238E27FC236}">
                <a16:creationId xmlns:a16="http://schemas.microsoft.com/office/drawing/2014/main" id="{347857B2-B7D4-4E5A-872D-D11A452C4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5052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8" name="Line 220">
            <a:extLst>
              <a:ext uri="{FF2B5EF4-FFF2-40B4-BE49-F238E27FC236}">
                <a16:creationId xmlns:a16="http://schemas.microsoft.com/office/drawing/2014/main" id="{A2CD5AAD-ACB6-4B59-8B76-F10F18C17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9" name="Line 221">
            <a:extLst>
              <a:ext uri="{FF2B5EF4-FFF2-40B4-BE49-F238E27FC236}">
                <a16:creationId xmlns:a16="http://schemas.microsoft.com/office/drawing/2014/main" id="{E62286E9-CDE4-4E40-9CC0-60DC2421A1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9812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0" name="Line 222">
            <a:extLst>
              <a:ext uri="{FF2B5EF4-FFF2-40B4-BE49-F238E27FC236}">
                <a16:creationId xmlns:a16="http://schemas.microsoft.com/office/drawing/2014/main" id="{01DDD118-D3F1-4B5F-87E2-040F2D9B2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812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2" name="Line 224">
            <a:extLst>
              <a:ext uri="{FF2B5EF4-FFF2-40B4-BE49-F238E27FC236}">
                <a16:creationId xmlns:a16="http://schemas.microsoft.com/office/drawing/2014/main" id="{184A9EE2-483F-46AD-A7F8-159DBBF3A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981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5" name="Line 227">
            <a:extLst>
              <a:ext uri="{FF2B5EF4-FFF2-40B4-BE49-F238E27FC236}">
                <a16:creationId xmlns:a16="http://schemas.microsoft.com/office/drawing/2014/main" id="{02C118A2-42FF-45FB-BA46-E6C2F45FE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0" name="Line 232">
            <a:extLst>
              <a:ext uri="{FF2B5EF4-FFF2-40B4-BE49-F238E27FC236}">
                <a16:creationId xmlns:a16="http://schemas.microsoft.com/office/drawing/2014/main" id="{34F4CFB0-D730-42C6-AD3E-B8FCF6E22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1" name="Line 233">
            <a:extLst>
              <a:ext uri="{FF2B5EF4-FFF2-40B4-BE49-F238E27FC236}">
                <a16:creationId xmlns:a16="http://schemas.microsoft.com/office/drawing/2014/main" id="{7708858A-851A-4424-8363-382AFC951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674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2" name="Line 234">
            <a:extLst>
              <a:ext uri="{FF2B5EF4-FFF2-40B4-BE49-F238E27FC236}">
                <a16:creationId xmlns:a16="http://schemas.microsoft.com/office/drawing/2014/main" id="{6AEB5BA2-71E9-4465-83B8-63CCBDBC1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7244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3" name="Line 235">
            <a:extLst>
              <a:ext uri="{FF2B5EF4-FFF2-40B4-BE49-F238E27FC236}">
                <a16:creationId xmlns:a16="http://schemas.microsoft.com/office/drawing/2014/main" id="{C867B5A1-B19B-409F-89CB-BAAB7F301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4" name="Line 236">
            <a:extLst>
              <a:ext uri="{FF2B5EF4-FFF2-40B4-BE49-F238E27FC236}">
                <a16:creationId xmlns:a16="http://schemas.microsoft.com/office/drawing/2014/main" id="{CABCD500-6357-4F7A-B5B2-44E38C116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7244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5" name="Line 237">
            <a:extLst>
              <a:ext uri="{FF2B5EF4-FFF2-40B4-BE49-F238E27FC236}">
                <a16:creationId xmlns:a16="http://schemas.microsoft.com/office/drawing/2014/main" id="{E6395768-EF80-4E79-BC8D-16542CD13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6" name="Line 238">
            <a:extLst>
              <a:ext uri="{FF2B5EF4-FFF2-40B4-BE49-F238E27FC236}">
                <a16:creationId xmlns:a16="http://schemas.microsoft.com/office/drawing/2014/main" id="{1A5C3F7D-3C65-4C6F-9EDA-5AC54CA1E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0292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7" name="Line 239">
            <a:extLst>
              <a:ext uri="{FF2B5EF4-FFF2-40B4-BE49-F238E27FC236}">
                <a16:creationId xmlns:a16="http://schemas.microsoft.com/office/drawing/2014/main" id="{82E05551-B62E-40D4-B562-B812CABA5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26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8" name="Line 240">
            <a:extLst>
              <a:ext uri="{FF2B5EF4-FFF2-40B4-BE49-F238E27FC236}">
                <a16:creationId xmlns:a16="http://schemas.microsoft.com/office/drawing/2014/main" id="{D04F39F2-6079-447A-A93B-1A2F1138B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029200"/>
            <a:ext cx="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0" name="Line 242">
            <a:extLst>
              <a:ext uri="{FF2B5EF4-FFF2-40B4-BE49-F238E27FC236}">
                <a16:creationId xmlns:a16="http://schemas.microsoft.com/office/drawing/2014/main" id="{E5ED9DBF-ED73-4946-9DE3-928CC90EF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9812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2" name="Line 244">
            <a:extLst>
              <a:ext uri="{FF2B5EF4-FFF2-40B4-BE49-F238E27FC236}">
                <a16:creationId xmlns:a16="http://schemas.microsoft.com/office/drawing/2014/main" id="{4E8E9EB6-9878-4348-9358-02065B95D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5052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" name="Line 245">
            <a:extLst>
              <a:ext uri="{FF2B5EF4-FFF2-40B4-BE49-F238E27FC236}">
                <a16:creationId xmlns:a16="http://schemas.microsoft.com/office/drawing/2014/main" id="{51CF25A4-C7DC-4115-9E1E-7F0C9F7318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19812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" name="Line 246">
            <a:extLst>
              <a:ext uri="{FF2B5EF4-FFF2-40B4-BE49-F238E27FC236}">
                <a16:creationId xmlns:a16="http://schemas.microsoft.com/office/drawing/2014/main" id="{AE97BC24-4DB7-46F7-8064-97C740B261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19812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6" name="Line 248">
            <a:extLst>
              <a:ext uri="{FF2B5EF4-FFF2-40B4-BE49-F238E27FC236}">
                <a16:creationId xmlns:a16="http://schemas.microsoft.com/office/drawing/2014/main" id="{F4F6F5AE-E1CD-4617-96CC-C3F1557B7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8956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8" name="Line 250">
            <a:extLst>
              <a:ext uri="{FF2B5EF4-FFF2-40B4-BE49-F238E27FC236}">
                <a16:creationId xmlns:a16="http://schemas.microsoft.com/office/drawing/2014/main" id="{72D4BE70-B781-4EA1-9E3D-D68258614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8956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9" name="Line 251">
            <a:extLst>
              <a:ext uri="{FF2B5EF4-FFF2-40B4-BE49-F238E27FC236}">
                <a16:creationId xmlns:a16="http://schemas.microsoft.com/office/drawing/2014/main" id="{4DBD8B85-7BA4-4137-9D85-455FDB6E9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956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0" name="Oval 252">
            <a:extLst>
              <a:ext uri="{FF2B5EF4-FFF2-40B4-BE49-F238E27FC236}">
                <a16:creationId xmlns:a16="http://schemas.microsoft.com/office/drawing/2014/main" id="{78370E8E-2766-46CA-82CE-C59D6FB4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1336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2541" name="Line 253">
            <a:extLst>
              <a:ext uri="{FF2B5EF4-FFF2-40B4-BE49-F238E27FC236}">
                <a16:creationId xmlns:a16="http://schemas.microsoft.com/office/drawing/2014/main" id="{0F27AA8F-E2C3-4909-B2F3-5A065EF6C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1781175"/>
            <a:ext cx="0" cy="109855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2" name="Line 254">
            <a:extLst>
              <a:ext uri="{FF2B5EF4-FFF2-40B4-BE49-F238E27FC236}">
                <a16:creationId xmlns:a16="http://schemas.microsoft.com/office/drawing/2014/main" id="{8CF1F1AD-88CE-46F6-9D55-E7E16D52F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406650"/>
            <a:ext cx="8382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3" name="Line 255">
            <a:extLst>
              <a:ext uri="{FF2B5EF4-FFF2-40B4-BE49-F238E27FC236}">
                <a16:creationId xmlns:a16="http://schemas.microsoft.com/office/drawing/2014/main" id="{8C1733AA-3FE4-44B4-AE23-2D25C3DCA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390775"/>
            <a:ext cx="1295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4" name="Line 256">
            <a:extLst>
              <a:ext uri="{FF2B5EF4-FFF2-40B4-BE49-F238E27FC236}">
                <a16:creationId xmlns:a16="http://schemas.microsoft.com/office/drawing/2014/main" id="{EFF040FE-865F-4433-BB86-766622E8C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286375"/>
            <a:ext cx="13716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5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>
            <a:extLst>
              <a:ext uri="{FF2B5EF4-FFF2-40B4-BE49-F238E27FC236}">
                <a16:creationId xmlns:a16="http://schemas.microsoft.com/office/drawing/2014/main" id="{F2E73D55-7D2B-4ED9-900D-C10F051FC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5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DB20D5DF-B98E-46F1-B0F4-C870CD4B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685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Kẻ các đường gióng, đường kích thước và chữ số kích thước trên các hình chiếu.</a:t>
            </a: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CF627970-A8D1-42E0-95AB-D06552D4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04950"/>
            <a:ext cx="7924800" cy="495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3348" name="Line 36">
            <a:extLst>
              <a:ext uri="{FF2B5EF4-FFF2-40B4-BE49-F238E27FC236}">
                <a16:creationId xmlns:a16="http://schemas.microsoft.com/office/drawing/2014/main" id="{2A642F25-E69B-45F8-AEFD-F1A625015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4" y="2057400"/>
            <a:ext cx="1023937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>
            <a:extLst>
              <a:ext uri="{FF2B5EF4-FFF2-40B4-BE49-F238E27FC236}">
                <a16:creationId xmlns:a16="http://schemas.microsoft.com/office/drawing/2014/main" id="{AF960647-4321-4212-A3ED-1CA3141D1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4" y="3581400"/>
            <a:ext cx="1023937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>
            <a:extLst>
              <a:ext uri="{FF2B5EF4-FFF2-40B4-BE49-F238E27FC236}">
                <a16:creationId xmlns:a16="http://schemas.microsoft.com/office/drawing/2014/main" id="{CA0610E1-2F38-45F4-AAF4-E98C75C39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0574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0">
            <a:extLst>
              <a:ext uri="{FF2B5EF4-FFF2-40B4-BE49-F238E27FC236}">
                <a16:creationId xmlns:a16="http://schemas.microsoft.com/office/drawing/2014/main" id="{E0FB2082-72D2-43C9-85E7-9B81A49B0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3" y="2500313"/>
            <a:ext cx="5334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>
            <a:extLst>
              <a:ext uri="{FF2B5EF4-FFF2-40B4-BE49-F238E27FC236}">
                <a16:creationId xmlns:a16="http://schemas.microsoft.com/office/drawing/2014/main" id="{E9FA8189-D1A0-4A0C-86F5-4BBE5DD35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5146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42">
            <a:extLst>
              <a:ext uri="{FF2B5EF4-FFF2-40B4-BE49-F238E27FC236}">
                <a16:creationId xmlns:a16="http://schemas.microsoft.com/office/drawing/2014/main" id="{A17C5684-D652-463C-9ECF-4BCD79F4B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3" y="3581400"/>
            <a:ext cx="0" cy="685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43">
            <a:extLst>
              <a:ext uri="{FF2B5EF4-FFF2-40B4-BE49-F238E27FC236}">
                <a16:creationId xmlns:a16="http://schemas.microsoft.com/office/drawing/2014/main" id="{C0421646-0840-40E0-B824-22A2CD173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3581400"/>
            <a:ext cx="0" cy="685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Line 44">
            <a:extLst>
              <a:ext uri="{FF2B5EF4-FFF2-40B4-BE49-F238E27FC236}">
                <a16:creationId xmlns:a16="http://schemas.microsoft.com/office/drawing/2014/main" id="{8A62AA54-746B-4AC8-A34F-C1946705A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4191000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Line 49">
            <a:extLst>
              <a:ext uri="{FF2B5EF4-FFF2-40B4-BE49-F238E27FC236}">
                <a16:creationId xmlns:a16="http://schemas.microsoft.com/office/drawing/2014/main" id="{AA7D2A4C-1970-4C32-8D69-7C1F079B6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5715000"/>
            <a:ext cx="0" cy="457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Line 50">
            <a:extLst>
              <a:ext uri="{FF2B5EF4-FFF2-40B4-BE49-F238E27FC236}">
                <a16:creationId xmlns:a16="http://schemas.microsoft.com/office/drawing/2014/main" id="{BAC5CEC5-CB70-43A6-864C-C91CB3FE4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5410200"/>
            <a:ext cx="0" cy="762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Line 51">
            <a:extLst>
              <a:ext uri="{FF2B5EF4-FFF2-40B4-BE49-F238E27FC236}">
                <a16:creationId xmlns:a16="http://schemas.microsoft.com/office/drawing/2014/main" id="{97F6DFF7-188D-4CE6-8B6F-CD76150C3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60960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4" name="Line 52">
            <a:extLst>
              <a:ext uri="{FF2B5EF4-FFF2-40B4-BE49-F238E27FC236}">
                <a16:creationId xmlns:a16="http://schemas.microsoft.com/office/drawing/2014/main" id="{73A4E44E-896B-456D-B07B-800C0AF409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513" y="4876800"/>
            <a:ext cx="5334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Line 53">
            <a:extLst>
              <a:ext uri="{FF2B5EF4-FFF2-40B4-BE49-F238E27FC236}">
                <a16:creationId xmlns:a16="http://schemas.microsoft.com/office/drawing/2014/main" id="{4263157B-2047-439D-B2FD-BFAF52987E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513" y="5410200"/>
            <a:ext cx="5334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6" name="Line 54">
            <a:extLst>
              <a:ext uri="{FF2B5EF4-FFF2-40B4-BE49-F238E27FC236}">
                <a16:creationId xmlns:a16="http://schemas.microsoft.com/office/drawing/2014/main" id="{E9236905-4A79-4B15-988F-CBE4768EC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513" y="3581400"/>
            <a:ext cx="5334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Line 55">
            <a:extLst>
              <a:ext uri="{FF2B5EF4-FFF2-40B4-BE49-F238E27FC236}">
                <a16:creationId xmlns:a16="http://schemas.microsoft.com/office/drawing/2014/main" id="{88C47B9D-DC75-4E48-900B-F95CFE99F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513" y="2971800"/>
            <a:ext cx="5334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8" name="Line 56">
            <a:extLst>
              <a:ext uri="{FF2B5EF4-FFF2-40B4-BE49-F238E27FC236}">
                <a16:creationId xmlns:a16="http://schemas.microsoft.com/office/drawing/2014/main" id="{AEFBD913-FA8D-4F9D-BA35-50B4C079C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87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5" name="Line 63">
            <a:extLst>
              <a:ext uri="{FF2B5EF4-FFF2-40B4-BE49-F238E27FC236}">
                <a16:creationId xmlns:a16="http://schemas.microsoft.com/office/drawing/2014/main" id="{199EF7FF-22B0-44CA-8F17-872A26892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9718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0" name="Text Box 68">
            <a:extLst>
              <a:ext uri="{FF2B5EF4-FFF2-40B4-BE49-F238E27FC236}">
                <a16:creationId xmlns:a16="http://schemas.microsoft.com/office/drawing/2014/main" id="{ED941B8F-B66B-4803-917F-AF0C3706111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74557" y="2863057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28</a:t>
            </a:r>
          </a:p>
        </p:txBody>
      </p:sp>
      <p:sp>
        <p:nvSpPr>
          <p:cNvPr id="13381" name="Text Box 69">
            <a:extLst>
              <a:ext uri="{FF2B5EF4-FFF2-40B4-BE49-F238E27FC236}">
                <a16:creationId xmlns:a16="http://schemas.microsoft.com/office/drawing/2014/main" id="{0B9AFA27-FC5B-461B-8509-A4560ED7D29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07957" y="255984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13382" name="Text Box 70">
            <a:extLst>
              <a:ext uri="{FF2B5EF4-FFF2-40B4-BE49-F238E27FC236}">
                <a16:creationId xmlns:a16="http://schemas.microsoft.com/office/drawing/2014/main" id="{BC65ED33-CF6B-4D89-B52F-10C2776B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3824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50</a:t>
            </a:r>
          </a:p>
        </p:txBody>
      </p:sp>
      <p:sp>
        <p:nvSpPr>
          <p:cNvPr id="13383" name="Text Box 71">
            <a:extLst>
              <a:ext uri="{FF2B5EF4-FFF2-40B4-BE49-F238E27FC236}">
                <a16:creationId xmlns:a16="http://schemas.microsoft.com/office/drawing/2014/main" id="{0FFA494D-1127-48F0-B8EA-A0E8CBA1089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78957" y="309324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18</a:t>
            </a:r>
          </a:p>
        </p:txBody>
      </p:sp>
      <p:sp>
        <p:nvSpPr>
          <p:cNvPr id="13384" name="Text Box 72">
            <a:extLst>
              <a:ext uri="{FF2B5EF4-FFF2-40B4-BE49-F238E27FC236}">
                <a16:creationId xmlns:a16="http://schemas.microsoft.com/office/drawing/2014/main" id="{E2829391-D6C7-4716-AFAD-18180A61C8C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78957" y="499824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13385" name="Text Box 73">
            <a:extLst>
              <a:ext uri="{FF2B5EF4-FFF2-40B4-BE49-F238E27FC236}">
                <a16:creationId xmlns:a16="http://schemas.microsoft.com/office/drawing/2014/main" id="{27E43AA8-3CAC-41AE-9C30-56133B42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579120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</a:p>
        </p:txBody>
      </p:sp>
      <p:graphicFrame>
        <p:nvGraphicFramePr>
          <p:cNvPr id="13387" name="Object 75">
            <a:extLst>
              <a:ext uri="{FF2B5EF4-FFF2-40B4-BE49-F238E27FC236}">
                <a16:creationId xmlns:a16="http://schemas.microsoft.com/office/drawing/2014/main" id="{3CA7C402-B24B-4832-8521-B79D82BF5E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1447800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0" imgH="66846" progId="Equation.3">
                  <p:embed/>
                </p:oleObj>
              </mc:Choice>
              <mc:Fallback>
                <p:oleObj name="Equation" r:id="rId3" imgW="0" imgH="66846" progId="Equation.3">
                  <p:embed/>
                  <p:pic>
                    <p:nvPicPr>
                      <p:cNvPr id="13387" name="Object 75">
                        <a:extLst>
                          <a:ext uri="{FF2B5EF4-FFF2-40B4-BE49-F238E27FC236}">
                            <a16:creationId xmlns:a16="http://schemas.microsoft.com/office/drawing/2014/main" id="{3CA7C402-B24B-4832-8521-B79D82BF5E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47800"/>
                        <a:ext cx="381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pattFill prst="trellis">
                              <a:fgClr>
                                <a:schemeClr val="bg1"/>
                              </a:fgClr>
                              <a:bgClr>
                                <a:srgbClr val="FFFFFF"/>
                              </a:bgClr>
                            </a:patt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5" name="Line 81">
            <a:extLst>
              <a:ext uri="{FF2B5EF4-FFF2-40B4-BE49-F238E27FC236}">
                <a16:creationId xmlns:a16="http://schemas.microsoft.com/office/drawing/2014/main" id="{2507F722-CCD8-45C2-B68C-41D70E8CA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057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Line 82">
            <a:extLst>
              <a:ext uri="{FF2B5EF4-FFF2-40B4-BE49-F238E27FC236}">
                <a16:creationId xmlns:a16="http://schemas.microsoft.com/office/drawing/2014/main" id="{26E141AE-F351-4F9E-A03E-BAC0A7C0A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581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Line 83">
            <a:extLst>
              <a:ext uri="{FF2B5EF4-FFF2-40B4-BE49-F238E27FC236}">
                <a16:creationId xmlns:a16="http://schemas.microsoft.com/office/drawing/2014/main" id="{EA520A7C-04B4-42F5-A913-05DD66EC8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581400"/>
            <a:ext cx="1447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Line 84">
            <a:extLst>
              <a:ext uri="{FF2B5EF4-FFF2-40B4-BE49-F238E27FC236}">
                <a16:creationId xmlns:a16="http://schemas.microsoft.com/office/drawing/2014/main" id="{C8F27985-C916-44FD-91B8-28234E457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971800"/>
            <a:ext cx="76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Line 85">
            <a:extLst>
              <a:ext uri="{FF2B5EF4-FFF2-40B4-BE49-F238E27FC236}">
                <a16:creationId xmlns:a16="http://schemas.microsoft.com/office/drawing/2014/main" id="{D3E70CB3-DA49-4975-B8F9-E4FAB80333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057400"/>
            <a:ext cx="0" cy="914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Line 86">
            <a:extLst>
              <a:ext uri="{FF2B5EF4-FFF2-40B4-BE49-F238E27FC236}">
                <a16:creationId xmlns:a16="http://schemas.microsoft.com/office/drawing/2014/main" id="{429578A6-A332-4955-8E42-19F2D94C77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0574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Line 87">
            <a:extLst>
              <a:ext uri="{FF2B5EF4-FFF2-40B4-BE49-F238E27FC236}">
                <a16:creationId xmlns:a16="http://schemas.microsoft.com/office/drawing/2014/main" id="{9DFCC873-3CEF-4451-9371-34D08BB7F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9718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2" name="Line 89">
            <a:extLst>
              <a:ext uri="{FF2B5EF4-FFF2-40B4-BE49-F238E27FC236}">
                <a16:creationId xmlns:a16="http://schemas.microsoft.com/office/drawing/2014/main" id="{9DF8C9EB-B689-471A-9247-8B0B859886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9718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3" name="Line 90">
            <a:extLst>
              <a:ext uri="{FF2B5EF4-FFF2-40B4-BE49-F238E27FC236}">
                <a16:creationId xmlns:a16="http://schemas.microsoft.com/office/drawing/2014/main" id="{00AA097A-996E-4685-9C4E-8C3EFA302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5814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4" name="Line 91">
            <a:extLst>
              <a:ext uri="{FF2B5EF4-FFF2-40B4-BE49-F238E27FC236}">
                <a16:creationId xmlns:a16="http://schemas.microsoft.com/office/drawing/2014/main" id="{294EB20B-5415-4BB1-8046-686AB4647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5" name="Line 92">
            <a:extLst>
              <a:ext uri="{FF2B5EF4-FFF2-40B4-BE49-F238E27FC236}">
                <a16:creationId xmlns:a16="http://schemas.microsoft.com/office/drawing/2014/main" id="{C6DE24C4-171A-42FE-93F5-F7D477A67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9718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6" name="Line 93">
            <a:extLst>
              <a:ext uri="{FF2B5EF4-FFF2-40B4-BE49-F238E27FC236}">
                <a16:creationId xmlns:a16="http://schemas.microsoft.com/office/drawing/2014/main" id="{DEA21C5A-832A-48A9-936C-BD509ACF6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2479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7" name="Line 94">
            <a:extLst>
              <a:ext uri="{FF2B5EF4-FFF2-40B4-BE49-F238E27FC236}">
                <a16:creationId xmlns:a16="http://schemas.microsoft.com/office/drawing/2014/main" id="{ACE43400-8926-45FE-AFF2-172F9E490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743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8" name="Line 95">
            <a:extLst>
              <a:ext uri="{FF2B5EF4-FFF2-40B4-BE49-F238E27FC236}">
                <a16:creationId xmlns:a16="http://schemas.microsoft.com/office/drawing/2014/main" id="{3B98D276-E34C-4FAB-A22F-540818283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5814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9" name="Line 96">
            <a:extLst>
              <a:ext uri="{FF2B5EF4-FFF2-40B4-BE49-F238E27FC236}">
                <a16:creationId xmlns:a16="http://schemas.microsoft.com/office/drawing/2014/main" id="{C42ED675-F640-4146-BF2C-F4CFE90DD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0" name="Line 97">
            <a:extLst>
              <a:ext uri="{FF2B5EF4-FFF2-40B4-BE49-F238E27FC236}">
                <a16:creationId xmlns:a16="http://schemas.microsoft.com/office/drawing/2014/main" id="{8E5FA763-94D0-48EF-BC8A-5051D736E7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0574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1" name="Line 98">
            <a:extLst>
              <a:ext uri="{FF2B5EF4-FFF2-40B4-BE49-F238E27FC236}">
                <a16:creationId xmlns:a16="http://schemas.microsoft.com/office/drawing/2014/main" id="{10EC02B2-17C8-4E07-809D-E773B1DCC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0574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2" name="Line 99">
            <a:extLst>
              <a:ext uri="{FF2B5EF4-FFF2-40B4-BE49-F238E27FC236}">
                <a16:creationId xmlns:a16="http://schemas.microsoft.com/office/drawing/2014/main" id="{C589FC3E-F35C-4C5D-B02E-169BF0176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0574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3" name="Line 100">
            <a:extLst>
              <a:ext uri="{FF2B5EF4-FFF2-40B4-BE49-F238E27FC236}">
                <a16:creationId xmlns:a16="http://schemas.microsoft.com/office/drawing/2014/main" id="{169ACA8B-3ACE-4A25-A6BD-A8906EEBA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4" name="Line 101">
            <a:extLst>
              <a:ext uri="{FF2B5EF4-FFF2-40B4-BE49-F238E27FC236}">
                <a16:creationId xmlns:a16="http://schemas.microsoft.com/office/drawing/2014/main" id="{43F8391A-B803-4491-9CAA-A6F4A2037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00313"/>
            <a:ext cx="1295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Line 117">
            <a:extLst>
              <a:ext uri="{FF2B5EF4-FFF2-40B4-BE49-F238E27FC236}">
                <a16:creationId xmlns:a16="http://schemas.microsoft.com/office/drawing/2014/main" id="{913C659D-5AC7-4834-ACA1-B6F80EF87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5720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6" name="Line 118">
            <a:extLst>
              <a:ext uri="{FF2B5EF4-FFF2-40B4-BE49-F238E27FC236}">
                <a16:creationId xmlns:a16="http://schemas.microsoft.com/office/drawing/2014/main" id="{74EB6D49-899B-4416-B3AE-379F7E75E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5720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7" name="Line 119">
            <a:extLst>
              <a:ext uri="{FF2B5EF4-FFF2-40B4-BE49-F238E27FC236}">
                <a16:creationId xmlns:a16="http://schemas.microsoft.com/office/drawing/2014/main" id="{F96ED815-7042-444E-BFA7-64CA2C30A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7150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8" name="Line 120">
            <a:extLst>
              <a:ext uri="{FF2B5EF4-FFF2-40B4-BE49-F238E27FC236}">
                <a16:creationId xmlns:a16="http://schemas.microsoft.com/office/drawing/2014/main" id="{84FAE782-B724-4A0F-B4C3-E4FF9F8BA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5720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9" name="Line 121">
            <a:extLst>
              <a:ext uri="{FF2B5EF4-FFF2-40B4-BE49-F238E27FC236}">
                <a16:creationId xmlns:a16="http://schemas.microsoft.com/office/drawing/2014/main" id="{082072E7-CEE6-4CF2-99AE-7B152B5D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715000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0" name="Line 122">
            <a:extLst>
              <a:ext uri="{FF2B5EF4-FFF2-40B4-BE49-F238E27FC236}">
                <a16:creationId xmlns:a16="http://schemas.microsoft.com/office/drawing/2014/main" id="{933C571A-2C0D-4B43-B090-06852CC93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572000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1" name="Line 123">
            <a:extLst>
              <a:ext uri="{FF2B5EF4-FFF2-40B4-BE49-F238E27FC236}">
                <a16:creationId xmlns:a16="http://schemas.microsoft.com/office/drawing/2014/main" id="{ED93D7FC-038D-4DA0-9E5E-E9234FF21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4102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2" name="Line 124">
            <a:extLst>
              <a:ext uri="{FF2B5EF4-FFF2-40B4-BE49-F238E27FC236}">
                <a16:creationId xmlns:a16="http://schemas.microsoft.com/office/drawing/2014/main" id="{8B33AA81-A15C-4963-839F-8206F457F4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4572000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3" name="Line 125">
            <a:extLst>
              <a:ext uri="{FF2B5EF4-FFF2-40B4-BE49-F238E27FC236}">
                <a16:creationId xmlns:a16="http://schemas.microsoft.com/office/drawing/2014/main" id="{8C7ECEBE-360D-447F-BFB0-60A6FAF42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5720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4" name="Line 126">
            <a:extLst>
              <a:ext uri="{FF2B5EF4-FFF2-40B4-BE49-F238E27FC236}">
                <a16:creationId xmlns:a16="http://schemas.microsoft.com/office/drawing/2014/main" id="{CB3AF5F8-DF07-404F-BF4B-E33FF2DDB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768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5" name="Line 127">
            <a:extLst>
              <a:ext uri="{FF2B5EF4-FFF2-40B4-BE49-F238E27FC236}">
                <a16:creationId xmlns:a16="http://schemas.microsoft.com/office/drawing/2014/main" id="{E85A66A9-29B0-4141-9196-9656A6A5D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4102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6" name="Line 128">
            <a:extLst>
              <a:ext uri="{FF2B5EF4-FFF2-40B4-BE49-F238E27FC236}">
                <a16:creationId xmlns:a16="http://schemas.microsoft.com/office/drawing/2014/main" id="{3E936928-20F7-4630-A8D8-24AAF656A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8768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7" name="Line 129">
            <a:extLst>
              <a:ext uri="{FF2B5EF4-FFF2-40B4-BE49-F238E27FC236}">
                <a16:creationId xmlns:a16="http://schemas.microsoft.com/office/drawing/2014/main" id="{0B6E9E16-C2C7-4FC3-81F0-4015E4BF7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410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8" name="Line 130">
            <a:extLst>
              <a:ext uri="{FF2B5EF4-FFF2-40B4-BE49-F238E27FC236}">
                <a16:creationId xmlns:a16="http://schemas.microsoft.com/office/drawing/2014/main" id="{4DCBE8E6-3DD8-42B3-BE6E-320C00033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8768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9" name="Line 131">
            <a:extLst>
              <a:ext uri="{FF2B5EF4-FFF2-40B4-BE49-F238E27FC236}">
                <a16:creationId xmlns:a16="http://schemas.microsoft.com/office/drawing/2014/main" id="{68547088-AE50-48DE-9B17-6DC95CF22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5720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0" name="Line 132">
            <a:extLst>
              <a:ext uri="{FF2B5EF4-FFF2-40B4-BE49-F238E27FC236}">
                <a16:creationId xmlns:a16="http://schemas.microsoft.com/office/drawing/2014/main" id="{D4CBE849-FB1F-42CA-AE81-1A886B142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7150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1" name="Line 133">
            <a:extLst>
              <a:ext uri="{FF2B5EF4-FFF2-40B4-BE49-F238E27FC236}">
                <a16:creationId xmlns:a16="http://schemas.microsoft.com/office/drawing/2014/main" id="{2CEDA516-7402-488C-A207-04BBCBA7D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5720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2" name="Line 134">
            <a:extLst>
              <a:ext uri="{FF2B5EF4-FFF2-40B4-BE49-F238E27FC236}">
                <a16:creationId xmlns:a16="http://schemas.microsoft.com/office/drawing/2014/main" id="{7BDC3336-DCFE-4C4B-B5FC-94E973529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410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3" name="Line 135">
            <a:extLst>
              <a:ext uri="{FF2B5EF4-FFF2-40B4-BE49-F238E27FC236}">
                <a16:creationId xmlns:a16="http://schemas.microsoft.com/office/drawing/2014/main" id="{17AE4F9F-8C86-49AD-9947-8C598A8C43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45720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4" name="Line 136">
            <a:extLst>
              <a:ext uri="{FF2B5EF4-FFF2-40B4-BE49-F238E27FC236}">
                <a16:creationId xmlns:a16="http://schemas.microsoft.com/office/drawing/2014/main" id="{21317E6C-43FD-47BE-8E9B-250754491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572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5" name="Line 137">
            <a:extLst>
              <a:ext uri="{FF2B5EF4-FFF2-40B4-BE49-F238E27FC236}">
                <a16:creationId xmlns:a16="http://schemas.microsoft.com/office/drawing/2014/main" id="{4F641E72-8CEF-4F50-860F-3F8DD9A35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768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6" name="Line 138">
            <a:extLst>
              <a:ext uri="{FF2B5EF4-FFF2-40B4-BE49-F238E27FC236}">
                <a16:creationId xmlns:a16="http://schemas.microsoft.com/office/drawing/2014/main" id="{342FB0E4-A8B5-407A-BD01-2D3F98C83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4102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7" name="Line 139">
            <a:extLst>
              <a:ext uri="{FF2B5EF4-FFF2-40B4-BE49-F238E27FC236}">
                <a16:creationId xmlns:a16="http://schemas.microsoft.com/office/drawing/2014/main" id="{8053F430-1DB6-41E0-85B2-A8CDAB623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876800"/>
            <a:ext cx="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8" name="Line 140">
            <a:extLst>
              <a:ext uri="{FF2B5EF4-FFF2-40B4-BE49-F238E27FC236}">
                <a16:creationId xmlns:a16="http://schemas.microsoft.com/office/drawing/2014/main" id="{F1BBF16A-CBC3-4F2C-BBB1-CA86BC54F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148263"/>
            <a:ext cx="13716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9" name="Line 141">
            <a:extLst>
              <a:ext uri="{FF2B5EF4-FFF2-40B4-BE49-F238E27FC236}">
                <a16:creationId xmlns:a16="http://schemas.microsoft.com/office/drawing/2014/main" id="{62CF968C-CDEE-4F5E-8237-C66A0FA72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057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0" name="Line 142">
            <a:extLst>
              <a:ext uri="{FF2B5EF4-FFF2-40B4-BE49-F238E27FC236}">
                <a16:creationId xmlns:a16="http://schemas.microsoft.com/office/drawing/2014/main" id="{7ABEAA10-EEA5-42B5-BA90-32740494E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2057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1" name="Line 143">
            <a:extLst>
              <a:ext uri="{FF2B5EF4-FFF2-40B4-BE49-F238E27FC236}">
                <a16:creationId xmlns:a16="http://schemas.microsoft.com/office/drawing/2014/main" id="{4D18FE6E-18A3-47ED-85B7-91A5A6361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581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2" name="Line 144">
            <a:extLst>
              <a:ext uri="{FF2B5EF4-FFF2-40B4-BE49-F238E27FC236}">
                <a16:creationId xmlns:a16="http://schemas.microsoft.com/office/drawing/2014/main" id="{DA8FD710-43F3-4134-B1B7-570992E7F1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0574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3" name="Line 145">
            <a:extLst>
              <a:ext uri="{FF2B5EF4-FFF2-40B4-BE49-F238E27FC236}">
                <a16:creationId xmlns:a16="http://schemas.microsoft.com/office/drawing/2014/main" id="{52B21090-2131-468F-B9B2-9FEED9EAC1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5800" y="2057400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4" name="Line 146">
            <a:extLst>
              <a:ext uri="{FF2B5EF4-FFF2-40B4-BE49-F238E27FC236}">
                <a16:creationId xmlns:a16="http://schemas.microsoft.com/office/drawing/2014/main" id="{B03AA24F-7711-4E58-A13F-86B513FA9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5814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5" name="Line 147">
            <a:extLst>
              <a:ext uri="{FF2B5EF4-FFF2-40B4-BE49-F238E27FC236}">
                <a16:creationId xmlns:a16="http://schemas.microsoft.com/office/drawing/2014/main" id="{08DA46EF-DB3A-4FAB-8E08-D9541F2BD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9718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6" name="Line 148">
            <a:extLst>
              <a:ext uri="{FF2B5EF4-FFF2-40B4-BE49-F238E27FC236}">
                <a16:creationId xmlns:a16="http://schemas.microsoft.com/office/drawing/2014/main" id="{EE074A57-3582-4E9C-AB6D-8CEB40D9A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0574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7" name="Line 149">
            <a:extLst>
              <a:ext uri="{FF2B5EF4-FFF2-40B4-BE49-F238E27FC236}">
                <a16:creationId xmlns:a16="http://schemas.microsoft.com/office/drawing/2014/main" id="{28520B27-89E5-44EF-B4C6-0A0DA5A9B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9718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8" name="Line 150">
            <a:extLst>
              <a:ext uri="{FF2B5EF4-FFF2-40B4-BE49-F238E27FC236}">
                <a16:creationId xmlns:a16="http://schemas.microsoft.com/office/drawing/2014/main" id="{7AF32B58-1AE3-4CA4-BFB7-FCB86DC7F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9718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9" name="Oval 151">
            <a:extLst>
              <a:ext uri="{FF2B5EF4-FFF2-40B4-BE49-F238E27FC236}">
                <a16:creationId xmlns:a16="http://schemas.microsoft.com/office/drawing/2014/main" id="{5A279FA1-0E06-402F-8CEC-D625E9B7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209800"/>
            <a:ext cx="533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9780" name="Line 152">
            <a:extLst>
              <a:ext uri="{FF2B5EF4-FFF2-40B4-BE49-F238E27FC236}">
                <a16:creationId xmlns:a16="http://schemas.microsoft.com/office/drawing/2014/main" id="{E695E6E7-8598-4C91-914F-37BB84C34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0574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1" name="Line 153">
            <a:extLst>
              <a:ext uri="{FF2B5EF4-FFF2-40B4-BE49-F238E27FC236}">
                <a16:creationId xmlns:a16="http://schemas.microsoft.com/office/drawing/2014/main" id="{3CBE51C4-C9B7-4CB5-84B9-D1C185CAF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5814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2" name="Line 154">
            <a:extLst>
              <a:ext uri="{FF2B5EF4-FFF2-40B4-BE49-F238E27FC236}">
                <a16:creationId xmlns:a16="http://schemas.microsoft.com/office/drawing/2014/main" id="{6847F092-4F74-4144-A038-6DE5FD155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0574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3" name="Line 155">
            <a:extLst>
              <a:ext uri="{FF2B5EF4-FFF2-40B4-BE49-F238E27FC236}">
                <a16:creationId xmlns:a16="http://schemas.microsoft.com/office/drawing/2014/main" id="{3E4CBB5C-F5BC-49C3-9C72-02A7FB907A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5800" y="20574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4" name="Line 156">
            <a:extLst>
              <a:ext uri="{FF2B5EF4-FFF2-40B4-BE49-F238E27FC236}">
                <a16:creationId xmlns:a16="http://schemas.microsoft.com/office/drawing/2014/main" id="{ABDC5FA7-4AAF-4323-8A3F-DABED284B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9718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5" name="Line 157">
            <a:extLst>
              <a:ext uri="{FF2B5EF4-FFF2-40B4-BE49-F238E27FC236}">
                <a16:creationId xmlns:a16="http://schemas.microsoft.com/office/drawing/2014/main" id="{5167BA88-2B70-4334-831A-E45B44927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9718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6" name="Line 158">
            <a:extLst>
              <a:ext uri="{FF2B5EF4-FFF2-40B4-BE49-F238E27FC236}">
                <a16:creationId xmlns:a16="http://schemas.microsoft.com/office/drawing/2014/main" id="{8D6F9011-3442-407F-B7C9-D9E6268EA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9718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7" name="Oval 159">
            <a:extLst>
              <a:ext uri="{FF2B5EF4-FFF2-40B4-BE49-F238E27FC236}">
                <a16:creationId xmlns:a16="http://schemas.microsoft.com/office/drawing/2014/main" id="{545D7E63-680E-47A3-8E22-BCBAD5EC7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2098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9788" name="Line 160">
            <a:extLst>
              <a:ext uri="{FF2B5EF4-FFF2-40B4-BE49-F238E27FC236}">
                <a16:creationId xmlns:a16="http://schemas.microsoft.com/office/drawing/2014/main" id="{E6C3EDE5-FF3E-474B-9A56-F034B39DB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1735138"/>
            <a:ext cx="0" cy="14478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9" name="Line 161">
            <a:extLst>
              <a:ext uri="{FF2B5EF4-FFF2-40B4-BE49-F238E27FC236}">
                <a16:creationId xmlns:a16="http://schemas.microsoft.com/office/drawing/2014/main" id="{2C4E3591-609B-4378-9D4A-73F04BE60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538" y="24828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4" name="Line 162">
            <a:extLst>
              <a:ext uri="{FF2B5EF4-FFF2-40B4-BE49-F238E27FC236}">
                <a16:creationId xmlns:a16="http://schemas.microsoft.com/office/drawing/2014/main" id="{E80D7A40-274D-4DAD-A59D-B875D533D8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9250" y="1905000"/>
            <a:ext cx="488950" cy="401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" name="Line 163">
            <a:extLst>
              <a:ext uri="{FF2B5EF4-FFF2-40B4-BE49-F238E27FC236}">
                <a16:creationId xmlns:a16="http://schemas.microsoft.com/office/drawing/2014/main" id="{4C2A62AD-DC20-4CA0-9793-528C5860F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1897063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" name="Line 164">
            <a:extLst>
              <a:ext uri="{FF2B5EF4-FFF2-40B4-BE49-F238E27FC236}">
                <a16:creationId xmlns:a16="http://schemas.microsoft.com/office/drawing/2014/main" id="{DBDFDFAD-6478-45E9-B8E3-9394C3F9FF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4276" y="2328864"/>
            <a:ext cx="390525" cy="312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7" name="Line 165">
            <a:extLst>
              <a:ext uri="{FF2B5EF4-FFF2-40B4-BE49-F238E27FC236}">
                <a16:creationId xmlns:a16="http://schemas.microsoft.com/office/drawing/2014/main" id="{6363A8F4-79BE-4C7F-8916-6176A3F6A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9488" y="2652713"/>
            <a:ext cx="182562" cy="150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9" name="Text Box 167">
            <a:extLst>
              <a:ext uri="{FF2B5EF4-FFF2-40B4-BE49-F238E27FC236}">
                <a16:creationId xmlns:a16="http://schemas.microsoft.com/office/drawing/2014/main" id="{C4F7A616-AF95-4AF7-BF8D-844E967F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597026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Ø14</a:t>
            </a:r>
          </a:p>
        </p:txBody>
      </p:sp>
      <p:sp>
        <p:nvSpPr>
          <p:cNvPr id="29795" name="Line 168">
            <a:extLst>
              <a:ext uri="{FF2B5EF4-FFF2-40B4-BE49-F238E27FC236}">
                <a16:creationId xmlns:a16="http://schemas.microsoft.com/office/drawing/2014/main" id="{45729969-C4EA-4DF8-89DA-CC72DFDD7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3" y="45720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1" name="Line 169">
            <a:extLst>
              <a:ext uri="{FF2B5EF4-FFF2-40B4-BE49-F238E27FC236}">
                <a16:creationId xmlns:a16="http://schemas.microsoft.com/office/drawing/2014/main" id="{01BE90E8-A000-41D5-BA14-821242A602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9313" y="4572000"/>
            <a:ext cx="6858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2" name="Line 170">
            <a:extLst>
              <a:ext uri="{FF2B5EF4-FFF2-40B4-BE49-F238E27FC236}">
                <a16:creationId xmlns:a16="http://schemas.microsoft.com/office/drawing/2014/main" id="{D420FC0D-D848-4874-AB01-A71EF3FBC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9313" y="5715000"/>
            <a:ext cx="6858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3" name="Line 171">
            <a:extLst>
              <a:ext uri="{FF2B5EF4-FFF2-40B4-BE49-F238E27FC236}">
                <a16:creationId xmlns:a16="http://schemas.microsoft.com/office/drawing/2014/main" id="{381F1B8C-F04E-47A5-BFB1-965F9BB9E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572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4" name="Text Box 172">
            <a:extLst>
              <a:ext uri="{FF2B5EF4-FFF2-40B4-BE49-F238E27FC236}">
                <a16:creationId xmlns:a16="http://schemas.microsoft.com/office/drawing/2014/main" id="{05CDBD78-5463-4B4F-9FA7-9B47E0830E2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41244" y="4920457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28</a:t>
            </a:r>
          </a:p>
        </p:txBody>
      </p:sp>
      <p:sp>
        <p:nvSpPr>
          <p:cNvPr id="13485" name="Line 173">
            <a:extLst>
              <a:ext uri="{FF2B5EF4-FFF2-40B4-BE49-F238E27FC236}">
                <a16:creationId xmlns:a16="http://schemas.microsoft.com/office/drawing/2014/main" id="{6B0EEF04-F372-44E7-B334-BE5A92739A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9313" y="1752600"/>
            <a:ext cx="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6" name="Line 174">
            <a:extLst>
              <a:ext uri="{FF2B5EF4-FFF2-40B4-BE49-F238E27FC236}">
                <a16:creationId xmlns:a16="http://schemas.microsoft.com/office/drawing/2014/main" id="{C2F935F0-1F90-4A6B-B749-E55D9418E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513" y="1752600"/>
            <a:ext cx="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7" name="Line 175">
            <a:extLst>
              <a:ext uri="{FF2B5EF4-FFF2-40B4-BE49-F238E27FC236}">
                <a16:creationId xmlns:a16="http://schemas.microsoft.com/office/drawing/2014/main" id="{AD9129A0-8EFA-4801-9ACE-9108201E5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3513" y="18288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8" name="Text Box 176">
            <a:extLst>
              <a:ext uri="{FF2B5EF4-FFF2-40B4-BE49-F238E27FC236}">
                <a16:creationId xmlns:a16="http://schemas.microsoft.com/office/drawing/2014/main" id="{AE43FC65-15FC-4F4D-BC05-680718273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1538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/>
      <p:bldP spid="13380" grpId="0"/>
      <p:bldP spid="13381" grpId="0"/>
      <p:bldP spid="13382" grpId="0"/>
      <p:bldP spid="13383" grpId="0"/>
      <p:bldP spid="13384" grpId="0"/>
      <p:bldP spid="13385" grpId="0"/>
      <p:bldP spid="13479" grpId="0"/>
      <p:bldP spid="13484" grpId="0"/>
      <p:bldP spid="13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4">
            <a:extLst>
              <a:ext uri="{FF2B5EF4-FFF2-40B4-BE49-F238E27FC236}">
                <a16:creationId xmlns:a16="http://schemas.microsoft.com/office/drawing/2014/main" id="{CB91D8D3-7C9F-444F-8509-BC23DB2E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6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251B8BF5-5A08-4BAA-807B-F8F1A886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2286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</a:t>
            </a:r>
            <a:r>
              <a:rPr lang="en-US" altLang="en-US" sz="2000" b="1">
                <a:solidFill>
                  <a:srgbClr val="0000FF"/>
                </a:solidFill>
              </a:rPr>
              <a:t>Kẻ khung vẽ, khung tên, ghi nội dung vào khung tên.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36B0C624-EC71-47F5-B4FE-9A182477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8476" name="Line 44">
            <a:extLst>
              <a:ext uri="{FF2B5EF4-FFF2-40B4-BE49-F238E27FC236}">
                <a16:creationId xmlns:a16="http://schemas.microsoft.com/office/drawing/2014/main" id="{7257F2A3-BC51-4A33-B741-AAF2B78A8E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048000"/>
            <a:ext cx="7315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77" name="Line 45">
            <a:extLst>
              <a:ext uri="{FF2B5EF4-FFF2-40B4-BE49-F238E27FC236}">
                <a16:creationId xmlns:a16="http://schemas.microsoft.com/office/drawing/2014/main" id="{8E9C2F66-B22C-4359-81C5-89418DC5D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10800" y="3048000"/>
            <a:ext cx="0" cy="1828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79" name="Text Box 47">
            <a:extLst>
              <a:ext uri="{FF2B5EF4-FFF2-40B4-BE49-F238E27FC236}">
                <a16:creationId xmlns:a16="http://schemas.microsoft.com/office/drawing/2014/main" id="{71CCAA2C-2229-43A0-9197-BC9FE8B58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4073526"/>
            <a:ext cx="1066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>
                <a:latin typeface="+mn-lt"/>
              </a:rPr>
              <a:t>Người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vẽ</a:t>
            </a:r>
            <a:endParaRPr lang="en-US" sz="1400" b="1" dirty="0">
              <a:latin typeface="+mn-lt"/>
            </a:endParaRPr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6F8847A7-4A10-4BDF-8B51-C0089E5B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038601"/>
            <a:ext cx="914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23 - 09</a:t>
            </a:r>
          </a:p>
        </p:txBody>
      </p:sp>
      <p:sp>
        <p:nvSpPr>
          <p:cNvPr id="18482" name="Text Box 50">
            <a:extLst>
              <a:ext uri="{FF2B5EF4-FFF2-40B4-BE49-F238E27FC236}">
                <a16:creationId xmlns:a16="http://schemas.microsoft.com/office/drawing/2014/main" id="{5A3FC680-ADBF-4A92-9E97-B12E11F0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492626"/>
            <a:ext cx="1066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latin typeface="+mn-lt"/>
              </a:rPr>
              <a:t>Kiểm tra</a:t>
            </a:r>
          </a:p>
        </p:txBody>
      </p:sp>
      <p:sp>
        <p:nvSpPr>
          <p:cNvPr id="18483" name="Text Box 51">
            <a:extLst>
              <a:ext uri="{FF2B5EF4-FFF2-40B4-BE49-F238E27FC236}">
                <a16:creationId xmlns:a16="http://schemas.microsoft.com/office/drawing/2014/main" id="{1E3BBDF8-8FE2-493D-ADAD-025DC0F3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121026"/>
            <a:ext cx="1066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>
                <a:latin typeface="+mn-lt"/>
              </a:rPr>
              <a:t>Vật</a:t>
            </a:r>
            <a:r>
              <a:rPr lang="en-US" sz="1400" b="1" dirty="0">
                <a:latin typeface="+mn-lt"/>
              </a:rPr>
              <a:t>  </a:t>
            </a:r>
            <a:r>
              <a:rPr lang="en-US" sz="1400" b="1" dirty="0" err="1">
                <a:latin typeface="+mn-lt"/>
              </a:rPr>
              <a:t>liệu</a:t>
            </a:r>
            <a:endParaRPr lang="en-US" sz="1400" b="1" dirty="0">
              <a:latin typeface="+mn-lt"/>
            </a:endParaRPr>
          </a:p>
        </p:txBody>
      </p:sp>
      <p:sp>
        <p:nvSpPr>
          <p:cNvPr id="18484" name="Text Box 52">
            <a:extLst>
              <a:ext uri="{FF2B5EF4-FFF2-40B4-BE49-F238E27FC236}">
                <a16:creationId xmlns:a16="http://schemas.microsoft.com/office/drawing/2014/main" id="{8DC51B7A-F7CF-46DC-8BC8-F31D0F27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578226"/>
            <a:ext cx="914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>
                <a:latin typeface="+mn-lt"/>
              </a:rPr>
              <a:t>Thép</a:t>
            </a:r>
            <a:endParaRPr lang="en-US" sz="1400" b="1" dirty="0">
              <a:latin typeface="+mn-lt"/>
            </a:endParaRPr>
          </a:p>
        </p:txBody>
      </p:sp>
      <p:sp>
        <p:nvSpPr>
          <p:cNvPr id="18485" name="Text Box 53">
            <a:extLst>
              <a:ext uri="{FF2B5EF4-FFF2-40B4-BE49-F238E27FC236}">
                <a16:creationId xmlns:a16="http://schemas.microsoft.com/office/drawing/2014/main" id="{F9570563-0024-401D-8506-0B73782F3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121026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latin typeface="+mn-lt"/>
              </a:rPr>
              <a:t>Tỉ lệ</a:t>
            </a:r>
          </a:p>
        </p:txBody>
      </p:sp>
      <p:sp>
        <p:nvSpPr>
          <p:cNvPr id="18487" name="Text Box 55">
            <a:extLst>
              <a:ext uri="{FF2B5EF4-FFF2-40B4-BE49-F238E27FC236}">
                <a16:creationId xmlns:a16="http://schemas.microsoft.com/office/drawing/2014/main" id="{D2ACFA91-9302-4D22-97BD-EBC3AF76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121026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latin typeface="+mn-lt"/>
              </a:rPr>
              <a:t>Bài số</a:t>
            </a:r>
          </a:p>
        </p:txBody>
      </p:sp>
      <p:sp>
        <p:nvSpPr>
          <p:cNvPr id="18488" name="Text Box 56">
            <a:extLst>
              <a:ext uri="{FF2B5EF4-FFF2-40B4-BE49-F238E27FC236}">
                <a16:creationId xmlns:a16="http://schemas.microsoft.com/office/drawing/2014/main" id="{3F75BA45-AAA6-4E86-9399-3E2DB0680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578226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01  </a:t>
            </a:r>
          </a:p>
        </p:txBody>
      </p:sp>
      <p:sp>
        <p:nvSpPr>
          <p:cNvPr id="18489" name="Text Box 57">
            <a:extLst>
              <a:ext uri="{FF2B5EF4-FFF2-40B4-BE49-F238E27FC236}">
                <a16:creationId xmlns:a16="http://schemas.microsoft.com/office/drawing/2014/main" id="{9ED0AA39-E276-4958-AA7D-F4C107748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94164"/>
            <a:ext cx="3657600" cy="630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err="1">
                <a:latin typeface="+mn-lt"/>
              </a:rPr>
              <a:t>Trường</a:t>
            </a:r>
            <a:r>
              <a:rPr lang="en-US" sz="1400" b="1" dirty="0">
                <a:latin typeface="+mn-lt"/>
              </a:rPr>
              <a:t> THPT </a:t>
            </a:r>
            <a:r>
              <a:rPr lang="en-US" sz="1400" b="1" dirty="0" err="1">
                <a:latin typeface="+mn-lt"/>
              </a:rPr>
              <a:t>Việt</a:t>
            </a:r>
            <a:r>
              <a:rPr lang="en-US" sz="1400" b="1" dirty="0">
                <a:latin typeface="+mn-lt"/>
              </a:rPr>
              <a:t> Nam – Ba Lan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err="1">
                <a:latin typeface="+mn-lt"/>
              </a:rPr>
              <a:t>Lớp</a:t>
            </a:r>
            <a:r>
              <a:rPr lang="en-US" sz="1400" b="1" dirty="0">
                <a:latin typeface="+mn-lt"/>
              </a:rPr>
              <a:t> 11 </a:t>
            </a:r>
          </a:p>
        </p:txBody>
      </p:sp>
      <p:sp>
        <p:nvSpPr>
          <p:cNvPr id="18490" name="Line 58">
            <a:extLst>
              <a:ext uri="{FF2B5EF4-FFF2-40B4-BE49-F238E27FC236}">
                <a16:creationId xmlns:a16="http://schemas.microsoft.com/office/drawing/2014/main" id="{CD7BDFB1-1E7D-47B0-B804-B4DC35D32F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876800"/>
            <a:ext cx="7315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1" name="Line 59">
            <a:extLst>
              <a:ext uri="{FF2B5EF4-FFF2-40B4-BE49-F238E27FC236}">
                <a16:creationId xmlns:a16="http://schemas.microsoft.com/office/drawing/2014/main" id="{9E3EBF79-A9FA-4E0A-857D-5DF696E78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3048000"/>
            <a:ext cx="0" cy="1828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2" name="Line 60">
            <a:extLst>
              <a:ext uri="{FF2B5EF4-FFF2-40B4-BE49-F238E27FC236}">
                <a16:creationId xmlns:a16="http://schemas.microsoft.com/office/drawing/2014/main" id="{C3A0C717-4DEF-438C-86DE-3988C509CC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048000"/>
            <a:ext cx="0" cy="1828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3" name="Line 61">
            <a:extLst>
              <a:ext uri="{FF2B5EF4-FFF2-40B4-BE49-F238E27FC236}">
                <a16:creationId xmlns:a16="http://schemas.microsoft.com/office/drawing/2014/main" id="{DB77E89B-EEB8-4B09-941A-CCF1BB64D2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962400"/>
            <a:ext cx="7315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4" name="Line 62">
            <a:extLst>
              <a:ext uri="{FF2B5EF4-FFF2-40B4-BE49-F238E27FC236}">
                <a16:creationId xmlns:a16="http://schemas.microsoft.com/office/drawing/2014/main" id="{29818628-6138-4AF4-8253-6B7A5D9B9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419600"/>
            <a:ext cx="3657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5" name="Line 63">
            <a:extLst>
              <a:ext uri="{FF2B5EF4-FFF2-40B4-BE49-F238E27FC236}">
                <a16:creationId xmlns:a16="http://schemas.microsoft.com/office/drawing/2014/main" id="{CC45F46B-5F17-454C-81D4-D0DF09F11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505200"/>
            <a:ext cx="3657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6" name="Line 64">
            <a:extLst>
              <a:ext uri="{FF2B5EF4-FFF2-40B4-BE49-F238E27FC236}">
                <a16:creationId xmlns:a16="http://schemas.microsoft.com/office/drawing/2014/main" id="{FC0ABE1B-0001-45F0-BB83-61924AF54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0" cy="914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7" name="Line 65">
            <a:extLst>
              <a:ext uri="{FF2B5EF4-FFF2-40B4-BE49-F238E27FC236}">
                <a16:creationId xmlns:a16="http://schemas.microsoft.com/office/drawing/2014/main" id="{73D4E04D-DDF8-49C7-8203-40C06913A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048000"/>
            <a:ext cx="0" cy="914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8" name="Line 66">
            <a:extLst>
              <a:ext uri="{FF2B5EF4-FFF2-40B4-BE49-F238E27FC236}">
                <a16:creationId xmlns:a16="http://schemas.microsoft.com/office/drawing/2014/main" id="{AFF77981-1C54-40F9-93C9-E74698DE7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048000"/>
            <a:ext cx="0" cy="914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499" name="Line 67">
            <a:extLst>
              <a:ext uri="{FF2B5EF4-FFF2-40B4-BE49-F238E27FC236}">
                <a16:creationId xmlns:a16="http://schemas.microsoft.com/office/drawing/2014/main" id="{EE40CC99-A53F-4076-BA75-753CF3A53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962400"/>
            <a:ext cx="0" cy="914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00" name="Text Box 68">
            <a:extLst>
              <a:ext uri="{FF2B5EF4-FFF2-40B4-BE49-F238E27FC236}">
                <a16:creationId xmlns:a16="http://schemas.microsoft.com/office/drawing/2014/main" id="{76BBDCBC-4A9F-4B4A-85CA-656B7C00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92626"/>
            <a:ext cx="15240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err="1">
                <a:latin typeface="+mn-lt"/>
              </a:rPr>
              <a:t>Từ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Ngọc</a:t>
            </a:r>
            <a:r>
              <a:rPr lang="en-US" sz="1400" b="1" dirty="0">
                <a:latin typeface="+mn-lt"/>
              </a:rPr>
              <a:t> Lan</a:t>
            </a:r>
          </a:p>
        </p:txBody>
      </p:sp>
      <p:sp>
        <p:nvSpPr>
          <p:cNvPr id="18502" name="Line 70">
            <a:extLst>
              <a:ext uri="{FF2B5EF4-FFF2-40B4-BE49-F238E27FC236}">
                <a16:creationId xmlns:a16="http://schemas.microsoft.com/office/drawing/2014/main" id="{DAF2A4EE-BD74-442E-95CB-4DA45177C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0800" y="1066800"/>
            <a:ext cx="0" cy="3810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Line 71">
            <a:extLst>
              <a:ext uri="{FF2B5EF4-FFF2-40B4-BE49-F238E27FC236}">
                <a16:creationId xmlns:a16="http://schemas.microsoft.com/office/drawing/2014/main" id="{282BB124-5984-4203-8589-D0E7304435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4876800"/>
            <a:ext cx="8458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04" name="Line 72">
            <a:extLst>
              <a:ext uri="{FF2B5EF4-FFF2-40B4-BE49-F238E27FC236}">
                <a16:creationId xmlns:a16="http://schemas.microsoft.com/office/drawing/2014/main" id="{075DD2EC-4C76-43B1-AB2E-7825D71F1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876800"/>
            <a:ext cx="0" cy="762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05" name="Line 73">
            <a:extLst>
              <a:ext uri="{FF2B5EF4-FFF2-40B4-BE49-F238E27FC236}">
                <a16:creationId xmlns:a16="http://schemas.microsoft.com/office/drawing/2014/main" id="{0AF2EEE7-F0C9-40C3-BE28-8D0A64C0F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38400"/>
            <a:ext cx="0" cy="609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06" name="Line 74">
            <a:extLst>
              <a:ext uri="{FF2B5EF4-FFF2-40B4-BE49-F238E27FC236}">
                <a16:creationId xmlns:a16="http://schemas.microsoft.com/office/drawing/2014/main" id="{A9CE96AA-3E73-4EBD-9115-B7EA779BA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76800"/>
            <a:ext cx="0" cy="762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07" name="Line 75">
            <a:extLst>
              <a:ext uri="{FF2B5EF4-FFF2-40B4-BE49-F238E27FC236}">
                <a16:creationId xmlns:a16="http://schemas.microsoft.com/office/drawing/2014/main" id="{C060FC66-D6BC-46FA-8E50-582AD2454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876800"/>
            <a:ext cx="0" cy="762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08" name="Line 76">
            <a:extLst>
              <a:ext uri="{FF2B5EF4-FFF2-40B4-BE49-F238E27FC236}">
                <a16:creationId xmlns:a16="http://schemas.microsoft.com/office/drawing/2014/main" id="{2288558C-039A-4F63-AC90-921E0596A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876800"/>
            <a:ext cx="0" cy="762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09" name="Line 77">
            <a:extLst>
              <a:ext uri="{FF2B5EF4-FFF2-40B4-BE49-F238E27FC236}">
                <a16:creationId xmlns:a16="http://schemas.microsoft.com/office/drawing/2014/main" id="{86F14ABD-D362-46AE-BAC1-F0066A2C8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057400"/>
            <a:ext cx="0" cy="990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11" name="Line 79">
            <a:extLst>
              <a:ext uri="{FF2B5EF4-FFF2-40B4-BE49-F238E27FC236}">
                <a16:creationId xmlns:a16="http://schemas.microsoft.com/office/drawing/2014/main" id="{275ACC2C-76B1-40DF-8705-C2035CFED2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4876800"/>
            <a:ext cx="9906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12" name="Line 80">
            <a:extLst>
              <a:ext uri="{FF2B5EF4-FFF2-40B4-BE49-F238E27FC236}">
                <a16:creationId xmlns:a16="http://schemas.microsoft.com/office/drawing/2014/main" id="{52FD835B-9895-4FBE-AC18-1A2255984E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048000"/>
            <a:ext cx="9906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14" name="Line 82">
            <a:extLst>
              <a:ext uri="{FF2B5EF4-FFF2-40B4-BE49-F238E27FC236}">
                <a16:creationId xmlns:a16="http://schemas.microsoft.com/office/drawing/2014/main" id="{D2C93FD2-D0E7-48C0-A70F-87D1A7FA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438400"/>
            <a:ext cx="0" cy="609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15" name="Line 83">
            <a:extLst>
              <a:ext uri="{FF2B5EF4-FFF2-40B4-BE49-F238E27FC236}">
                <a16:creationId xmlns:a16="http://schemas.microsoft.com/office/drawing/2014/main" id="{A05EC8F8-6327-4A46-83F5-FDFF33C0B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438400"/>
            <a:ext cx="0" cy="609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16" name="Line 84">
            <a:extLst>
              <a:ext uri="{FF2B5EF4-FFF2-40B4-BE49-F238E27FC236}">
                <a16:creationId xmlns:a16="http://schemas.microsoft.com/office/drawing/2014/main" id="{5D9E5F27-8D83-4883-8597-B78BA926D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0800" y="2057400"/>
            <a:ext cx="0" cy="990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17" name="Line 85">
            <a:extLst>
              <a:ext uri="{FF2B5EF4-FFF2-40B4-BE49-F238E27FC236}">
                <a16:creationId xmlns:a16="http://schemas.microsoft.com/office/drawing/2014/main" id="{FC813CFF-527A-4A5E-8EC4-68A25555C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2098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18" name="Line 86">
            <a:extLst>
              <a:ext uri="{FF2B5EF4-FFF2-40B4-BE49-F238E27FC236}">
                <a16:creationId xmlns:a16="http://schemas.microsoft.com/office/drawing/2014/main" id="{3C1CA5A8-7B3D-424B-81D0-B9B9B506C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86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19" name="Line 87">
            <a:extLst>
              <a:ext uri="{FF2B5EF4-FFF2-40B4-BE49-F238E27FC236}">
                <a16:creationId xmlns:a16="http://schemas.microsoft.com/office/drawing/2014/main" id="{35DAB201-E138-4CF2-8683-FE859996D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486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22" name="Line 90">
            <a:extLst>
              <a:ext uri="{FF2B5EF4-FFF2-40B4-BE49-F238E27FC236}">
                <a16:creationId xmlns:a16="http://schemas.microsoft.com/office/drawing/2014/main" id="{8A5A2541-DC48-4512-8922-CFA482B51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486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23" name="Line 91">
            <a:extLst>
              <a:ext uri="{FF2B5EF4-FFF2-40B4-BE49-F238E27FC236}">
                <a16:creationId xmlns:a16="http://schemas.microsoft.com/office/drawing/2014/main" id="{8FC576DE-FA69-4F41-9DCC-201C01A0A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6670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24" name="Line 92">
            <a:extLst>
              <a:ext uri="{FF2B5EF4-FFF2-40B4-BE49-F238E27FC236}">
                <a16:creationId xmlns:a16="http://schemas.microsoft.com/office/drawing/2014/main" id="{0CA6BE80-2D86-4978-B993-D0EE7F1C1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66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25" name="Line 93">
            <a:extLst>
              <a:ext uri="{FF2B5EF4-FFF2-40B4-BE49-F238E27FC236}">
                <a16:creationId xmlns:a16="http://schemas.microsoft.com/office/drawing/2014/main" id="{C1B2DB15-047A-4F16-81AF-0109594C9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66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26" name="Line 94">
            <a:extLst>
              <a:ext uri="{FF2B5EF4-FFF2-40B4-BE49-F238E27FC236}">
                <a16:creationId xmlns:a16="http://schemas.microsoft.com/office/drawing/2014/main" id="{AC9D472D-108E-453B-A20F-BB29901CF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048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27" name="Line 95">
            <a:extLst>
              <a:ext uri="{FF2B5EF4-FFF2-40B4-BE49-F238E27FC236}">
                <a16:creationId xmlns:a16="http://schemas.microsoft.com/office/drawing/2014/main" id="{E3511FB9-E46A-4A48-BF5C-6C573C09B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962400"/>
            <a:ext cx="5334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28" name="Line 96">
            <a:extLst>
              <a:ext uri="{FF2B5EF4-FFF2-40B4-BE49-F238E27FC236}">
                <a16:creationId xmlns:a16="http://schemas.microsoft.com/office/drawing/2014/main" id="{59E9FBD5-7D43-4766-8624-6A8E88AD71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4419600"/>
            <a:ext cx="5334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29" name="Line 97">
            <a:extLst>
              <a:ext uri="{FF2B5EF4-FFF2-40B4-BE49-F238E27FC236}">
                <a16:creationId xmlns:a16="http://schemas.microsoft.com/office/drawing/2014/main" id="{FFAA13C5-388F-4F4C-9203-3520AFEB6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048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30" name="Line 98">
            <a:extLst>
              <a:ext uri="{FF2B5EF4-FFF2-40B4-BE49-F238E27FC236}">
                <a16:creationId xmlns:a16="http://schemas.microsoft.com/office/drawing/2014/main" id="{738ACFDC-A75A-4544-803F-99D4A4794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vi-VN" sz="1400"/>
          </a:p>
        </p:txBody>
      </p:sp>
      <p:sp>
        <p:nvSpPr>
          <p:cNvPr id="18531" name="Text Box 99">
            <a:extLst>
              <a:ext uri="{FF2B5EF4-FFF2-40B4-BE49-F238E27FC236}">
                <a16:creationId xmlns:a16="http://schemas.microsoft.com/office/drawing/2014/main" id="{1719377D-20CA-494B-932C-A9B125EF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65726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20</a:t>
            </a:r>
          </a:p>
        </p:txBody>
      </p:sp>
      <p:sp>
        <p:nvSpPr>
          <p:cNvPr id="18532" name="Text Box 100">
            <a:extLst>
              <a:ext uri="{FF2B5EF4-FFF2-40B4-BE49-F238E27FC236}">
                <a16:creationId xmlns:a16="http://schemas.microsoft.com/office/drawing/2014/main" id="{3CE7EA9A-5877-41CA-BDA1-3F679C8F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346326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20</a:t>
            </a:r>
          </a:p>
        </p:txBody>
      </p:sp>
      <p:sp>
        <p:nvSpPr>
          <p:cNvPr id="18533" name="Text Box 101">
            <a:extLst>
              <a:ext uri="{FF2B5EF4-FFF2-40B4-BE49-F238E27FC236}">
                <a16:creationId xmlns:a16="http://schemas.microsoft.com/office/drawing/2014/main" id="{8C7AB871-80D5-41C5-82DE-0C32C80E3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346326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20</a:t>
            </a:r>
          </a:p>
        </p:txBody>
      </p:sp>
      <p:sp>
        <p:nvSpPr>
          <p:cNvPr id="18534" name="Text Box 102">
            <a:extLst>
              <a:ext uri="{FF2B5EF4-FFF2-40B4-BE49-F238E27FC236}">
                <a16:creationId xmlns:a16="http://schemas.microsoft.com/office/drawing/2014/main" id="{326B4E15-E95B-4A52-8A12-694CF4DDA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65726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20</a:t>
            </a:r>
          </a:p>
        </p:txBody>
      </p:sp>
      <p:sp>
        <p:nvSpPr>
          <p:cNvPr id="18535" name="Text Box 103">
            <a:extLst>
              <a:ext uri="{FF2B5EF4-FFF2-40B4-BE49-F238E27FC236}">
                <a16:creationId xmlns:a16="http://schemas.microsoft.com/office/drawing/2014/main" id="{78F4606B-779E-42B7-8397-FA27A58B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65726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30</a:t>
            </a:r>
          </a:p>
        </p:txBody>
      </p:sp>
      <p:sp>
        <p:nvSpPr>
          <p:cNvPr id="18536" name="Text Box 104">
            <a:extLst>
              <a:ext uri="{FF2B5EF4-FFF2-40B4-BE49-F238E27FC236}">
                <a16:creationId xmlns:a16="http://schemas.microsoft.com/office/drawing/2014/main" id="{093A4160-60B2-4C38-BCA1-F00CEF4FE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46326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30</a:t>
            </a:r>
          </a:p>
        </p:txBody>
      </p:sp>
      <p:sp>
        <p:nvSpPr>
          <p:cNvPr id="18537" name="Text Box 105">
            <a:extLst>
              <a:ext uri="{FF2B5EF4-FFF2-40B4-BE49-F238E27FC236}">
                <a16:creationId xmlns:a16="http://schemas.microsoft.com/office/drawing/2014/main" id="{11C47F61-AF7E-4AE8-836D-A0C1FB6B20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44663" y="3846513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32</a:t>
            </a:r>
          </a:p>
        </p:txBody>
      </p:sp>
      <p:sp>
        <p:nvSpPr>
          <p:cNvPr id="18538" name="Text Box 106">
            <a:extLst>
              <a:ext uri="{FF2B5EF4-FFF2-40B4-BE49-F238E27FC236}">
                <a16:creationId xmlns:a16="http://schemas.microsoft.com/office/drawing/2014/main" id="{6027FA7C-9BE4-40A2-A0B4-A91F7F1D78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17738" y="3313113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16</a:t>
            </a:r>
          </a:p>
        </p:txBody>
      </p:sp>
      <p:sp>
        <p:nvSpPr>
          <p:cNvPr id="18539" name="Text Box 107">
            <a:extLst>
              <a:ext uri="{FF2B5EF4-FFF2-40B4-BE49-F238E27FC236}">
                <a16:creationId xmlns:a16="http://schemas.microsoft.com/office/drawing/2014/main" id="{E806C58D-2D15-4446-AC35-B7484FB3AAD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93938" y="3998913"/>
            <a:ext cx="3810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8</a:t>
            </a:r>
          </a:p>
        </p:txBody>
      </p:sp>
      <p:sp>
        <p:nvSpPr>
          <p:cNvPr id="18540" name="Text Box 108">
            <a:extLst>
              <a:ext uri="{FF2B5EF4-FFF2-40B4-BE49-F238E27FC236}">
                <a16:creationId xmlns:a16="http://schemas.microsoft.com/office/drawing/2014/main" id="{0C3BFB86-0BCA-4451-8BF1-18C6129C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89126"/>
            <a:ext cx="685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009900"/>
                </a:solidFill>
                <a:latin typeface="+mn-lt"/>
              </a:rPr>
              <a:t>140</a:t>
            </a:r>
          </a:p>
        </p:txBody>
      </p:sp>
      <p:sp>
        <p:nvSpPr>
          <p:cNvPr id="63" name="Text Box 56">
            <a:extLst>
              <a:ext uri="{FF2B5EF4-FFF2-40B4-BE49-F238E27FC236}">
                <a16:creationId xmlns:a16="http://schemas.microsoft.com/office/drawing/2014/main" id="{B06997C3-B6E2-47F4-BFDD-74595099B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578226"/>
            <a:ext cx="533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latin typeface="+mn-lt"/>
              </a:rPr>
              <a:t>1:1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18475" grpId="0" animBg="1"/>
      <p:bldP spid="18479" grpId="0"/>
      <p:bldP spid="18481" grpId="0"/>
      <p:bldP spid="18482" grpId="0"/>
      <p:bldP spid="18483" grpId="0"/>
      <p:bldP spid="18484" grpId="0"/>
      <p:bldP spid="18485" grpId="0"/>
      <p:bldP spid="18487" grpId="0"/>
      <p:bldP spid="18488" grpId="0"/>
      <p:bldP spid="18489" grpId="0"/>
      <p:bldP spid="18500" grpId="0"/>
      <p:bldP spid="18531" grpId="0"/>
      <p:bldP spid="18532" grpId="0"/>
      <p:bldP spid="18533" grpId="0"/>
      <p:bldP spid="18534" grpId="0"/>
      <p:bldP spid="18535" grpId="0"/>
      <p:bldP spid="18536" grpId="0"/>
      <p:bldP spid="18537" grpId="0"/>
      <p:bldP spid="18538" grpId="0"/>
      <p:bldP spid="18539" grpId="0"/>
      <p:bldP spid="18540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B9AE0E08-9C26-466D-8B6B-77E14D97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7848600" cy="5475288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grpSp>
        <p:nvGrpSpPr>
          <p:cNvPr id="31747" name="Group 4">
            <a:extLst>
              <a:ext uri="{FF2B5EF4-FFF2-40B4-BE49-F238E27FC236}">
                <a16:creationId xmlns:a16="http://schemas.microsoft.com/office/drawing/2014/main" id="{B35C2980-F0F6-42A7-A0AF-764218DA2710}"/>
              </a:ext>
            </a:extLst>
          </p:cNvPr>
          <p:cNvGrpSpPr>
            <a:grpSpLocks/>
          </p:cNvGrpSpPr>
          <p:nvPr/>
        </p:nvGrpSpPr>
        <p:grpSpPr bwMode="auto">
          <a:xfrm>
            <a:off x="3643314" y="914400"/>
            <a:ext cx="3519487" cy="2667000"/>
            <a:chOff x="823913" y="1295400"/>
            <a:chExt cx="3519487" cy="2667000"/>
          </a:xfrm>
        </p:grpSpPr>
        <p:sp>
          <p:nvSpPr>
            <p:cNvPr id="31820" name="Line 6">
              <a:extLst>
                <a:ext uri="{FF2B5EF4-FFF2-40B4-BE49-F238E27FC236}">
                  <a16:creationId xmlns:a16="http://schemas.microsoft.com/office/drawing/2014/main" id="{8D11828E-9080-4F1E-91B1-ABCE86836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3276600"/>
              <a:ext cx="2057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Line 7">
              <a:extLst>
                <a:ext uri="{FF2B5EF4-FFF2-40B4-BE49-F238E27FC236}">
                  <a16:creationId xmlns:a16="http://schemas.microsoft.com/office/drawing/2014/main" id="{8C4FAA07-3B5E-477C-816B-208455416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2667000"/>
              <a:ext cx="1371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22" name="Line 8">
              <a:extLst>
                <a:ext uri="{FF2B5EF4-FFF2-40B4-BE49-F238E27FC236}">
                  <a16:creationId xmlns:a16="http://schemas.microsoft.com/office/drawing/2014/main" id="{4E916DD0-CD92-4702-8238-4B381D1BF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8913" y="1752600"/>
              <a:ext cx="0" cy="914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Line 9">
              <a:extLst>
                <a:ext uri="{FF2B5EF4-FFF2-40B4-BE49-F238E27FC236}">
                  <a16:creationId xmlns:a16="http://schemas.microsoft.com/office/drawing/2014/main" id="{9A8BDC1D-FC74-4368-8648-21FC9099A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1752600"/>
              <a:ext cx="6858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Line 10">
              <a:extLst>
                <a:ext uri="{FF2B5EF4-FFF2-40B4-BE49-F238E27FC236}">
                  <a16:creationId xmlns:a16="http://schemas.microsoft.com/office/drawing/2014/main" id="{F4FFD827-2F37-4B18-B58C-2B3A07909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4713" y="1752600"/>
              <a:ext cx="0" cy="1524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Line 11">
              <a:extLst>
                <a:ext uri="{FF2B5EF4-FFF2-40B4-BE49-F238E27FC236}">
                  <a16:creationId xmlns:a16="http://schemas.microsoft.com/office/drawing/2014/main" id="{A2CEAAB7-FFFD-4330-AFB5-C24DC7551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7313" y="2667000"/>
              <a:ext cx="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Line 22">
              <a:extLst>
                <a:ext uri="{FF2B5EF4-FFF2-40B4-BE49-F238E27FC236}">
                  <a16:creationId xmlns:a16="http://schemas.microsoft.com/office/drawing/2014/main" id="{9FAE442F-345B-4496-A995-86B2D4978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1981200"/>
              <a:ext cx="685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Line 23">
              <a:extLst>
                <a:ext uri="{FF2B5EF4-FFF2-40B4-BE49-F238E27FC236}">
                  <a16:creationId xmlns:a16="http://schemas.microsoft.com/office/drawing/2014/main" id="{59D4ED83-5FB1-45FA-AFDF-7695AEAD9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2438400"/>
              <a:ext cx="685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Line 32">
              <a:extLst>
                <a:ext uri="{FF2B5EF4-FFF2-40B4-BE49-F238E27FC236}">
                  <a16:creationId xmlns:a16="http://schemas.microsoft.com/office/drawing/2014/main" id="{0E2A68B1-EEE3-42C3-8CB6-78D583DB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913" y="2667000"/>
              <a:ext cx="0" cy="609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Line 33">
              <a:extLst>
                <a:ext uri="{FF2B5EF4-FFF2-40B4-BE49-F238E27FC236}">
                  <a16:creationId xmlns:a16="http://schemas.microsoft.com/office/drawing/2014/main" id="{4DAE6ABE-53E3-4454-B86B-B489C51AB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713" y="1752600"/>
              <a:ext cx="928687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Line 34">
              <a:extLst>
                <a:ext uri="{FF2B5EF4-FFF2-40B4-BE49-F238E27FC236}">
                  <a16:creationId xmlns:a16="http://schemas.microsoft.com/office/drawing/2014/main" id="{9E68B2A5-15BA-444F-B52B-7E9A27BC8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713" y="3276600"/>
              <a:ext cx="928687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Line 35">
              <a:extLst>
                <a:ext uri="{FF2B5EF4-FFF2-40B4-BE49-F238E27FC236}">
                  <a16:creationId xmlns:a16="http://schemas.microsoft.com/office/drawing/2014/main" id="{D363B566-9CC9-4441-8DA0-6235B4C74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1752600"/>
              <a:ext cx="0" cy="1524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Line 36">
              <a:extLst>
                <a:ext uri="{FF2B5EF4-FFF2-40B4-BE49-F238E27FC236}">
                  <a16:creationId xmlns:a16="http://schemas.microsoft.com/office/drawing/2014/main" id="{AD03E359-8868-4F36-88F0-C5F01A60F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913" y="2209800"/>
              <a:ext cx="1600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Line 37">
              <a:extLst>
                <a:ext uri="{FF2B5EF4-FFF2-40B4-BE49-F238E27FC236}">
                  <a16:creationId xmlns:a16="http://schemas.microsoft.com/office/drawing/2014/main" id="{5A0F4953-16AD-4A82-AC0B-CCD1CBE83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713" y="2209800"/>
              <a:ext cx="464343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Line 38">
              <a:extLst>
                <a:ext uri="{FF2B5EF4-FFF2-40B4-BE49-F238E27FC236}">
                  <a16:creationId xmlns:a16="http://schemas.microsoft.com/office/drawing/2014/main" id="{2A2771D6-64F8-4A7A-A3D5-82BFB4429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2209800"/>
              <a:ext cx="0" cy="1066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Line 39">
              <a:extLst>
                <a:ext uri="{FF2B5EF4-FFF2-40B4-BE49-F238E27FC236}">
                  <a16:creationId xmlns:a16="http://schemas.microsoft.com/office/drawing/2014/main" id="{C661EB09-A6D8-4BCE-B871-0FF476DA5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713" y="3276600"/>
              <a:ext cx="0" cy="6858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Line 40">
              <a:extLst>
                <a:ext uri="{FF2B5EF4-FFF2-40B4-BE49-F238E27FC236}">
                  <a16:creationId xmlns:a16="http://schemas.microsoft.com/office/drawing/2014/main" id="{F5E302F6-9A74-4F6B-A63C-82E16C905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3276600"/>
              <a:ext cx="0" cy="6858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Line 41">
              <a:extLst>
                <a:ext uri="{FF2B5EF4-FFF2-40B4-BE49-F238E27FC236}">
                  <a16:creationId xmlns:a16="http://schemas.microsoft.com/office/drawing/2014/main" id="{5BDE688F-19FB-4A5B-B381-E58E9A91A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3810000"/>
              <a:ext cx="2057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Line 51">
              <a:extLst>
                <a:ext uri="{FF2B5EF4-FFF2-40B4-BE49-F238E27FC236}">
                  <a16:creationId xmlns:a16="http://schemas.microsoft.com/office/drawing/2014/main" id="{9A95E4C7-6FE2-417E-B9E0-2CC93A7FB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913" y="3276600"/>
              <a:ext cx="53340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Line 52">
              <a:extLst>
                <a:ext uri="{FF2B5EF4-FFF2-40B4-BE49-F238E27FC236}">
                  <a16:creationId xmlns:a16="http://schemas.microsoft.com/office/drawing/2014/main" id="{3F6D43AF-6DAB-44CB-AD96-3AA18505C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913" y="2667000"/>
              <a:ext cx="53340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Line 60">
              <a:extLst>
                <a:ext uri="{FF2B5EF4-FFF2-40B4-BE49-F238E27FC236}">
                  <a16:creationId xmlns:a16="http://schemas.microsoft.com/office/drawing/2014/main" id="{51188D9B-84C3-4058-8DBC-FC908534C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313" y="2667000"/>
              <a:ext cx="0" cy="609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Line 61">
              <a:extLst>
                <a:ext uri="{FF2B5EF4-FFF2-40B4-BE49-F238E27FC236}">
                  <a16:creationId xmlns:a16="http://schemas.microsoft.com/office/drawing/2014/main" id="{DF76E21E-349A-4791-9E92-978B1ACAC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4713" y="1447800"/>
              <a:ext cx="0" cy="3048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Line 62">
              <a:extLst>
                <a:ext uri="{FF2B5EF4-FFF2-40B4-BE49-F238E27FC236}">
                  <a16:creationId xmlns:a16="http://schemas.microsoft.com/office/drawing/2014/main" id="{1178ADB2-D781-4D99-8360-60F7F4947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8913" y="1447800"/>
              <a:ext cx="0" cy="3048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Line 63">
              <a:extLst>
                <a:ext uri="{FF2B5EF4-FFF2-40B4-BE49-F238E27FC236}">
                  <a16:creationId xmlns:a16="http://schemas.microsoft.com/office/drawing/2014/main" id="{A212B377-A6F0-4D2C-B3B8-AF92FDB99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1600200"/>
              <a:ext cx="685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Text Box 64">
              <a:extLst>
                <a:ext uri="{FF2B5EF4-FFF2-40B4-BE49-F238E27FC236}">
                  <a16:creationId xmlns:a16="http://schemas.microsoft.com/office/drawing/2014/main" id="{494A398A-D073-44EA-BB1F-1A5CC0448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113" y="12954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18</a:t>
              </a:r>
            </a:p>
          </p:txBody>
        </p:sp>
        <p:sp>
          <p:nvSpPr>
            <p:cNvPr id="31845" name="Text Box 65">
              <a:extLst>
                <a:ext uri="{FF2B5EF4-FFF2-40B4-BE49-F238E27FC236}">
                  <a16:creationId xmlns:a16="http://schemas.microsoft.com/office/drawing/2014/main" id="{5DB480E3-86C9-4676-ACFA-9EBDEAEC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459957" y="2558256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28</a:t>
              </a:r>
            </a:p>
          </p:txBody>
        </p:sp>
        <p:sp>
          <p:nvSpPr>
            <p:cNvPr id="31846" name="Text Box 66">
              <a:extLst>
                <a:ext uri="{FF2B5EF4-FFF2-40B4-BE49-F238E27FC236}">
                  <a16:creationId xmlns:a16="http://schemas.microsoft.com/office/drawing/2014/main" id="{D9663EA9-7512-4918-AF2E-B704225C5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931443" y="2331244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38</a:t>
              </a:r>
            </a:p>
          </p:txBody>
        </p:sp>
        <p:sp>
          <p:nvSpPr>
            <p:cNvPr id="31847" name="Text Box 67">
              <a:extLst>
                <a:ext uri="{FF2B5EF4-FFF2-40B4-BE49-F238E27FC236}">
                  <a16:creationId xmlns:a16="http://schemas.microsoft.com/office/drawing/2014/main" id="{97573992-A6F4-4129-8E20-3E9D03CF8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513" y="3519488"/>
              <a:ext cx="533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50</a:t>
              </a:r>
            </a:p>
          </p:txBody>
        </p:sp>
      </p:grpSp>
      <p:sp>
        <p:nvSpPr>
          <p:cNvPr id="31748" name="Text Box 68">
            <a:extLst>
              <a:ext uri="{FF2B5EF4-FFF2-40B4-BE49-F238E27FC236}">
                <a16:creationId xmlns:a16="http://schemas.microsoft.com/office/drawing/2014/main" id="{3F2339BA-2307-405B-A77A-641C1BF1437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45669" y="2407444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18</a:t>
            </a:r>
          </a:p>
        </p:txBody>
      </p:sp>
      <p:grpSp>
        <p:nvGrpSpPr>
          <p:cNvPr id="31749" name="Group 5">
            <a:extLst>
              <a:ext uri="{FF2B5EF4-FFF2-40B4-BE49-F238E27FC236}">
                <a16:creationId xmlns:a16="http://schemas.microsoft.com/office/drawing/2014/main" id="{0271B8CC-95B1-4E61-BDA9-C584BC0471BF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3886200"/>
            <a:ext cx="3490913" cy="1600200"/>
            <a:chOff x="609600" y="4267200"/>
            <a:chExt cx="3490913" cy="1600200"/>
          </a:xfrm>
        </p:grpSpPr>
        <p:sp>
          <p:nvSpPr>
            <p:cNvPr id="31796" name="Line 17">
              <a:extLst>
                <a:ext uri="{FF2B5EF4-FFF2-40B4-BE49-F238E27FC236}">
                  <a16:creationId xmlns:a16="http://schemas.microsoft.com/office/drawing/2014/main" id="{E16D67BC-BE07-497D-BF60-F20DF286F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4267200"/>
              <a:ext cx="2057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18">
              <a:extLst>
                <a:ext uri="{FF2B5EF4-FFF2-40B4-BE49-F238E27FC236}">
                  <a16:creationId xmlns:a16="http://schemas.microsoft.com/office/drawing/2014/main" id="{35F0DE74-D2AB-4BE4-B903-F7EA8BAFF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5410200"/>
              <a:ext cx="2057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19">
              <a:extLst>
                <a:ext uri="{FF2B5EF4-FFF2-40B4-BE49-F238E27FC236}">
                  <a16:creationId xmlns:a16="http://schemas.microsoft.com/office/drawing/2014/main" id="{B1218FBC-27EB-4834-8687-15CA6E552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5105400"/>
              <a:ext cx="0" cy="3048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20">
              <a:extLst>
                <a:ext uri="{FF2B5EF4-FFF2-40B4-BE49-F238E27FC236}">
                  <a16:creationId xmlns:a16="http://schemas.microsoft.com/office/drawing/2014/main" id="{D10AE191-2400-4B74-A93D-AF2F67D83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8913" y="4267200"/>
              <a:ext cx="0" cy="1143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21">
              <a:extLst>
                <a:ext uri="{FF2B5EF4-FFF2-40B4-BE49-F238E27FC236}">
                  <a16:creationId xmlns:a16="http://schemas.microsoft.com/office/drawing/2014/main" id="{CE3B7CD6-2D12-49D1-8CCE-FEA4BCCA7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713" y="4267200"/>
              <a:ext cx="0" cy="1143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24">
              <a:extLst>
                <a:ext uri="{FF2B5EF4-FFF2-40B4-BE49-F238E27FC236}">
                  <a16:creationId xmlns:a16="http://schemas.microsoft.com/office/drawing/2014/main" id="{4B4A1578-9BE3-47E2-BC9F-8F8DAAAE9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4572000"/>
              <a:ext cx="685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25">
              <a:extLst>
                <a:ext uri="{FF2B5EF4-FFF2-40B4-BE49-F238E27FC236}">
                  <a16:creationId xmlns:a16="http://schemas.microsoft.com/office/drawing/2014/main" id="{809B8752-4A6D-483E-BE4A-8DEDCAB99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5105400"/>
              <a:ext cx="685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28">
              <a:extLst>
                <a:ext uri="{FF2B5EF4-FFF2-40B4-BE49-F238E27FC236}">
                  <a16:creationId xmlns:a16="http://schemas.microsoft.com/office/drawing/2014/main" id="{220383B0-F2A8-431A-BCD3-A9196B9D0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4572000"/>
              <a:ext cx="609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29">
              <a:extLst>
                <a:ext uri="{FF2B5EF4-FFF2-40B4-BE49-F238E27FC236}">
                  <a16:creationId xmlns:a16="http://schemas.microsoft.com/office/drawing/2014/main" id="{ADE7D5C2-8C27-41B3-AD47-7C8B308BB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5105400"/>
              <a:ext cx="609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30">
              <a:extLst>
                <a:ext uri="{FF2B5EF4-FFF2-40B4-BE49-F238E27FC236}">
                  <a16:creationId xmlns:a16="http://schemas.microsoft.com/office/drawing/2014/main" id="{A768F90E-4770-43FA-86D3-6777B2764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4267200"/>
              <a:ext cx="0" cy="3048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31">
              <a:extLst>
                <a:ext uri="{FF2B5EF4-FFF2-40B4-BE49-F238E27FC236}">
                  <a16:creationId xmlns:a16="http://schemas.microsoft.com/office/drawing/2014/main" id="{0DABFB4F-7BB8-46D7-83EC-B7956DB1C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913" y="4572000"/>
              <a:ext cx="0" cy="533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46">
              <a:extLst>
                <a:ext uri="{FF2B5EF4-FFF2-40B4-BE49-F238E27FC236}">
                  <a16:creationId xmlns:a16="http://schemas.microsoft.com/office/drawing/2014/main" id="{4394DB2C-465D-4010-8234-46DC2F762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5410200"/>
              <a:ext cx="0" cy="4572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Line 47">
              <a:extLst>
                <a:ext uri="{FF2B5EF4-FFF2-40B4-BE49-F238E27FC236}">
                  <a16:creationId xmlns:a16="http://schemas.microsoft.com/office/drawing/2014/main" id="{3FDF65ED-7D23-495F-8C08-1075C247B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913" y="5105400"/>
              <a:ext cx="0" cy="762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Line 48">
              <a:extLst>
                <a:ext uri="{FF2B5EF4-FFF2-40B4-BE49-F238E27FC236}">
                  <a16:creationId xmlns:a16="http://schemas.microsoft.com/office/drawing/2014/main" id="{D4FD5A1E-4642-49CA-AE90-3F87EA6F9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313" y="5791200"/>
              <a:ext cx="609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49">
              <a:extLst>
                <a:ext uri="{FF2B5EF4-FFF2-40B4-BE49-F238E27FC236}">
                  <a16:creationId xmlns:a16="http://schemas.microsoft.com/office/drawing/2014/main" id="{8F1C1C93-78A7-412F-9DA1-6CA51008C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913" y="4572000"/>
              <a:ext cx="53340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50">
              <a:extLst>
                <a:ext uri="{FF2B5EF4-FFF2-40B4-BE49-F238E27FC236}">
                  <a16:creationId xmlns:a16="http://schemas.microsoft.com/office/drawing/2014/main" id="{C3E0EB18-3E0C-4149-862D-F81E4C187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913" y="5105400"/>
              <a:ext cx="53340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53">
              <a:extLst>
                <a:ext uri="{FF2B5EF4-FFF2-40B4-BE49-F238E27FC236}">
                  <a16:creationId xmlns:a16="http://schemas.microsoft.com/office/drawing/2014/main" id="{E73C3E28-DD77-4C3B-AA9D-DB6A0B630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313" y="4572000"/>
              <a:ext cx="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Line 54">
              <a:extLst>
                <a:ext uri="{FF2B5EF4-FFF2-40B4-BE49-F238E27FC236}">
                  <a16:creationId xmlns:a16="http://schemas.microsoft.com/office/drawing/2014/main" id="{AD0C3A5A-6B59-4938-9F5B-B23745DA8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4713" y="4267200"/>
              <a:ext cx="68580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55">
              <a:extLst>
                <a:ext uri="{FF2B5EF4-FFF2-40B4-BE49-F238E27FC236}">
                  <a16:creationId xmlns:a16="http://schemas.microsoft.com/office/drawing/2014/main" id="{506D9FA5-EC34-406E-A882-428299CD6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4713" y="5410200"/>
              <a:ext cx="68580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Line 56">
              <a:extLst>
                <a:ext uri="{FF2B5EF4-FFF2-40B4-BE49-F238E27FC236}">
                  <a16:creationId xmlns:a16="http://schemas.microsoft.com/office/drawing/2014/main" id="{AFA5EF0D-DDA6-45CF-8165-7913591F3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8113" y="4267200"/>
              <a:ext cx="0" cy="1143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Line 59">
              <a:extLst>
                <a:ext uri="{FF2B5EF4-FFF2-40B4-BE49-F238E27FC236}">
                  <a16:creationId xmlns:a16="http://schemas.microsoft.com/office/drawing/2014/main" id="{A8EF508D-9768-4E71-AEBB-D62A7CF7E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0313" y="4848664"/>
              <a:ext cx="11430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Text Box 69">
              <a:extLst>
                <a:ext uri="{FF2B5EF4-FFF2-40B4-BE49-F238E27FC236}">
                  <a16:creationId xmlns:a16="http://schemas.microsoft.com/office/drawing/2014/main" id="{941124B5-7722-4929-9BFF-B6B9AD251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64357" y="4693443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14</a:t>
              </a:r>
            </a:p>
          </p:txBody>
        </p:sp>
        <p:sp>
          <p:nvSpPr>
            <p:cNvPr id="31818" name="Text Box 70">
              <a:extLst>
                <a:ext uri="{FF2B5EF4-FFF2-40B4-BE49-F238E27FC236}">
                  <a16:creationId xmlns:a16="http://schemas.microsoft.com/office/drawing/2014/main" id="{14DD7829-2D1C-4DB7-9BF9-A169BA5D6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513" y="5500688"/>
              <a:ext cx="533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20</a:t>
              </a:r>
            </a:p>
          </p:txBody>
        </p:sp>
        <p:sp>
          <p:nvSpPr>
            <p:cNvPr id="31819" name="Text Box 71">
              <a:extLst>
                <a:ext uri="{FF2B5EF4-FFF2-40B4-BE49-F238E27FC236}">
                  <a16:creationId xmlns:a16="http://schemas.microsoft.com/office/drawing/2014/main" id="{049A6D52-36E4-4792-88E9-EE7F8905E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599657" y="4615656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28</a:t>
              </a:r>
            </a:p>
          </p:txBody>
        </p:sp>
      </p:grpSp>
      <p:sp>
        <p:nvSpPr>
          <p:cNvPr id="31750" name="Oval 74">
            <a:extLst>
              <a:ext uri="{FF2B5EF4-FFF2-40B4-BE49-F238E27FC236}">
                <a16:creationId xmlns:a16="http://schemas.microsoft.com/office/drawing/2014/main" id="{C398509E-0736-4776-A6BF-0BE1B3C2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6</a:t>
            </a:r>
          </a:p>
        </p:txBody>
      </p:sp>
      <p:sp>
        <p:nvSpPr>
          <p:cNvPr id="31751" name="Text Box 75">
            <a:extLst>
              <a:ext uri="{FF2B5EF4-FFF2-40B4-BE49-F238E27FC236}">
                <a16:creationId xmlns:a16="http://schemas.microsoft.com/office/drawing/2014/main" id="{E7D9E56D-93AC-4A22-B150-3CDAE6FF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</a:t>
            </a:r>
            <a:r>
              <a:rPr lang="en-US" altLang="en-US" sz="2000" b="1">
                <a:solidFill>
                  <a:srgbClr val="0000FF"/>
                </a:solidFill>
              </a:rPr>
              <a:t>Kẻ khung vẽ, khung tên, ghi nội dung vào khung tên.</a:t>
            </a:r>
          </a:p>
        </p:txBody>
      </p:sp>
      <p:grpSp>
        <p:nvGrpSpPr>
          <p:cNvPr id="31752" name="Group 9">
            <a:extLst>
              <a:ext uri="{FF2B5EF4-FFF2-40B4-BE49-F238E27FC236}">
                <a16:creationId xmlns:a16="http://schemas.microsoft.com/office/drawing/2014/main" id="{E42F4F2B-D985-4B14-9F07-118833E820C4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173663"/>
            <a:ext cx="3962400" cy="990600"/>
            <a:chOff x="4572000" y="5105400"/>
            <a:chExt cx="3962400" cy="990600"/>
          </a:xfrm>
        </p:grpSpPr>
        <p:sp>
          <p:nvSpPr>
            <p:cNvPr id="17484" name="Line 76">
              <a:extLst>
                <a:ext uri="{FF2B5EF4-FFF2-40B4-BE49-F238E27FC236}">
                  <a16:creationId xmlns:a16="http://schemas.microsoft.com/office/drawing/2014/main" id="{0DE9BEDF-AF7E-4B3A-89FC-19C302661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000" y="5181600"/>
              <a:ext cx="39624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85" name="Line 77">
              <a:extLst>
                <a:ext uri="{FF2B5EF4-FFF2-40B4-BE49-F238E27FC236}">
                  <a16:creationId xmlns:a16="http://schemas.microsoft.com/office/drawing/2014/main" id="{B01EF6CD-497C-492F-8C08-1337BAD4F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000" y="6096000"/>
              <a:ext cx="39624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86" name="Line 78">
              <a:extLst>
                <a:ext uri="{FF2B5EF4-FFF2-40B4-BE49-F238E27FC236}">
                  <a16:creationId xmlns:a16="http://schemas.microsoft.com/office/drawing/2014/main" id="{BAF233C6-3AEC-4931-9573-6825D576C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4400" y="5105400"/>
              <a:ext cx="0" cy="9906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87" name="Line 79">
              <a:extLst>
                <a:ext uri="{FF2B5EF4-FFF2-40B4-BE49-F238E27FC236}">
                  <a16:creationId xmlns:a16="http://schemas.microsoft.com/office/drawing/2014/main" id="{7C2BC987-EC09-4738-8446-244B9977A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5181600"/>
              <a:ext cx="0" cy="914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88" name="Line 80">
              <a:extLst>
                <a:ext uri="{FF2B5EF4-FFF2-40B4-BE49-F238E27FC236}">
                  <a16:creationId xmlns:a16="http://schemas.microsoft.com/office/drawing/2014/main" id="{29B1D601-75E0-4F46-A1FB-D59294C73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000" y="5638800"/>
              <a:ext cx="39624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89" name="Line 81">
              <a:extLst>
                <a:ext uri="{FF2B5EF4-FFF2-40B4-BE49-F238E27FC236}">
                  <a16:creationId xmlns:a16="http://schemas.microsoft.com/office/drawing/2014/main" id="{374DDD72-CDA8-4C3A-871C-45DE9666F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5181600"/>
              <a:ext cx="0" cy="914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90" name="Line 82">
              <a:extLst>
                <a:ext uri="{FF2B5EF4-FFF2-40B4-BE49-F238E27FC236}">
                  <a16:creationId xmlns:a16="http://schemas.microsoft.com/office/drawing/2014/main" id="{9D340056-D79B-4B49-9A73-B1E83A901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5867400"/>
              <a:ext cx="198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91" name="Line 83">
              <a:extLst>
                <a:ext uri="{FF2B5EF4-FFF2-40B4-BE49-F238E27FC236}">
                  <a16:creationId xmlns:a16="http://schemas.microsoft.com/office/drawing/2014/main" id="{9E2B2E78-0160-4415-8C4E-2F57F07E2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5410200"/>
              <a:ext cx="198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92" name="Line 84">
              <a:extLst>
                <a:ext uri="{FF2B5EF4-FFF2-40B4-BE49-F238E27FC236}">
                  <a16:creationId xmlns:a16="http://schemas.microsoft.com/office/drawing/2014/main" id="{20E364C1-C1D2-49EF-B7E5-6444D02E8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5638800"/>
              <a:ext cx="0" cy="4572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94" name="Line 86">
              <a:extLst>
                <a:ext uri="{FF2B5EF4-FFF2-40B4-BE49-F238E27FC236}">
                  <a16:creationId xmlns:a16="http://schemas.microsoft.com/office/drawing/2014/main" id="{C1ACAF12-FB61-40D0-9D71-A33814D1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5181600"/>
              <a:ext cx="0" cy="4572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95" name="Line 87">
              <a:extLst>
                <a:ext uri="{FF2B5EF4-FFF2-40B4-BE49-F238E27FC236}">
                  <a16:creationId xmlns:a16="http://schemas.microsoft.com/office/drawing/2014/main" id="{457C9A67-C422-4A8B-85A9-A3EE6775C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181600"/>
              <a:ext cx="0" cy="4572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96" name="Line 88">
              <a:extLst>
                <a:ext uri="{FF2B5EF4-FFF2-40B4-BE49-F238E27FC236}">
                  <a16:creationId xmlns:a16="http://schemas.microsoft.com/office/drawing/2014/main" id="{16EE6C83-00E0-4377-86B6-9F387B66E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5638800"/>
              <a:ext cx="0" cy="4572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vi-VN" sz="750"/>
            </a:p>
          </p:txBody>
        </p:sp>
        <p:sp>
          <p:nvSpPr>
            <p:cNvPr id="17497" name="Text Box 89">
              <a:extLst>
                <a:ext uri="{FF2B5EF4-FFF2-40B4-BE49-F238E27FC236}">
                  <a16:creationId xmlns:a16="http://schemas.microsoft.com/office/drawing/2014/main" id="{388D0717-AB49-4340-B6D7-715366BAB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257800"/>
              <a:ext cx="1295400" cy="2762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 b="1" dirty="0">
                  <a:latin typeface="+mn-lt"/>
                </a:rPr>
                <a:t>GIÁ CHỮ L</a:t>
              </a:r>
            </a:p>
          </p:txBody>
        </p:sp>
        <p:sp>
          <p:nvSpPr>
            <p:cNvPr id="17498" name="Text Box 90">
              <a:extLst>
                <a:ext uri="{FF2B5EF4-FFF2-40B4-BE49-F238E27FC236}">
                  <a16:creationId xmlns:a16="http://schemas.microsoft.com/office/drawing/2014/main" id="{3EF6FE4D-F336-4863-9961-459668755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5622925"/>
              <a:ext cx="6858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>
                  <a:latin typeface="+mn-lt"/>
                </a:rPr>
                <a:t>Người vẽ</a:t>
              </a:r>
            </a:p>
          </p:txBody>
        </p:sp>
        <p:sp>
          <p:nvSpPr>
            <p:cNvPr id="17499" name="Text Box 91">
              <a:extLst>
                <a:ext uri="{FF2B5EF4-FFF2-40B4-BE49-F238E27FC236}">
                  <a16:creationId xmlns:a16="http://schemas.microsoft.com/office/drawing/2014/main" id="{3DCD1270-5A14-486B-9CF5-8C3251072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5638800"/>
              <a:ext cx="9144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750" b="1" dirty="0">
                <a:latin typeface="+mn-lt"/>
              </a:endParaRPr>
            </a:p>
          </p:txBody>
        </p:sp>
        <p:sp>
          <p:nvSpPr>
            <p:cNvPr id="17500" name="Text Box 92">
              <a:extLst>
                <a:ext uri="{FF2B5EF4-FFF2-40B4-BE49-F238E27FC236}">
                  <a16:creationId xmlns:a16="http://schemas.microsoft.com/office/drawing/2014/main" id="{2EA7F1B9-DC6A-4A04-B36D-87B096E6C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638800"/>
              <a:ext cx="6096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 dirty="0">
                  <a:latin typeface="+mn-lt"/>
                </a:rPr>
                <a:t>23 - 09</a:t>
              </a:r>
            </a:p>
          </p:txBody>
        </p:sp>
        <p:sp>
          <p:nvSpPr>
            <p:cNvPr id="17501" name="Text Box 93">
              <a:extLst>
                <a:ext uri="{FF2B5EF4-FFF2-40B4-BE49-F238E27FC236}">
                  <a16:creationId xmlns:a16="http://schemas.microsoft.com/office/drawing/2014/main" id="{2E895207-DDAD-4323-B32B-2958C5B79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5851525"/>
              <a:ext cx="8382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>
                  <a:latin typeface="+mn-lt"/>
                </a:rPr>
                <a:t>Kiểm tra</a:t>
              </a:r>
            </a:p>
          </p:txBody>
        </p:sp>
        <p:sp>
          <p:nvSpPr>
            <p:cNvPr id="17502" name="Text Box 94">
              <a:extLst>
                <a:ext uri="{FF2B5EF4-FFF2-40B4-BE49-F238E27FC236}">
                  <a16:creationId xmlns:a16="http://schemas.microsoft.com/office/drawing/2014/main" id="{D3D2478C-89A2-47B8-A23B-A10CE973A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5181600"/>
              <a:ext cx="6858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>
                  <a:latin typeface="+mn-lt"/>
                </a:rPr>
                <a:t>Vật  liệu</a:t>
              </a:r>
            </a:p>
          </p:txBody>
        </p:sp>
        <p:sp>
          <p:nvSpPr>
            <p:cNvPr id="17503" name="Text Box 95">
              <a:extLst>
                <a:ext uri="{FF2B5EF4-FFF2-40B4-BE49-F238E27FC236}">
                  <a16:creationId xmlns:a16="http://schemas.microsoft.com/office/drawing/2014/main" id="{3D201729-1DA7-423F-845F-BA1634F68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5394325"/>
              <a:ext cx="6096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>
                  <a:latin typeface="+mn-lt"/>
                </a:rPr>
                <a:t>Thép</a:t>
              </a:r>
            </a:p>
          </p:txBody>
        </p:sp>
        <p:sp>
          <p:nvSpPr>
            <p:cNvPr id="17504" name="Text Box 96">
              <a:extLst>
                <a:ext uri="{FF2B5EF4-FFF2-40B4-BE49-F238E27FC236}">
                  <a16:creationId xmlns:a16="http://schemas.microsoft.com/office/drawing/2014/main" id="{D615BF97-6BE2-44E5-BEE9-3BED6BD50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5165725"/>
              <a:ext cx="4572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>
                  <a:latin typeface="+mn-lt"/>
                </a:rPr>
                <a:t>Tỉ lệ</a:t>
              </a:r>
            </a:p>
          </p:txBody>
        </p:sp>
        <p:sp>
          <p:nvSpPr>
            <p:cNvPr id="17505" name="Text Box 97">
              <a:extLst>
                <a:ext uri="{FF2B5EF4-FFF2-40B4-BE49-F238E27FC236}">
                  <a16:creationId xmlns:a16="http://schemas.microsoft.com/office/drawing/2014/main" id="{AADB45E0-4553-47DF-B267-50B11B831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5410200"/>
              <a:ext cx="5334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 dirty="0">
                  <a:latin typeface="+mn-lt"/>
                </a:rPr>
                <a:t>1 : 1</a:t>
              </a:r>
            </a:p>
          </p:txBody>
        </p:sp>
        <p:sp>
          <p:nvSpPr>
            <p:cNvPr id="17506" name="Text Box 98">
              <a:extLst>
                <a:ext uri="{FF2B5EF4-FFF2-40B4-BE49-F238E27FC236}">
                  <a16:creationId xmlns:a16="http://schemas.microsoft.com/office/drawing/2014/main" id="{F0554474-58C9-4A57-AB9A-8B2E4F0D5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165725"/>
              <a:ext cx="6096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>
                  <a:latin typeface="+mn-lt"/>
                </a:rPr>
                <a:t>Bài số</a:t>
              </a:r>
            </a:p>
          </p:txBody>
        </p:sp>
        <p:sp>
          <p:nvSpPr>
            <p:cNvPr id="17507" name="Text Box 99">
              <a:extLst>
                <a:ext uri="{FF2B5EF4-FFF2-40B4-BE49-F238E27FC236}">
                  <a16:creationId xmlns:a16="http://schemas.microsoft.com/office/drawing/2014/main" id="{BF48F261-1B1E-4FE3-9FB5-29275D951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5410200"/>
              <a:ext cx="3810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>
                  <a:latin typeface="+mn-lt"/>
                </a:rPr>
                <a:t>01</a:t>
              </a:r>
            </a:p>
          </p:txBody>
        </p:sp>
        <p:sp>
          <p:nvSpPr>
            <p:cNvPr id="17508" name="Text Box 100">
              <a:extLst>
                <a:ext uri="{FF2B5EF4-FFF2-40B4-BE49-F238E27FC236}">
                  <a16:creationId xmlns:a16="http://schemas.microsoft.com/office/drawing/2014/main" id="{FD395F9C-1C5F-4E6C-9A4C-12D0B34BC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5646737"/>
              <a:ext cx="1981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750" b="1" dirty="0" err="1">
                  <a:latin typeface="+mn-lt"/>
                </a:rPr>
                <a:t>Trường</a:t>
              </a:r>
              <a:r>
                <a:rPr lang="en-US" sz="750" b="1" dirty="0">
                  <a:latin typeface="+mn-lt"/>
                </a:rPr>
                <a:t> THPT </a:t>
              </a:r>
              <a:r>
                <a:rPr lang="en-US" sz="750" b="1" dirty="0" err="1">
                  <a:latin typeface="+mn-lt"/>
                </a:rPr>
                <a:t>Việt</a:t>
              </a:r>
              <a:r>
                <a:rPr lang="en-US" sz="750" b="1" dirty="0">
                  <a:latin typeface="+mn-lt"/>
                </a:rPr>
                <a:t> Nam – Ba </a:t>
              </a:r>
              <a:r>
                <a:rPr lang="en-US" sz="750" b="1" dirty="0" err="1">
                  <a:latin typeface="+mn-lt"/>
                </a:rPr>
                <a:t>Lan</a:t>
              </a:r>
              <a:endParaRPr lang="en-US" sz="750" b="1" dirty="0">
                <a:latin typeface="+mn-lt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750" b="1" dirty="0" err="1">
                  <a:latin typeface="+mn-lt"/>
                </a:rPr>
                <a:t>Lớp</a:t>
              </a:r>
              <a:r>
                <a:rPr lang="en-US" sz="750" b="1" dirty="0">
                  <a:latin typeface="+mn-lt"/>
                </a:rPr>
                <a:t> 11</a:t>
              </a:r>
            </a:p>
          </p:txBody>
        </p:sp>
        <p:sp>
          <p:nvSpPr>
            <p:cNvPr id="17509" name="Text Box 101">
              <a:extLst>
                <a:ext uri="{FF2B5EF4-FFF2-40B4-BE49-F238E27FC236}">
                  <a16:creationId xmlns:a16="http://schemas.microsoft.com/office/drawing/2014/main" id="{1663D0A8-E3C3-4664-946F-0A0BDB00E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5851525"/>
              <a:ext cx="10668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50" b="1" dirty="0" err="1">
                  <a:latin typeface="+mn-lt"/>
                </a:rPr>
                <a:t>Từ</a:t>
              </a:r>
              <a:r>
                <a:rPr lang="en-US" sz="750" b="1" dirty="0">
                  <a:latin typeface="+mn-lt"/>
                </a:rPr>
                <a:t> </a:t>
              </a:r>
              <a:r>
                <a:rPr lang="en-US" sz="750" b="1" dirty="0" err="1">
                  <a:latin typeface="+mn-lt"/>
                </a:rPr>
                <a:t>Ngọc</a:t>
              </a:r>
              <a:r>
                <a:rPr lang="en-US" sz="750" b="1" dirty="0">
                  <a:latin typeface="+mn-lt"/>
                </a:rPr>
                <a:t> Lan</a:t>
              </a:r>
            </a:p>
          </p:txBody>
        </p:sp>
        <p:sp>
          <p:nvSpPr>
            <p:cNvPr id="17510" name="Text Box 102">
              <a:extLst>
                <a:ext uri="{FF2B5EF4-FFF2-40B4-BE49-F238E27FC236}">
                  <a16:creationId xmlns:a16="http://schemas.microsoft.com/office/drawing/2014/main" id="{6975EE88-EB13-4D06-8C87-D252E92C1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851525"/>
              <a:ext cx="609600" cy="2159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vi-VN" sz="750" b="1">
                <a:latin typeface="+mn-lt"/>
              </a:endParaRPr>
            </a:p>
          </p:txBody>
        </p:sp>
      </p:grpSp>
      <p:grpSp>
        <p:nvGrpSpPr>
          <p:cNvPr id="31753" name="Group 3">
            <a:extLst>
              <a:ext uri="{FF2B5EF4-FFF2-40B4-BE49-F238E27FC236}">
                <a16:creationId xmlns:a16="http://schemas.microsoft.com/office/drawing/2014/main" id="{2528C4E6-B386-4AF4-B69A-28C52D8FDEC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762000"/>
            <a:ext cx="1752600" cy="2300288"/>
            <a:chOff x="5943600" y="1143000"/>
            <a:chExt cx="1752600" cy="2300288"/>
          </a:xfrm>
        </p:grpSpPr>
        <p:sp>
          <p:nvSpPr>
            <p:cNvPr id="31754" name="Oval 5">
              <a:extLst>
                <a:ext uri="{FF2B5EF4-FFF2-40B4-BE49-F238E27FC236}">
                  <a16:creationId xmlns:a16="http://schemas.microsoft.com/office/drawing/2014/main" id="{5EB610D4-7453-44DC-AA8F-4ED8CEBE0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905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31755" name="Line 12">
              <a:extLst>
                <a:ext uri="{FF2B5EF4-FFF2-40B4-BE49-F238E27FC236}">
                  <a16:creationId xmlns:a16="http://schemas.microsoft.com/office/drawing/2014/main" id="{6A175A24-F323-44B3-93CE-8A05CD692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1752600"/>
              <a:ext cx="0" cy="1524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3">
              <a:extLst>
                <a:ext uri="{FF2B5EF4-FFF2-40B4-BE49-F238E27FC236}">
                  <a16:creationId xmlns:a16="http://schemas.microsoft.com/office/drawing/2014/main" id="{BEB8C236-D4F7-4D5D-8994-0E282ADE3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6200" y="1752600"/>
              <a:ext cx="0" cy="1524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14">
              <a:extLst>
                <a:ext uri="{FF2B5EF4-FFF2-40B4-BE49-F238E27FC236}">
                  <a16:creationId xmlns:a16="http://schemas.microsoft.com/office/drawing/2014/main" id="{FFCB61A9-F63A-413A-B340-CD84B32E3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1752600"/>
              <a:ext cx="1143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15">
              <a:extLst>
                <a:ext uri="{FF2B5EF4-FFF2-40B4-BE49-F238E27FC236}">
                  <a16:creationId xmlns:a16="http://schemas.microsoft.com/office/drawing/2014/main" id="{1AB67D24-7D4C-4234-89B9-440C3B692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2667000"/>
              <a:ext cx="1143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16">
              <a:extLst>
                <a:ext uri="{FF2B5EF4-FFF2-40B4-BE49-F238E27FC236}">
                  <a16:creationId xmlns:a16="http://schemas.microsoft.com/office/drawing/2014/main" id="{3D21CE6E-2BC9-4FE6-8C3C-09BE449F8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3276600"/>
              <a:ext cx="1143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26">
              <a:extLst>
                <a:ext uri="{FF2B5EF4-FFF2-40B4-BE49-F238E27FC236}">
                  <a16:creationId xmlns:a16="http://schemas.microsoft.com/office/drawing/2014/main" id="{97B38787-B3E8-4BF8-8F46-42413C27E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0" y="2667000"/>
              <a:ext cx="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27">
              <a:extLst>
                <a:ext uri="{FF2B5EF4-FFF2-40B4-BE49-F238E27FC236}">
                  <a16:creationId xmlns:a16="http://schemas.microsoft.com/office/drawing/2014/main" id="{310BCD51-1C51-461D-8DD8-50AE4927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1400" y="2667000"/>
              <a:ext cx="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42">
              <a:extLst>
                <a:ext uri="{FF2B5EF4-FFF2-40B4-BE49-F238E27FC236}">
                  <a16:creationId xmlns:a16="http://schemas.microsoft.com/office/drawing/2014/main" id="{00C700E8-ECA8-45DA-8161-7D5528DA7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7000" y="1600200"/>
              <a:ext cx="45720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43">
              <a:extLst>
                <a:ext uri="{FF2B5EF4-FFF2-40B4-BE49-F238E27FC236}">
                  <a16:creationId xmlns:a16="http://schemas.microsoft.com/office/drawing/2014/main" id="{53A065B9-93F3-468B-BE7D-4A5ED0235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0" y="1600200"/>
              <a:ext cx="381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44">
              <a:extLst>
                <a:ext uri="{FF2B5EF4-FFF2-40B4-BE49-F238E27FC236}">
                  <a16:creationId xmlns:a16="http://schemas.microsoft.com/office/drawing/2014/main" id="{43B7A7C3-8CDE-43B5-BC0C-CD2943DC9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1981200"/>
              <a:ext cx="38100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45">
              <a:extLst>
                <a:ext uri="{FF2B5EF4-FFF2-40B4-BE49-F238E27FC236}">
                  <a16:creationId xmlns:a16="http://schemas.microsoft.com/office/drawing/2014/main" id="{B90BDAAA-E674-4506-BF12-E179CCF89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15200" y="2362200"/>
              <a:ext cx="15240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6" name="Line 58">
              <a:extLst>
                <a:ext uri="{FF2B5EF4-FFF2-40B4-BE49-F238E27FC236}">
                  <a16:creationId xmlns:a16="http://schemas.microsoft.com/office/drawing/2014/main" id="{A19B0C99-D407-4EB6-815A-9CD4E203C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5796" y="2163763"/>
              <a:ext cx="685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767" name="Object 72">
              <a:extLst>
                <a:ext uri="{FF2B5EF4-FFF2-40B4-BE49-F238E27FC236}">
                  <a16:creationId xmlns:a16="http://schemas.microsoft.com/office/drawing/2014/main" id="{0882B1DC-DCF9-4539-A88B-B7966F94DA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3600" y="1143000"/>
            <a:ext cx="3810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4" imgW="0" imgH="66846" progId="Equation.3">
                    <p:embed/>
                  </p:oleObj>
                </mc:Choice>
                <mc:Fallback>
                  <p:oleObj name="Equation" r:id="rId4" imgW="0" imgH="66846" progId="Equation.3">
                    <p:embed/>
                    <p:pic>
                      <p:nvPicPr>
                        <p:cNvPr id="31767" name="Object 72">
                          <a:extLst>
                            <a:ext uri="{FF2B5EF4-FFF2-40B4-BE49-F238E27FC236}">
                              <a16:creationId xmlns:a16="http://schemas.microsoft.com/office/drawing/2014/main" id="{0882B1DC-DCF9-4539-A88B-B7966F94DA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1143000"/>
                          <a:ext cx="3810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pattFill prst="trellis">
                                <a:fgClr>
                                  <a:schemeClr val="bg1"/>
                                </a:fgClr>
                                <a:bgClr>
                                  <a:srgbClr val="FFFFFF"/>
                                </a:bgClr>
                              </a:patt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8" name="Text Box 73">
              <a:extLst>
                <a:ext uri="{FF2B5EF4-FFF2-40B4-BE49-F238E27FC236}">
                  <a16:creationId xmlns:a16="http://schemas.microsoft.com/office/drawing/2014/main" id="{B9185E9E-81A3-4976-9FDF-1175B40B9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836" y="1371600"/>
              <a:ext cx="5635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>
                  <a:solidFill>
                    <a:srgbClr val="0000FF"/>
                  </a:solidFill>
                </a:rPr>
                <a:t>Ø14</a:t>
              </a:r>
            </a:p>
          </p:txBody>
        </p:sp>
        <p:sp>
          <p:nvSpPr>
            <p:cNvPr id="31769" name="Line 58">
              <a:extLst>
                <a:ext uri="{FF2B5EF4-FFF2-40B4-BE49-F238E27FC236}">
                  <a16:creationId xmlns:a16="http://schemas.microsoft.com/office/drawing/2014/main" id="{DE3ACAC1-FE44-46A9-8BDD-6D8D2AA9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6923" y="1524000"/>
              <a:ext cx="0" cy="1919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90F6149-1DA0-4701-999F-CB30D0BC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83808B29-741B-47FD-A808-2900CD095E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60960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40C98966-56AF-43EE-A68B-D2EA404DB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</a:t>
            </a:r>
            <a:r>
              <a:rPr lang="en-US" sz="60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34819" name="Picture 5" descr="H3">
            <a:extLst>
              <a:ext uri="{FF2B5EF4-FFF2-40B4-BE49-F238E27FC236}">
                <a16:creationId xmlns:a16="http://schemas.microsoft.com/office/drawing/2014/main" id="{A5C71CE6-3F9F-48BA-A6C9-CEDC90CC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95388"/>
            <a:ext cx="594360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A5F28F2-E4FD-4B75-9699-8604CC79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</a:t>
            </a:r>
            <a:r>
              <a:rPr lang="en-US" sz="60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35843" name="Picture 4" descr="H3">
            <a:extLst>
              <a:ext uri="{FF2B5EF4-FFF2-40B4-BE49-F238E27FC236}">
                <a16:creationId xmlns:a16="http://schemas.microsoft.com/office/drawing/2014/main" id="{05A9FCA8-1024-4ADF-BB53-3E0F979E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1264"/>
            <a:ext cx="579120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D6895D7-C1BA-4E3B-A941-37310A36C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</a:t>
            </a:r>
            <a:r>
              <a:rPr lang="en-US" sz="60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36867" name="Picture 4" descr="H3">
            <a:extLst>
              <a:ext uri="{FF2B5EF4-FFF2-40B4-BE49-F238E27FC236}">
                <a16:creationId xmlns:a16="http://schemas.microsoft.com/office/drawing/2014/main" id="{EBA30C9B-FE1D-409A-9FE2-D7285E7E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1"/>
            <a:ext cx="58674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3143BA1-8D08-4788-9FA2-099CD50B7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</a:t>
            </a:r>
            <a:r>
              <a:rPr lang="en-US" sz="60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37891" name="Picture 4" descr="H3">
            <a:extLst>
              <a:ext uri="{FF2B5EF4-FFF2-40B4-BE49-F238E27FC236}">
                <a16:creationId xmlns:a16="http://schemas.microsoft.com/office/drawing/2014/main" id="{41562317-D921-4145-ADB1-3892F330C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60960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53014496-A390-4517-B34D-FCE29BE2D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4" y="1663148"/>
            <a:ext cx="1108544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C8104B7-D083-4AF5-B156-4335082A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64" y="775252"/>
            <a:ext cx="44527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(SGK)</a:t>
            </a:r>
            <a:b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921FAF1-B824-498A-848E-0EB17B38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</a:t>
            </a:r>
            <a:r>
              <a:rPr lang="en-US" sz="60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38915" name="Picture 4" descr="H3">
            <a:extLst>
              <a:ext uri="{FF2B5EF4-FFF2-40B4-BE49-F238E27FC236}">
                <a16:creationId xmlns:a16="http://schemas.microsoft.com/office/drawing/2014/main" id="{5C64FF5B-2D40-418A-9EE7-EF4B9BFE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01726"/>
            <a:ext cx="58674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F27CD84-BE2B-49E7-AEFA-BCA4A3A7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</a:t>
            </a:r>
            <a:r>
              <a:rPr lang="en-US" sz="60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39939" name="Picture 4" descr="H3">
            <a:extLst>
              <a:ext uri="{FF2B5EF4-FFF2-40B4-BE49-F238E27FC236}">
                <a16:creationId xmlns:a16="http://schemas.microsoft.com/office/drawing/2014/main" id="{9AB74975-CA84-4FAA-A274-B6265969C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54102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2088FBCC-C38C-4DEF-80A6-E47DF324297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1166813"/>
            <a:ext cx="47148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C57D75B-8468-4D98-BD92-A3705AF7824D}"/>
              </a:ext>
            </a:extLst>
          </p:cNvPr>
          <p:cNvGrpSpPr/>
          <p:nvPr/>
        </p:nvGrpSpPr>
        <p:grpSpPr>
          <a:xfrm>
            <a:off x="3471552" y="973932"/>
            <a:ext cx="3448362" cy="4518012"/>
            <a:chOff x="3471552" y="973932"/>
            <a:chExt cx="3448362" cy="4518012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109BDB2A-0920-4066-B064-C3F923A4B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7765" y="973932"/>
              <a:ext cx="3272149" cy="2667000"/>
              <a:chOff x="823913" y="1295400"/>
              <a:chExt cx="3272149" cy="2667000"/>
            </a:xfrm>
          </p:grpSpPr>
          <p:sp>
            <p:nvSpPr>
              <p:cNvPr id="3" name="Line 6">
                <a:extLst>
                  <a:ext uri="{FF2B5EF4-FFF2-40B4-BE49-F238E27FC236}">
                    <a16:creationId xmlns:a16="http://schemas.microsoft.com/office/drawing/2014/main" id="{819BD47D-1A6A-45C5-BB13-9889EDF4E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2766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Line 7">
                <a:extLst>
                  <a:ext uri="{FF2B5EF4-FFF2-40B4-BE49-F238E27FC236}">
                    <a16:creationId xmlns:a16="http://schemas.microsoft.com/office/drawing/2014/main" id="{B0E5F32F-30C4-45AA-B2CB-65930038C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2667000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8">
                <a:extLst>
                  <a:ext uri="{FF2B5EF4-FFF2-40B4-BE49-F238E27FC236}">
                    <a16:creationId xmlns:a16="http://schemas.microsoft.com/office/drawing/2014/main" id="{ED7FAE02-3977-485C-B7C6-7DA6DC683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1752600"/>
                <a:ext cx="0" cy="914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9">
                <a:extLst>
                  <a:ext uri="{FF2B5EF4-FFF2-40B4-BE49-F238E27FC236}">
                    <a16:creationId xmlns:a16="http://schemas.microsoft.com/office/drawing/2014/main" id="{C34298AB-7C41-42F3-A5A9-62709C4B4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1752600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0">
                <a:extLst>
                  <a:ext uri="{FF2B5EF4-FFF2-40B4-BE49-F238E27FC236}">
                    <a16:creationId xmlns:a16="http://schemas.microsoft.com/office/drawing/2014/main" id="{1C2678E4-909E-49B0-80B0-C9374E48D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713" y="1752600"/>
                <a:ext cx="0" cy="1524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1">
                <a:extLst>
                  <a:ext uri="{FF2B5EF4-FFF2-40B4-BE49-F238E27FC236}">
                    <a16:creationId xmlns:a16="http://schemas.microsoft.com/office/drawing/2014/main" id="{92D28AC2-1F16-4197-87C8-28661E61F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7313" y="26670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33">
                <a:extLst>
                  <a:ext uri="{FF2B5EF4-FFF2-40B4-BE49-F238E27FC236}">
                    <a16:creationId xmlns:a16="http://schemas.microsoft.com/office/drawing/2014/main" id="{04E32409-24FB-42E9-8FE5-C33E00484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1752600"/>
                <a:ext cx="681349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4">
                <a:extLst>
                  <a:ext uri="{FF2B5EF4-FFF2-40B4-BE49-F238E27FC236}">
                    <a16:creationId xmlns:a16="http://schemas.microsoft.com/office/drawing/2014/main" id="{0162B497-D321-43A8-90EA-6299B8E4F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3276600"/>
                <a:ext cx="681349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5">
                <a:extLst>
                  <a:ext uri="{FF2B5EF4-FFF2-40B4-BE49-F238E27FC236}">
                    <a16:creationId xmlns:a16="http://schemas.microsoft.com/office/drawing/2014/main" id="{90ED6DF5-D4B9-40BA-8CF6-5760D3CB6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862" y="1752600"/>
                <a:ext cx="0" cy="1524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Line 39">
                <a:extLst>
                  <a:ext uri="{FF2B5EF4-FFF2-40B4-BE49-F238E27FC236}">
                    <a16:creationId xmlns:a16="http://schemas.microsoft.com/office/drawing/2014/main" id="{34302A92-FDB5-4F28-AAA1-E258DC769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3276600"/>
                <a:ext cx="0" cy="685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0">
                <a:extLst>
                  <a:ext uri="{FF2B5EF4-FFF2-40B4-BE49-F238E27FC236}">
                    <a16:creationId xmlns:a16="http://schemas.microsoft.com/office/drawing/2014/main" id="{31044281-EE6E-4783-B53D-FDAE46B58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276600"/>
                <a:ext cx="0" cy="685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41">
                <a:extLst>
                  <a:ext uri="{FF2B5EF4-FFF2-40B4-BE49-F238E27FC236}">
                    <a16:creationId xmlns:a16="http://schemas.microsoft.com/office/drawing/2014/main" id="{DEBB303B-9568-44B2-A69D-884A9A21B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810000"/>
                <a:ext cx="2057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1">
                <a:extLst>
                  <a:ext uri="{FF2B5EF4-FFF2-40B4-BE49-F238E27FC236}">
                    <a16:creationId xmlns:a16="http://schemas.microsoft.com/office/drawing/2014/main" id="{024FE5A1-09C3-440E-8D85-E3F0065E9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913" y="32766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52">
                <a:extLst>
                  <a:ext uri="{FF2B5EF4-FFF2-40B4-BE49-F238E27FC236}">
                    <a16:creationId xmlns:a16="http://schemas.microsoft.com/office/drawing/2014/main" id="{687B13E8-75F8-418B-BB86-8FCD66B29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913" y="26670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60">
                <a:extLst>
                  <a:ext uri="{FF2B5EF4-FFF2-40B4-BE49-F238E27FC236}">
                    <a16:creationId xmlns:a16="http://schemas.microsoft.com/office/drawing/2014/main" id="{577F08C2-42E7-4E7C-9919-F29508ADC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313" y="26670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1">
                <a:extLst>
                  <a:ext uri="{FF2B5EF4-FFF2-40B4-BE49-F238E27FC236}">
                    <a16:creationId xmlns:a16="http://schemas.microsoft.com/office/drawing/2014/main" id="{1F402BFE-69A4-4B17-8E8A-F41FDD0CE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713" y="1447800"/>
                <a:ext cx="0" cy="304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2">
                <a:extLst>
                  <a:ext uri="{FF2B5EF4-FFF2-40B4-BE49-F238E27FC236}">
                    <a16:creationId xmlns:a16="http://schemas.microsoft.com/office/drawing/2014/main" id="{879C4B95-F1C3-4346-95C0-A1703426C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1447800"/>
                <a:ext cx="0" cy="304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63">
                <a:extLst>
                  <a:ext uri="{FF2B5EF4-FFF2-40B4-BE49-F238E27FC236}">
                    <a16:creationId xmlns:a16="http://schemas.microsoft.com/office/drawing/2014/main" id="{31A3961A-C3F2-4A2B-971C-8E49C4ADE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1600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64">
                <a:extLst>
                  <a:ext uri="{FF2B5EF4-FFF2-40B4-BE49-F238E27FC236}">
                    <a16:creationId xmlns:a16="http://schemas.microsoft.com/office/drawing/2014/main" id="{EB3A3E96-133C-4648-9FFE-C16E53C42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5113" y="1295400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18</a:t>
                </a:r>
              </a:p>
            </p:txBody>
          </p:sp>
          <p:sp>
            <p:nvSpPr>
              <p:cNvPr id="29" name="Text Box 66">
                <a:extLst>
                  <a:ext uri="{FF2B5EF4-FFF2-40B4-BE49-F238E27FC236}">
                    <a16:creationId xmlns:a16="http://schemas.microsoft.com/office/drawing/2014/main" id="{3490C34B-5363-4666-813C-63A684B50D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583102" y="2331244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0000FF"/>
                    </a:solidFill>
                  </a:rPr>
                  <a:t>38</a:t>
                </a:r>
              </a:p>
            </p:txBody>
          </p:sp>
          <p:sp>
            <p:nvSpPr>
              <p:cNvPr id="30" name="Text Box 67">
                <a:extLst>
                  <a:ext uri="{FF2B5EF4-FFF2-40B4-BE49-F238E27FC236}">
                    <a16:creationId xmlns:a16="http://schemas.microsoft.com/office/drawing/2014/main" id="{3A10DB3B-D8CC-49F4-822C-D96FD290A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5513" y="3519488"/>
                <a:ext cx="5334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50</a:t>
                </a:r>
              </a:p>
            </p:txBody>
          </p:sp>
          <p:sp>
            <p:nvSpPr>
              <p:cNvPr id="85" name="Line 32">
                <a:extLst>
                  <a:ext uri="{FF2B5EF4-FFF2-40B4-BE49-F238E27FC236}">
                    <a16:creationId xmlns:a16="http://schemas.microsoft.com/office/drawing/2014/main" id="{B0F443D1-5A2F-4100-8EC3-1D5F571AF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2297" y="2654157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Line 32">
                <a:extLst>
                  <a:ext uri="{FF2B5EF4-FFF2-40B4-BE49-F238E27FC236}">
                    <a16:creationId xmlns:a16="http://schemas.microsoft.com/office/drawing/2014/main" id="{0400B23A-736F-4EA9-A607-12BC24DAB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5473" y="26670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C3049D15-9997-4850-B88B-8EB634CC0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552" y="2421732"/>
              <a:ext cx="3448362" cy="3070212"/>
              <a:chOff x="652151" y="2802732"/>
              <a:chExt cx="3448362" cy="3070212"/>
            </a:xfrm>
          </p:grpSpPr>
          <p:sp>
            <p:nvSpPr>
              <p:cNvPr id="32" name="Line 17">
                <a:extLst>
                  <a:ext uri="{FF2B5EF4-FFF2-40B4-BE49-F238E27FC236}">
                    <a16:creationId xmlns:a16="http://schemas.microsoft.com/office/drawing/2014/main" id="{D5967001-6B97-4D1D-AD1C-1EB64E43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42672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8">
                <a:extLst>
                  <a:ext uri="{FF2B5EF4-FFF2-40B4-BE49-F238E27FC236}">
                    <a16:creationId xmlns:a16="http://schemas.microsoft.com/office/drawing/2014/main" id="{502AE264-F61A-4AAC-839F-705663FC0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4102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9">
                <a:extLst>
                  <a:ext uri="{FF2B5EF4-FFF2-40B4-BE49-F238E27FC236}">
                    <a16:creationId xmlns:a16="http://schemas.microsoft.com/office/drawing/2014/main" id="{EFF7959A-8293-44F0-BEA1-11DDA818A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4273550"/>
                <a:ext cx="0" cy="114935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4F45AF14-DC17-425B-BF09-0751A96B6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4267200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1">
                <a:extLst>
                  <a:ext uri="{FF2B5EF4-FFF2-40B4-BE49-F238E27FC236}">
                    <a16:creationId xmlns:a16="http://schemas.microsoft.com/office/drawing/2014/main" id="{1FE400DC-4C17-446B-9D7A-860568E0A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4267200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6">
                <a:extLst>
                  <a:ext uri="{FF2B5EF4-FFF2-40B4-BE49-F238E27FC236}">
                    <a16:creationId xmlns:a16="http://schemas.microsoft.com/office/drawing/2014/main" id="{6A43ACC6-C9AC-4CA6-9D64-37D7F2E69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410200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7">
                <a:extLst>
                  <a:ext uri="{FF2B5EF4-FFF2-40B4-BE49-F238E27FC236}">
                    <a16:creationId xmlns:a16="http://schemas.microsoft.com/office/drawing/2014/main" id="{BA1C4D0D-7CDD-4F4B-A00F-EF9C3EC45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1903" y="5110944"/>
                <a:ext cx="0" cy="7620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8">
                <a:extLst>
                  <a:ext uri="{FF2B5EF4-FFF2-40B4-BE49-F238E27FC236}">
                    <a16:creationId xmlns:a16="http://schemas.microsoft.com/office/drawing/2014/main" id="{9270C8FF-2CAF-4B09-88DC-6CA7571A6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791200"/>
                <a:ext cx="6096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6F10F6DD-8661-478A-B6D3-F6E6AF704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4713" y="4267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5">
                <a:extLst>
                  <a:ext uri="{FF2B5EF4-FFF2-40B4-BE49-F238E27FC236}">
                    <a16:creationId xmlns:a16="http://schemas.microsoft.com/office/drawing/2014/main" id="{C60E71A0-303D-4FE5-95FE-3ECFCB7F9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4713" y="5410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56">
                <a:extLst>
                  <a:ext uri="{FF2B5EF4-FFF2-40B4-BE49-F238E27FC236}">
                    <a16:creationId xmlns:a16="http://schemas.microsoft.com/office/drawing/2014/main" id="{850F490D-0523-4837-B402-FD7ED715C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8113" y="4267200"/>
                <a:ext cx="0" cy="1143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9">
                <a:extLst>
                  <a:ext uri="{FF2B5EF4-FFF2-40B4-BE49-F238E27FC236}">
                    <a16:creationId xmlns:a16="http://schemas.microsoft.com/office/drawing/2014/main" id="{0AD066FB-A718-47B1-A60A-8B8CC5D19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1027" y="4848664"/>
                <a:ext cx="11430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Text Box 69">
                <a:extLst>
                  <a:ext uri="{FF2B5EF4-FFF2-40B4-BE49-F238E27FC236}">
                    <a16:creationId xmlns:a16="http://schemas.microsoft.com/office/drawing/2014/main" id="{5FCCEDA5-FDA4-45E1-B7DD-B3312997FE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06908" y="2847975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0000FF"/>
                    </a:solidFill>
                  </a:rPr>
                  <a:t>16</a:t>
                </a:r>
              </a:p>
            </p:txBody>
          </p:sp>
          <p:sp>
            <p:nvSpPr>
              <p:cNvPr id="54" name="Text Box 70">
                <a:extLst>
                  <a:ext uri="{FF2B5EF4-FFF2-40B4-BE49-F238E27FC236}">
                    <a16:creationId xmlns:a16="http://schemas.microsoft.com/office/drawing/2014/main" id="{16451FD4-12A0-45F4-B464-05ACA4E2DE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3513" y="5500688"/>
                <a:ext cx="5334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0000FF"/>
                    </a:solidFill>
                  </a:rPr>
                  <a:t>15</a:t>
                </a:r>
              </a:p>
            </p:txBody>
          </p:sp>
          <p:sp>
            <p:nvSpPr>
              <p:cNvPr id="55" name="Text Box 71">
                <a:extLst>
                  <a:ext uri="{FF2B5EF4-FFF2-40B4-BE49-F238E27FC236}">
                    <a16:creationId xmlns:a16="http://schemas.microsoft.com/office/drawing/2014/main" id="{CA588CAE-151C-4712-B28E-710EADAF1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599657" y="4615656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28</a:t>
                </a:r>
              </a:p>
            </p:txBody>
          </p:sp>
        </p:grpSp>
        <p:sp>
          <p:nvSpPr>
            <p:cNvPr id="56" name="Line 36">
              <a:extLst>
                <a:ext uri="{FF2B5EF4-FFF2-40B4-BE49-F238E27FC236}">
                  <a16:creationId xmlns:a16="http://schemas.microsoft.com/office/drawing/2014/main" id="{6649EC18-8612-4F6B-BB84-16E278D55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6640" y="2094719"/>
              <a:ext cx="0" cy="99614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Line 36">
              <a:extLst>
                <a:ext uri="{FF2B5EF4-FFF2-40B4-BE49-F238E27FC236}">
                  <a16:creationId xmlns:a16="http://schemas.microsoft.com/office/drawing/2014/main" id="{6AA11596-AE5F-4693-8424-91B1EFBE2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96852" y="4032429"/>
              <a:ext cx="0" cy="83937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010BCB77-BD09-4301-B5C0-6563F8536BCB}"/>
                </a:ext>
              </a:extLst>
            </p:cNvPr>
            <p:cNvSpPr/>
            <p:nvPr/>
          </p:nvSpPr>
          <p:spPr>
            <a:xfrm>
              <a:off x="4481813" y="4145103"/>
              <a:ext cx="641883" cy="641883"/>
            </a:xfrm>
            <a:prstGeom prst="flowChartConnector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458CF23-458A-4902-BA2E-A8B54986FD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34991" y="4693876"/>
              <a:ext cx="191777" cy="1999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EBA874A-612B-42A2-804A-1449E4546093}"/>
                </a:ext>
              </a:extLst>
            </p:cNvPr>
            <p:cNvCxnSpPr>
              <a:cxnSpLocks/>
              <a:stCxn id="88" idx="1"/>
              <a:endCxn id="88" idx="5"/>
            </p:cNvCxnSpPr>
            <p:nvPr/>
          </p:nvCxnSpPr>
          <p:spPr>
            <a:xfrm>
              <a:off x="4575815" y="4239105"/>
              <a:ext cx="453879" cy="4538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C54934C-0EFF-45A4-8D9F-3FDEADF17376}"/>
                </a:ext>
              </a:extLst>
            </p:cNvPr>
            <p:cNvCxnSpPr>
              <a:cxnSpLocks/>
            </p:cNvCxnSpPr>
            <p:nvPr/>
          </p:nvCxnSpPr>
          <p:spPr>
            <a:xfrm>
              <a:off x="4386417" y="4044555"/>
              <a:ext cx="185640" cy="1890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C7BCDBA-2157-4308-BD9A-CAAB614724F8}"/>
                </a:ext>
              </a:extLst>
            </p:cNvPr>
            <p:cNvCxnSpPr>
              <a:cxnSpLocks/>
            </p:cNvCxnSpPr>
            <p:nvPr/>
          </p:nvCxnSpPr>
          <p:spPr>
            <a:xfrm>
              <a:off x="3785080" y="4045627"/>
              <a:ext cx="60437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 Box 73">
              <a:extLst>
                <a:ext uri="{FF2B5EF4-FFF2-40B4-BE49-F238E27FC236}">
                  <a16:creationId xmlns:a16="http://schemas.microsoft.com/office/drawing/2014/main" id="{BC964566-A74C-43B9-AB61-08D75946E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618" y="3790354"/>
              <a:ext cx="5635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>
                  <a:solidFill>
                    <a:srgbClr val="0000FF"/>
                  </a:solidFill>
                </a:rPr>
                <a:t>Ø14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72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DCC4C7C7-C6A5-41A9-B053-AD3EA29A8F7D}"/>
              </a:ext>
            </a:extLst>
          </p:cNvPr>
          <p:cNvGrpSpPr/>
          <p:nvPr/>
        </p:nvGrpSpPr>
        <p:grpSpPr>
          <a:xfrm>
            <a:off x="1447801" y="571500"/>
            <a:ext cx="3695700" cy="4114800"/>
            <a:chOff x="3467101" y="914400"/>
            <a:chExt cx="3695700" cy="4114800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03C1566F-6836-43BC-9405-EAE0F4352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7101" y="914400"/>
              <a:ext cx="3695700" cy="3924300"/>
              <a:chOff x="647700" y="1295400"/>
              <a:chExt cx="3695700" cy="3924300"/>
            </a:xfrm>
          </p:grpSpPr>
          <p:sp>
            <p:nvSpPr>
              <p:cNvPr id="3" name="Line 6">
                <a:extLst>
                  <a:ext uri="{FF2B5EF4-FFF2-40B4-BE49-F238E27FC236}">
                    <a16:creationId xmlns:a16="http://schemas.microsoft.com/office/drawing/2014/main" id="{FDB95540-BE1D-4857-B8B2-075857204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2766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Line 7">
                <a:extLst>
                  <a:ext uri="{FF2B5EF4-FFF2-40B4-BE49-F238E27FC236}">
                    <a16:creationId xmlns:a16="http://schemas.microsoft.com/office/drawing/2014/main" id="{43832AE0-FDC9-4953-BADE-4DA2A3BF6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2667000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Line 8">
                <a:extLst>
                  <a:ext uri="{FF2B5EF4-FFF2-40B4-BE49-F238E27FC236}">
                    <a16:creationId xmlns:a16="http://schemas.microsoft.com/office/drawing/2014/main" id="{F3870723-ACE0-4924-AB7E-F5031AD14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1752600"/>
                <a:ext cx="0" cy="914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9">
                <a:extLst>
                  <a:ext uri="{FF2B5EF4-FFF2-40B4-BE49-F238E27FC236}">
                    <a16:creationId xmlns:a16="http://schemas.microsoft.com/office/drawing/2014/main" id="{C496BF62-EE40-4E24-80E2-4FD8ABFED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1752600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0">
                <a:extLst>
                  <a:ext uri="{FF2B5EF4-FFF2-40B4-BE49-F238E27FC236}">
                    <a16:creationId xmlns:a16="http://schemas.microsoft.com/office/drawing/2014/main" id="{433AE776-AD8C-4376-A703-38135CFDB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713" y="1752600"/>
                <a:ext cx="0" cy="1524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1">
                <a:extLst>
                  <a:ext uri="{FF2B5EF4-FFF2-40B4-BE49-F238E27FC236}">
                    <a16:creationId xmlns:a16="http://schemas.microsoft.com/office/drawing/2014/main" id="{EB46B589-4E40-4990-8D14-41D00040B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7313" y="26670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2">
                <a:extLst>
                  <a:ext uri="{FF2B5EF4-FFF2-40B4-BE49-F238E27FC236}">
                    <a16:creationId xmlns:a16="http://schemas.microsoft.com/office/drawing/2014/main" id="{C6413BFD-29DE-427E-BA8A-EDDE21E82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1981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3">
                <a:extLst>
                  <a:ext uri="{FF2B5EF4-FFF2-40B4-BE49-F238E27FC236}">
                    <a16:creationId xmlns:a16="http://schemas.microsoft.com/office/drawing/2014/main" id="{F9D3873A-B924-44F2-9757-DC54E348F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24384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Line 33">
                <a:extLst>
                  <a:ext uri="{FF2B5EF4-FFF2-40B4-BE49-F238E27FC236}">
                    <a16:creationId xmlns:a16="http://schemas.microsoft.com/office/drawing/2014/main" id="{1BA8CE70-6636-421D-AF23-C64599CCF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1752600"/>
                <a:ext cx="928687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4">
                <a:extLst>
                  <a:ext uri="{FF2B5EF4-FFF2-40B4-BE49-F238E27FC236}">
                    <a16:creationId xmlns:a16="http://schemas.microsoft.com/office/drawing/2014/main" id="{EF58CA75-4765-42D1-803F-FF78969F3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3276600"/>
                <a:ext cx="928687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5">
                <a:extLst>
                  <a:ext uri="{FF2B5EF4-FFF2-40B4-BE49-F238E27FC236}">
                    <a16:creationId xmlns:a16="http://schemas.microsoft.com/office/drawing/2014/main" id="{2CB64A4D-0455-4889-B15E-9D7F9D53C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0" y="1752600"/>
                <a:ext cx="0" cy="1524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Line 37">
                <a:extLst>
                  <a:ext uri="{FF2B5EF4-FFF2-40B4-BE49-F238E27FC236}">
                    <a16:creationId xmlns:a16="http://schemas.microsoft.com/office/drawing/2014/main" id="{79116B0C-7FB1-4B60-961B-FBBBD905A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3914" y="2438400"/>
                <a:ext cx="3556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Line 38">
                <a:extLst>
                  <a:ext uri="{FF2B5EF4-FFF2-40B4-BE49-F238E27FC236}">
                    <a16:creationId xmlns:a16="http://schemas.microsoft.com/office/drawing/2014/main" id="{9C9414FD-6E5C-4D47-BFC4-D7AD3C4E0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451652"/>
                <a:ext cx="0" cy="8191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Line 39">
                <a:extLst>
                  <a:ext uri="{FF2B5EF4-FFF2-40B4-BE49-F238E27FC236}">
                    <a16:creationId xmlns:a16="http://schemas.microsoft.com/office/drawing/2014/main" id="{87BA9023-488E-463E-B1F2-48E3BED30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3276600"/>
                <a:ext cx="0" cy="685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0">
                <a:extLst>
                  <a:ext uri="{FF2B5EF4-FFF2-40B4-BE49-F238E27FC236}">
                    <a16:creationId xmlns:a16="http://schemas.microsoft.com/office/drawing/2014/main" id="{F0D036E5-0125-4B3D-939A-599458BBA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276600"/>
                <a:ext cx="0" cy="685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41">
                <a:extLst>
                  <a:ext uri="{FF2B5EF4-FFF2-40B4-BE49-F238E27FC236}">
                    <a16:creationId xmlns:a16="http://schemas.microsoft.com/office/drawing/2014/main" id="{DD6C7E0E-8624-4E93-BF6E-9268696CE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810000"/>
                <a:ext cx="2057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1">
                <a:extLst>
                  <a:ext uri="{FF2B5EF4-FFF2-40B4-BE49-F238E27FC236}">
                    <a16:creationId xmlns:a16="http://schemas.microsoft.com/office/drawing/2014/main" id="{1B548061-1E2B-416D-A0F3-312DFBA7D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913" y="32766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52">
                <a:extLst>
                  <a:ext uri="{FF2B5EF4-FFF2-40B4-BE49-F238E27FC236}">
                    <a16:creationId xmlns:a16="http://schemas.microsoft.com/office/drawing/2014/main" id="{D1218E0E-B7AE-4413-AF22-4D61F2A69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913" y="26670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60">
                <a:extLst>
                  <a:ext uri="{FF2B5EF4-FFF2-40B4-BE49-F238E27FC236}">
                    <a16:creationId xmlns:a16="http://schemas.microsoft.com/office/drawing/2014/main" id="{ACAE0572-0A0D-4C89-86FB-193F334C1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313" y="26670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1">
                <a:extLst>
                  <a:ext uri="{FF2B5EF4-FFF2-40B4-BE49-F238E27FC236}">
                    <a16:creationId xmlns:a16="http://schemas.microsoft.com/office/drawing/2014/main" id="{88625341-E774-4FA3-8553-B8423A02C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713" y="1447800"/>
                <a:ext cx="0" cy="304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2">
                <a:extLst>
                  <a:ext uri="{FF2B5EF4-FFF2-40B4-BE49-F238E27FC236}">
                    <a16:creationId xmlns:a16="http://schemas.microsoft.com/office/drawing/2014/main" id="{4ED531B3-1E93-4D22-9C81-953EC2D51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1447800"/>
                <a:ext cx="0" cy="304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63">
                <a:extLst>
                  <a:ext uri="{FF2B5EF4-FFF2-40B4-BE49-F238E27FC236}">
                    <a16:creationId xmlns:a16="http://schemas.microsoft.com/office/drawing/2014/main" id="{5928D25E-BE4C-463B-9BF5-4C18B99AF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1600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64">
                <a:extLst>
                  <a:ext uri="{FF2B5EF4-FFF2-40B4-BE49-F238E27FC236}">
                    <a16:creationId xmlns:a16="http://schemas.microsoft.com/office/drawing/2014/main" id="{32ED8CBC-156A-46C9-99C1-9F8C988FD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5113" y="1295400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18</a:t>
                </a:r>
              </a:p>
            </p:txBody>
          </p:sp>
          <p:sp>
            <p:nvSpPr>
              <p:cNvPr id="28" name="Text Box 65">
                <a:extLst>
                  <a:ext uri="{FF2B5EF4-FFF2-40B4-BE49-F238E27FC236}">
                    <a16:creationId xmlns:a16="http://schemas.microsoft.com/office/drawing/2014/main" id="{5958A192-A855-4B32-944F-6D927A3D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307557" y="2637768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0000FF"/>
                    </a:solidFill>
                  </a:rPr>
                  <a:t>22</a:t>
                </a:r>
              </a:p>
            </p:txBody>
          </p:sp>
          <p:sp>
            <p:nvSpPr>
              <p:cNvPr id="29" name="Text Box 66">
                <a:extLst>
                  <a:ext uri="{FF2B5EF4-FFF2-40B4-BE49-F238E27FC236}">
                    <a16:creationId xmlns:a16="http://schemas.microsoft.com/office/drawing/2014/main" id="{B39A028B-15ED-4D2F-A11C-86A33B09E7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931443" y="2331244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38</a:t>
                </a:r>
              </a:p>
            </p:txBody>
          </p:sp>
          <p:sp>
            <p:nvSpPr>
              <p:cNvPr id="30" name="Text Box 67">
                <a:extLst>
                  <a:ext uri="{FF2B5EF4-FFF2-40B4-BE49-F238E27FC236}">
                    <a16:creationId xmlns:a16="http://schemas.microsoft.com/office/drawing/2014/main" id="{4B544208-82E1-435B-9334-CCD03B201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5513" y="3519488"/>
                <a:ext cx="5334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50</a:t>
                </a:r>
              </a:p>
            </p:txBody>
          </p:sp>
          <p:sp>
            <p:nvSpPr>
              <p:cNvPr id="57" name="Line 37">
                <a:extLst>
                  <a:ext uri="{FF2B5EF4-FFF2-40B4-BE49-F238E27FC236}">
                    <a16:creationId xmlns:a16="http://schemas.microsoft.com/office/drawing/2014/main" id="{F3D297E9-7093-4C23-8B74-3F59DBB74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4476750"/>
                <a:ext cx="464343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0714A254-41C0-41F0-9B97-4DEE16EBD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4" y="5200650"/>
                <a:ext cx="464343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21B54A1D-2A20-4A1A-9A34-C4A8DF74E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0950" y="4475162"/>
                <a:ext cx="0" cy="7445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Text Box 65">
                <a:extLst>
                  <a:ext uri="{FF2B5EF4-FFF2-40B4-BE49-F238E27FC236}">
                    <a16:creationId xmlns:a16="http://schemas.microsoft.com/office/drawing/2014/main" id="{89AA8B69-25B0-4B01-AF8E-0F06B420D9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440907" y="4653756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0000FF"/>
                    </a:solidFill>
                  </a:rPr>
                  <a:t>20</a:t>
                </a:r>
              </a:p>
            </p:txBody>
          </p:sp>
          <p:sp>
            <p:nvSpPr>
              <p:cNvPr id="61" name="Text Box 65">
                <a:extLst>
                  <a:ext uri="{FF2B5EF4-FFF2-40B4-BE49-F238E27FC236}">
                    <a16:creationId xmlns:a16="http://schemas.microsoft.com/office/drawing/2014/main" id="{2063A221-5529-42F1-8FAE-1C96B1206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02457" y="2805906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0000FF"/>
                    </a:solidFill>
                  </a:rPr>
                  <a:t>16</a:t>
                </a:r>
              </a:p>
            </p:txBody>
          </p:sp>
          <p:sp>
            <p:nvSpPr>
              <p:cNvPr id="69" name="Line 37">
                <a:extLst>
                  <a:ext uri="{FF2B5EF4-FFF2-40B4-BE49-F238E27FC236}">
                    <a16:creationId xmlns:a16="http://schemas.microsoft.com/office/drawing/2014/main" id="{83B9AD88-FCCF-42FA-8AD4-39E6C8A0F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713" y="1981200"/>
                <a:ext cx="464343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Line 37">
                <a:extLst>
                  <a:ext uri="{FF2B5EF4-FFF2-40B4-BE49-F238E27FC236}">
                    <a16:creationId xmlns:a16="http://schemas.microsoft.com/office/drawing/2014/main" id="{D5499D8D-1B8B-4FE7-B023-1F8E773AD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714" y="2438400"/>
                <a:ext cx="464343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Text Box 65">
                <a:extLst>
                  <a:ext uri="{FF2B5EF4-FFF2-40B4-BE49-F238E27FC236}">
                    <a16:creationId xmlns:a16="http://schemas.microsoft.com/office/drawing/2014/main" id="{E3BD16CC-3C52-4F0C-BEA1-E5EE9F41C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050257" y="2045493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0000FF"/>
                    </a:solidFill>
                  </a:rPr>
                  <a:t>10</a:t>
                </a:r>
              </a:p>
            </p:txBody>
          </p:sp>
          <p:sp>
            <p:nvSpPr>
              <p:cNvPr id="72" name="Line 60">
                <a:extLst>
                  <a:ext uri="{FF2B5EF4-FFF2-40B4-BE49-F238E27FC236}">
                    <a16:creationId xmlns:a16="http://schemas.microsoft.com/office/drawing/2014/main" id="{389FB511-BB1B-409B-9D39-7E5AE6F6A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8877" y="1981200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6CBBC410-4E8A-4DD5-9E34-CCD0C2BA8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3350" y="3886200"/>
              <a:ext cx="3219450" cy="1143000"/>
              <a:chOff x="1123949" y="4267200"/>
              <a:chExt cx="3219450" cy="1143000"/>
            </a:xfrm>
          </p:grpSpPr>
          <p:sp>
            <p:nvSpPr>
              <p:cNvPr id="32" name="Line 17">
                <a:extLst>
                  <a:ext uri="{FF2B5EF4-FFF2-40B4-BE49-F238E27FC236}">
                    <a16:creationId xmlns:a16="http://schemas.microsoft.com/office/drawing/2014/main" id="{3672897F-A3EA-4FA1-B9AA-1DF767618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42672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8">
                <a:extLst>
                  <a:ext uri="{FF2B5EF4-FFF2-40B4-BE49-F238E27FC236}">
                    <a16:creationId xmlns:a16="http://schemas.microsoft.com/office/drawing/2014/main" id="{7C3F8018-642A-4D1D-BBDB-9A3B9B1CD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4102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C14483F7-2ED6-4A6F-8719-B064C2E59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4267200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1">
                <a:extLst>
                  <a:ext uri="{FF2B5EF4-FFF2-40B4-BE49-F238E27FC236}">
                    <a16:creationId xmlns:a16="http://schemas.microsoft.com/office/drawing/2014/main" id="{FAC47563-B96C-4688-B5A0-B9409C2B2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4267200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4">
                <a:extLst>
                  <a:ext uri="{FF2B5EF4-FFF2-40B4-BE49-F238E27FC236}">
                    <a16:creationId xmlns:a16="http://schemas.microsoft.com/office/drawing/2014/main" id="{D8FD76FE-CDEF-42E7-A758-C7BBA0AF7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447675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5">
                <a:extLst>
                  <a:ext uri="{FF2B5EF4-FFF2-40B4-BE49-F238E27FC236}">
                    <a16:creationId xmlns:a16="http://schemas.microsoft.com/office/drawing/2014/main" id="{21F8A469-514A-41A9-B3AD-A3EBB72AE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520065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0">
                <a:extLst>
                  <a:ext uri="{FF2B5EF4-FFF2-40B4-BE49-F238E27FC236}">
                    <a16:creationId xmlns:a16="http://schemas.microsoft.com/office/drawing/2014/main" id="{9BDAF6E3-7060-4854-A7BD-4D1D7FEE4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4267200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8E899602-D238-4314-BA19-1569AF0CC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4713" y="4267200"/>
                <a:ext cx="928686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55">
                <a:extLst>
                  <a:ext uri="{FF2B5EF4-FFF2-40B4-BE49-F238E27FC236}">
                    <a16:creationId xmlns:a16="http://schemas.microsoft.com/office/drawing/2014/main" id="{F9077254-3918-4049-A09F-31DCE8D05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4710" y="5410200"/>
                <a:ext cx="928689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56">
                <a:extLst>
                  <a:ext uri="{FF2B5EF4-FFF2-40B4-BE49-F238E27FC236}">
                    <a16:creationId xmlns:a16="http://schemas.microsoft.com/office/drawing/2014/main" id="{C2CE1742-4FBC-48AA-B603-40A7776EE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1963" y="4267200"/>
                <a:ext cx="0" cy="1143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9">
                <a:extLst>
                  <a:ext uri="{FF2B5EF4-FFF2-40B4-BE49-F238E27FC236}">
                    <a16:creationId xmlns:a16="http://schemas.microsoft.com/office/drawing/2014/main" id="{FBF927B1-75E8-4A99-B15C-6E96633EB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3949" y="4829614"/>
                <a:ext cx="251936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Text Box 71">
                <a:extLst>
                  <a:ext uri="{FF2B5EF4-FFF2-40B4-BE49-F238E27FC236}">
                    <a16:creationId xmlns:a16="http://schemas.microsoft.com/office/drawing/2014/main" id="{00DEBA00-679B-4D5B-8EB1-11B8F3695C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23507" y="4615656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0000FF"/>
                    </a:solidFill>
                  </a:rPr>
                  <a:t>30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88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DFF22979-C470-462C-BA04-BE723D76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26" y="29231"/>
            <a:ext cx="11492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NỘI DUNG THỰC HÀNH.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89A26557-F4CA-4CF8-B5F2-5412D0D2A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1" y="825449"/>
            <a:ext cx="12178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0A1C01E8-E21F-4B83-9B75-2B5743D5B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18" y="1560112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</a:t>
            </a:r>
          </a:p>
        </p:txBody>
      </p:sp>
      <p:pic>
        <p:nvPicPr>
          <p:cNvPr id="5128" name="Picture 8" descr="hinh 3">
            <a:extLst>
              <a:ext uri="{FF2B5EF4-FFF2-40B4-BE49-F238E27FC236}">
                <a16:creationId xmlns:a16="http://schemas.microsoft.com/office/drawing/2014/main" id="{62168948-A0BD-4922-BFEF-967D0AD25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9" y="2043576"/>
            <a:ext cx="4840357" cy="48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>
            <a:extLst>
              <a:ext uri="{FF2B5EF4-FFF2-40B4-BE49-F238E27FC236}">
                <a16:creationId xmlns:a16="http://schemas.microsoft.com/office/drawing/2014/main" id="{C8DD6A68-65F0-4EC0-85E7-DC3CF0DD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687" y="4232772"/>
            <a:ext cx="156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1A2701AD-7AC0-42D7-B0DD-795EF02C7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460" y="685800"/>
            <a:ext cx="5867403" cy="6172200"/>
          </a:xfrm>
          <a:prstGeom prst="rect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grpSp>
        <p:nvGrpSpPr>
          <p:cNvPr id="20483" name="Group 3">
            <a:extLst>
              <a:ext uri="{FF2B5EF4-FFF2-40B4-BE49-F238E27FC236}">
                <a16:creationId xmlns:a16="http://schemas.microsoft.com/office/drawing/2014/main" id="{3C0FEED9-D3B0-4D76-BFED-16DE2529474D}"/>
              </a:ext>
            </a:extLst>
          </p:cNvPr>
          <p:cNvGrpSpPr>
            <a:grpSpLocks/>
          </p:cNvGrpSpPr>
          <p:nvPr/>
        </p:nvGrpSpPr>
        <p:grpSpPr bwMode="auto">
          <a:xfrm>
            <a:off x="3204337" y="785813"/>
            <a:ext cx="5263802" cy="5872162"/>
            <a:chOff x="1752601" y="914400"/>
            <a:chExt cx="5638800" cy="5492124"/>
          </a:xfrm>
        </p:grpSpPr>
        <p:sp>
          <p:nvSpPr>
            <p:cNvPr id="20485" name="Rectangle 4">
              <a:extLst>
                <a:ext uri="{FF2B5EF4-FFF2-40B4-BE49-F238E27FC236}">
                  <a16:creationId xmlns:a16="http://schemas.microsoft.com/office/drawing/2014/main" id="{FC6B764A-6830-4856-8CC6-F5FDB8726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1" y="1007436"/>
              <a:ext cx="5638800" cy="5399088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20486" name="Text Box 68">
              <a:extLst>
                <a:ext uri="{FF2B5EF4-FFF2-40B4-BE49-F238E27FC236}">
                  <a16:creationId xmlns:a16="http://schemas.microsoft.com/office/drawing/2014/main" id="{E4124D2A-156D-42AF-8AEE-0A1AC8C74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59769" y="2547981"/>
              <a:ext cx="457200" cy="39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18</a:t>
              </a:r>
            </a:p>
          </p:txBody>
        </p:sp>
        <p:grpSp>
          <p:nvGrpSpPr>
            <p:cNvPr id="20487" name="Group 2">
              <a:extLst>
                <a:ext uri="{FF2B5EF4-FFF2-40B4-BE49-F238E27FC236}">
                  <a16:creationId xmlns:a16="http://schemas.microsoft.com/office/drawing/2014/main" id="{6CBE939F-1862-400C-AB83-712B9BA30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7413" y="1066800"/>
              <a:ext cx="3531348" cy="2667000"/>
              <a:chOff x="823913" y="1295400"/>
              <a:chExt cx="3531348" cy="2667000"/>
            </a:xfrm>
          </p:grpSpPr>
          <p:sp>
            <p:nvSpPr>
              <p:cNvPr id="20557" name="Line 6">
                <a:extLst>
                  <a:ext uri="{FF2B5EF4-FFF2-40B4-BE49-F238E27FC236}">
                    <a16:creationId xmlns:a16="http://schemas.microsoft.com/office/drawing/2014/main" id="{694AC6C2-AF0D-4250-A609-26A7C4048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2766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Line 7">
                <a:extLst>
                  <a:ext uri="{FF2B5EF4-FFF2-40B4-BE49-F238E27FC236}">
                    <a16:creationId xmlns:a16="http://schemas.microsoft.com/office/drawing/2014/main" id="{046E628B-2F48-44A5-9623-DE67F336E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2667000"/>
                <a:ext cx="137160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Line 8">
                <a:extLst>
                  <a:ext uri="{FF2B5EF4-FFF2-40B4-BE49-F238E27FC236}">
                    <a16:creationId xmlns:a16="http://schemas.microsoft.com/office/drawing/2014/main" id="{69C21AB0-954B-47B6-B356-0EF6087C3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1752600"/>
                <a:ext cx="0" cy="914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Line 9">
                <a:extLst>
                  <a:ext uri="{FF2B5EF4-FFF2-40B4-BE49-F238E27FC236}">
                    <a16:creationId xmlns:a16="http://schemas.microsoft.com/office/drawing/2014/main" id="{E7F461D7-4DEA-4DD5-BDD8-B957053C9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1752600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Line 10">
                <a:extLst>
                  <a:ext uri="{FF2B5EF4-FFF2-40B4-BE49-F238E27FC236}">
                    <a16:creationId xmlns:a16="http://schemas.microsoft.com/office/drawing/2014/main" id="{A66D624F-0088-4C93-92C8-99CD7EF52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713" y="1752600"/>
                <a:ext cx="0" cy="1524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Line 11">
                <a:extLst>
                  <a:ext uri="{FF2B5EF4-FFF2-40B4-BE49-F238E27FC236}">
                    <a16:creationId xmlns:a16="http://schemas.microsoft.com/office/drawing/2014/main" id="{42A28448-0A47-47E8-B4D0-E92C54F3A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7313" y="26670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Line 22">
                <a:extLst>
                  <a:ext uri="{FF2B5EF4-FFF2-40B4-BE49-F238E27FC236}">
                    <a16:creationId xmlns:a16="http://schemas.microsoft.com/office/drawing/2014/main" id="{66C6CC7D-A66F-45CB-8B06-A19FFC44B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1981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Line 23">
                <a:extLst>
                  <a:ext uri="{FF2B5EF4-FFF2-40B4-BE49-F238E27FC236}">
                    <a16:creationId xmlns:a16="http://schemas.microsoft.com/office/drawing/2014/main" id="{C94F7E8E-20CC-4226-B4AD-11B6F3909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24384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Line 32">
                <a:extLst>
                  <a:ext uri="{FF2B5EF4-FFF2-40B4-BE49-F238E27FC236}">
                    <a16:creationId xmlns:a16="http://schemas.microsoft.com/office/drawing/2014/main" id="{33AEA1E0-7B8D-46F5-8B3C-680DECAF7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6913" y="26670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Line 33">
                <a:extLst>
                  <a:ext uri="{FF2B5EF4-FFF2-40B4-BE49-F238E27FC236}">
                    <a16:creationId xmlns:a16="http://schemas.microsoft.com/office/drawing/2014/main" id="{3EF6C095-D960-4295-AC2F-A0A228D5D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1752600"/>
                <a:ext cx="928687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Line 34">
                <a:extLst>
                  <a:ext uri="{FF2B5EF4-FFF2-40B4-BE49-F238E27FC236}">
                    <a16:creationId xmlns:a16="http://schemas.microsoft.com/office/drawing/2014/main" id="{4F87DA35-3FAF-4C33-BE70-D2B49E2CA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3276600"/>
                <a:ext cx="928687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Line 35">
                <a:extLst>
                  <a:ext uri="{FF2B5EF4-FFF2-40B4-BE49-F238E27FC236}">
                    <a16:creationId xmlns:a16="http://schemas.microsoft.com/office/drawing/2014/main" id="{D5B1B364-2ACC-4A09-A362-9980AC863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0" y="1752600"/>
                <a:ext cx="0" cy="1524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Line 36">
                <a:extLst>
                  <a:ext uri="{FF2B5EF4-FFF2-40B4-BE49-F238E27FC236}">
                    <a16:creationId xmlns:a16="http://schemas.microsoft.com/office/drawing/2014/main" id="{5EF0CAF0-2DAD-4C2B-8160-51042D8F3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913" y="2209800"/>
                <a:ext cx="16002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Line 37">
                <a:extLst>
                  <a:ext uri="{FF2B5EF4-FFF2-40B4-BE49-F238E27FC236}">
                    <a16:creationId xmlns:a16="http://schemas.microsoft.com/office/drawing/2014/main" id="{62C6490A-90FE-4B9A-8D81-EDAFC9B40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2209800"/>
                <a:ext cx="464343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Line 38">
                <a:extLst>
                  <a:ext uri="{FF2B5EF4-FFF2-40B4-BE49-F238E27FC236}">
                    <a16:creationId xmlns:a16="http://schemas.microsoft.com/office/drawing/2014/main" id="{8BFD4FEC-C4F9-405C-9040-96FD629DF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000" y="2209800"/>
                <a:ext cx="0" cy="10668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Line 39">
                <a:extLst>
                  <a:ext uri="{FF2B5EF4-FFF2-40B4-BE49-F238E27FC236}">
                    <a16:creationId xmlns:a16="http://schemas.microsoft.com/office/drawing/2014/main" id="{4D36E31C-9057-4F32-A544-5C275B373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3276600"/>
                <a:ext cx="0" cy="685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Line 40">
                <a:extLst>
                  <a:ext uri="{FF2B5EF4-FFF2-40B4-BE49-F238E27FC236}">
                    <a16:creationId xmlns:a16="http://schemas.microsoft.com/office/drawing/2014/main" id="{81152C3C-1539-4C9B-9353-B226EBBFA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276600"/>
                <a:ext cx="0" cy="685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Line 41">
                <a:extLst>
                  <a:ext uri="{FF2B5EF4-FFF2-40B4-BE49-F238E27FC236}">
                    <a16:creationId xmlns:a16="http://schemas.microsoft.com/office/drawing/2014/main" id="{4E32425F-B5AA-4D95-B882-BB23385F7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3810000"/>
                <a:ext cx="20574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Line 51">
                <a:extLst>
                  <a:ext uri="{FF2B5EF4-FFF2-40B4-BE49-F238E27FC236}">
                    <a16:creationId xmlns:a16="http://schemas.microsoft.com/office/drawing/2014/main" id="{7D82CB12-A0F9-430F-B24F-FEE40FFCF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913" y="32766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Line 52">
                <a:extLst>
                  <a:ext uri="{FF2B5EF4-FFF2-40B4-BE49-F238E27FC236}">
                    <a16:creationId xmlns:a16="http://schemas.microsoft.com/office/drawing/2014/main" id="{73021283-DC7D-4654-A20C-B059ED2F5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913" y="26670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Line 60">
                <a:extLst>
                  <a:ext uri="{FF2B5EF4-FFF2-40B4-BE49-F238E27FC236}">
                    <a16:creationId xmlns:a16="http://schemas.microsoft.com/office/drawing/2014/main" id="{004C037F-F4BF-4EF8-9097-2413A337B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313" y="26670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Line 61">
                <a:extLst>
                  <a:ext uri="{FF2B5EF4-FFF2-40B4-BE49-F238E27FC236}">
                    <a16:creationId xmlns:a16="http://schemas.microsoft.com/office/drawing/2014/main" id="{30C6F0C3-035D-4D80-9909-2AC892B10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713" y="1447800"/>
                <a:ext cx="0" cy="304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Line 62">
                <a:extLst>
                  <a:ext uri="{FF2B5EF4-FFF2-40B4-BE49-F238E27FC236}">
                    <a16:creationId xmlns:a16="http://schemas.microsoft.com/office/drawing/2014/main" id="{3F16B772-D804-4BFB-AC56-607788B4A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1447800"/>
                <a:ext cx="0" cy="3048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Line 63">
                <a:extLst>
                  <a:ext uri="{FF2B5EF4-FFF2-40B4-BE49-F238E27FC236}">
                    <a16:creationId xmlns:a16="http://schemas.microsoft.com/office/drawing/2014/main" id="{1BA7F99E-89DF-4825-BACA-A976A4D23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1600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Text Box 64">
                <a:extLst>
                  <a:ext uri="{FF2B5EF4-FFF2-40B4-BE49-F238E27FC236}">
                    <a16:creationId xmlns:a16="http://schemas.microsoft.com/office/drawing/2014/main" id="{63601D41-6378-4661-93A2-6B3FA0C54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5620" y="1295400"/>
                <a:ext cx="493712" cy="345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18</a:t>
                </a:r>
              </a:p>
            </p:txBody>
          </p:sp>
          <p:sp>
            <p:nvSpPr>
              <p:cNvPr id="20582" name="Text Box 65">
                <a:extLst>
                  <a:ext uri="{FF2B5EF4-FFF2-40B4-BE49-F238E27FC236}">
                    <a16:creationId xmlns:a16="http://schemas.microsoft.com/office/drawing/2014/main" id="{5D11881C-9067-4ACE-8457-AB5EA1F19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459957" y="2546395"/>
                <a:ext cx="457200" cy="390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28</a:t>
                </a:r>
              </a:p>
            </p:txBody>
          </p:sp>
          <p:sp>
            <p:nvSpPr>
              <p:cNvPr id="20583" name="Text Box 66">
                <a:extLst>
                  <a:ext uri="{FF2B5EF4-FFF2-40B4-BE49-F238E27FC236}">
                    <a16:creationId xmlns:a16="http://schemas.microsoft.com/office/drawing/2014/main" id="{E93C61DF-E13E-49DD-91FE-01027E5980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31443" y="2319383"/>
                <a:ext cx="457200" cy="390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38</a:t>
                </a:r>
              </a:p>
            </p:txBody>
          </p:sp>
          <p:sp>
            <p:nvSpPr>
              <p:cNvPr id="20584" name="Text Box 67">
                <a:extLst>
                  <a:ext uri="{FF2B5EF4-FFF2-40B4-BE49-F238E27FC236}">
                    <a16:creationId xmlns:a16="http://schemas.microsoft.com/office/drawing/2014/main" id="{8416E7C7-01DE-4405-B085-57799DB9D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5513" y="3519488"/>
                <a:ext cx="533401" cy="345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50</a:t>
                </a:r>
              </a:p>
            </p:txBody>
          </p:sp>
        </p:grpSp>
        <p:grpSp>
          <p:nvGrpSpPr>
            <p:cNvPr id="20488" name="Group 32">
              <a:extLst>
                <a:ext uri="{FF2B5EF4-FFF2-40B4-BE49-F238E27FC236}">
                  <a16:creationId xmlns:a16="http://schemas.microsoft.com/office/drawing/2014/main" id="{FA9A60EB-8A25-4439-8E3D-80F302154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1238" y="4038600"/>
              <a:ext cx="3502775" cy="1600200"/>
              <a:chOff x="597738" y="4267200"/>
              <a:chExt cx="3502775" cy="1600200"/>
            </a:xfrm>
          </p:grpSpPr>
          <p:sp>
            <p:nvSpPr>
              <p:cNvPr id="20533" name="Line 17">
                <a:extLst>
                  <a:ext uri="{FF2B5EF4-FFF2-40B4-BE49-F238E27FC236}">
                    <a16:creationId xmlns:a16="http://schemas.microsoft.com/office/drawing/2014/main" id="{BEF50C84-B537-46F2-A736-2A3300217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42672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Line 18">
                <a:extLst>
                  <a:ext uri="{FF2B5EF4-FFF2-40B4-BE49-F238E27FC236}">
                    <a16:creationId xmlns:a16="http://schemas.microsoft.com/office/drawing/2014/main" id="{2928D510-45C8-424A-9FD6-65D0B6E69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410200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9">
                <a:extLst>
                  <a:ext uri="{FF2B5EF4-FFF2-40B4-BE49-F238E27FC236}">
                    <a16:creationId xmlns:a16="http://schemas.microsoft.com/office/drawing/2014/main" id="{8A96E4D5-CBEA-46C0-8711-9C4621C07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105400"/>
                <a:ext cx="0" cy="3048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Line 20">
                <a:extLst>
                  <a:ext uri="{FF2B5EF4-FFF2-40B4-BE49-F238E27FC236}">
                    <a16:creationId xmlns:a16="http://schemas.microsoft.com/office/drawing/2014/main" id="{7EC17421-E82E-4D2F-B413-067DE7A0B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4267200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37" name="Line 21">
                <a:extLst>
                  <a:ext uri="{FF2B5EF4-FFF2-40B4-BE49-F238E27FC236}">
                    <a16:creationId xmlns:a16="http://schemas.microsoft.com/office/drawing/2014/main" id="{D0A7AB7C-2CA3-43C6-877B-51115F210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4267200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Line 24">
                <a:extLst>
                  <a:ext uri="{FF2B5EF4-FFF2-40B4-BE49-F238E27FC236}">
                    <a16:creationId xmlns:a16="http://schemas.microsoft.com/office/drawing/2014/main" id="{91AA3928-52FD-490F-992C-D75B07A04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45720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25">
                <a:extLst>
                  <a:ext uri="{FF2B5EF4-FFF2-40B4-BE49-F238E27FC236}">
                    <a16:creationId xmlns:a16="http://schemas.microsoft.com/office/drawing/2014/main" id="{8B8F3C00-4C6B-46EB-81E0-D9D153D1E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3" y="51054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Line 28">
                <a:extLst>
                  <a:ext uri="{FF2B5EF4-FFF2-40B4-BE49-F238E27FC236}">
                    <a16:creationId xmlns:a16="http://schemas.microsoft.com/office/drawing/2014/main" id="{A0A401B4-D06D-443C-8723-DCCD98EFB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4572000"/>
                <a:ext cx="6096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29">
                <a:extLst>
                  <a:ext uri="{FF2B5EF4-FFF2-40B4-BE49-F238E27FC236}">
                    <a16:creationId xmlns:a16="http://schemas.microsoft.com/office/drawing/2014/main" id="{773C6588-A68A-46F2-B5B0-B71967868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105400"/>
                <a:ext cx="6096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Line 30">
                <a:extLst>
                  <a:ext uri="{FF2B5EF4-FFF2-40B4-BE49-F238E27FC236}">
                    <a16:creationId xmlns:a16="http://schemas.microsoft.com/office/drawing/2014/main" id="{8FDAA8A0-C833-450F-AF42-FABA4F1F3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4267200"/>
                <a:ext cx="0" cy="3048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Line 31">
                <a:extLst>
                  <a:ext uri="{FF2B5EF4-FFF2-40B4-BE49-F238E27FC236}">
                    <a16:creationId xmlns:a16="http://schemas.microsoft.com/office/drawing/2014/main" id="{46B4585A-0777-43D4-A83D-B429D27CD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6913" y="4572000"/>
                <a:ext cx="0" cy="533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Line 46">
                <a:extLst>
                  <a:ext uri="{FF2B5EF4-FFF2-40B4-BE49-F238E27FC236}">
                    <a16:creationId xmlns:a16="http://schemas.microsoft.com/office/drawing/2014/main" id="{9203AFA3-A214-42CC-BA63-6AE9595BE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410200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Line 47">
                <a:extLst>
                  <a:ext uri="{FF2B5EF4-FFF2-40B4-BE49-F238E27FC236}">
                    <a16:creationId xmlns:a16="http://schemas.microsoft.com/office/drawing/2014/main" id="{DED8102A-0967-48A9-9C5B-BF2BB1B73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6913" y="5105400"/>
                <a:ext cx="0" cy="76200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Line 48">
                <a:extLst>
                  <a:ext uri="{FF2B5EF4-FFF2-40B4-BE49-F238E27FC236}">
                    <a16:creationId xmlns:a16="http://schemas.microsoft.com/office/drawing/2014/main" id="{9059591F-AEEE-4351-9E8A-57567D9B7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313" y="5791200"/>
                <a:ext cx="6096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Line 49">
                <a:extLst>
                  <a:ext uri="{FF2B5EF4-FFF2-40B4-BE49-F238E27FC236}">
                    <a16:creationId xmlns:a16="http://schemas.microsoft.com/office/drawing/2014/main" id="{F9554D47-B1F2-48CF-9BA5-75159C7B4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913" y="45720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Line 50">
                <a:extLst>
                  <a:ext uri="{FF2B5EF4-FFF2-40B4-BE49-F238E27FC236}">
                    <a16:creationId xmlns:a16="http://schemas.microsoft.com/office/drawing/2014/main" id="{2379A09C-F506-4551-BB1E-593598393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913" y="51054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Line 53">
                <a:extLst>
                  <a:ext uri="{FF2B5EF4-FFF2-40B4-BE49-F238E27FC236}">
                    <a16:creationId xmlns:a16="http://schemas.microsoft.com/office/drawing/2014/main" id="{19897743-B7CF-4856-9BA6-E905F6288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313" y="4572000"/>
                <a:ext cx="0" cy="5334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Line 54">
                <a:extLst>
                  <a:ext uri="{FF2B5EF4-FFF2-40B4-BE49-F238E27FC236}">
                    <a16:creationId xmlns:a16="http://schemas.microsoft.com/office/drawing/2014/main" id="{FC29F66F-9014-471A-B8F0-7DB855F59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4713" y="4267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Line 55">
                <a:extLst>
                  <a:ext uri="{FF2B5EF4-FFF2-40B4-BE49-F238E27FC236}">
                    <a16:creationId xmlns:a16="http://schemas.microsoft.com/office/drawing/2014/main" id="{178FAF0C-EAD7-42E6-B3BF-DAE2F9B3D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4713" y="5410200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Line 56">
                <a:extLst>
                  <a:ext uri="{FF2B5EF4-FFF2-40B4-BE49-F238E27FC236}">
                    <a16:creationId xmlns:a16="http://schemas.microsoft.com/office/drawing/2014/main" id="{7DDAC1F4-8B31-49D5-8A45-C3850B77F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8113" y="4267200"/>
                <a:ext cx="0" cy="1143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Line 59">
                <a:extLst>
                  <a:ext uri="{FF2B5EF4-FFF2-40B4-BE49-F238E27FC236}">
                    <a16:creationId xmlns:a16="http://schemas.microsoft.com/office/drawing/2014/main" id="{6E7D733E-0FE6-4FE9-95A1-FAE07713D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0313" y="4850484"/>
                <a:ext cx="11430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Text Box 69">
                <a:extLst>
                  <a:ext uri="{FF2B5EF4-FFF2-40B4-BE49-F238E27FC236}">
                    <a16:creationId xmlns:a16="http://schemas.microsoft.com/office/drawing/2014/main" id="{3DEFF574-7BA6-4BF0-9838-3E81CF4F5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64357" y="4681582"/>
                <a:ext cx="457200" cy="390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14</a:t>
                </a:r>
              </a:p>
            </p:txBody>
          </p:sp>
          <p:sp>
            <p:nvSpPr>
              <p:cNvPr id="20555" name="Text Box 70">
                <a:extLst>
                  <a:ext uri="{FF2B5EF4-FFF2-40B4-BE49-F238E27FC236}">
                    <a16:creationId xmlns:a16="http://schemas.microsoft.com/office/drawing/2014/main" id="{A24B7F8B-BC28-4A8B-961F-21BFC72F35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3513" y="5500688"/>
                <a:ext cx="533400" cy="345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20</a:t>
                </a:r>
              </a:p>
            </p:txBody>
          </p:sp>
          <p:sp>
            <p:nvSpPr>
              <p:cNvPr id="20556" name="Text Box 71">
                <a:extLst>
                  <a:ext uri="{FF2B5EF4-FFF2-40B4-BE49-F238E27FC236}">
                    <a16:creationId xmlns:a16="http://schemas.microsoft.com/office/drawing/2014/main" id="{B860735C-0A0B-474C-816D-025C4099F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599657" y="4603795"/>
                <a:ext cx="457200" cy="390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FF"/>
                    </a:solidFill>
                  </a:rPr>
                  <a:t>28</a:t>
                </a:r>
              </a:p>
            </p:txBody>
          </p:sp>
        </p:grpSp>
        <p:grpSp>
          <p:nvGrpSpPr>
            <p:cNvPr id="20489" name="Group 59">
              <a:extLst>
                <a:ext uri="{FF2B5EF4-FFF2-40B4-BE49-F238E27FC236}">
                  <a16:creationId xmlns:a16="http://schemas.microsoft.com/office/drawing/2014/main" id="{35EE6A0B-54D4-48A7-AFBC-34B915FD3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137" y="5416190"/>
              <a:ext cx="3962264" cy="990334"/>
              <a:chOff x="4572136" y="5105825"/>
              <a:chExt cx="3962264" cy="990334"/>
            </a:xfrm>
          </p:grpSpPr>
          <p:sp>
            <p:nvSpPr>
              <p:cNvPr id="26" name="Line 76">
                <a:extLst>
                  <a:ext uri="{FF2B5EF4-FFF2-40B4-BE49-F238E27FC236}">
                    <a16:creationId xmlns:a16="http://schemas.microsoft.com/office/drawing/2014/main" id="{56B68562-2208-4617-9AE3-A24B97BA7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2136" y="5181547"/>
                <a:ext cx="396226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27" name="Line 77">
                <a:extLst>
                  <a:ext uri="{FF2B5EF4-FFF2-40B4-BE49-F238E27FC236}">
                    <a16:creationId xmlns:a16="http://schemas.microsoft.com/office/drawing/2014/main" id="{41CEA692-BE8F-423A-A2B0-371631987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2136" y="6096159"/>
                <a:ext cx="396226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28" name="Line 78">
                <a:extLst>
                  <a:ext uri="{FF2B5EF4-FFF2-40B4-BE49-F238E27FC236}">
                    <a16:creationId xmlns:a16="http://schemas.microsoft.com/office/drawing/2014/main" id="{7B1FB8C3-DA48-4CAD-9093-D619C3BFC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34400" y="5105825"/>
                <a:ext cx="0" cy="99033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29" name="Line 79">
                <a:extLst>
                  <a:ext uri="{FF2B5EF4-FFF2-40B4-BE49-F238E27FC236}">
                    <a16:creationId xmlns:a16="http://schemas.microsoft.com/office/drawing/2014/main" id="{25C658ED-D997-494F-9105-B8A0A8CA6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2136" y="5181547"/>
                <a:ext cx="0" cy="9146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0" name="Line 80">
                <a:extLst>
                  <a:ext uri="{FF2B5EF4-FFF2-40B4-BE49-F238E27FC236}">
                    <a16:creationId xmlns:a16="http://schemas.microsoft.com/office/drawing/2014/main" id="{B4BA0C1D-C268-4A0F-9CFD-3D71EC14D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2136" y="5638853"/>
                <a:ext cx="396226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1" name="Line 81">
                <a:extLst>
                  <a:ext uri="{FF2B5EF4-FFF2-40B4-BE49-F238E27FC236}">
                    <a16:creationId xmlns:a16="http://schemas.microsoft.com/office/drawing/2014/main" id="{0871C9D2-8D74-4592-AD01-966CE83E0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54107" y="5181547"/>
                <a:ext cx="0" cy="9146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2" name="Line 82">
                <a:extLst>
                  <a:ext uri="{FF2B5EF4-FFF2-40B4-BE49-F238E27FC236}">
                    <a16:creationId xmlns:a16="http://schemas.microsoft.com/office/drawing/2014/main" id="{AE1FF8CE-2573-447D-A8EB-6C4C49FD0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2136" y="5867506"/>
                <a:ext cx="198197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3" name="Line 83">
                <a:extLst>
                  <a:ext uri="{FF2B5EF4-FFF2-40B4-BE49-F238E27FC236}">
                    <a16:creationId xmlns:a16="http://schemas.microsoft.com/office/drawing/2014/main" id="{53BAFE58-8E90-49B6-AB9D-9B21C6902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4107" y="5410200"/>
                <a:ext cx="198029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4" name="Line 84">
                <a:extLst>
                  <a:ext uri="{FF2B5EF4-FFF2-40B4-BE49-F238E27FC236}">
                    <a16:creationId xmlns:a16="http://schemas.microsoft.com/office/drawing/2014/main" id="{B71A5738-6646-425F-A026-26A85921B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1328" y="5638853"/>
                <a:ext cx="0" cy="4573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0E51B548-8232-41B7-B4FD-869A98A5F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6017" y="5181547"/>
                <a:ext cx="0" cy="4573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10C5D0E5-2E5D-4D98-A723-9DEF40F53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5208" y="5181547"/>
                <a:ext cx="0" cy="4573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C3F4AF0B-328A-48E2-9504-1D6726D57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237" y="5638853"/>
                <a:ext cx="0" cy="4573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750"/>
              </a:p>
            </p:txBody>
          </p:sp>
          <p:sp>
            <p:nvSpPr>
              <p:cNvPr id="38" name="Text Box 89">
                <a:extLst>
                  <a:ext uri="{FF2B5EF4-FFF2-40B4-BE49-F238E27FC236}">
                    <a16:creationId xmlns:a16="http://schemas.microsoft.com/office/drawing/2014/main" id="{695109C5-D83E-4B42-BDB2-EBEB3B8C5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5808" y="5258755"/>
                <a:ext cx="1295581" cy="259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+mn-lt"/>
                  </a:rPr>
                  <a:t>GIÁ CHỮ L</a:t>
                </a:r>
              </a:p>
            </p:txBody>
          </p:sp>
          <p:sp>
            <p:nvSpPr>
              <p:cNvPr id="39" name="Text Box 90">
                <a:extLst>
                  <a:ext uri="{FF2B5EF4-FFF2-40B4-BE49-F238E27FC236}">
                    <a16:creationId xmlns:a16="http://schemas.microsoft.com/office/drawing/2014/main" id="{FEB97C9A-CEB1-4353-A9B3-A73C121DA1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136" y="5622521"/>
                <a:ext cx="686390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>
                    <a:latin typeface="+mn-lt"/>
                  </a:rPr>
                  <a:t>Người vẽ</a:t>
                </a:r>
              </a:p>
            </p:txBody>
          </p:sp>
          <p:sp>
            <p:nvSpPr>
              <p:cNvPr id="40" name="Text Box 91">
                <a:extLst>
                  <a:ext uri="{FF2B5EF4-FFF2-40B4-BE49-F238E27FC236}">
                    <a16:creationId xmlns:a16="http://schemas.microsoft.com/office/drawing/2014/main" id="{7DF87C31-E4EF-4C9D-92B2-0DD776854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328" y="5638853"/>
                <a:ext cx="914626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en-US" sz="750" b="1" dirty="0">
                  <a:latin typeface="+mn-lt"/>
                </a:endParaRPr>
              </a:p>
            </p:txBody>
          </p:sp>
          <p:sp>
            <p:nvSpPr>
              <p:cNvPr id="41" name="Text Box 92">
                <a:extLst>
                  <a:ext uri="{FF2B5EF4-FFF2-40B4-BE49-F238E27FC236}">
                    <a16:creationId xmlns:a16="http://schemas.microsoft.com/office/drawing/2014/main" id="{53DFC284-97D4-4D92-B6E0-25912B47D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237" y="5638853"/>
                <a:ext cx="610870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 dirty="0">
                    <a:latin typeface="+mn-lt"/>
                  </a:rPr>
                  <a:t>03 - 09</a:t>
                </a:r>
              </a:p>
            </p:txBody>
          </p:sp>
          <p:sp>
            <p:nvSpPr>
              <p:cNvPr id="42" name="Text Box 93">
                <a:extLst>
                  <a:ext uri="{FF2B5EF4-FFF2-40B4-BE49-F238E27FC236}">
                    <a16:creationId xmlns:a16="http://schemas.microsoft.com/office/drawing/2014/main" id="{71D1E7A4-2999-4E5B-9782-801341789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136" y="5851174"/>
                <a:ext cx="837429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>
                    <a:latin typeface="+mn-lt"/>
                  </a:rPr>
                  <a:t>Kiểm tra</a:t>
                </a:r>
              </a:p>
            </p:txBody>
          </p:sp>
          <p:sp>
            <p:nvSpPr>
              <p:cNvPr id="43" name="Text Box 94">
                <a:extLst>
                  <a:ext uri="{FF2B5EF4-FFF2-40B4-BE49-F238E27FC236}">
                    <a16:creationId xmlns:a16="http://schemas.microsoft.com/office/drawing/2014/main" id="{4A35B6EA-3866-4A95-A22A-ED421B109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4107" y="5181547"/>
                <a:ext cx="684711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 dirty="0" err="1">
                    <a:latin typeface="+mn-lt"/>
                  </a:rPr>
                  <a:t>Vật</a:t>
                </a:r>
                <a:r>
                  <a:rPr lang="en-US" sz="750" b="1" dirty="0">
                    <a:latin typeface="+mn-lt"/>
                  </a:rPr>
                  <a:t>  </a:t>
                </a:r>
                <a:r>
                  <a:rPr lang="en-US" sz="750" b="1" dirty="0" err="1">
                    <a:latin typeface="+mn-lt"/>
                  </a:rPr>
                  <a:t>liệu</a:t>
                </a:r>
                <a:endParaRPr lang="en-US" sz="750" b="1" dirty="0">
                  <a:latin typeface="+mn-lt"/>
                </a:endParaRPr>
              </a:p>
            </p:txBody>
          </p:sp>
          <p:sp>
            <p:nvSpPr>
              <p:cNvPr id="44" name="Text Box 95">
                <a:extLst>
                  <a:ext uri="{FF2B5EF4-FFF2-40B4-BE49-F238E27FC236}">
                    <a16:creationId xmlns:a16="http://schemas.microsoft.com/office/drawing/2014/main" id="{2DC7C6DA-8E63-431C-80C3-7A925C4D4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147" y="5395353"/>
                <a:ext cx="610870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>
                    <a:latin typeface="+mn-lt"/>
                  </a:rPr>
                  <a:t>Thép</a:t>
                </a:r>
              </a:p>
            </p:txBody>
          </p:sp>
          <p:sp>
            <p:nvSpPr>
              <p:cNvPr id="45" name="Text Box 96">
                <a:extLst>
                  <a:ext uri="{FF2B5EF4-FFF2-40B4-BE49-F238E27FC236}">
                    <a16:creationId xmlns:a16="http://schemas.microsoft.com/office/drawing/2014/main" id="{C1C04D11-1FC5-4CF0-B43A-D049642AF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536" y="5166700"/>
                <a:ext cx="456474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>
                    <a:latin typeface="+mn-lt"/>
                  </a:rPr>
                  <a:t>Tỉ lệ</a:t>
                </a:r>
              </a:p>
            </p:txBody>
          </p:sp>
          <p:sp>
            <p:nvSpPr>
              <p:cNvPr id="46" name="Text Box 97">
                <a:extLst>
                  <a:ext uri="{FF2B5EF4-FFF2-40B4-BE49-F238E27FC236}">
                    <a16:creationId xmlns:a16="http://schemas.microsoft.com/office/drawing/2014/main" id="{3B489703-254A-43B8-B198-467E421593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536" y="5410200"/>
                <a:ext cx="533672" cy="194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 dirty="0">
                    <a:latin typeface="+mn-lt"/>
                  </a:rPr>
                  <a:t>1 : 1</a:t>
                </a:r>
              </a:p>
            </p:txBody>
          </p:sp>
          <p:sp>
            <p:nvSpPr>
              <p:cNvPr id="47" name="Text Box 98">
                <a:extLst>
                  <a:ext uri="{FF2B5EF4-FFF2-40B4-BE49-F238E27FC236}">
                    <a16:creationId xmlns:a16="http://schemas.microsoft.com/office/drawing/2014/main" id="{CB4D89C8-1234-4A00-8867-B48086BD7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5208" y="5166700"/>
                <a:ext cx="609192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>
                    <a:latin typeface="+mn-lt"/>
                  </a:rPr>
                  <a:t>Bài số</a:t>
                </a:r>
              </a:p>
            </p:txBody>
          </p:sp>
          <p:sp>
            <p:nvSpPr>
              <p:cNvPr id="48" name="Text Box 99">
                <a:extLst>
                  <a:ext uri="{FF2B5EF4-FFF2-40B4-BE49-F238E27FC236}">
                    <a16:creationId xmlns:a16="http://schemas.microsoft.com/office/drawing/2014/main" id="{F9FB31BB-92F9-40B3-8C7C-007E64CD9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7926" y="5410200"/>
                <a:ext cx="380954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>
                    <a:latin typeface="+mn-lt"/>
                  </a:rPr>
                  <a:t>01</a:t>
                </a:r>
              </a:p>
            </p:txBody>
          </p:sp>
          <p:sp>
            <p:nvSpPr>
              <p:cNvPr id="49" name="Text Box 100">
                <a:extLst>
                  <a:ext uri="{FF2B5EF4-FFF2-40B4-BE49-F238E27FC236}">
                    <a16:creationId xmlns:a16="http://schemas.microsoft.com/office/drawing/2014/main" id="{7920985F-A4BF-445D-A5A4-C67A4B904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4107" y="5646277"/>
                <a:ext cx="1980293" cy="356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750" b="1" dirty="0" err="1">
                    <a:latin typeface="+mn-lt"/>
                  </a:rPr>
                  <a:t>Trường</a:t>
                </a:r>
                <a:r>
                  <a:rPr lang="en-US" sz="750" b="1" dirty="0">
                    <a:latin typeface="+mn-lt"/>
                  </a:rPr>
                  <a:t> THPT </a:t>
                </a:r>
                <a:r>
                  <a:rPr lang="en-US" sz="750" b="1" dirty="0" err="1">
                    <a:latin typeface="+mn-lt"/>
                  </a:rPr>
                  <a:t>Việt</a:t>
                </a:r>
                <a:r>
                  <a:rPr lang="en-US" sz="750" b="1" dirty="0">
                    <a:latin typeface="+mn-lt"/>
                  </a:rPr>
                  <a:t> Nam – Ba </a:t>
                </a:r>
                <a:r>
                  <a:rPr lang="en-US" sz="750" b="1" dirty="0" err="1">
                    <a:latin typeface="+mn-lt"/>
                  </a:rPr>
                  <a:t>Lan</a:t>
                </a:r>
                <a:endParaRPr lang="en-US" sz="750" b="1" dirty="0">
                  <a:latin typeface="+mn-lt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750" b="1" dirty="0" err="1">
                    <a:latin typeface="+mn-lt"/>
                  </a:rPr>
                  <a:t>Lớp</a:t>
                </a:r>
                <a:r>
                  <a:rPr lang="en-US" sz="750" b="1" dirty="0">
                    <a:latin typeface="+mn-lt"/>
                  </a:rPr>
                  <a:t> 11</a:t>
                </a:r>
              </a:p>
            </p:txBody>
          </p:sp>
          <p:sp>
            <p:nvSpPr>
              <p:cNvPr id="50" name="Text Box 101">
                <a:extLst>
                  <a:ext uri="{FF2B5EF4-FFF2-40B4-BE49-F238E27FC236}">
                    <a16:creationId xmlns:a16="http://schemas.microsoft.com/office/drawing/2014/main" id="{071BFA10-C4FA-48B2-96E2-B96FE49B5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4408" y="5851174"/>
                <a:ext cx="1065665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750" b="1" dirty="0" err="1">
                    <a:latin typeface="+mn-lt"/>
                  </a:rPr>
                  <a:t>Từ</a:t>
                </a:r>
                <a:r>
                  <a:rPr lang="en-US" sz="750" b="1" dirty="0">
                    <a:latin typeface="+mn-lt"/>
                  </a:rPr>
                  <a:t> </a:t>
                </a:r>
                <a:r>
                  <a:rPr lang="en-US" sz="750" b="1" dirty="0" err="1">
                    <a:latin typeface="+mn-lt"/>
                  </a:rPr>
                  <a:t>Ngọc</a:t>
                </a:r>
                <a:r>
                  <a:rPr lang="en-US" sz="750" b="1" dirty="0">
                    <a:latin typeface="+mn-lt"/>
                  </a:rPr>
                  <a:t> Lan</a:t>
                </a:r>
              </a:p>
            </p:txBody>
          </p:sp>
          <p:sp>
            <p:nvSpPr>
              <p:cNvPr id="51" name="Text Box 102">
                <a:extLst>
                  <a:ext uri="{FF2B5EF4-FFF2-40B4-BE49-F238E27FC236}">
                    <a16:creationId xmlns:a16="http://schemas.microsoft.com/office/drawing/2014/main" id="{A385711B-8693-4D8F-AC3C-CC405A631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237" y="5851174"/>
                <a:ext cx="610870" cy="194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vi-VN" sz="750" b="1">
                  <a:latin typeface="+mn-lt"/>
                </a:endParaRPr>
              </a:p>
            </p:txBody>
          </p:sp>
        </p:grpSp>
        <p:grpSp>
          <p:nvGrpSpPr>
            <p:cNvPr id="20490" name="Group 87">
              <a:extLst>
                <a:ext uri="{FF2B5EF4-FFF2-40B4-BE49-F238E27FC236}">
                  <a16:creationId xmlns:a16="http://schemas.microsoft.com/office/drawing/2014/main" id="{0E947AE2-CB58-4D7A-8DD0-EB4DE76F7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5900" y="914400"/>
              <a:ext cx="2057400" cy="2133600"/>
              <a:chOff x="5943600" y="1143000"/>
              <a:chExt cx="2057400" cy="2133600"/>
            </a:xfrm>
          </p:grpSpPr>
          <p:sp>
            <p:nvSpPr>
              <p:cNvPr id="20491" name="Oval 5">
                <a:extLst>
                  <a:ext uri="{FF2B5EF4-FFF2-40B4-BE49-F238E27FC236}">
                    <a16:creationId xmlns:a16="http://schemas.microsoft.com/office/drawing/2014/main" id="{0050B293-F77F-4D8A-8193-9FE3D9DA1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0" y="1952013"/>
                <a:ext cx="533401" cy="47322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FF"/>
                  </a:solidFill>
                </a:endParaRPr>
              </a:p>
            </p:txBody>
          </p:sp>
          <p:sp>
            <p:nvSpPr>
              <p:cNvPr id="20492" name="Line 12">
                <a:extLst>
                  <a:ext uri="{FF2B5EF4-FFF2-40B4-BE49-F238E27FC236}">
                    <a16:creationId xmlns:a16="http://schemas.microsoft.com/office/drawing/2014/main" id="{8FC577AE-C383-4DED-A417-8D3DB9ED3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53200" y="1752600"/>
                <a:ext cx="0" cy="1524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Line 13">
                <a:extLst>
                  <a:ext uri="{FF2B5EF4-FFF2-40B4-BE49-F238E27FC236}">
                    <a16:creationId xmlns:a16="http://schemas.microsoft.com/office/drawing/2014/main" id="{305F1CD4-15B9-4AD4-8E30-1516479FF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6200" y="1752600"/>
                <a:ext cx="0" cy="15240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Line 14">
                <a:extLst>
                  <a:ext uri="{FF2B5EF4-FFF2-40B4-BE49-F238E27FC236}">
                    <a16:creationId xmlns:a16="http://schemas.microsoft.com/office/drawing/2014/main" id="{7F2D0F3E-5B60-40E5-99C8-72F70D055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3200" y="17526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Line 15">
                <a:extLst>
                  <a:ext uri="{FF2B5EF4-FFF2-40B4-BE49-F238E27FC236}">
                    <a16:creationId xmlns:a16="http://schemas.microsoft.com/office/drawing/2014/main" id="{7B6C2A84-8DB9-4500-A3A8-1F8096124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3200" y="26670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Line 16">
                <a:extLst>
                  <a:ext uri="{FF2B5EF4-FFF2-40B4-BE49-F238E27FC236}">
                    <a16:creationId xmlns:a16="http://schemas.microsoft.com/office/drawing/2014/main" id="{77B2AFFD-1954-49B4-AD49-6A06E666A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3200" y="32766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Line 26">
                <a:extLst>
                  <a:ext uri="{FF2B5EF4-FFF2-40B4-BE49-F238E27FC236}">
                    <a16:creationId xmlns:a16="http://schemas.microsoft.com/office/drawing/2014/main" id="{4BD4F2D7-0C4A-4E22-937D-5FCAB8917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8000" y="26670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Line 27">
                <a:extLst>
                  <a:ext uri="{FF2B5EF4-FFF2-40B4-BE49-F238E27FC236}">
                    <a16:creationId xmlns:a16="http://schemas.microsoft.com/office/drawing/2014/main" id="{458B3C6F-B2D8-4AE5-AC67-6568037D8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1400" y="26670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Line 42">
                <a:extLst>
                  <a:ext uri="{FF2B5EF4-FFF2-40B4-BE49-F238E27FC236}">
                    <a16:creationId xmlns:a16="http://schemas.microsoft.com/office/drawing/2014/main" id="{B58C3BBE-6B75-4109-900A-C2447BA76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896" y="1613562"/>
                <a:ext cx="457200" cy="381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Line 43">
                <a:extLst>
                  <a:ext uri="{FF2B5EF4-FFF2-40B4-BE49-F238E27FC236}">
                    <a16:creationId xmlns:a16="http://schemas.microsoft.com/office/drawing/2014/main" id="{7E3A2339-8899-415E-995B-764C1260D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0" y="1600200"/>
                <a:ext cx="3810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Line 44">
                <a:extLst>
                  <a:ext uri="{FF2B5EF4-FFF2-40B4-BE49-F238E27FC236}">
                    <a16:creationId xmlns:a16="http://schemas.microsoft.com/office/drawing/2014/main" id="{F1BAD7D8-D206-4E64-9DF5-AC80F9B2F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3991" y="1981200"/>
                <a:ext cx="381000" cy="381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Line 45">
                <a:extLst>
                  <a:ext uri="{FF2B5EF4-FFF2-40B4-BE49-F238E27FC236}">
                    <a16:creationId xmlns:a16="http://schemas.microsoft.com/office/drawing/2014/main" id="{DFD56D7C-C9D2-4708-88EF-691CB3276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69886" y="2348837"/>
                <a:ext cx="152400" cy="1524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58">
                <a:extLst>
                  <a:ext uri="{FF2B5EF4-FFF2-40B4-BE49-F238E27FC236}">
                    <a16:creationId xmlns:a16="http://schemas.microsoft.com/office/drawing/2014/main" id="{D6664328-9D3A-4C25-B4BB-5F7E4CE65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4600" y="2203236"/>
                <a:ext cx="16764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0504" name="Object 72">
                <a:extLst>
                  <a:ext uri="{FF2B5EF4-FFF2-40B4-BE49-F238E27FC236}">
                    <a16:creationId xmlns:a16="http://schemas.microsoft.com/office/drawing/2014/main" id="{3C95B4CE-0C07-4120-B617-6F02E58F48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43600" y="1143000"/>
              <a:ext cx="381000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7" name="Equation" r:id="rId4" imgW="0" imgH="66846" progId="Equation.3">
                      <p:embed/>
                    </p:oleObj>
                  </mc:Choice>
                  <mc:Fallback>
                    <p:oleObj name="Equation" r:id="rId4" imgW="0" imgH="66846" progId="Equation.3">
                      <p:embed/>
                      <p:pic>
                        <p:nvPicPr>
                          <p:cNvPr id="20504" name="Object 72">
                            <a:extLst>
                              <a:ext uri="{FF2B5EF4-FFF2-40B4-BE49-F238E27FC236}">
                                <a16:creationId xmlns:a16="http://schemas.microsoft.com/office/drawing/2014/main" id="{3C95B4CE-0C07-4120-B617-6F02E58F487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3600" y="1143000"/>
                            <a:ext cx="381000" cy="609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pattFill prst="trellis">
                                  <a:fgClr>
                                    <a:schemeClr val="bg1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05" name="Text Box 73">
                <a:extLst>
                  <a:ext uri="{FF2B5EF4-FFF2-40B4-BE49-F238E27FC236}">
                    <a16:creationId xmlns:a16="http://schemas.microsoft.com/office/drawing/2014/main" id="{ECC35E31-6D47-474E-99CA-E842F26486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9130" y="1318968"/>
                <a:ext cx="714097" cy="345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solidFill>
                      <a:srgbClr val="0000FF"/>
                    </a:solidFill>
                  </a:rPr>
                  <a:t>Ø14</a:t>
                </a:r>
                <a:endParaRPr lang="en-US" altLang="en-US" sz="1400" b="1" i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506" name="Line 58">
                <a:extLst>
                  <a:ext uri="{FF2B5EF4-FFF2-40B4-BE49-F238E27FC236}">
                    <a16:creationId xmlns:a16="http://schemas.microsoft.com/office/drawing/2014/main" id="{D8AEB198-23EC-4DB6-A634-DAEB3EEC0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1469" y="1540031"/>
                <a:ext cx="15877" cy="127936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9">
            <a:extLst>
              <a:ext uri="{FF2B5EF4-FFF2-40B4-BE49-F238E27FC236}">
                <a16:creationId xmlns:a16="http://schemas.microsoft.com/office/drawing/2014/main" id="{CA0F751D-D55D-48E0-8409-452C4E9B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238" y="41275"/>
            <a:ext cx="4076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Bản vẽ cần xây dựng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BA944003-F097-4A50-B798-27EAAD89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III.  CÁC BƯỚC TIẾN HÀNH</a:t>
            </a: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C09DA57F-0B2E-497E-9891-993D12DD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8382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1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85FC99B8-532B-4E11-8817-FE578BE0F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28688"/>
            <a:ext cx="739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59489987-7C5A-458E-A48D-460B4CD5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19288"/>
            <a:ext cx="7543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Chọn tỉ lệ thích hợp, bố trí ba hình chiếu cân đối trên bản vẽ 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CCD6ED8B-7A1C-4EA3-A03B-57D199F25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909888"/>
            <a:ext cx="7391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Vẽ mờ bằng nét mảnh từng phần của vật thể 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A97A6613-9900-4C94-8873-8DEB541C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54450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Tô đậm cạnh thấy, đường bao thấy của vật thể, dùng nét đứt biểu diễn các cạnh khuất, đường bao khuất.</a:t>
            </a:r>
          </a:p>
        </p:txBody>
      </p:sp>
      <p:sp>
        <p:nvSpPr>
          <p:cNvPr id="6157" name="Oval 13">
            <a:extLst>
              <a:ext uri="{FF2B5EF4-FFF2-40B4-BE49-F238E27FC236}">
                <a16:creationId xmlns:a16="http://schemas.microsoft.com/office/drawing/2014/main" id="{1DB03005-6655-4E74-A0CE-47C90A7EB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288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2</a:t>
            </a:r>
          </a:p>
        </p:txBody>
      </p:sp>
      <p:sp>
        <p:nvSpPr>
          <p:cNvPr id="6158" name="Oval 14">
            <a:extLst>
              <a:ext uri="{FF2B5EF4-FFF2-40B4-BE49-F238E27FC236}">
                <a16:creationId xmlns:a16="http://schemas.microsoft.com/office/drawing/2014/main" id="{07309552-68B9-405B-B01F-173AFBA19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3</a:t>
            </a:r>
          </a:p>
        </p:txBody>
      </p:sp>
      <p:sp>
        <p:nvSpPr>
          <p:cNvPr id="6159" name="Oval 15">
            <a:extLst>
              <a:ext uri="{FF2B5EF4-FFF2-40B4-BE49-F238E27FC236}">
                <a16:creationId xmlns:a16="http://schemas.microsoft.com/office/drawing/2014/main" id="{C17222DE-A1B6-482E-B27B-72641E6B7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100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4</a:t>
            </a:r>
          </a:p>
        </p:txBody>
      </p:sp>
      <p:sp>
        <p:nvSpPr>
          <p:cNvPr id="6160" name="Oval 16">
            <a:extLst>
              <a:ext uri="{FF2B5EF4-FFF2-40B4-BE49-F238E27FC236}">
                <a16:creationId xmlns:a16="http://schemas.microsoft.com/office/drawing/2014/main" id="{4DE27781-679B-4863-9021-331F5D03E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006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5</a:t>
            </a:r>
          </a:p>
        </p:txBody>
      </p:sp>
      <p:sp>
        <p:nvSpPr>
          <p:cNvPr id="6161" name="Oval 17">
            <a:extLst>
              <a:ext uri="{FF2B5EF4-FFF2-40B4-BE49-F238E27FC236}">
                <a16:creationId xmlns:a16="http://schemas.microsoft.com/office/drawing/2014/main" id="{A58409D7-B7FD-41C1-A10E-442A0DE5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912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6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65BBBF26-76EF-49B1-A39D-9D1D2F26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4838701"/>
            <a:ext cx="7391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Ghi kích thước</a:t>
            </a:r>
            <a:endParaRPr lang="en-US" altLang="en-US" sz="2200" b="1" i="1">
              <a:solidFill>
                <a:srgbClr val="0000FF"/>
              </a:solidFill>
            </a:endParaRP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FFB2DC62-3C50-41F4-8E52-B6415889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867401"/>
            <a:ext cx="7315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Kẻ khung vẽ, khung tên, ghi nội dung trong khung tên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3" grpId="0"/>
      <p:bldP spid="6154" grpId="0"/>
      <p:bldP spid="6155" grpId="0"/>
      <p:bldP spid="6156" grpId="0"/>
      <p:bldP spid="6157" grpId="0" animBg="1"/>
      <p:bldP spid="6158" grpId="0" animBg="1"/>
      <p:bldP spid="6159" grpId="0" animBg="1"/>
      <p:bldP spid="6160" grpId="0" animBg="1"/>
      <p:bldP spid="6161" grpId="0" animBg="1"/>
      <p:bldP spid="6163" grpId="0"/>
      <p:bldP spid="6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inh 3">
            <a:extLst>
              <a:ext uri="{FF2B5EF4-FFF2-40B4-BE49-F238E27FC236}">
                <a16:creationId xmlns:a16="http://schemas.microsoft.com/office/drawing/2014/main" id="{90D68672-A630-409D-AE56-AAC61D19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6963"/>
            <a:ext cx="4800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Oval 2">
            <a:extLst>
              <a:ext uri="{FF2B5EF4-FFF2-40B4-BE49-F238E27FC236}">
                <a16:creationId xmlns:a16="http://schemas.microsoft.com/office/drawing/2014/main" id="{B88AB064-5293-42AE-8235-403206D49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415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1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0D460B2-881B-428A-95D7-5DB7ACB3F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  </a:t>
            </a:r>
            <a:r>
              <a:rPr lang="en-US" altLang="en-US" sz="2000" b="1">
                <a:solidFill>
                  <a:srgbClr val="0000FF"/>
                </a:solidFill>
              </a:rPr>
              <a:t>Quan sát vật thể, phân tích hình dạng và chọn hướng chiếu 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E2853681-BDA3-4727-B61D-4FE50ABB2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36626"/>
            <a:ext cx="60261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 </a:t>
            </a:r>
            <a:r>
              <a:rPr lang="en-US" altLang="en-US" sz="2000" b="1">
                <a:solidFill>
                  <a:srgbClr val="0000FF"/>
                </a:solidFill>
              </a:rPr>
              <a:t>- </a:t>
            </a:r>
            <a:r>
              <a:rPr lang="en-US" altLang="en-US" sz="2000" b="1" u="sng">
                <a:solidFill>
                  <a:srgbClr val="0000FF"/>
                </a:solidFill>
              </a:rPr>
              <a:t>Hình dạng</a:t>
            </a:r>
            <a:r>
              <a:rPr lang="en-US" altLang="en-US" sz="2000" b="1">
                <a:solidFill>
                  <a:srgbClr val="0000FF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+ Hình chữ L nội tiếp khối hình hộp chữ nhật.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+ Phần nằm ngang có rãnh hình hộp chữ nhật.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+ Phần thẳng đứng có lỗ hình trụ nằm ngang.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C7157C80-80BE-4E60-A639-0854D3B8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157538"/>
            <a:ext cx="4953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</a:t>
            </a:r>
            <a:r>
              <a:rPr lang="en-US" altLang="en-US" sz="2000" b="1">
                <a:solidFill>
                  <a:srgbClr val="0000FF"/>
                </a:solidFill>
              </a:rPr>
              <a:t>- </a:t>
            </a:r>
            <a:r>
              <a:rPr lang="en-US" altLang="en-US" sz="2000" b="1" u="sng">
                <a:solidFill>
                  <a:srgbClr val="0000FF"/>
                </a:solidFill>
              </a:rPr>
              <a:t>Hướng chiếu</a:t>
            </a:r>
            <a:r>
              <a:rPr lang="en-US" altLang="en-US" sz="2000">
                <a:solidFill>
                  <a:srgbClr val="0000FF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+ Hướng chiếu từ truớc: HC đứng.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+ Hướng chiếu từ trên xuống: HC bằng.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+ Hướng chiếu từ trái sang: HC cạnh. 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59B760FC-E438-4D9B-B8F0-2BCCAE79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396038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Giá chữ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/>
      <p:bldP spid="25605" grpId="0"/>
      <p:bldP spid="25606" grpId="0"/>
      <p:bldP spid="25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D44DF565-98CE-4BEB-ACF4-855575D5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301625"/>
            <a:ext cx="7391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</a:t>
            </a:r>
            <a:r>
              <a:rPr lang="en-US" altLang="en-US" sz="2400" b="1" i="1">
                <a:solidFill>
                  <a:srgbClr val="0000FF"/>
                </a:solidFill>
              </a:rPr>
              <a:t>Chọn tỉ lệ thích hợp </a:t>
            </a:r>
            <a:r>
              <a:rPr lang="en-US" altLang="en-US" sz="2400">
                <a:solidFill>
                  <a:srgbClr val="0000FF"/>
                </a:solidFill>
              </a:rPr>
              <a:t>(chọn tỉ lệ 1:1)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</a:rPr>
              <a:t>-Bố trí ba hình chiếu: </a:t>
            </a:r>
            <a:r>
              <a:rPr lang="en-US" altLang="en-US" sz="2400">
                <a:solidFill>
                  <a:srgbClr val="0000FF"/>
                </a:solidFill>
              </a:rPr>
              <a:t>bằng cách vẽ 3 hình chiếu của hình hộp chữ nhật (DxRxC = </a:t>
            </a:r>
            <a:r>
              <a:rPr lang="en-US" altLang="en-US" sz="2400" b="1">
                <a:solidFill>
                  <a:srgbClr val="FF0000"/>
                </a:solidFill>
              </a:rPr>
              <a:t>50x28x38 </a:t>
            </a:r>
            <a:r>
              <a:rPr lang="en-US" altLang="en-US" sz="2400">
                <a:solidFill>
                  <a:srgbClr val="0000FF"/>
                </a:solidFill>
              </a:rPr>
              <a:t>mm) ngoại tiếp giá chữ L</a:t>
            </a:r>
          </a:p>
        </p:txBody>
      </p:sp>
      <p:sp>
        <p:nvSpPr>
          <p:cNvPr id="24579" name="Oval 5">
            <a:extLst>
              <a:ext uri="{FF2B5EF4-FFF2-40B4-BE49-F238E27FC236}">
                <a16:creationId xmlns:a16="http://schemas.microsoft.com/office/drawing/2014/main" id="{BAEF18F8-F12E-4026-91EB-795F6251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7013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2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65CF97C2-279F-4E61-A51D-EF71A93F6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51063"/>
            <a:ext cx="7924800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7598EA-4372-4926-AB29-63026B61C8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11500" y="3784601"/>
            <a:ext cx="0" cy="2117725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0B5A6F-B011-4606-A27D-E37BD1C68D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2225" y="3784601"/>
            <a:ext cx="0" cy="2117725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F89FEB-35AB-49D6-A6B5-7E3A40C76E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95876" y="3919538"/>
            <a:ext cx="2543175" cy="0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4CFB5-BEB4-4AFB-B646-9BBF3AD9DA7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83176" y="2641600"/>
            <a:ext cx="2543175" cy="0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2B04DA1E-EF37-49E1-8328-C15D6C1E742E}"/>
              </a:ext>
            </a:extLst>
          </p:cNvPr>
          <p:cNvGrpSpPr>
            <a:grpSpLocks/>
          </p:cNvGrpSpPr>
          <p:nvPr/>
        </p:nvGrpSpPr>
        <p:grpSpPr bwMode="auto">
          <a:xfrm>
            <a:off x="3111501" y="4943475"/>
            <a:ext cx="1990725" cy="958850"/>
            <a:chOff x="1600200" y="4724400"/>
            <a:chExt cx="2057400" cy="1143000"/>
          </a:xfrm>
        </p:grpSpPr>
        <p:sp>
          <p:nvSpPr>
            <p:cNvPr id="24608" name="Line 13">
              <a:extLst>
                <a:ext uri="{FF2B5EF4-FFF2-40B4-BE49-F238E27FC236}">
                  <a16:creationId xmlns:a16="http://schemas.microsoft.com/office/drawing/2014/main" id="{68F2C550-9C7E-444D-BF17-527374FF6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47244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14">
              <a:extLst>
                <a:ext uri="{FF2B5EF4-FFF2-40B4-BE49-F238E27FC236}">
                  <a16:creationId xmlns:a16="http://schemas.microsoft.com/office/drawing/2014/main" id="{A3C35197-AAC8-411B-A3AF-66847FE85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4724400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15">
              <a:extLst>
                <a:ext uri="{FF2B5EF4-FFF2-40B4-BE49-F238E27FC236}">
                  <a16:creationId xmlns:a16="http://schemas.microsoft.com/office/drawing/2014/main" id="{0152D772-1E14-460C-9CBD-18F26C22F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4724400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16">
              <a:extLst>
                <a:ext uri="{FF2B5EF4-FFF2-40B4-BE49-F238E27FC236}">
                  <a16:creationId xmlns:a16="http://schemas.microsoft.com/office/drawing/2014/main" id="{ED51BE4B-E5EF-4E06-9470-E252CF53B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58674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4" name="Group 1">
            <a:extLst>
              <a:ext uri="{FF2B5EF4-FFF2-40B4-BE49-F238E27FC236}">
                <a16:creationId xmlns:a16="http://schemas.microsoft.com/office/drawing/2014/main" id="{26098F6A-FC69-4600-A746-8B67BB2F0B2C}"/>
              </a:ext>
            </a:extLst>
          </p:cNvPr>
          <p:cNvGrpSpPr>
            <a:grpSpLocks/>
          </p:cNvGrpSpPr>
          <p:nvPr/>
        </p:nvGrpSpPr>
        <p:grpSpPr bwMode="auto">
          <a:xfrm>
            <a:off x="6429376" y="2641600"/>
            <a:ext cx="1216025" cy="1277938"/>
            <a:chOff x="6172200" y="1981200"/>
            <a:chExt cx="1143000" cy="1524000"/>
          </a:xfrm>
        </p:grpSpPr>
        <p:sp>
          <p:nvSpPr>
            <p:cNvPr id="24604" name="Line 17">
              <a:extLst>
                <a:ext uri="{FF2B5EF4-FFF2-40B4-BE49-F238E27FC236}">
                  <a16:creationId xmlns:a16="http://schemas.microsoft.com/office/drawing/2014/main" id="{BBE94A6E-C3A5-4E1D-B68D-0E120219E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1981200"/>
              <a:ext cx="0" cy="152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18">
              <a:extLst>
                <a:ext uri="{FF2B5EF4-FFF2-40B4-BE49-F238E27FC236}">
                  <a16:creationId xmlns:a16="http://schemas.microsoft.com/office/drawing/2014/main" id="{5AB750B5-A29F-4230-8E7C-10EAF0144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1981200"/>
              <a:ext cx="1143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19">
              <a:extLst>
                <a:ext uri="{FF2B5EF4-FFF2-40B4-BE49-F238E27FC236}">
                  <a16:creationId xmlns:a16="http://schemas.microsoft.com/office/drawing/2014/main" id="{D3634763-FCFF-4151-A479-443E40765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1981200"/>
              <a:ext cx="0" cy="152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0">
              <a:extLst>
                <a:ext uri="{FF2B5EF4-FFF2-40B4-BE49-F238E27FC236}">
                  <a16:creationId xmlns:a16="http://schemas.microsoft.com/office/drawing/2014/main" id="{E125C200-0726-4AB5-AA46-F75E5F593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3505200"/>
              <a:ext cx="1143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2" name="Group 2">
            <a:extLst>
              <a:ext uri="{FF2B5EF4-FFF2-40B4-BE49-F238E27FC236}">
                <a16:creationId xmlns:a16="http://schemas.microsoft.com/office/drawing/2014/main" id="{1F68B197-4152-476A-ADF8-12AD86A46E9E}"/>
              </a:ext>
            </a:extLst>
          </p:cNvPr>
          <p:cNvGrpSpPr>
            <a:grpSpLocks/>
          </p:cNvGrpSpPr>
          <p:nvPr/>
        </p:nvGrpSpPr>
        <p:grpSpPr bwMode="auto">
          <a:xfrm>
            <a:off x="3111501" y="2641600"/>
            <a:ext cx="1990725" cy="1277938"/>
            <a:chOff x="1600200" y="1981200"/>
            <a:chExt cx="2057400" cy="1524000"/>
          </a:xfrm>
        </p:grpSpPr>
        <p:sp>
          <p:nvSpPr>
            <p:cNvPr id="24600" name="Line 9">
              <a:extLst>
                <a:ext uri="{FF2B5EF4-FFF2-40B4-BE49-F238E27FC236}">
                  <a16:creationId xmlns:a16="http://schemas.microsoft.com/office/drawing/2014/main" id="{1FEAEB98-5649-4F35-9B27-D2F1FBABB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1981200"/>
              <a:ext cx="0" cy="152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10">
              <a:extLst>
                <a:ext uri="{FF2B5EF4-FFF2-40B4-BE49-F238E27FC236}">
                  <a16:creationId xmlns:a16="http://schemas.microsoft.com/office/drawing/2014/main" id="{2D45BC40-8F82-44B6-BC7B-41AE2742E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19812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11">
              <a:extLst>
                <a:ext uri="{FF2B5EF4-FFF2-40B4-BE49-F238E27FC236}">
                  <a16:creationId xmlns:a16="http://schemas.microsoft.com/office/drawing/2014/main" id="{A1DF9326-4639-4B5E-B6EA-6D9219D6A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35052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12">
              <a:extLst>
                <a:ext uri="{FF2B5EF4-FFF2-40B4-BE49-F238E27FC236}">
                  <a16:creationId xmlns:a16="http://schemas.microsoft.com/office/drawing/2014/main" id="{878408A3-DC0D-4238-AE10-2C97BC47B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1981200"/>
              <a:ext cx="0" cy="152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2" name="TextBox 25">
            <a:extLst>
              <a:ext uri="{FF2B5EF4-FFF2-40B4-BE49-F238E27FC236}">
                <a16:creationId xmlns:a16="http://schemas.microsoft.com/office/drawing/2014/main" id="{F7E3D692-1FA2-4BB4-8F69-9EC55A925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6" y="391795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10253" name="Group 28">
            <a:extLst>
              <a:ext uri="{FF2B5EF4-FFF2-40B4-BE49-F238E27FC236}">
                <a16:creationId xmlns:a16="http://schemas.microsoft.com/office/drawing/2014/main" id="{7CEFEA15-C28C-4043-B7B9-4AF14F37215F}"/>
              </a:ext>
            </a:extLst>
          </p:cNvPr>
          <p:cNvGrpSpPr>
            <a:grpSpLocks/>
          </p:cNvGrpSpPr>
          <p:nvPr/>
        </p:nvGrpSpPr>
        <p:grpSpPr bwMode="auto">
          <a:xfrm>
            <a:off x="3759201" y="2859089"/>
            <a:ext cx="2670175" cy="2085975"/>
            <a:chOff x="1981199" y="1981200"/>
            <a:chExt cx="3276585" cy="3050165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13BCBBB3-5109-41DA-B608-310EB05A6DC8}"/>
                </a:ext>
              </a:extLst>
            </p:cNvPr>
            <p:cNvSpPr/>
            <p:nvPr/>
          </p:nvSpPr>
          <p:spPr bwMode="auto">
            <a:xfrm rot="5400000">
              <a:off x="2094409" y="1867990"/>
              <a:ext cx="3050165" cy="3276585"/>
            </a:xfrm>
            <a:prstGeom prst="arc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4599" name="Arrow: Chevron 30">
              <a:extLst>
                <a:ext uri="{FF2B5EF4-FFF2-40B4-BE49-F238E27FC236}">
                  <a16:creationId xmlns:a16="http://schemas.microsoft.com/office/drawing/2014/main" id="{5CE37598-BD4E-4479-9DB1-879B90DFE7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66137">
              <a:off x="4869352" y="4346531"/>
              <a:ext cx="167294" cy="131648"/>
            </a:xfrm>
            <a:prstGeom prst="chevron">
              <a:avLst>
                <a:gd name="adj" fmla="val 50001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10254" name="Group 31">
            <a:extLst>
              <a:ext uri="{FF2B5EF4-FFF2-40B4-BE49-F238E27FC236}">
                <a16:creationId xmlns:a16="http://schemas.microsoft.com/office/drawing/2014/main" id="{9D2F38E8-2227-4D45-9559-5120B859CA72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905000"/>
            <a:ext cx="5207000" cy="4013200"/>
            <a:chOff x="1524000" y="1464290"/>
            <a:chExt cx="4253128" cy="4096013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AC7FC9C1-CF57-48A0-A346-42372FCF718C}"/>
                </a:ext>
              </a:extLst>
            </p:cNvPr>
            <p:cNvSpPr/>
            <p:nvPr/>
          </p:nvSpPr>
          <p:spPr bwMode="auto">
            <a:xfrm rot="5400000">
              <a:off x="1602558" y="1385733"/>
              <a:ext cx="4096013" cy="4253128"/>
            </a:xfrm>
            <a:prstGeom prst="arc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97" name="Arrow: Chevron 33">
              <a:extLst>
                <a:ext uri="{FF2B5EF4-FFF2-40B4-BE49-F238E27FC236}">
                  <a16:creationId xmlns:a16="http://schemas.microsoft.com/office/drawing/2014/main" id="{F4590F3E-A091-4D00-BB12-ED19D1F5FA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66137">
              <a:off x="5404893" y="4498931"/>
              <a:ext cx="167294" cy="131648"/>
            </a:xfrm>
            <a:prstGeom prst="chevron">
              <a:avLst>
                <a:gd name="adj" fmla="val 50001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pic>
        <p:nvPicPr>
          <p:cNvPr id="24591" name="Picture 4" descr="Hinh 3">
            <a:extLst>
              <a:ext uri="{FF2B5EF4-FFF2-40B4-BE49-F238E27FC236}">
                <a16:creationId xmlns:a16="http://schemas.microsoft.com/office/drawing/2014/main" id="{5E456C70-D9D9-4815-B218-795FB472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32339"/>
            <a:ext cx="2311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5">
            <a:extLst>
              <a:ext uri="{FF2B5EF4-FFF2-40B4-BE49-F238E27FC236}">
                <a16:creationId xmlns:a16="http://schemas.microsoft.com/office/drawing/2014/main" id="{DE1FA19D-D4B9-491F-A179-0DD44B3ED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888039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F6CA8C24-AD6A-4D84-A4D9-B8FAF629F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4614864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A43B5214-8077-4869-B3CE-754BE226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3917950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C0815A32-EDE1-4B2B-95CA-A7899110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390525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52" grpId="0"/>
      <p:bldP spid="32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AA077350-4F73-485B-AD97-8028D95D6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42888"/>
            <a:ext cx="7620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/>
              <a:t>   </a:t>
            </a:r>
            <a:r>
              <a:rPr lang="en-US" altLang="en-US" sz="2200" b="1" i="1">
                <a:solidFill>
                  <a:srgbClr val="0000FF"/>
                </a:solidFill>
              </a:rPr>
              <a:t>Lần lượt vẽ mờ bằng nét mảnh từng phần của vật thể </a:t>
            </a:r>
          </a:p>
        </p:txBody>
      </p:sp>
      <p:sp>
        <p:nvSpPr>
          <p:cNvPr id="25603" name="Oval 5">
            <a:extLst>
              <a:ext uri="{FF2B5EF4-FFF2-40B4-BE49-F238E27FC236}">
                <a16:creationId xmlns:a16="http://schemas.microsoft.com/office/drawing/2014/main" id="{8BBA3662-DF74-415A-A65F-2D82B12E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3</a:t>
            </a:r>
          </a:p>
        </p:txBody>
      </p:sp>
      <p:sp>
        <p:nvSpPr>
          <p:cNvPr id="58" name="Text Box 49">
            <a:extLst>
              <a:ext uri="{FF2B5EF4-FFF2-40B4-BE49-F238E27FC236}">
                <a16:creationId xmlns:a16="http://schemas.microsoft.com/office/drawing/2014/main" id="{0DFF0DAE-DAC0-4A93-9B89-1E7C1187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38201"/>
            <a:ext cx="289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/>
              <a:t>a) Vẽ khối chữ L</a:t>
            </a:r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6ACC8CD3-5573-4E60-817E-D6767647D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2133600"/>
            <a:ext cx="7924800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cxnSp>
        <p:nvCxnSpPr>
          <p:cNvPr id="25606" name="Straight Connector 58">
            <a:extLst>
              <a:ext uri="{FF2B5EF4-FFF2-40B4-BE49-F238E27FC236}">
                <a16:creationId xmlns:a16="http://schemas.microsoft.com/office/drawing/2014/main" id="{34DA542E-CCA7-4417-AF48-C648D248E3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57538" y="3784601"/>
            <a:ext cx="0" cy="2117725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Connector 60">
            <a:extLst>
              <a:ext uri="{FF2B5EF4-FFF2-40B4-BE49-F238E27FC236}">
                <a16:creationId xmlns:a16="http://schemas.microsoft.com/office/drawing/2014/main" id="{42EE1768-75E5-4CD7-A1D8-2411D4980E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3784601"/>
            <a:ext cx="0" cy="2117725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Connector 61">
            <a:extLst>
              <a:ext uri="{FF2B5EF4-FFF2-40B4-BE49-F238E27FC236}">
                <a16:creationId xmlns:a16="http://schemas.microsoft.com/office/drawing/2014/main" id="{D998347B-64A3-423B-89C1-F8BC6294131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1914" y="3919538"/>
            <a:ext cx="2543175" cy="0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62">
            <a:extLst>
              <a:ext uri="{FF2B5EF4-FFF2-40B4-BE49-F238E27FC236}">
                <a16:creationId xmlns:a16="http://schemas.microsoft.com/office/drawing/2014/main" id="{C4F5388F-5E30-49D2-A343-CFC59B1F5AB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29214" y="2641600"/>
            <a:ext cx="2543175" cy="0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10" name="Group 3">
            <a:extLst>
              <a:ext uri="{FF2B5EF4-FFF2-40B4-BE49-F238E27FC236}">
                <a16:creationId xmlns:a16="http://schemas.microsoft.com/office/drawing/2014/main" id="{D61C828F-03B7-45DB-9A5B-ABEC0E4EF18C}"/>
              </a:ext>
            </a:extLst>
          </p:cNvPr>
          <p:cNvGrpSpPr>
            <a:grpSpLocks/>
          </p:cNvGrpSpPr>
          <p:nvPr/>
        </p:nvGrpSpPr>
        <p:grpSpPr bwMode="auto">
          <a:xfrm>
            <a:off x="3157539" y="4943475"/>
            <a:ext cx="1990725" cy="958850"/>
            <a:chOff x="1600200" y="4724400"/>
            <a:chExt cx="2057400" cy="1143000"/>
          </a:xfrm>
        </p:grpSpPr>
        <p:sp>
          <p:nvSpPr>
            <p:cNvPr id="25657" name="Line 13">
              <a:extLst>
                <a:ext uri="{FF2B5EF4-FFF2-40B4-BE49-F238E27FC236}">
                  <a16:creationId xmlns:a16="http://schemas.microsoft.com/office/drawing/2014/main" id="{DD89AF3F-FCA7-438F-A971-0646E0BBB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47244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14">
              <a:extLst>
                <a:ext uri="{FF2B5EF4-FFF2-40B4-BE49-F238E27FC236}">
                  <a16:creationId xmlns:a16="http://schemas.microsoft.com/office/drawing/2014/main" id="{EB99D7B7-E356-4215-B383-714CDC069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4724400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15">
              <a:extLst>
                <a:ext uri="{FF2B5EF4-FFF2-40B4-BE49-F238E27FC236}">
                  <a16:creationId xmlns:a16="http://schemas.microsoft.com/office/drawing/2014/main" id="{1B7702EE-BC82-4BE7-8EEA-61A02B0DC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4724400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16">
              <a:extLst>
                <a:ext uri="{FF2B5EF4-FFF2-40B4-BE49-F238E27FC236}">
                  <a16:creationId xmlns:a16="http://schemas.microsoft.com/office/drawing/2014/main" id="{34C6AE61-C8B0-4DA1-8BCB-6DE9E5E1F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58674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1">
            <a:extLst>
              <a:ext uri="{FF2B5EF4-FFF2-40B4-BE49-F238E27FC236}">
                <a16:creationId xmlns:a16="http://schemas.microsoft.com/office/drawing/2014/main" id="{5BC7DC14-9106-4316-8D42-71E490686A67}"/>
              </a:ext>
            </a:extLst>
          </p:cNvPr>
          <p:cNvGrpSpPr>
            <a:grpSpLocks/>
          </p:cNvGrpSpPr>
          <p:nvPr/>
        </p:nvGrpSpPr>
        <p:grpSpPr bwMode="auto">
          <a:xfrm>
            <a:off x="6475414" y="2641600"/>
            <a:ext cx="1216025" cy="1277938"/>
            <a:chOff x="6172200" y="1981200"/>
            <a:chExt cx="1143000" cy="1524000"/>
          </a:xfrm>
        </p:grpSpPr>
        <p:sp>
          <p:nvSpPr>
            <p:cNvPr id="25653" name="Line 17">
              <a:extLst>
                <a:ext uri="{FF2B5EF4-FFF2-40B4-BE49-F238E27FC236}">
                  <a16:creationId xmlns:a16="http://schemas.microsoft.com/office/drawing/2014/main" id="{9893CB76-CC2B-4C11-8D68-8E05CF25D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1981200"/>
              <a:ext cx="0" cy="152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18">
              <a:extLst>
                <a:ext uri="{FF2B5EF4-FFF2-40B4-BE49-F238E27FC236}">
                  <a16:creationId xmlns:a16="http://schemas.microsoft.com/office/drawing/2014/main" id="{B204DA81-9B26-4971-A390-1FF14D5CD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1981200"/>
              <a:ext cx="1143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19">
              <a:extLst>
                <a:ext uri="{FF2B5EF4-FFF2-40B4-BE49-F238E27FC236}">
                  <a16:creationId xmlns:a16="http://schemas.microsoft.com/office/drawing/2014/main" id="{6C0ACC22-FA79-445E-A57E-C3FC3313B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1981200"/>
              <a:ext cx="0" cy="152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20">
              <a:extLst>
                <a:ext uri="{FF2B5EF4-FFF2-40B4-BE49-F238E27FC236}">
                  <a16:creationId xmlns:a16="http://schemas.microsoft.com/office/drawing/2014/main" id="{0A3457BE-5841-4699-8D44-1E32EFC66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3505200"/>
              <a:ext cx="1143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2" name="Group 2">
            <a:extLst>
              <a:ext uri="{FF2B5EF4-FFF2-40B4-BE49-F238E27FC236}">
                <a16:creationId xmlns:a16="http://schemas.microsoft.com/office/drawing/2014/main" id="{DBD90978-EB7C-4FEE-A78C-4F3DBAA8CB05}"/>
              </a:ext>
            </a:extLst>
          </p:cNvPr>
          <p:cNvGrpSpPr>
            <a:grpSpLocks/>
          </p:cNvGrpSpPr>
          <p:nvPr/>
        </p:nvGrpSpPr>
        <p:grpSpPr bwMode="auto">
          <a:xfrm>
            <a:off x="3157539" y="2641600"/>
            <a:ext cx="1990725" cy="1277938"/>
            <a:chOff x="1600200" y="1981200"/>
            <a:chExt cx="2057400" cy="1524000"/>
          </a:xfrm>
        </p:grpSpPr>
        <p:sp>
          <p:nvSpPr>
            <p:cNvPr id="25649" name="Line 9">
              <a:extLst>
                <a:ext uri="{FF2B5EF4-FFF2-40B4-BE49-F238E27FC236}">
                  <a16:creationId xmlns:a16="http://schemas.microsoft.com/office/drawing/2014/main" id="{2A7F9F98-0360-430F-8581-227C9199B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1981200"/>
              <a:ext cx="0" cy="152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0">
              <a:extLst>
                <a:ext uri="{FF2B5EF4-FFF2-40B4-BE49-F238E27FC236}">
                  <a16:creationId xmlns:a16="http://schemas.microsoft.com/office/drawing/2014/main" id="{00855700-6CB0-46BA-B963-DC42C7835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19812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1">
              <a:extLst>
                <a:ext uri="{FF2B5EF4-FFF2-40B4-BE49-F238E27FC236}">
                  <a16:creationId xmlns:a16="http://schemas.microsoft.com/office/drawing/2014/main" id="{D09D2E52-27FD-4A19-B831-8A222D3CC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35052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2">
              <a:extLst>
                <a:ext uri="{FF2B5EF4-FFF2-40B4-BE49-F238E27FC236}">
                  <a16:creationId xmlns:a16="http://schemas.microsoft.com/office/drawing/2014/main" id="{1165FD58-174B-4900-B535-B22106360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1981200"/>
              <a:ext cx="0" cy="152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3" name="TextBox 25">
            <a:extLst>
              <a:ext uri="{FF2B5EF4-FFF2-40B4-BE49-F238E27FC236}">
                <a16:creationId xmlns:a16="http://schemas.microsoft.com/office/drawing/2014/main" id="{88A6025D-6CF7-4AA2-9EE9-6183976C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917950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25614" name="Group 28">
            <a:extLst>
              <a:ext uri="{FF2B5EF4-FFF2-40B4-BE49-F238E27FC236}">
                <a16:creationId xmlns:a16="http://schemas.microsoft.com/office/drawing/2014/main" id="{7C79D2C5-7509-4E79-8FC3-13B2F25ED2AC}"/>
              </a:ext>
            </a:extLst>
          </p:cNvPr>
          <p:cNvGrpSpPr>
            <a:grpSpLocks/>
          </p:cNvGrpSpPr>
          <p:nvPr/>
        </p:nvGrpSpPr>
        <p:grpSpPr bwMode="auto">
          <a:xfrm>
            <a:off x="3819526" y="2843214"/>
            <a:ext cx="2638425" cy="2097087"/>
            <a:chOff x="1999360" y="1958306"/>
            <a:chExt cx="3276585" cy="3050165"/>
          </a:xfrm>
        </p:grpSpPr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83989B59-49F5-43A9-8C36-119733BCEB45}"/>
                </a:ext>
              </a:extLst>
            </p:cNvPr>
            <p:cNvSpPr/>
            <p:nvPr/>
          </p:nvSpPr>
          <p:spPr bwMode="auto">
            <a:xfrm rot="5400000">
              <a:off x="2112570" y="1845096"/>
              <a:ext cx="3050165" cy="3276585"/>
            </a:xfrm>
            <a:prstGeom prst="arc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5648" name="Arrow: Chevron 30">
              <a:extLst>
                <a:ext uri="{FF2B5EF4-FFF2-40B4-BE49-F238E27FC236}">
                  <a16:creationId xmlns:a16="http://schemas.microsoft.com/office/drawing/2014/main" id="{8EE6A8A2-5B7C-4002-BF56-2BF1794F61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66137">
              <a:off x="4869352" y="4346531"/>
              <a:ext cx="167294" cy="131648"/>
            </a:xfrm>
            <a:prstGeom prst="chevron">
              <a:avLst>
                <a:gd name="adj" fmla="val 50001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5615" name="Group 31">
            <a:extLst>
              <a:ext uri="{FF2B5EF4-FFF2-40B4-BE49-F238E27FC236}">
                <a16:creationId xmlns:a16="http://schemas.microsoft.com/office/drawing/2014/main" id="{177A6BBB-CF0E-4DFD-AF9F-27CB6F32EA29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890713"/>
            <a:ext cx="5207000" cy="4013200"/>
            <a:chOff x="1524001" y="1449931"/>
            <a:chExt cx="4253128" cy="4096013"/>
          </a:xfrm>
        </p:grpSpPr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ABB67C61-00C0-42CA-A069-B8164F57576A}"/>
                </a:ext>
              </a:extLst>
            </p:cNvPr>
            <p:cNvSpPr/>
            <p:nvPr/>
          </p:nvSpPr>
          <p:spPr bwMode="auto">
            <a:xfrm rot="5400000">
              <a:off x="1602559" y="1371374"/>
              <a:ext cx="4096013" cy="4253128"/>
            </a:xfrm>
            <a:prstGeom prst="arc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25646" name="Arrow: Chevron 33">
              <a:extLst>
                <a:ext uri="{FF2B5EF4-FFF2-40B4-BE49-F238E27FC236}">
                  <a16:creationId xmlns:a16="http://schemas.microsoft.com/office/drawing/2014/main" id="{C11C8AB1-0CDF-4C23-B43B-915E1DAAF1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66137">
              <a:off x="5404893" y="4498931"/>
              <a:ext cx="167294" cy="131648"/>
            </a:xfrm>
            <a:prstGeom prst="chevron">
              <a:avLst>
                <a:gd name="adj" fmla="val 50001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sp>
        <p:nvSpPr>
          <p:cNvPr id="87" name="Line 21">
            <a:extLst>
              <a:ext uri="{FF2B5EF4-FFF2-40B4-BE49-F238E27FC236}">
                <a16:creationId xmlns:a16="http://schemas.microsoft.com/office/drawing/2014/main" id="{0CE47628-DCF7-44B2-8720-7C4838FB7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3922713"/>
            <a:ext cx="19891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2">
            <a:extLst>
              <a:ext uri="{FF2B5EF4-FFF2-40B4-BE49-F238E27FC236}">
                <a16:creationId xmlns:a16="http://schemas.microsoft.com/office/drawing/2014/main" id="{65D9B245-C8DC-4126-8ABB-4EFD37968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327400"/>
            <a:ext cx="1371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3">
            <a:extLst>
              <a:ext uri="{FF2B5EF4-FFF2-40B4-BE49-F238E27FC236}">
                <a16:creationId xmlns:a16="http://schemas.microsoft.com/office/drawing/2014/main" id="{BB99DBC7-DDDD-4F5A-98C5-94E465410E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9138" y="2641600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4">
            <a:extLst>
              <a:ext uri="{FF2B5EF4-FFF2-40B4-BE49-F238E27FC236}">
                <a16:creationId xmlns:a16="http://schemas.microsoft.com/office/drawing/2014/main" id="{76FBCCE0-BE83-475D-9BF2-ECAC8A1BFC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4613" y="2641600"/>
            <a:ext cx="0" cy="1295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25">
            <a:extLst>
              <a:ext uri="{FF2B5EF4-FFF2-40B4-BE49-F238E27FC236}">
                <a16:creationId xmlns:a16="http://schemas.microsoft.com/office/drawing/2014/main" id="{F4039B9E-1D9B-47B0-90DB-046C85922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7538" y="33274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26">
            <a:extLst>
              <a:ext uri="{FF2B5EF4-FFF2-40B4-BE49-F238E27FC236}">
                <a16:creationId xmlns:a16="http://schemas.microsoft.com/office/drawing/2014/main" id="{E212AEC8-7962-4F4C-A4F8-AACAF1BAA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138" y="2641600"/>
            <a:ext cx="6413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24">
            <a:extLst>
              <a:ext uri="{FF2B5EF4-FFF2-40B4-BE49-F238E27FC236}">
                <a16:creationId xmlns:a16="http://schemas.microsoft.com/office/drawing/2014/main" id="{E078C5E2-3E58-4A16-86AA-E4F2ADFA26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0175" y="2641600"/>
            <a:ext cx="0" cy="1295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29">
            <a:extLst>
              <a:ext uri="{FF2B5EF4-FFF2-40B4-BE49-F238E27FC236}">
                <a16:creationId xmlns:a16="http://schemas.microsoft.com/office/drawing/2014/main" id="{2B42C92A-4DC5-4C5D-BD2F-67FF32AD4E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4464" y="3919538"/>
            <a:ext cx="11969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24">
            <a:extLst>
              <a:ext uri="{FF2B5EF4-FFF2-40B4-BE49-F238E27FC236}">
                <a16:creationId xmlns:a16="http://schemas.microsoft.com/office/drawing/2014/main" id="{7D3FD970-1929-4F86-AD77-108929C63E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2624138"/>
            <a:ext cx="0" cy="1295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29">
            <a:extLst>
              <a:ext uri="{FF2B5EF4-FFF2-40B4-BE49-F238E27FC236}">
                <a16:creationId xmlns:a16="http://schemas.microsoft.com/office/drawing/2014/main" id="{2EB96617-0C5B-4B6F-9759-43D11A8CE1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4464" y="2641600"/>
            <a:ext cx="11969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29">
            <a:extLst>
              <a:ext uri="{FF2B5EF4-FFF2-40B4-BE49-F238E27FC236}">
                <a16:creationId xmlns:a16="http://schemas.microsoft.com/office/drawing/2014/main" id="{76414FE2-D1A5-4046-AB9E-76F1D20625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700" y="3330575"/>
            <a:ext cx="12065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21">
            <a:extLst>
              <a:ext uri="{FF2B5EF4-FFF2-40B4-BE49-F238E27FC236}">
                <a16:creationId xmlns:a16="http://schemas.microsoft.com/office/drawing/2014/main" id="{F561DCA8-DBCB-45D3-BBBF-E8501DF4A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5950" y="4943475"/>
            <a:ext cx="19891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98F80D10-4960-4FFA-8D58-53DB96D8F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9600" y="4932363"/>
            <a:ext cx="6350" cy="9699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29">
            <a:extLst>
              <a:ext uri="{FF2B5EF4-FFF2-40B4-BE49-F238E27FC236}">
                <a16:creationId xmlns:a16="http://schemas.microsoft.com/office/drawing/2014/main" id="{955B9CF5-56E8-44F9-98A0-155B8BA43C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54613" y="4926014"/>
            <a:ext cx="0" cy="9921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F1F1057C-9FB8-4513-B8BA-235BD3617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0" y="5902325"/>
            <a:ext cx="19891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29">
            <a:extLst>
              <a:ext uri="{FF2B5EF4-FFF2-40B4-BE49-F238E27FC236}">
                <a16:creationId xmlns:a16="http://schemas.microsoft.com/office/drawing/2014/main" id="{786E9FCB-2B72-42D7-B7A2-5E6BD36129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7550" y="4926014"/>
            <a:ext cx="0" cy="9921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326E9DD-796D-413B-A52C-D5FAEB378B6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27550" y="3201989"/>
            <a:ext cx="0" cy="1724025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187E508-15EA-41C1-B48B-16C624C278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7551" y="3327400"/>
            <a:ext cx="1947863" cy="0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34" name="Picture 4" descr="Hinh 3">
            <a:extLst>
              <a:ext uri="{FF2B5EF4-FFF2-40B4-BE49-F238E27FC236}">
                <a16:creationId xmlns:a16="http://schemas.microsoft.com/office/drawing/2014/main" id="{9B45C934-38F2-4FA1-A0AA-66758B7B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727575"/>
            <a:ext cx="23114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5" name="TextBox 25">
            <a:extLst>
              <a:ext uri="{FF2B5EF4-FFF2-40B4-BE49-F238E27FC236}">
                <a16:creationId xmlns:a16="http://schemas.microsoft.com/office/drawing/2014/main" id="{9000F894-B0CF-4FCD-9786-AAA198B2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888039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5636" name="TextBox 25">
            <a:extLst>
              <a:ext uri="{FF2B5EF4-FFF2-40B4-BE49-F238E27FC236}">
                <a16:creationId xmlns:a16="http://schemas.microsoft.com/office/drawing/2014/main" id="{64AD0661-70BB-4228-B3D2-A86466BF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4614864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5637" name="TextBox 25">
            <a:extLst>
              <a:ext uri="{FF2B5EF4-FFF2-40B4-BE49-F238E27FC236}">
                <a16:creationId xmlns:a16="http://schemas.microsoft.com/office/drawing/2014/main" id="{66A198EC-2D54-4961-B8D5-2A0EBA5D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3917950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5638" name="TextBox 25">
            <a:extLst>
              <a:ext uri="{FF2B5EF4-FFF2-40B4-BE49-F238E27FC236}">
                <a16:creationId xmlns:a16="http://schemas.microsoft.com/office/drawing/2014/main" id="{7C60679F-1AF7-4928-A471-3F1F2F85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390525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55" name="TextBox 25">
            <a:extLst>
              <a:ext uri="{FF2B5EF4-FFF2-40B4-BE49-F238E27FC236}">
                <a16:creationId xmlns:a16="http://schemas.microsoft.com/office/drawing/2014/main" id="{CC1E0139-6D5E-42A2-8959-07DD4858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4" y="2987675"/>
            <a:ext cx="446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56" name="TextBox 25">
            <a:extLst>
              <a:ext uri="{FF2B5EF4-FFF2-40B4-BE49-F238E27FC236}">
                <a16:creationId xmlns:a16="http://schemas.microsoft.com/office/drawing/2014/main" id="{6D997A3F-8C01-4DDF-AD6A-84175C15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26" y="21971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37A80F98-1347-40D2-A010-300D6E7F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22098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3E9FD45D-5C68-46BC-9350-AECDD0A0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810000"/>
            <a:ext cx="32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60" name="TextBox 25">
            <a:extLst>
              <a:ext uri="{FF2B5EF4-FFF2-40B4-BE49-F238E27FC236}">
                <a16:creationId xmlns:a16="http://schemas.microsoft.com/office/drawing/2014/main" id="{657A7443-14DF-4213-B55F-FFCDA2FE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135314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5644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14247886-1E53-4C02-B8B3-767D8A7C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838201"/>
            <a:ext cx="533400" cy="430213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5" grpId="0"/>
      <p:bldP spid="56" grpId="0"/>
      <p:bldP spid="57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5A2733C1-FA2F-4719-98CA-8F49AD19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524000"/>
            <a:ext cx="79248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6627" name="Line 5">
            <a:extLst>
              <a:ext uri="{FF2B5EF4-FFF2-40B4-BE49-F238E27FC236}">
                <a16:creationId xmlns:a16="http://schemas.microsoft.com/office/drawing/2014/main" id="{373E9B61-7844-4954-B7E1-FE6F79D16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2041525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7">
            <a:extLst>
              <a:ext uri="{FF2B5EF4-FFF2-40B4-BE49-F238E27FC236}">
                <a16:creationId xmlns:a16="http://schemas.microsoft.com/office/drawing/2014/main" id="{B18A5528-7B4D-4A27-92B6-486B390B9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3565525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9">
            <a:extLst>
              <a:ext uri="{FF2B5EF4-FFF2-40B4-BE49-F238E27FC236}">
                <a16:creationId xmlns:a16="http://schemas.microsoft.com/office/drawing/2014/main" id="{9576D2CD-1591-419C-9557-C64F2B526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4784725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10">
            <a:extLst>
              <a:ext uri="{FF2B5EF4-FFF2-40B4-BE49-F238E27FC236}">
                <a16:creationId xmlns:a16="http://schemas.microsoft.com/office/drawing/2014/main" id="{7EFDFCF7-8B2E-4C80-82D0-C6CDC13DF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4784725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2">
            <a:extLst>
              <a:ext uri="{FF2B5EF4-FFF2-40B4-BE49-F238E27FC236}">
                <a16:creationId xmlns:a16="http://schemas.microsoft.com/office/drawing/2014/main" id="{A89CC8A8-57AE-4CEC-8192-44C285677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5927725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13">
            <a:extLst>
              <a:ext uri="{FF2B5EF4-FFF2-40B4-BE49-F238E27FC236}">
                <a16:creationId xmlns:a16="http://schemas.microsoft.com/office/drawing/2014/main" id="{63D1CA2C-DB54-4D0C-8293-C1FDCA6D8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38" y="2041525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4">
            <a:extLst>
              <a:ext uri="{FF2B5EF4-FFF2-40B4-BE49-F238E27FC236}">
                <a16:creationId xmlns:a16="http://schemas.microsoft.com/office/drawing/2014/main" id="{94C1F1BB-1409-4144-B5E3-5480588A0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38" y="2041525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5">
            <a:extLst>
              <a:ext uri="{FF2B5EF4-FFF2-40B4-BE49-F238E27FC236}">
                <a16:creationId xmlns:a16="http://schemas.microsoft.com/office/drawing/2014/main" id="{1D430DD2-FE85-49CA-97EA-B148D262C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9238" y="2041525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6">
            <a:extLst>
              <a:ext uri="{FF2B5EF4-FFF2-40B4-BE49-F238E27FC236}">
                <a16:creationId xmlns:a16="http://schemas.microsoft.com/office/drawing/2014/main" id="{29AECF9F-B295-4147-8D07-F339621E9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38" y="3565525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7">
            <a:extLst>
              <a:ext uri="{FF2B5EF4-FFF2-40B4-BE49-F238E27FC236}">
                <a16:creationId xmlns:a16="http://schemas.microsoft.com/office/drawing/2014/main" id="{05621017-9425-45E5-8CDE-A7807503F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3038" y="3565525"/>
            <a:ext cx="1447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8">
            <a:extLst>
              <a:ext uri="{FF2B5EF4-FFF2-40B4-BE49-F238E27FC236}">
                <a16:creationId xmlns:a16="http://schemas.microsoft.com/office/drawing/2014/main" id="{E6CF396D-983E-42B4-820B-B4413D98E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3038" y="2955925"/>
            <a:ext cx="76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9">
            <a:extLst>
              <a:ext uri="{FF2B5EF4-FFF2-40B4-BE49-F238E27FC236}">
                <a16:creationId xmlns:a16="http://schemas.microsoft.com/office/drawing/2014/main" id="{1ABE3914-7898-43FC-A0EC-18DEB4E1A8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5038" y="2041525"/>
            <a:ext cx="0" cy="914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20">
            <a:extLst>
              <a:ext uri="{FF2B5EF4-FFF2-40B4-BE49-F238E27FC236}">
                <a16:creationId xmlns:a16="http://schemas.microsoft.com/office/drawing/2014/main" id="{73F6A963-B07E-4156-AEE3-B5A2A93381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0838" y="2079625"/>
            <a:ext cx="0" cy="1485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21">
            <a:extLst>
              <a:ext uri="{FF2B5EF4-FFF2-40B4-BE49-F238E27FC236}">
                <a16:creationId xmlns:a16="http://schemas.microsoft.com/office/drawing/2014/main" id="{C734B94D-0CC8-484C-BE0D-BEC8C6925E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3438" y="29559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22">
            <a:extLst>
              <a:ext uri="{FF2B5EF4-FFF2-40B4-BE49-F238E27FC236}">
                <a16:creationId xmlns:a16="http://schemas.microsoft.com/office/drawing/2014/main" id="{83CE282A-001E-4552-B4A0-B4C4799BA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5038" y="2041525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23">
            <a:extLst>
              <a:ext uri="{FF2B5EF4-FFF2-40B4-BE49-F238E27FC236}">
                <a16:creationId xmlns:a16="http://schemas.microsoft.com/office/drawing/2014/main" id="{09A2ECFE-2C02-4BFF-871C-37BA09F3F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4784725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24">
            <a:extLst>
              <a:ext uri="{FF2B5EF4-FFF2-40B4-BE49-F238E27FC236}">
                <a16:creationId xmlns:a16="http://schemas.microsoft.com/office/drawing/2014/main" id="{20B2A460-1BBF-4D88-9A66-23A7D2BC8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5927725"/>
            <a:ext cx="2057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5">
            <a:extLst>
              <a:ext uri="{FF2B5EF4-FFF2-40B4-BE49-F238E27FC236}">
                <a16:creationId xmlns:a16="http://schemas.microsoft.com/office/drawing/2014/main" id="{72B03C76-CE21-4792-996F-3A90EFB2A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4784725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6">
            <a:extLst>
              <a:ext uri="{FF2B5EF4-FFF2-40B4-BE49-F238E27FC236}">
                <a16:creationId xmlns:a16="http://schemas.microsoft.com/office/drawing/2014/main" id="{43D7DF0C-0C29-46DF-9FEF-7C46F16A3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5622925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7">
            <a:extLst>
              <a:ext uri="{FF2B5EF4-FFF2-40B4-BE49-F238E27FC236}">
                <a16:creationId xmlns:a16="http://schemas.microsoft.com/office/drawing/2014/main" id="{9FFBC29B-851B-40B5-8A6D-A9380B52A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6238" y="2041525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8">
            <a:extLst>
              <a:ext uri="{FF2B5EF4-FFF2-40B4-BE49-F238E27FC236}">
                <a16:creationId xmlns:a16="http://schemas.microsoft.com/office/drawing/2014/main" id="{483B0EFE-38C9-47C1-871C-9EC75D6593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9238" y="2041525"/>
            <a:ext cx="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9">
            <a:extLst>
              <a:ext uri="{FF2B5EF4-FFF2-40B4-BE49-F238E27FC236}">
                <a16:creationId xmlns:a16="http://schemas.microsoft.com/office/drawing/2014/main" id="{5DC02CE4-133C-4BF6-B294-7271CD86C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38" y="3565525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30">
            <a:extLst>
              <a:ext uri="{FF2B5EF4-FFF2-40B4-BE49-F238E27FC236}">
                <a16:creationId xmlns:a16="http://schemas.microsoft.com/office/drawing/2014/main" id="{4901FFBA-9538-4D08-8DD9-0BE9E6919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38" y="2955925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Line 31">
            <a:extLst>
              <a:ext uri="{FF2B5EF4-FFF2-40B4-BE49-F238E27FC236}">
                <a16:creationId xmlns:a16="http://schemas.microsoft.com/office/drawing/2014/main" id="{73479E82-1B36-4376-8942-E2F8A15C8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38" y="2041525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32">
            <a:extLst>
              <a:ext uri="{FF2B5EF4-FFF2-40B4-BE49-F238E27FC236}">
                <a16:creationId xmlns:a16="http://schemas.microsoft.com/office/drawing/2014/main" id="{183B80DF-0CD7-447C-8FB1-17A0356E2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3565525"/>
            <a:ext cx="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40">
            <a:extLst>
              <a:ext uri="{FF2B5EF4-FFF2-40B4-BE49-F238E27FC236}">
                <a16:creationId xmlns:a16="http://schemas.microsoft.com/office/drawing/2014/main" id="{9953887A-869A-431D-B731-7903A1A57F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5038" y="4784725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42">
            <a:extLst>
              <a:ext uri="{FF2B5EF4-FFF2-40B4-BE49-F238E27FC236}">
                <a16:creationId xmlns:a16="http://schemas.microsoft.com/office/drawing/2014/main" id="{BA5C8F2C-FB2D-42D1-AEEA-7ED0D9B32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3565525"/>
            <a:ext cx="1295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Line 43">
            <a:extLst>
              <a:ext uri="{FF2B5EF4-FFF2-40B4-BE49-F238E27FC236}">
                <a16:creationId xmlns:a16="http://schemas.microsoft.com/office/drawing/2014/main" id="{9938D21E-15C1-44EF-8790-5B1C484BE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5038" y="2955925"/>
            <a:ext cx="1981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Text Box 44">
            <a:extLst>
              <a:ext uri="{FF2B5EF4-FFF2-40B4-BE49-F238E27FC236}">
                <a16:creationId xmlns:a16="http://schemas.microsoft.com/office/drawing/2014/main" id="{AD7B6421-47C6-4AA2-BC75-E1B58E69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1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b) Vẽ rãnh hình hộp chữ nhật: 20x14x18 mm ở phần nằm ngang</a:t>
            </a:r>
          </a:p>
        </p:txBody>
      </p:sp>
      <p:sp>
        <p:nvSpPr>
          <p:cNvPr id="26656" name="Oval 46">
            <a:extLst>
              <a:ext uri="{FF2B5EF4-FFF2-40B4-BE49-F238E27FC236}">
                <a16:creationId xmlns:a16="http://schemas.microsoft.com/office/drawing/2014/main" id="{1B84F5F9-6A39-48D1-BBCA-1DFEEE13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13716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D7FF"/>
              </a:gs>
              <a:gs pos="100000">
                <a:srgbClr val="FF00FF"/>
              </a:gs>
            </a:gsLst>
            <a:lin ang="5400000" scaled="1"/>
          </a:gradFill>
          <a:ln w="127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BƯỚC 3</a:t>
            </a:r>
          </a:p>
        </p:txBody>
      </p:sp>
      <p:sp>
        <p:nvSpPr>
          <p:cNvPr id="11312" name="Rectangle 48">
            <a:extLst>
              <a:ext uri="{FF2B5EF4-FFF2-40B4-BE49-F238E27FC236}">
                <a16:creationId xmlns:a16="http://schemas.microsoft.com/office/drawing/2014/main" id="{FF474DB3-A926-4007-AF10-83E34147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2955925"/>
            <a:ext cx="609600" cy="609600"/>
          </a:xfrm>
          <a:prstGeom prst="rect">
            <a:avLst/>
          </a:prstGeom>
          <a:solidFill>
            <a:srgbClr val="FF9900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1313" name="Line 49">
            <a:extLst>
              <a:ext uri="{FF2B5EF4-FFF2-40B4-BE49-F238E27FC236}">
                <a16:creationId xmlns:a16="http://schemas.microsoft.com/office/drawing/2014/main" id="{98FC75CE-71A4-42B5-AFE0-A4216E578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3514" y="5089525"/>
            <a:ext cx="14573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4" name="Line 50">
            <a:extLst>
              <a:ext uri="{FF2B5EF4-FFF2-40B4-BE49-F238E27FC236}">
                <a16:creationId xmlns:a16="http://schemas.microsoft.com/office/drawing/2014/main" id="{C09EB944-9A1C-4140-91FA-D6232695A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3038" y="5622925"/>
            <a:ext cx="1447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7" name="Rectangle 53">
            <a:extLst>
              <a:ext uri="{FF2B5EF4-FFF2-40B4-BE49-F238E27FC236}">
                <a16:creationId xmlns:a16="http://schemas.microsoft.com/office/drawing/2014/main" id="{C32C72FC-3A7D-47F4-BDCA-CB0111572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2970214"/>
            <a:ext cx="533400" cy="5746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6661" name="Line 54">
            <a:extLst>
              <a:ext uri="{FF2B5EF4-FFF2-40B4-BE49-F238E27FC236}">
                <a16:creationId xmlns:a16="http://schemas.microsoft.com/office/drawing/2014/main" id="{E3AD10CD-6DC7-4E6E-9F7C-E7164AA47B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3438" y="2955925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Line 55">
            <a:extLst>
              <a:ext uri="{FF2B5EF4-FFF2-40B4-BE49-F238E27FC236}">
                <a16:creationId xmlns:a16="http://schemas.microsoft.com/office/drawing/2014/main" id="{0D365C3D-C89C-4AFA-BF64-82BA3FDD0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3438" y="3565525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3" name="Line 56">
            <a:extLst>
              <a:ext uri="{FF2B5EF4-FFF2-40B4-BE49-F238E27FC236}">
                <a16:creationId xmlns:a16="http://schemas.microsoft.com/office/drawing/2014/main" id="{F04BFB56-0B28-4F6F-9BC7-881850AA9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29559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1" name="Line 57">
            <a:extLst>
              <a:ext uri="{FF2B5EF4-FFF2-40B4-BE49-F238E27FC236}">
                <a16:creationId xmlns:a16="http://schemas.microsoft.com/office/drawing/2014/main" id="{1465D977-8CFA-4D5C-9E2C-B84795823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3038" y="29559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3" name="Line 59">
            <a:extLst>
              <a:ext uri="{FF2B5EF4-FFF2-40B4-BE49-F238E27FC236}">
                <a16:creationId xmlns:a16="http://schemas.microsoft.com/office/drawing/2014/main" id="{58D3DB8B-5415-48E9-BC20-697AFEB8A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8750" y="3565526"/>
            <a:ext cx="0" cy="2359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4" name="Line 60">
            <a:extLst>
              <a:ext uri="{FF2B5EF4-FFF2-40B4-BE49-F238E27FC236}">
                <a16:creationId xmlns:a16="http://schemas.microsoft.com/office/drawing/2014/main" id="{765CC8A7-9184-41FB-A113-167630CE0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4438" y="29559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" name="Line 61">
            <a:extLst>
              <a:ext uri="{FF2B5EF4-FFF2-40B4-BE49-F238E27FC236}">
                <a16:creationId xmlns:a16="http://schemas.microsoft.com/office/drawing/2014/main" id="{B4BEA32E-5D18-486F-BB35-F3527C811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1038" y="29559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Line 64">
            <a:extLst>
              <a:ext uri="{FF2B5EF4-FFF2-40B4-BE49-F238E27FC236}">
                <a16:creationId xmlns:a16="http://schemas.microsoft.com/office/drawing/2014/main" id="{903381BF-1C47-4CA0-91A2-ABD2BC67D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4784725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0" name="Rectangle 66">
            <a:extLst>
              <a:ext uri="{FF2B5EF4-FFF2-40B4-BE49-F238E27FC236}">
                <a16:creationId xmlns:a16="http://schemas.microsoft.com/office/drawing/2014/main" id="{ECAB25E0-819A-426B-94ED-2884F13EB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5097463"/>
            <a:ext cx="609600" cy="5334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26670" name="Line 67">
            <a:extLst>
              <a:ext uri="{FF2B5EF4-FFF2-40B4-BE49-F238E27FC236}">
                <a16:creationId xmlns:a16="http://schemas.microsoft.com/office/drawing/2014/main" id="{08FCC5D9-FED8-4D09-9956-9FE0B7436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5089525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2" name="Line 68">
            <a:extLst>
              <a:ext uri="{FF2B5EF4-FFF2-40B4-BE49-F238E27FC236}">
                <a16:creationId xmlns:a16="http://schemas.microsoft.com/office/drawing/2014/main" id="{F0B61A8A-F372-42C7-ABF3-4BD48827C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5" y="5089525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3" name="Line 69">
            <a:extLst>
              <a:ext uri="{FF2B5EF4-FFF2-40B4-BE49-F238E27FC236}">
                <a16:creationId xmlns:a16="http://schemas.microsoft.com/office/drawing/2014/main" id="{C02734BD-A6FE-430D-A75E-D783802F1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5622925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4" name="Line 70">
            <a:extLst>
              <a:ext uri="{FF2B5EF4-FFF2-40B4-BE49-F238E27FC236}">
                <a16:creationId xmlns:a16="http://schemas.microsoft.com/office/drawing/2014/main" id="{A69B0B0C-F194-4B3B-B5E7-7CA6235E9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3038" y="5089525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Text Box 4">
            <a:extLst>
              <a:ext uri="{FF2B5EF4-FFF2-40B4-BE49-F238E27FC236}">
                <a16:creationId xmlns:a16="http://schemas.microsoft.com/office/drawing/2014/main" id="{459811DD-733C-4121-AD6B-B9BEE6301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42888"/>
            <a:ext cx="7620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/>
              <a:t>   </a:t>
            </a:r>
            <a:r>
              <a:rPr lang="en-US" altLang="en-US" sz="2200" b="1" i="1">
                <a:solidFill>
                  <a:srgbClr val="0000FF"/>
                </a:solidFill>
              </a:rPr>
              <a:t>Lần lượt vẽ bằng nét liền mảnh từng phần của vật thể </a:t>
            </a:r>
          </a:p>
        </p:txBody>
      </p:sp>
      <p:sp>
        <p:nvSpPr>
          <p:cNvPr id="26675" name="TextBox 54">
            <a:extLst>
              <a:ext uri="{FF2B5EF4-FFF2-40B4-BE49-F238E27FC236}">
                <a16:creationId xmlns:a16="http://schemas.microsoft.com/office/drawing/2014/main" id="{1C74E7B3-9786-4B45-AA47-D9813046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1" y="3595689"/>
            <a:ext cx="34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12340" name="Group 5">
            <a:extLst>
              <a:ext uri="{FF2B5EF4-FFF2-40B4-BE49-F238E27FC236}">
                <a16:creationId xmlns:a16="http://schemas.microsoft.com/office/drawing/2014/main" id="{E4FA05D7-67C5-4FF4-9B2E-2F89766BEC90}"/>
              </a:ext>
            </a:extLst>
          </p:cNvPr>
          <p:cNvGrpSpPr>
            <a:grpSpLocks/>
          </p:cNvGrpSpPr>
          <p:nvPr/>
        </p:nvGrpSpPr>
        <p:grpSpPr bwMode="auto">
          <a:xfrm>
            <a:off x="3754438" y="2041525"/>
            <a:ext cx="3276600" cy="3049588"/>
            <a:chOff x="1981199" y="1981200"/>
            <a:chExt cx="3276585" cy="3050165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C5D9177F-2CBE-49DD-B3BB-28146D82407A}"/>
                </a:ext>
              </a:extLst>
            </p:cNvPr>
            <p:cNvSpPr/>
            <p:nvPr/>
          </p:nvSpPr>
          <p:spPr bwMode="auto">
            <a:xfrm rot="5400000">
              <a:off x="2094409" y="1867990"/>
              <a:ext cx="3050165" cy="3276585"/>
            </a:xfrm>
            <a:prstGeom prst="arc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93" name="Arrow: Chevron 4">
              <a:extLst>
                <a:ext uri="{FF2B5EF4-FFF2-40B4-BE49-F238E27FC236}">
                  <a16:creationId xmlns:a16="http://schemas.microsoft.com/office/drawing/2014/main" id="{561129B0-21B3-4CB0-B79D-9701C810C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66137">
              <a:off x="4869352" y="4346531"/>
              <a:ext cx="167294" cy="131648"/>
            </a:xfrm>
            <a:prstGeom prst="chevron">
              <a:avLst>
                <a:gd name="adj" fmla="val 50001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12341" name="Group 6">
            <a:extLst>
              <a:ext uri="{FF2B5EF4-FFF2-40B4-BE49-F238E27FC236}">
                <a16:creationId xmlns:a16="http://schemas.microsoft.com/office/drawing/2014/main" id="{DB0894A1-5AD0-4F2F-B83D-CD3A5D0A224A}"/>
              </a:ext>
            </a:extLst>
          </p:cNvPr>
          <p:cNvGrpSpPr>
            <a:grpSpLocks/>
          </p:cNvGrpSpPr>
          <p:nvPr/>
        </p:nvGrpSpPr>
        <p:grpSpPr bwMode="auto">
          <a:xfrm>
            <a:off x="3297238" y="1524000"/>
            <a:ext cx="4252912" cy="4095750"/>
            <a:chOff x="1524000" y="1464290"/>
            <a:chExt cx="4253128" cy="4096013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259F379B-2C56-4C16-B083-2E6735DB9D83}"/>
                </a:ext>
              </a:extLst>
            </p:cNvPr>
            <p:cNvSpPr/>
            <p:nvPr/>
          </p:nvSpPr>
          <p:spPr bwMode="auto">
            <a:xfrm rot="5400000">
              <a:off x="1602557" y="1385733"/>
              <a:ext cx="4096013" cy="4253128"/>
            </a:xfrm>
            <a:prstGeom prst="arc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91" name="Arrow: Chevron 62">
              <a:extLst>
                <a:ext uri="{FF2B5EF4-FFF2-40B4-BE49-F238E27FC236}">
                  <a16:creationId xmlns:a16="http://schemas.microsoft.com/office/drawing/2014/main" id="{206D589A-130D-4F08-A72B-6B667EA2F7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66137">
              <a:off x="5404893" y="4498931"/>
              <a:ext cx="167294" cy="131648"/>
            </a:xfrm>
            <a:prstGeom prst="chevron">
              <a:avLst>
                <a:gd name="adj" fmla="val 50001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sp>
        <p:nvSpPr>
          <p:cNvPr id="26678" name="Line 59">
            <a:extLst>
              <a:ext uri="{FF2B5EF4-FFF2-40B4-BE49-F238E27FC236}">
                <a16:creationId xmlns:a16="http://schemas.microsoft.com/office/drawing/2014/main" id="{9B0644CB-95D8-4D30-A54D-7E95CA996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3544889"/>
            <a:ext cx="0" cy="12398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79" name="Picture 4" descr="Hinh 3">
            <a:extLst>
              <a:ext uri="{FF2B5EF4-FFF2-40B4-BE49-F238E27FC236}">
                <a16:creationId xmlns:a16="http://schemas.microsoft.com/office/drawing/2014/main" id="{3C833618-52BF-46F3-9C42-2EAFEE31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4471989"/>
            <a:ext cx="2311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0" name="TextBox 25">
            <a:extLst>
              <a:ext uri="{FF2B5EF4-FFF2-40B4-BE49-F238E27FC236}">
                <a16:creationId xmlns:a16="http://schemas.microsoft.com/office/drawing/2014/main" id="{6A438D43-D462-48FE-9A91-8D90D90B2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5908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2" name="TextBox 25">
            <a:extLst>
              <a:ext uri="{FF2B5EF4-FFF2-40B4-BE49-F238E27FC236}">
                <a16:creationId xmlns:a16="http://schemas.microsoft.com/office/drawing/2014/main" id="{935EFACF-D52E-419A-AE77-20F3F8FCF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25908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63" name="TextBox 25">
            <a:extLst>
              <a:ext uri="{FF2B5EF4-FFF2-40B4-BE49-F238E27FC236}">
                <a16:creationId xmlns:a16="http://schemas.microsoft.com/office/drawing/2014/main" id="{EB175B9E-14AF-4803-BEA4-49179CA4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5554664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64" name="TextBox 25">
            <a:extLst>
              <a:ext uri="{FF2B5EF4-FFF2-40B4-BE49-F238E27FC236}">
                <a16:creationId xmlns:a16="http://schemas.microsoft.com/office/drawing/2014/main" id="{D38A0745-F834-42D1-9900-DC4B9CC60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6" y="479742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J</a:t>
            </a:r>
          </a:p>
        </p:txBody>
      </p:sp>
      <p:cxnSp>
        <p:nvCxnSpPr>
          <p:cNvPr id="26684" name="Straight Connector 64">
            <a:extLst>
              <a:ext uri="{FF2B5EF4-FFF2-40B4-BE49-F238E27FC236}">
                <a16:creationId xmlns:a16="http://schemas.microsoft.com/office/drawing/2014/main" id="{F438BD05-7BCE-45B0-B5DB-D97C76DE50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2955925"/>
            <a:ext cx="0" cy="1841500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85" name="TextBox 25">
            <a:extLst>
              <a:ext uri="{FF2B5EF4-FFF2-40B4-BE49-F238E27FC236}">
                <a16:creationId xmlns:a16="http://schemas.microsoft.com/office/drawing/2014/main" id="{814A2CAF-5A4E-4B67-B15B-66BE66DC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363914"/>
            <a:ext cx="34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67" name="TextBox 25">
            <a:extLst>
              <a:ext uri="{FF2B5EF4-FFF2-40B4-BE49-F238E27FC236}">
                <a16:creationId xmlns:a16="http://schemas.microsoft.com/office/drawing/2014/main" id="{BCE822AD-B58D-49E3-9609-02F1ABF8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5060950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68" name="TextBox 25">
            <a:extLst>
              <a:ext uri="{FF2B5EF4-FFF2-40B4-BE49-F238E27FC236}">
                <a16:creationId xmlns:a16="http://schemas.microsoft.com/office/drawing/2014/main" id="{4A1AEC2D-4279-4AED-963C-E31081F63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5573714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69" name="TextBox 25">
            <a:extLst>
              <a:ext uri="{FF2B5EF4-FFF2-40B4-BE49-F238E27FC236}">
                <a16:creationId xmlns:a16="http://schemas.microsoft.com/office/drawing/2014/main" id="{64BD2F19-A0D2-463A-AA22-A42B9BE9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3516314"/>
            <a:ext cx="34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70" name="TextBox 25">
            <a:extLst>
              <a:ext uri="{FF2B5EF4-FFF2-40B4-BE49-F238E27FC236}">
                <a16:creationId xmlns:a16="http://schemas.microsoft.com/office/drawing/2014/main" id="{63F03648-36D9-41EE-8BF2-830627892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6" y="35052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/>
      <p:bldP spid="11312" grpId="0" animBg="1"/>
      <p:bldP spid="11317" grpId="0" animBg="1"/>
      <p:bldP spid="11330" grpId="0" animBg="1"/>
      <p:bldP spid="62" grpId="0"/>
      <p:bldP spid="63" grpId="0"/>
      <p:bldP spid="64" grpId="0"/>
      <p:bldP spid="67" grpId="0"/>
      <p:bldP spid="68" grpId="0"/>
      <p:bldP spid="69" grpId="0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414539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732</Words>
  <Application>Microsoft Office PowerPoint</Application>
  <PresentationFormat>Widescreen</PresentationFormat>
  <Paragraphs>187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DIAMOND</dc:creator>
  <cp:lastModifiedBy>DIAMOND</cp:lastModifiedBy>
  <cp:revision>10</cp:revision>
  <dcterms:created xsi:type="dcterms:W3CDTF">2021-09-28T01:56:38Z</dcterms:created>
  <dcterms:modified xsi:type="dcterms:W3CDTF">2021-11-11T14:45:46Z</dcterms:modified>
</cp:coreProperties>
</file>